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  <p:sldId id="266" r:id="rId3"/>
    <p:sldId id="265" r:id="rId4"/>
    <p:sldId id="264" r:id="rId5"/>
    <p:sldId id="263" r:id="rId6"/>
    <p:sldId id="262" r:id="rId7"/>
    <p:sldId id="268" r:id="rId8"/>
    <p:sldId id="261" r:id="rId9"/>
    <p:sldId id="260" r:id="rId10"/>
    <p:sldId id="267" r:id="rId11"/>
    <p:sldId id="259" r:id="rId12"/>
    <p:sldId id="256" r:id="rId13"/>
    <p:sldId id="258" r:id="rId14"/>
    <p:sldId id="25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10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C4FE-1469-7541-B8FD-89A5C7CB38EF}" type="datetimeFigureOut">
              <a:rPr lang="en-US" smtClean="0"/>
              <a:t>5/1/14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FF7A-CAD6-1D43-AAE6-179F2DC2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86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C4FE-1469-7541-B8FD-89A5C7CB38EF}" type="datetimeFigureOut">
              <a:rPr lang="en-US" smtClean="0"/>
              <a:t>5/1/14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FF7A-CAD6-1D43-AAE6-179F2DC2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8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C4FE-1469-7541-B8FD-89A5C7CB38EF}" type="datetimeFigureOut">
              <a:rPr lang="en-US" smtClean="0"/>
              <a:t>5/1/14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FF7A-CAD6-1D43-AAE6-179F2DC2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21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C4FE-1469-7541-B8FD-89A5C7CB38EF}" type="datetimeFigureOut">
              <a:rPr lang="en-US" smtClean="0"/>
              <a:t>5/1/14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FF7A-CAD6-1D43-AAE6-179F2DC2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53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C4FE-1469-7541-B8FD-89A5C7CB38EF}" type="datetimeFigureOut">
              <a:rPr lang="en-US" smtClean="0"/>
              <a:t>5/1/14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FF7A-CAD6-1D43-AAE6-179F2DC2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7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C4FE-1469-7541-B8FD-89A5C7CB38EF}" type="datetimeFigureOut">
              <a:rPr lang="en-US" smtClean="0"/>
              <a:t>5/1/14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FF7A-CAD6-1D43-AAE6-179F2DC2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60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C4FE-1469-7541-B8FD-89A5C7CB38EF}" type="datetimeFigureOut">
              <a:rPr lang="en-US" smtClean="0"/>
              <a:t>5/1/14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FF7A-CAD6-1D43-AAE6-179F2DC2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40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C4FE-1469-7541-B8FD-89A5C7CB38EF}" type="datetimeFigureOut">
              <a:rPr lang="en-US" smtClean="0"/>
              <a:t>5/1/14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FF7A-CAD6-1D43-AAE6-179F2DC2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80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C4FE-1469-7541-B8FD-89A5C7CB38EF}" type="datetimeFigureOut">
              <a:rPr lang="en-US" smtClean="0"/>
              <a:t>5/1/14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FF7A-CAD6-1D43-AAE6-179F2DC2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81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C4FE-1469-7541-B8FD-89A5C7CB38EF}" type="datetimeFigureOut">
              <a:rPr lang="en-US" smtClean="0"/>
              <a:t>5/1/14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FF7A-CAD6-1D43-AAE6-179F2DC2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2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C4FE-1469-7541-B8FD-89A5C7CB38EF}" type="datetimeFigureOut">
              <a:rPr lang="en-US" smtClean="0"/>
              <a:t>5/1/14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FF7A-CAD6-1D43-AAE6-179F2DC2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04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9C4FE-1469-7541-B8FD-89A5C7CB38EF}" type="datetimeFigureOut">
              <a:rPr lang="en-US" smtClean="0"/>
              <a:t>5/1/14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2FF7A-CAD6-1D43-AAE6-179F2DC2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76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hpc.ncep.noaa.gov/tropical/rain/tcrainfall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hpc.ncep.noaa.gov/tropical/rain/tcrainfall.html" TargetMode="External"/><Relationship Id="rId3" Type="http://schemas.openxmlformats.org/officeDocument/2006/relationships/image" Target="../media/image9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61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Images of Notable TC-related heavy rainfall events in the Northeast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84905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ATM 401-Synoptic Meteorology II Spring 2014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5670208"/>
            <a:ext cx="7524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 of Images: </a:t>
            </a:r>
            <a:r>
              <a:rPr lang="en-US" dirty="0" smtClean="0">
                <a:hlinkClick r:id="rId2"/>
              </a:rPr>
              <a:t>http://www.hpc.ncep.noaa.gov/tropical/rain/tcrainfall.html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527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50966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ATM 401-Stynoptic Meteorology II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Spring 2014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990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 smtClean="0">
                <a:solidFill>
                  <a:srgbClr val="FF0000"/>
                </a:solidFill>
              </a:rPr>
              <a:t>Images of Notable TC-related Heavy Rainfall Events in the Northeast</a:t>
            </a:r>
            <a:endParaRPr lang="en-US" sz="5000" b="1" dirty="0"/>
          </a:p>
        </p:txBody>
      </p:sp>
      <p:sp>
        <p:nvSpPr>
          <p:cNvPr id="6" name="Rectangle 5"/>
          <p:cNvSpPr/>
          <p:nvPr/>
        </p:nvSpPr>
        <p:spPr>
          <a:xfrm>
            <a:off x="913564" y="5454134"/>
            <a:ext cx="76538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Compiled From: </a:t>
            </a:r>
            <a:r>
              <a:rPr lang="en-US" b="1" dirty="0" smtClean="0">
                <a:hlinkClick r:id="rId2"/>
              </a:rPr>
              <a:t>http://www.hpc.ncep.noaa.gov/tropical/rain/tcrainfall.html</a:t>
            </a:r>
            <a:r>
              <a:rPr lang="en-US" b="1" dirty="0" smtClean="0"/>
              <a:t> </a:t>
            </a:r>
            <a:endParaRPr lang="en-US" b="1" dirty="0"/>
          </a:p>
        </p:txBody>
      </p:sp>
      <p:pic>
        <p:nvPicPr>
          <p:cNvPr id="7" name="Picture 6" descr="Floyd1999synop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390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rene2011filledrainwhit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742" y="1183005"/>
            <a:ext cx="3709035" cy="567499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76002" y="109683"/>
            <a:ext cx="24441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TC Irene (2011)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206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ee2011filledrainwhit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867" y="701675"/>
            <a:ext cx="6227445" cy="61563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09156" y="116111"/>
            <a:ext cx="21674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TC Lee (2011)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077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andy2012filledrainwhit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224" y="880052"/>
            <a:ext cx="3168663" cy="59779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76002" y="109683"/>
            <a:ext cx="2568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TC Sandy (2012)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48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andy2012filledsnowwhit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992" y="1012825"/>
            <a:ext cx="6623050" cy="58451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7732" y="109683"/>
            <a:ext cx="5802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TC Sandy (2012) - </a:t>
            </a:r>
            <a:r>
              <a:rPr lang="en-US" sz="2800" b="1" dirty="0" smtClean="0">
                <a:solidFill>
                  <a:srgbClr val="FF0000"/>
                </a:solidFill>
              </a:rPr>
              <a:t>Snow Accumulation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852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p1938filledrainwhit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800" y="1009650"/>
            <a:ext cx="5867400" cy="58483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50489" y="107612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1938 New England Hurricane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248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nnie1955filledrainwhit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84" y="683260"/>
            <a:ext cx="7194550" cy="61747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76002" y="109683"/>
            <a:ext cx="27039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TC Connie (1955)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662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iane1955filledrainwhit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957" y="1327150"/>
            <a:ext cx="4997450" cy="5530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76002" y="109683"/>
            <a:ext cx="2531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TC Diane (1955)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110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onna1960filledrainwhit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234" y="977900"/>
            <a:ext cx="3860800" cy="58801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76002" y="109683"/>
            <a:ext cx="2648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TC Donna (1960)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518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oria1971filledrainwhit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992" y="628650"/>
            <a:ext cx="3695700" cy="62293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76002" y="109683"/>
            <a:ext cx="2479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TC </a:t>
            </a:r>
            <a:r>
              <a:rPr lang="en-US" sz="2800" b="1" dirty="0" err="1" smtClean="0">
                <a:solidFill>
                  <a:srgbClr val="FF0000"/>
                </a:solidFill>
              </a:rPr>
              <a:t>Doria</a:t>
            </a:r>
            <a:r>
              <a:rPr lang="en-US" sz="2800" b="1" dirty="0" smtClean="0">
                <a:solidFill>
                  <a:srgbClr val="FF0000"/>
                </a:solidFill>
              </a:rPr>
              <a:t> (1971)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965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621" y="690245"/>
            <a:ext cx="5601970" cy="61677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76002" y="109683"/>
            <a:ext cx="25710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TC Agnes (1971)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093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loria1985filledrainwhit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407" y="990600"/>
            <a:ext cx="4914900" cy="5867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76002" y="109683"/>
            <a:ext cx="2569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TC Gloria (1985)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722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loyd1999filledrainwhit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628" y="1098550"/>
            <a:ext cx="4032250" cy="57594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76002" y="109683"/>
            <a:ext cx="24753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TC Floyd (1999)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091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131</Words>
  <Application>Microsoft Macintosh PowerPoint</Application>
  <PresentationFormat>On-screen Show (4:3)</PresentationFormat>
  <Paragraphs>19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Images of Notable TC-related heavy rainfall events in the Northeast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Images of Notable TC-related Heavy Rainfall Events in the Norhteast</dc:title>
  <dc:creator>Philippe Papin</dc:creator>
  <cp:lastModifiedBy>Philippe Papin</cp:lastModifiedBy>
  <cp:revision>3</cp:revision>
  <dcterms:created xsi:type="dcterms:W3CDTF">2014-05-02T02:11:23Z</dcterms:created>
  <dcterms:modified xsi:type="dcterms:W3CDTF">2014-05-02T02:43:43Z</dcterms:modified>
</cp:coreProperties>
</file>