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9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750F-84F3-A24C-9B62-8B7830AFA485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76E33-2D4E-404A-8C5E-0441CD28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Figures from </a:t>
            </a:r>
            <a:br>
              <a:rPr lang="en-US" sz="5400" dirty="0" smtClean="0"/>
            </a:br>
            <a:r>
              <a:rPr lang="en-US" sz="5400" dirty="0" smtClean="0"/>
              <a:t>“Chaos at Fifty”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Motter</a:t>
            </a:r>
            <a:r>
              <a:rPr lang="en-US" dirty="0" smtClean="0">
                <a:solidFill>
                  <a:srgbClr val="0000FF"/>
                </a:solidFill>
              </a:rPr>
              <a:t> and Campbell (2013)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7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3 at 10.5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9" y="847281"/>
            <a:ext cx="8776630" cy="51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9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0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1" y="474380"/>
            <a:ext cx="2882106" cy="4224995"/>
          </a:xfrm>
          <a:prstGeom prst="rect">
            <a:avLst/>
          </a:prstGeom>
        </p:spPr>
      </p:pic>
      <p:pic>
        <p:nvPicPr>
          <p:cNvPr id="3" name="Picture 2" descr="Screen Shot 2016-03-03 at 11.01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35" y="1577816"/>
            <a:ext cx="5382357" cy="3121560"/>
          </a:xfrm>
          <a:prstGeom prst="rect">
            <a:avLst/>
          </a:prstGeom>
        </p:spPr>
      </p:pic>
      <p:pic>
        <p:nvPicPr>
          <p:cNvPr id="4" name="Picture 3" descr="Screen Shot 2016-03-03 at 11.02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" y="4699375"/>
            <a:ext cx="8272001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0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6" y="1654782"/>
            <a:ext cx="5262475" cy="3510759"/>
          </a:xfrm>
          <a:prstGeom prst="rect">
            <a:avLst/>
          </a:prstGeom>
        </p:spPr>
      </p:pic>
      <p:pic>
        <p:nvPicPr>
          <p:cNvPr id="3" name="Picture 2" descr="Screen Shot 2016-03-03 at 11.03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51" y="1128847"/>
            <a:ext cx="3236669" cy="40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0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171"/>
            <a:ext cx="9144000" cy="42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5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0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6" y="76968"/>
            <a:ext cx="3200101" cy="3231069"/>
          </a:xfrm>
          <a:prstGeom prst="rect">
            <a:avLst/>
          </a:prstGeom>
        </p:spPr>
      </p:pic>
      <p:pic>
        <p:nvPicPr>
          <p:cNvPr id="3" name="Picture 2" descr="Screen Shot 2016-03-03 at 11.05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6" y="3350409"/>
            <a:ext cx="3200101" cy="3241932"/>
          </a:xfrm>
          <a:prstGeom prst="rect">
            <a:avLst/>
          </a:prstGeom>
        </p:spPr>
      </p:pic>
      <p:pic>
        <p:nvPicPr>
          <p:cNvPr id="4" name="Picture 3" descr="Screen Shot 2016-03-03 at 11.05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13" y="1346905"/>
            <a:ext cx="4042622" cy="34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7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03 at 11.0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39"/>
            <a:ext cx="9144000" cy="42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3 at 11.0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06" y="0"/>
            <a:ext cx="6971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Macintosh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Figures from  “Chaos at Fifty”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from  “Chaos at Fifty”</dc:title>
  <dc:creator>Kevin Biernat</dc:creator>
  <cp:lastModifiedBy>Kevin Biernat</cp:lastModifiedBy>
  <cp:revision>2</cp:revision>
  <dcterms:created xsi:type="dcterms:W3CDTF">2016-03-03T15:56:56Z</dcterms:created>
  <dcterms:modified xsi:type="dcterms:W3CDTF">2016-03-03T16:11:30Z</dcterms:modified>
</cp:coreProperties>
</file>