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ADD8-4A02-3C40-AB03-F331E07FDE2C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43CC-DBAE-7743-B8E2-529DAEB7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7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ADD8-4A02-3C40-AB03-F331E07FDE2C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43CC-DBAE-7743-B8E2-529DAEB7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ADD8-4A02-3C40-AB03-F331E07FDE2C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43CC-DBAE-7743-B8E2-529DAEB7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0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ADD8-4A02-3C40-AB03-F331E07FDE2C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43CC-DBAE-7743-B8E2-529DAEB7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9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ADD8-4A02-3C40-AB03-F331E07FDE2C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43CC-DBAE-7743-B8E2-529DAEB7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0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ADD8-4A02-3C40-AB03-F331E07FDE2C}" type="datetimeFigureOut">
              <a:rPr lang="en-US" smtClean="0"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43CC-DBAE-7743-B8E2-529DAEB7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2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ADD8-4A02-3C40-AB03-F331E07FDE2C}" type="datetimeFigureOut">
              <a:rPr lang="en-US" smtClean="0"/>
              <a:t>3/3/16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43CC-DBAE-7743-B8E2-529DAEB7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6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ADD8-4A02-3C40-AB03-F331E07FDE2C}" type="datetimeFigureOut">
              <a:rPr lang="en-US" smtClean="0"/>
              <a:t>3/3/16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43CC-DBAE-7743-B8E2-529DAEB7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ADD8-4A02-3C40-AB03-F331E07FDE2C}" type="datetimeFigureOut">
              <a:rPr lang="en-US" smtClean="0"/>
              <a:t>3/3/16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43CC-DBAE-7743-B8E2-529DAEB7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3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ADD8-4A02-3C40-AB03-F331E07FDE2C}" type="datetimeFigureOut">
              <a:rPr lang="en-US" smtClean="0"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43CC-DBAE-7743-B8E2-529DAEB7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ADD8-4A02-3C40-AB03-F331E07FDE2C}" type="datetimeFigureOut">
              <a:rPr lang="en-US" smtClean="0"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43CC-DBAE-7743-B8E2-529DAEB7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7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EADD8-4A02-3C40-AB03-F331E07FDE2C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443CC-DBAE-7743-B8E2-529DAEB7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gpvjma.ccs.hpcc.jp/TIGGE/A_brief_description.pd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Verification and Reliability of the TIGGE Multi-Center Grand Ensemble (MCGE)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62500"/>
            <a:ext cx="6400800" cy="1752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</a:rPr>
              <a:t>Slides obtained from:</a:t>
            </a:r>
          </a:p>
          <a:p>
            <a:r>
              <a:rPr lang="en-US" sz="2000" dirty="0" smtClean="0">
                <a:solidFill>
                  <a:srgbClr val="0000FF"/>
                </a:solidFill>
                <a:hlinkClick r:id="rId2"/>
              </a:rPr>
              <a:t>http://gpvjma.ccs.hpcc.jp/TIGGE/A_brief_description.pdf</a:t>
            </a:r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452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03 at 11.29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" y="0"/>
            <a:ext cx="9129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56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03 at 11.29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" y="0"/>
            <a:ext cx="91266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53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03 at 11.30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" y="0"/>
            <a:ext cx="9141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28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03 at 11.31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3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03 at 11.23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9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03 at 11.24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18"/>
            <a:ext cx="9144000" cy="685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52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03 at 11.25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43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03 at 11.26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18"/>
            <a:ext cx="9144000" cy="682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86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03 at 11.27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08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03 at 11.28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28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03 at 11.28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1"/>
            <a:ext cx="9144000" cy="685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64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03 at 11.29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90"/>
            <a:ext cx="9144000" cy="683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0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27</Words>
  <Application>Microsoft Macintosh PowerPoint</Application>
  <PresentationFormat>On-screen Show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Verification and Reliability of the TIGGE Multi-Center Grand Ensemble (MCGE)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Biernat</dc:creator>
  <cp:lastModifiedBy>Kevin Biernat</cp:lastModifiedBy>
  <cp:revision>2</cp:revision>
  <dcterms:created xsi:type="dcterms:W3CDTF">2016-03-03T16:24:17Z</dcterms:created>
  <dcterms:modified xsi:type="dcterms:W3CDTF">2016-03-03T16:37:32Z</dcterms:modified>
</cp:coreProperties>
</file>