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404" r:id="rId4"/>
    <p:sldId id="380" r:id="rId5"/>
    <p:sldId id="381" r:id="rId6"/>
    <p:sldId id="384" r:id="rId7"/>
    <p:sldId id="383" r:id="rId8"/>
    <p:sldId id="388" r:id="rId9"/>
    <p:sldId id="389" r:id="rId10"/>
    <p:sldId id="390" r:id="rId11"/>
    <p:sldId id="391" r:id="rId12"/>
    <p:sldId id="382" r:id="rId13"/>
    <p:sldId id="258" r:id="rId14"/>
    <p:sldId id="386" r:id="rId15"/>
    <p:sldId id="387" r:id="rId16"/>
    <p:sldId id="325" r:id="rId17"/>
    <p:sldId id="405" r:id="rId18"/>
    <p:sldId id="393" r:id="rId19"/>
    <p:sldId id="403" r:id="rId20"/>
    <p:sldId id="394" r:id="rId21"/>
    <p:sldId id="330" r:id="rId22"/>
    <p:sldId id="340" r:id="rId23"/>
    <p:sldId id="401" r:id="rId24"/>
    <p:sldId id="395" r:id="rId25"/>
    <p:sldId id="396" r:id="rId26"/>
    <p:sldId id="398" r:id="rId27"/>
    <p:sldId id="399" r:id="rId28"/>
    <p:sldId id="400" r:id="rId29"/>
    <p:sldId id="402" r:id="rId30"/>
    <p:sldId id="371" r:id="rId31"/>
    <p:sldId id="406" r:id="rId32"/>
    <p:sldId id="37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F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6" autoAdjust="0"/>
    <p:restoredTop sz="97909" autoAdjust="0"/>
  </p:normalViewPr>
  <p:slideViewPr>
    <p:cSldViewPr snapToGrid="0" snapToObjects="1">
      <p:cViewPr varScale="1">
        <p:scale>
          <a:sx n="88" d="100"/>
          <a:sy n="88" d="100"/>
        </p:scale>
        <p:origin x="-11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0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06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5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4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4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6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64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9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CCAFF-D9FC-1A45-B95A-66CA47D836F8}" type="datetimeFigureOut">
              <a:rPr lang="en-US" smtClean="0"/>
              <a:t>8/10/16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C8A7-DA95-0643-B8B7-702AC789F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Mid-Latitude Dynamics and Atmospheric Rivers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3700" y="770746"/>
            <a:ext cx="411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latin typeface="Times New Roman"/>
                <a:cs typeface="Times New Roman"/>
              </a:rPr>
              <a:t>Jason M. Cordeira</a:t>
            </a:r>
          </a:p>
          <a:p>
            <a:pPr algn="r"/>
            <a:r>
              <a:rPr lang="en-US" dirty="0" smtClean="0">
                <a:latin typeface="Times New Roman"/>
                <a:cs typeface="Times New Roman"/>
              </a:rPr>
              <a:t>Plymouth State University, CW3E/Scripps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623" y="773338"/>
            <a:ext cx="3806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Session: Theory</a:t>
            </a:r>
            <a:r>
              <a:rPr lang="en-US" dirty="0">
                <a:latin typeface="Times New Roman"/>
                <a:cs typeface="Times New Roman"/>
              </a:rPr>
              <a:t>, Structure, Processes 1</a:t>
            </a:r>
          </a:p>
          <a:p>
            <a:r>
              <a:rPr lang="en-US" dirty="0">
                <a:latin typeface="Times New Roman"/>
                <a:cs typeface="Times New Roman"/>
              </a:rPr>
              <a:t>Wednesday, 10 August 2016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20047" y="5768607"/>
            <a:ext cx="4903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2016 International Atmospheric Rivers Conference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8–11 August 2016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Scripps Institution of Oceanography</a:t>
            </a:r>
          </a:p>
        </p:txBody>
      </p:sp>
      <p:pic>
        <p:nvPicPr>
          <p:cNvPr id="2" name="Picture 1" descr="CV4O_ntUsAAllF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b="3742"/>
          <a:stretch/>
        </p:blipFill>
        <p:spPr>
          <a:xfrm>
            <a:off x="350623" y="1561580"/>
            <a:ext cx="8512376" cy="4094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623" y="1561580"/>
            <a:ext cx="21269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Contribution from: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Heini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Werni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Peter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Knippertz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Harold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Sodemann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Andreas </a:t>
            </a:r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Stohl</a:t>
            </a:r>
            <a:endParaRPr lang="en-US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Francina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Dominguez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Huancui</a:t>
            </a:r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 Hu</a:t>
            </a:r>
          </a:p>
        </p:txBody>
      </p:sp>
    </p:spTree>
    <p:extLst>
      <p:ext uri="{BB962C8B-B14F-4D97-AF65-F5344CB8AC3E}">
        <p14:creationId xmlns:p14="http://schemas.microsoft.com/office/powerpoint/2010/main" val="75323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-2847" y="3743981"/>
            <a:ext cx="9147168" cy="3123856"/>
          </a:xfrm>
          <a:custGeom>
            <a:avLst/>
            <a:gdLst>
              <a:gd name="connsiteX0" fmla="*/ 0 w 7740650"/>
              <a:gd name="connsiteY0" fmla="*/ 2465259 h 2625787"/>
              <a:gd name="connsiteX1" fmla="*/ 419100 w 7740650"/>
              <a:gd name="connsiteY1" fmla="*/ 2262059 h 2625787"/>
              <a:gd name="connsiteX2" fmla="*/ 1022350 w 7740650"/>
              <a:gd name="connsiteY2" fmla="*/ 2033459 h 2625787"/>
              <a:gd name="connsiteX3" fmla="*/ 1238250 w 7740650"/>
              <a:gd name="connsiteY3" fmla="*/ 1995359 h 2625787"/>
              <a:gd name="connsiteX4" fmla="*/ 1911350 w 7740650"/>
              <a:gd name="connsiteY4" fmla="*/ 2192209 h 2625787"/>
              <a:gd name="connsiteX5" fmla="*/ 2025650 w 7740650"/>
              <a:gd name="connsiteY5" fmla="*/ 2509709 h 2625787"/>
              <a:gd name="connsiteX6" fmla="*/ 2508250 w 7740650"/>
              <a:gd name="connsiteY6" fmla="*/ 2585909 h 2625787"/>
              <a:gd name="connsiteX7" fmla="*/ 2838450 w 7740650"/>
              <a:gd name="connsiteY7" fmla="*/ 1912809 h 2625787"/>
              <a:gd name="connsiteX8" fmla="*/ 2705100 w 7740650"/>
              <a:gd name="connsiteY8" fmla="*/ 1373059 h 2625787"/>
              <a:gd name="connsiteX9" fmla="*/ 2679700 w 7740650"/>
              <a:gd name="connsiteY9" fmla="*/ 1277809 h 2625787"/>
              <a:gd name="connsiteX10" fmla="*/ 3016250 w 7740650"/>
              <a:gd name="connsiteY10" fmla="*/ 1277809 h 2625787"/>
              <a:gd name="connsiteX11" fmla="*/ 3524250 w 7740650"/>
              <a:gd name="connsiteY11" fmla="*/ 1506409 h 2625787"/>
              <a:gd name="connsiteX12" fmla="*/ 3790950 w 7740650"/>
              <a:gd name="connsiteY12" fmla="*/ 1798509 h 2625787"/>
              <a:gd name="connsiteX13" fmla="*/ 4165600 w 7740650"/>
              <a:gd name="connsiteY13" fmla="*/ 2230309 h 2625787"/>
              <a:gd name="connsiteX14" fmla="*/ 4552950 w 7740650"/>
              <a:gd name="connsiteY14" fmla="*/ 2306509 h 2625787"/>
              <a:gd name="connsiteX15" fmla="*/ 4876800 w 7740650"/>
              <a:gd name="connsiteY15" fmla="*/ 1684209 h 2625787"/>
              <a:gd name="connsiteX16" fmla="*/ 4870450 w 7740650"/>
              <a:gd name="connsiteY16" fmla="*/ 1100009 h 2625787"/>
              <a:gd name="connsiteX17" fmla="*/ 4768850 w 7740650"/>
              <a:gd name="connsiteY17" fmla="*/ 795209 h 2625787"/>
              <a:gd name="connsiteX18" fmla="*/ 4508500 w 7740650"/>
              <a:gd name="connsiteY18" fmla="*/ 731709 h 2625787"/>
              <a:gd name="connsiteX19" fmla="*/ 4457700 w 7740650"/>
              <a:gd name="connsiteY19" fmla="*/ 826959 h 2625787"/>
              <a:gd name="connsiteX20" fmla="*/ 4508500 w 7740650"/>
              <a:gd name="connsiteY20" fmla="*/ 871409 h 2625787"/>
              <a:gd name="connsiteX21" fmla="*/ 4432300 w 7740650"/>
              <a:gd name="connsiteY21" fmla="*/ 909509 h 2625787"/>
              <a:gd name="connsiteX22" fmla="*/ 4362450 w 7740650"/>
              <a:gd name="connsiteY22" fmla="*/ 699959 h 2625787"/>
              <a:gd name="connsiteX23" fmla="*/ 4540250 w 7740650"/>
              <a:gd name="connsiteY23" fmla="*/ 496759 h 2625787"/>
              <a:gd name="connsiteX24" fmla="*/ 5118100 w 7740650"/>
              <a:gd name="connsiteY24" fmla="*/ 642809 h 2625787"/>
              <a:gd name="connsiteX25" fmla="*/ 5410200 w 7740650"/>
              <a:gd name="connsiteY25" fmla="*/ 998409 h 2625787"/>
              <a:gd name="connsiteX26" fmla="*/ 5365750 w 7740650"/>
              <a:gd name="connsiteY26" fmla="*/ 1169859 h 2625787"/>
              <a:gd name="connsiteX27" fmla="*/ 5283200 w 7740650"/>
              <a:gd name="connsiteY27" fmla="*/ 1315909 h 2625787"/>
              <a:gd name="connsiteX28" fmla="*/ 5175250 w 7740650"/>
              <a:gd name="connsiteY28" fmla="*/ 1804859 h 2625787"/>
              <a:gd name="connsiteX29" fmla="*/ 5600700 w 7740650"/>
              <a:gd name="connsiteY29" fmla="*/ 1950909 h 2625787"/>
              <a:gd name="connsiteX30" fmla="*/ 6280150 w 7740650"/>
              <a:gd name="connsiteY30" fmla="*/ 1982659 h 2625787"/>
              <a:gd name="connsiteX31" fmla="*/ 6851650 w 7740650"/>
              <a:gd name="connsiteY31" fmla="*/ 1392109 h 2625787"/>
              <a:gd name="connsiteX32" fmla="*/ 6902450 w 7740650"/>
              <a:gd name="connsiteY32" fmla="*/ 757109 h 2625787"/>
              <a:gd name="connsiteX33" fmla="*/ 6807200 w 7740650"/>
              <a:gd name="connsiteY33" fmla="*/ 287209 h 2625787"/>
              <a:gd name="connsiteX34" fmla="*/ 6610350 w 7740650"/>
              <a:gd name="connsiteY34" fmla="*/ 109409 h 2625787"/>
              <a:gd name="connsiteX35" fmla="*/ 6642100 w 7740650"/>
              <a:gd name="connsiteY35" fmla="*/ 1459 h 2625787"/>
              <a:gd name="connsiteX36" fmla="*/ 7016750 w 7740650"/>
              <a:gd name="connsiteY36" fmla="*/ 185609 h 2625787"/>
              <a:gd name="connsiteX37" fmla="*/ 7296150 w 7740650"/>
              <a:gd name="connsiteY37" fmla="*/ 579309 h 2625787"/>
              <a:gd name="connsiteX38" fmla="*/ 7296150 w 7740650"/>
              <a:gd name="connsiteY38" fmla="*/ 839659 h 2625787"/>
              <a:gd name="connsiteX39" fmla="*/ 7162800 w 7740650"/>
              <a:gd name="connsiteY39" fmla="*/ 807909 h 2625787"/>
              <a:gd name="connsiteX40" fmla="*/ 7150100 w 7740650"/>
              <a:gd name="connsiteY40" fmla="*/ 1214309 h 2625787"/>
              <a:gd name="connsiteX41" fmla="*/ 7048500 w 7740650"/>
              <a:gd name="connsiteY41" fmla="*/ 1620709 h 2625787"/>
              <a:gd name="connsiteX42" fmla="*/ 7131050 w 7740650"/>
              <a:gd name="connsiteY42" fmla="*/ 1900109 h 2625787"/>
              <a:gd name="connsiteX43" fmla="*/ 7740650 w 7740650"/>
              <a:gd name="connsiteY43" fmla="*/ 2109659 h 2625787"/>
              <a:gd name="connsiteX0" fmla="*/ 0 w 7772400"/>
              <a:gd name="connsiteY0" fmla="*/ 2465259 h 2839909"/>
              <a:gd name="connsiteX1" fmla="*/ 419100 w 7772400"/>
              <a:gd name="connsiteY1" fmla="*/ 2262059 h 2839909"/>
              <a:gd name="connsiteX2" fmla="*/ 1022350 w 7772400"/>
              <a:gd name="connsiteY2" fmla="*/ 2033459 h 2839909"/>
              <a:gd name="connsiteX3" fmla="*/ 1238250 w 7772400"/>
              <a:gd name="connsiteY3" fmla="*/ 1995359 h 2839909"/>
              <a:gd name="connsiteX4" fmla="*/ 1911350 w 7772400"/>
              <a:gd name="connsiteY4" fmla="*/ 2192209 h 2839909"/>
              <a:gd name="connsiteX5" fmla="*/ 2025650 w 7772400"/>
              <a:gd name="connsiteY5" fmla="*/ 2509709 h 2839909"/>
              <a:gd name="connsiteX6" fmla="*/ 2508250 w 7772400"/>
              <a:gd name="connsiteY6" fmla="*/ 2585909 h 2839909"/>
              <a:gd name="connsiteX7" fmla="*/ 2838450 w 7772400"/>
              <a:gd name="connsiteY7" fmla="*/ 1912809 h 2839909"/>
              <a:gd name="connsiteX8" fmla="*/ 2705100 w 7772400"/>
              <a:gd name="connsiteY8" fmla="*/ 1373059 h 2839909"/>
              <a:gd name="connsiteX9" fmla="*/ 2679700 w 7772400"/>
              <a:gd name="connsiteY9" fmla="*/ 1277809 h 2839909"/>
              <a:gd name="connsiteX10" fmla="*/ 3016250 w 7772400"/>
              <a:gd name="connsiteY10" fmla="*/ 1277809 h 2839909"/>
              <a:gd name="connsiteX11" fmla="*/ 3524250 w 7772400"/>
              <a:gd name="connsiteY11" fmla="*/ 1506409 h 2839909"/>
              <a:gd name="connsiteX12" fmla="*/ 3790950 w 7772400"/>
              <a:gd name="connsiteY12" fmla="*/ 1798509 h 2839909"/>
              <a:gd name="connsiteX13" fmla="*/ 4165600 w 7772400"/>
              <a:gd name="connsiteY13" fmla="*/ 2230309 h 2839909"/>
              <a:gd name="connsiteX14" fmla="*/ 4552950 w 7772400"/>
              <a:gd name="connsiteY14" fmla="*/ 2306509 h 2839909"/>
              <a:gd name="connsiteX15" fmla="*/ 4876800 w 7772400"/>
              <a:gd name="connsiteY15" fmla="*/ 1684209 h 2839909"/>
              <a:gd name="connsiteX16" fmla="*/ 4870450 w 7772400"/>
              <a:gd name="connsiteY16" fmla="*/ 1100009 h 2839909"/>
              <a:gd name="connsiteX17" fmla="*/ 4768850 w 7772400"/>
              <a:gd name="connsiteY17" fmla="*/ 795209 h 2839909"/>
              <a:gd name="connsiteX18" fmla="*/ 4508500 w 7772400"/>
              <a:gd name="connsiteY18" fmla="*/ 731709 h 2839909"/>
              <a:gd name="connsiteX19" fmla="*/ 4457700 w 7772400"/>
              <a:gd name="connsiteY19" fmla="*/ 826959 h 2839909"/>
              <a:gd name="connsiteX20" fmla="*/ 4508500 w 7772400"/>
              <a:gd name="connsiteY20" fmla="*/ 871409 h 2839909"/>
              <a:gd name="connsiteX21" fmla="*/ 4432300 w 7772400"/>
              <a:gd name="connsiteY21" fmla="*/ 909509 h 2839909"/>
              <a:gd name="connsiteX22" fmla="*/ 4362450 w 7772400"/>
              <a:gd name="connsiteY22" fmla="*/ 699959 h 2839909"/>
              <a:gd name="connsiteX23" fmla="*/ 4540250 w 7772400"/>
              <a:gd name="connsiteY23" fmla="*/ 496759 h 2839909"/>
              <a:gd name="connsiteX24" fmla="*/ 5118100 w 7772400"/>
              <a:gd name="connsiteY24" fmla="*/ 642809 h 2839909"/>
              <a:gd name="connsiteX25" fmla="*/ 5410200 w 7772400"/>
              <a:gd name="connsiteY25" fmla="*/ 998409 h 2839909"/>
              <a:gd name="connsiteX26" fmla="*/ 5365750 w 7772400"/>
              <a:gd name="connsiteY26" fmla="*/ 1169859 h 2839909"/>
              <a:gd name="connsiteX27" fmla="*/ 5283200 w 7772400"/>
              <a:gd name="connsiteY27" fmla="*/ 1315909 h 2839909"/>
              <a:gd name="connsiteX28" fmla="*/ 5175250 w 7772400"/>
              <a:gd name="connsiteY28" fmla="*/ 1804859 h 2839909"/>
              <a:gd name="connsiteX29" fmla="*/ 5600700 w 7772400"/>
              <a:gd name="connsiteY29" fmla="*/ 1950909 h 2839909"/>
              <a:gd name="connsiteX30" fmla="*/ 6280150 w 7772400"/>
              <a:gd name="connsiteY30" fmla="*/ 1982659 h 2839909"/>
              <a:gd name="connsiteX31" fmla="*/ 6851650 w 7772400"/>
              <a:gd name="connsiteY31" fmla="*/ 1392109 h 2839909"/>
              <a:gd name="connsiteX32" fmla="*/ 6902450 w 7772400"/>
              <a:gd name="connsiteY32" fmla="*/ 757109 h 2839909"/>
              <a:gd name="connsiteX33" fmla="*/ 6807200 w 7772400"/>
              <a:gd name="connsiteY33" fmla="*/ 287209 h 2839909"/>
              <a:gd name="connsiteX34" fmla="*/ 6610350 w 7772400"/>
              <a:gd name="connsiteY34" fmla="*/ 109409 h 2839909"/>
              <a:gd name="connsiteX35" fmla="*/ 6642100 w 7772400"/>
              <a:gd name="connsiteY35" fmla="*/ 1459 h 2839909"/>
              <a:gd name="connsiteX36" fmla="*/ 7016750 w 7772400"/>
              <a:gd name="connsiteY36" fmla="*/ 185609 h 2839909"/>
              <a:gd name="connsiteX37" fmla="*/ 7296150 w 7772400"/>
              <a:gd name="connsiteY37" fmla="*/ 579309 h 2839909"/>
              <a:gd name="connsiteX38" fmla="*/ 7296150 w 7772400"/>
              <a:gd name="connsiteY38" fmla="*/ 839659 h 2839909"/>
              <a:gd name="connsiteX39" fmla="*/ 7162800 w 7772400"/>
              <a:gd name="connsiteY39" fmla="*/ 807909 h 2839909"/>
              <a:gd name="connsiteX40" fmla="*/ 7150100 w 7772400"/>
              <a:gd name="connsiteY40" fmla="*/ 1214309 h 2839909"/>
              <a:gd name="connsiteX41" fmla="*/ 7048500 w 7772400"/>
              <a:gd name="connsiteY41" fmla="*/ 1620709 h 2839909"/>
              <a:gd name="connsiteX42" fmla="*/ 7131050 w 7772400"/>
              <a:gd name="connsiteY42" fmla="*/ 1900109 h 2839909"/>
              <a:gd name="connsiteX43" fmla="*/ 7772400 w 7772400"/>
              <a:gd name="connsiteY43" fmla="*/ 2839909 h 2839909"/>
              <a:gd name="connsiteX0" fmla="*/ 0 w 7772400"/>
              <a:gd name="connsiteY0" fmla="*/ 2465259 h 2789109"/>
              <a:gd name="connsiteX1" fmla="*/ 419100 w 7772400"/>
              <a:gd name="connsiteY1" fmla="*/ 2262059 h 2789109"/>
              <a:gd name="connsiteX2" fmla="*/ 1022350 w 7772400"/>
              <a:gd name="connsiteY2" fmla="*/ 2033459 h 2789109"/>
              <a:gd name="connsiteX3" fmla="*/ 1238250 w 7772400"/>
              <a:gd name="connsiteY3" fmla="*/ 1995359 h 2789109"/>
              <a:gd name="connsiteX4" fmla="*/ 1911350 w 7772400"/>
              <a:gd name="connsiteY4" fmla="*/ 2192209 h 2789109"/>
              <a:gd name="connsiteX5" fmla="*/ 2025650 w 7772400"/>
              <a:gd name="connsiteY5" fmla="*/ 2509709 h 2789109"/>
              <a:gd name="connsiteX6" fmla="*/ 2508250 w 7772400"/>
              <a:gd name="connsiteY6" fmla="*/ 2585909 h 2789109"/>
              <a:gd name="connsiteX7" fmla="*/ 2838450 w 7772400"/>
              <a:gd name="connsiteY7" fmla="*/ 1912809 h 2789109"/>
              <a:gd name="connsiteX8" fmla="*/ 2705100 w 7772400"/>
              <a:gd name="connsiteY8" fmla="*/ 1373059 h 2789109"/>
              <a:gd name="connsiteX9" fmla="*/ 2679700 w 7772400"/>
              <a:gd name="connsiteY9" fmla="*/ 1277809 h 2789109"/>
              <a:gd name="connsiteX10" fmla="*/ 3016250 w 7772400"/>
              <a:gd name="connsiteY10" fmla="*/ 1277809 h 2789109"/>
              <a:gd name="connsiteX11" fmla="*/ 3524250 w 7772400"/>
              <a:gd name="connsiteY11" fmla="*/ 1506409 h 2789109"/>
              <a:gd name="connsiteX12" fmla="*/ 3790950 w 7772400"/>
              <a:gd name="connsiteY12" fmla="*/ 1798509 h 2789109"/>
              <a:gd name="connsiteX13" fmla="*/ 4165600 w 7772400"/>
              <a:gd name="connsiteY13" fmla="*/ 2230309 h 2789109"/>
              <a:gd name="connsiteX14" fmla="*/ 4552950 w 7772400"/>
              <a:gd name="connsiteY14" fmla="*/ 2306509 h 2789109"/>
              <a:gd name="connsiteX15" fmla="*/ 4876800 w 7772400"/>
              <a:gd name="connsiteY15" fmla="*/ 1684209 h 2789109"/>
              <a:gd name="connsiteX16" fmla="*/ 4870450 w 7772400"/>
              <a:gd name="connsiteY16" fmla="*/ 1100009 h 2789109"/>
              <a:gd name="connsiteX17" fmla="*/ 4768850 w 7772400"/>
              <a:gd name="connsiteY17" fmla="*/ 795209 h 2789109"/>
              <a:gd name="connsiteX18" fmla="*/ 4508500 w 7772400"/>
              <a:gd name="connsiteY18" fmla="*/ 731709 h 2789109"/>
              <a:gd name="connsiteX19" fmla="*/ 4457700 w 7772400"/>
              <a:gd name="connsiteY19" fmla="*/ 826959 h 2789109"/>
              <a:gd name="connsiteX20" fmla="*/ 4508500 w 7772400"/>
              <a:gd name="connsiteY20" fmla="*/ 871409 h 2789109"/>
              <a:gd name="connsiteX21" fmla="*/ 4432300 w 7772400"/>
              <a:gd name="connsiteY21" fmla="*/ 909509 h 2789109"/>
              <a:gd name="connsiteX22" fmla="*/ 4362450 w 7772400"/>
              <a:gd name="connsiteY22" fmla="*/ 699959 h 2789109"/>
              <a:gd name="connsiteX23" fmla="*/ 4540250 w 7772400"/>
              <a:gd name="connsiteY23" fmla="*/ 496759 h 2789109"/>
              <a:gd name="connsiteX24" fmla="*/ 5118100 w 7772400"/>
              <a:gd name="connsiteY24" fmla="*/ 642809 h 2789109"/>
              <a:gd name="connsiteX25" fmla="*/ 5410200 w 7772400"/>
              <a:gd name="connsiteY25" fmla="*/ 998409 h 2789109"/>
              <a:gd name="connsiteX26" fmla="*/ 5365750 w 7772400"/>
              <a:gd name="connsiteY26" fmla="*/ 1169859 h 2789109"/>
              <a:gd name="connsiteX27" fmla="*/ 5283200 w 7772400"/>
              <a:gd name="connsiteY27" fmla="*/ 1315909 h 2789109"/>
              <a:gd name="connsiteX28" fmla="*/ 5175250 w 7772400"/>
              <a:gd name="connsiteY28" fmla="*/ 1804859 h 2789109"/>
              <a:gd name="connsiteX29" fmla="*/ 5600700 w 7772400"/>
              <a:gd name="connsiteY29" fmla="*/ 1950909 h 2789109"/>
              <a:gd name="connsiteX30" fmla="*/ 6280150 w 7772400"/>
              <a:gd name="connsiteY30" fmla="*/ 1982659 h 2789109"/>
              <a:gd name="connsiteX31" fmla="*/ 6851650 w 7772400"/>
              <a:gd name="connsiteY31" fmla="*/ 1392109 h 2789109"/>
              <a:gd name="connsiteX32" fmla="*/ 6902450 w 7772400"/>
              <a:gd name="connsiteY32" fmla="*/ 757109 h 2789109"/>
              <a:gd name="connsiteX33" fmla="*/ 6807200 w 7772400"/>
              <a:gd name="connsiteY33" fmla="*/ 287209 h 2789109"/>
              <a:gd name="connsiteX34" fmla="*/ 6610350 w 7772400"/>
              <a:gd name="connsiteY34" fmla="*/ 109409 h 2789109"/>
              <a:gd name="connsiteX35" fmla="*/ 6642100 w 7772400"/>
              <a:gd name="connsiteY35" fmla="*/ 1459 h 2789109"/>
              <a:gd name="connsiteX36" fmla="*/ 7016750 w 7772400"/>
              <a:gd name="connsiteY36" fmla="*/ 185609 h 2789109"/>
              <a:gd name="connsiteX37" fmla="*/ 7296150 w 7772400"/>
              <a:gd name="connsiteY37" fmla="*/ 579309 h 2789109"/>
              <a:gd name="connsiteX38" fmla="*/ 7296150 w 7772400"/>
              <a:gd name="connsiteY38" fmla="*/ 839659 h 2789109"/>
              <a:gd name="connsiteX39" fmla="*/ 7162800 w 7772400"/>
              <a:gd name="connsiteY39" fmla="*/ 807909 h 2789109"/>
              <a:gd name="connsiteX40" fmla="*/ 7150100 w 7772400"/>
              <a:gd name="connsiteY40" fmla="*/ 1214309 h 2789109"/>
              <a:gd name="connsiteX41" fmla="*/ 7048500 w 7772400"/>
              <a:gd name="connsiteY41" fmla="*/ 1620709 h 2789109"/>
              <a:gd name="connsiteX42" fmla="*/ 7131050 w 7772400"/>
              <a:gd name="connsiteY42" fmla="*/ 1900109 h 2789109"/>
              <a:gd name="connsiteX43" fmla="*/ 7772400 w 7772400"/>
              <a:gd name="connsiteY43" fmla="*/ 2789109 h 278910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797050 w 7759700"/>
              <a:gd name="connsiteY4" fmla="*/ 21668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97500 w 7759700"/>
              <a:gd name="connsiteY22" fmla="*/ 998409 h 2820859"/>
              <a:gd name="connsiteX23" fmla="*/ 5353050 w 7759700"/>
              <a:gd name="connsiteY23" fmla="*/ 1169859 h 2820859"/>
              <a:gd name="connsiteX24" fmla="*/ 5270500 w 7759700"/>
              <a:gd name="connsiteY24" fmla="*/ 1315909 h 2820859"/>
              <a:gd name="connsiteX25" fmla="*/ 5162550 w 7759700"/>
              <a:gd name="connsiteY25" fmla="*/ 1804859 h 2820859"/>
              <a:gd name="connsiteX26" fmla="*/ 5588000 w 7759700"/>
              <a:gd name="connsiteY26" fmla="*/ 1950909 h 2820859"/>
              <a:gd name="connsiteX27" fmla="*/ 6267450 w 7759700"/>
              <a:gd name="connsiteY27" fmla="*/ 1982659 h 2820859"/>
              <a:gd name="connsiteX28" fmla="*/ 6838950 w 7759700"/>
              <a:gd name="connsiteY28" fmla="*/ 1392109 h 2820859"/>
              <a:gd name="connsiteX29" fmla="*/ 6889750 w 7759700"/>
              <a:gd name="connsiteY29" fmla="*/ 757109 h 2820859"/>
              <a:gd name="connsiteX30" fmla="*/ 6794500 w 7759700"/>
              <a:gd name="connsiteY30" fmla="*/ 287209 h 2820859"/>
              <a:gd name="connsiteX31" fmla="*/ 6597650 w 7759700"/>
              <a:gd name="connsiteY31" fmla="*/ 109409 h 2820859"/>
              <a:gd name="connsiteX32" fmla="*/ 6629400 w 7759700"/>
              <a:gd name="connsiteY32" fmla="*/ 1459 h 2820859"/>
              <a:gd name="connsiteX33" fmla="*/ 7004050 w 7759700"/>
              <a:gd name="connsiteY33" fmla="*/ 185609 h 2820859"/>
              <a:gd name="connsiteX34" fmla="*/ 7283450 w 7759700"/>
              <a:gd name="connsiteY34" fmla="*/ 579309 h 2820859"/>
              <a:gd name="connsiteX35" fmla="*/ 7283450 w 7759700"/>
              <a:gd name="connsiteY35" fmla="*/ 839659 h 2820859"/>
              <a:gd name="connsiteX36" fmla="*/ 7150100 w 7759700"/>
              <a:gd name="connsiteY36" fmla="*/ 807909 h 2820859"/>
              <a:gd name="connsiteX37" fmla="*/ 7137400 w 7759700"/>
              <a:gd name="connsiteY37" fmla="*/ 1214309 h 2820859"/>
              <a:gd name="connsiteX38" fmla="*/ 7035800 w 7759700"/>
              <a:gd name="connsiteY38" fmla="*/ 1620709 h 2820859"/>
              <a:gd name="connsiteX39" fmla="*/ 7118350 w 7759700"/>
              <a:gd name="connsiteY39" fmla="*/ 1900109 h 2820859"/>
              <a:gd name="connsiteX40" fmla="*/ 7759700 w 7759700"/>
              <a:gd name="connsiteY40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53050 w 7759700"/>
              <a:gd name="connsiteY22" fmla="*/ 11698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83200 w 7759700"/>
              <a:gd name="connsiteY23" fmla="*/ 158895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50100 w 7759700"/>
              <a:gd name="connsiteY33" fmla="*/ 807909 h 2820859"/>
              <a:gd name="connsiteX34" fmla="*/ 7137400 w 7759700"/>
              <a:gd name="connsiteY34" fmla="*/ 1214309 h 2820859"/>
              <a:gd name="connsiteX35" fmla="*/ 7035800 w 7759700"/>
              <a:gd name="connsiteY35" fmla="*/ 1620709 h 2820859"/>
              <a:gd name="connsiteX36" fmla="*/ 7118350 w 7759700"/>
              <a:gd name="connsiteY36" fmla="*/ 1900109 h 2820859"/>
              <a:gd name="connsiteX37" fmla="*/ 7759700 w 7759700"/>
              <a:gd name="connsiteY37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37400 w 7759700"/>
              <a:gd name="connsiteY33" fmla="*/ 121430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1835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6280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181850 w 7759700"/>
              <a:gd name="connsiteY32" fmla="*/ 1246059 h 2820859"/>
              <a:gd name="connsiteX33" fmla="*/ 7162800 w 7759700"/>
              <a:gd name="connsiteY33" fmla="*/ 1900109 h 2820859"/>
              <a:gd name="connsiteX34" fmla="*/ 7759700 w 7759700"/>
              <a:gd name="connsiteY34" fmla="*/ 2789109 h 2820859"/>
              <a:gd name="connsiteX0" fmla="*/ 0 w 7759700"/>
              <a:gd name="connsiteY0" fmla="*/ 2802150 h 2802150"/>
              <a:gd name="connsiteX1" fmla="*/ 406400 w 7759700"/>
              <a:gd name="connsiteY1" fmla="*/ 2243350 h 2802150"/>
              <a:gd name="connsiteX2" fmla="*/ 1149350 w 7759700"/>
              <a:gd name="connsiteY2" fmla="*/ 1983000 h 2802150"/>
              <a:gd name="connsiteX3" fmla="*/ 1797050 w 7759700"/>
              <a:gd name="connsiteY3" fmla="*/ 2148100 h 2802150"/>
              <a:gd name="connsiteX4" fmla="*/ 2012950 w 7759700"/>
              <a:gd name="connsiteY4" fmla="*/ 2491000 h 2802150"/>
              <a:gd name="connsiteX5" fmla="*/ 2495550 w 7759700"/>
              <a:gd name="connsiteY5" fmla="*/ 2567200 h 2802150"/>
              <a:gd name="connsiteX6" fmla="*/ 2825750 w 7759700"/>
              <a:gd name="connsiteY6" fmla="*/ 1894100 h 2802150"/>
              <a:gd name="connsiteX7" fmla="*/ 2667000 w 7759700"/>
              <a:gd name="connsiteY7" fmla="*/ 1259100 h 2802150"/>
              <a:gd name="connsiteX8" fmla="*/ 3003550 w 7759700"/>
              <a:gd name="connsiteY8" fmla="*/ 1259100 h 2802150"/>
              <a:gd name="connsiteX9" fmla="*/ 3511550 w 7759700"/>
              <a:gd name="connsiteY9" fmla="*/ 1487700 h 2802150"/>
              <a:gd name="connsiteX10" fmla="*/ 3778250 w 7759700"/>
              <a:gd name="connsiteY10" fmla="*/ 1779800 h 2802150"/>
              <a:gd name="connsiteX11" fmla="*/ 4152900 w 7759700"/>
              <a:gd name="connsiteY11" fmla="*/ 2211600 h 2802150"/>
              <a:gd name="connsiteX12" fmla="*/ 4540250 w 7759700"/>
              <a:gd name="connsiteY12" fmla="*/ 2287800 h 2802150"/>
              <a:gd name="connsiteX13" fmla="*/ 4864100 w 7759700"/>
              <a:gd name="connsiteY13" fmla="*/ 1665500 h 2802150"/>
              <a:gd name="connsiteX14" fmla="*/ 4857750 w 7759700"/>
              <a:gd name="connsiteY14" fmla="*/ 1081300 h 2802150"/>
              <a:gd name="connsiteX15" fmla="*/ 4756150 w 7759700"/>
              <a:gd name="connsiteY15" fmla="*/ 776500 h 2802150"/>
              <a:gd name="connsiteX16" fmla="*/ 4495800 w 7759700"/>
              <a:gd name="connsiteY16" fmla="*/ 713000 h 2802150"/>
              <a:gd name="connsiteX17" fmla="*/ 4419600 w 7759700"/>
              <a:gd name="connsiteY17" fmla="*/ 890800 h 2802150"/>
              <a:gd name="connsiteX18" fmla="*/ 4349750 w 7759700"/>
              <a:gd name="connsiteY18" fmla="*/ 681250 h 2802150"/>
              <a:gd name="connsiteX19" fmla="*/ 4527550 w 7759700"/>
              <a:gd name="connsiteY19" fmla="*/ 478050 h 2802150"/>
              <a:gd name="connsiteX20" fmla="*/ 5105400 w 7759700"/>
              <a:gd name="connsiteY20" fmla="*/ 624100 h 2802150"/>
              <a:gd name="connsiteX21" fmla="*/ 5289550 w 7759700"/>
              <a:gd name="connsiteY21" fmla="*/ 998750 h 2802150"/>
              <a:gd name="connsiteX22" fmla="*/ 5283200 w 7759700"/>
              <a:gd name="connsiteY22" fmla="*/ 1570250 h 2802150"/>
              <a:gd name="connsiteX23" fmla="*/ 5588000 w 7759700"/>
              <a:gd name="connsiteY23" fmla="*/ 1932200 h 2802150"/>
              <a:gd name="connsiteX24" fmla="*/ 6267450 w 7759700"/>
              <a:gd name="connsiteY24" fmla="*/ 1963950 h 2802150"/>
              <a:gd name="connsiteX25" fmla="*/ 6838950 w 7759700"/>
              <a:gd name="connsiteY25" fmla="*/ 1373400 h 2802150"/>
              <a:gd name="connsiteX26" fmla="*/ 6889750 w 7759700"/>
              <a:gd name="connsiteY26" fmla="*/ 738400 h 2802150"/>
              <a:gd name="connsiteX27" fmla="*/ 6794500 w 7759700"/>
              <a:gd name="connsiteY27" fmla="*/ 268500 h 2802150"/>
              <a:gd name="connsiteX28" fmla="*/ 6597650 w 7759700"/>
              <a:gd name="connsiteY28" fmla="*/ 90700 h 2802150"/>
              <a:gd name="connsiteX29" fmla="*/ 6388100 w 7759700"/>
              <a:gd name="connsiteY29" fmla="*/ 1800 h 2802150"/>
              <a:gd name="connsiteX30" fmla="*/ 7004050 w 7759700"/>
              <a:gd name="connsiteY30" fmla="*/ 166900 h 2802150"/>
              <a:gd name="connsiteX31" fmla="*/ 7283450 w 7759700"/>
              <a:gd name="connsiteY31" fmla="*/ 560600 h 2802150"/>
              <a:gd name="connsiteX32" fmla="*/ 7181850 w 7759700"/>
              <a:gd name="connsiteY32" fmla="*/ 1227350 h 2802150"/>
              <a:gd name="connsiteX33" fmla="*/ 7162800 w 7759700"/>
              <a:gd name="connsiteY33" fmla="*/ 1881400 h 2802150"/>
              <a:gd name="connsiteX34" fmla="*/ 7759700 w 7759700"/>
              <a:gd name="connsiteY34" fmla="*/ 2770400 h 2802150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97650 w 7759700"/>
              <a:gd name="connsiteY28" fmla="*/ 8891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109653 w 7759700"/>
              <a:gd name="connsiteY4" fmla="*/ 2521447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495550 w 7759700"/>
              <a:gd name="connsiteY4" fmla="*/ 2565412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392401 w 7759700"/>
              <a:gd name="connsiteY4" fmla="*/ 2610541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81850 w 8146509"/>
              <a:gd name="connsiteY32" fmla="*/ 1225562 h 2800362"/>
              <a:gd name="connsiteX33" fmla="*/ 7162800 w 8146509"/>
              <a:gd name="connsiteY33" fmla="*/ 1879612 h 2800362"/>
              <a:gd name="connsiteX34" fmla="*/ 8146509 w 8146509"/>
              <a:gd name="connsiteY34" fmla="*/ 2762165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62800 w 8146509"/>
              <a:gd name="connsiteY32" fmla="*/ 1879612 h 2800362"/>
              <a:gd name="connsiteX33" fmla="*/ 8146509 w 8146509"/>
              <a:gd name="connsiteY33" fmla="*/ 2762165 h 2800362"/>
              <a:gd name="connsiteX0" fmla="*/ 0 w 8146509"/>
              <a:gd name="connsiteY0" fmla="*/ 2800366 h 2800366"/>
              <a:gd name="connsiteX1" fmla="*/ 406400 w 8146509"/>
              <a:gd name="connsiteY1" fmla="*/ 2241566 h 2800366"/>
              <a:gd name="connsiteX2" fmla="*/ 1149350 w 8146509"/>
              <a:gd name="connsiteY2" fmla="*/ 1981216 h 2800366"/>
              <a:gd name="connsiteX3" fmla="*/ 1880859 w 8146509"/>
              <a:gd name="connsiteY3" fmla="*/ 2172104 h 2800366"/>
              <a:gd name="connsiteX4" fmla="*/ 2392401 w 8146509"/>
              <a:gd name="connsiteY4" fmla="*/ 2610545 h 2800366"/>
              <a:gd name="connsiteX5" fmla="*/ 2825750 w 8146509"/>
              <a:gd name="connsiteY5" fmla="*/ 1892316 h 2800366"/>
              <a:gd name="connsiteX6" fmla="*/ 2667000 w 8146509"/>
              <a:gd name="connsiteY6" fmla="*/ 1257316 h 2800366"/>
              <a:gd name="connsiteX7" fmla="*/ 3003550 w 8146509"/>
              <a:gd name="connsiteY7" fmla="*/ 1257316 h 2800366"/>
              <a:gd name="connsiteX8" fmla="*/ 3511550 w 8146509"/>
              <a:gd name="connsiteY8" fmla="*/ 1485916 h 2800366"/>
              <a:gd name="connsiteX9" fmla="*/ 3778250 w 8146509"/>
              <a:gd name="connsiteY9" fmla="*/ 1778016 h 2800366"/>
              <a:gd name="connsiteX10" fmla="*/ 4152900 w 8146509"/>
              <a:gd name="connsiteY10" fmla="*/ 2209816 h 2800366"/>
              <a:gd name="connsiteX11" fmla="*/ 4540250 w 8146509"/>
              <a:gd name="connsiteY11" fmla="*/ 2286016 h 2800366"/>
              <a:gd name="connsiteX12" fmla="*/ 4864100 w 8146509"/>
              <a:gd name="connsiteY12" fmla="*/ 1663716 h 2800366"/>
              <a:gd name="connsiteX13" fmla="*/ 4857750 w 8146509"/>
              <a:gd name="connsiteY13" fmla="*/ 1079516 h 2800366"/>
              <a:gd name="connsiteX14" fmla="*/ 4756150 w 8146509"/>
              <a:gd name="connsiteY14" fmla="*/ 774716 h 2800366"/>
              <a:gd name="connsiteX15" fmla="*/ 4495800 w 8146509"/>
              <a:gd name="connsiteY15" fmla="*/ 711216 h 2800366"/>
              <a:gd name="connsiteX16" fmla="*/ 4419600 w 8146509"/>
              <a:gd name="connsiteY16" fmla="*/ 889016 h 2800366"/>
              <a:gd name="connsiteX17" fmla="*/ 4349750 w 8146509"/>
              <a:gd name="connsiteY17" fmla="*/ 679466 h 2800366"/>
              <a:gd name="connsiteX18" fmla="*/ 4527550 w 8146509"/>
              <a:gd name="connsiteY18" fmla="*/ 476266 h 2800366"/>
              <a:gd name="connsiteX19" fmla="*/ 5105400 w 8146509"/>
              <a:gd name="connsiteY19" fmla="*/ 622316 h 2800366"/>
              <a:gd name="connsiteX20" fmla="*/ 5289550 w 8146509"/>
              <a:gd name="connsiteY20" fmla="*/ 996966 h 2800366"/>
              <a:gd name="connsiteX21" fmla="*/ 5283200 w 8146509"/>
              <a:gd name="connsiteY21" fmla="*/ 1568466 h 2800366"/>
              <a:gd name="connsiteX22" fmla="*/ 5588000 w 8146509"/>
              <a:gd name="connsiteY22" fmla="*/ 1930416 h 2800366"/>
              <a:gd name="connsiteX23" fmla="*/ 6267450 w 8146509"/>
              <a:gd name="connsiteY23" fmla="*/ 1962166 h 2800366"/>
              <a:gd name="connsiteX24" fmla="*/ 6838950 w 8146509"/>
              <a:gd name="connsiteY24" fmla="*/ 1371616 h 2800366"/>
              <a:gd name="connsiteX25" fmla="*/ 6889750 w 8146509"/>
              <a:gd name="connsiteY25" fmla="*/ 736616 h 2800366"/>
              <a:gd name="connsiteX26" fmla="*/ 6794500 w 8146509"/>
              <a:gd name="connsiteY26" fmla="*/ 266716 h 2800366"/>
              <a:gd name="connsiteX27" fmla="*/ 6521450 w 8146509"/>
              <a:gd name="connsiteY27" fmla="*/ 95266 h 2800366"/>
              <a:gd name="connsiteX28" fmla="*/ 6165850 w 8146509"/>
              <a:gd name="connsiteY28" fmla="*/ 171465 h 2800366"/>
              <a:gd name="connsiteX29" fmla="*/ 6388100 w 8146509"/>
              <a:gd name="connsiteY29" fmla="*/ 16 h 2800366"/>
              <a:gd name="connsiteX30" fmla="*/ 7004050 w 8146509"/>
              <a:gd name="connsiteY30" fmla="*/ 165116 h 2800366"/>
              <a:gd name="connsiteX31" fmla="*/ 7296343 w 8146509"/>
              <a:gd name="connsiteY31" fmla="*/ 707097 h 2800366"/>
              <a:gd name="connsiteX32" fmla="*/ 7162800 w 8146509"/>
              <a:gd name="connsiteY32" fmla="*/ 1879616 h 2800366"/>
              <a:gd name="connsiteX33" fmla="*/ 8146509 w 8146509"/>
              <a:gd name="connsiteY33" fmla="*/ 2762169 h 2800366"/>
              <a:gd name="connsiteX0" fmla="*/ 0 w 8146509"/>
              <a:gd name="connsiteY0" fmla="*/ 2806812 h 2806812"/>
              <a:gd name="connsiteX1" fmla="*/ 406400 w 8146509"/>
              <a:gd name="connsiteY1" fmla="*/ 2248012 h 2806812"/>
              <a:gd name="connsiteX2" fmla="*/ 1149350 w 8146509"/>
              <a:gd name="connsiteY2" fmla="*/ 1987662 h 2806812"/>
              <a:gd name="connsiteX3" fmla="*/ 1880859 w 8146509"/>
              <a:gd name="connsiteY3" fmla="*/ 2178550 h 2806812"/>
              <a:gd name="connsiteX4" fmla="*/ 2392401 w 8146509"/>
              <a:gd name="connsiteY4" fmla="*/ 2616991 h 2806812"/>
              <a:gd name="connsiteX5" fmla="*/ 2825750 w 8146509"/>
              <a:gd name="connsiteY5" fmla="*/ 1898762 h 2806812"/>
              <a:gd name="connsiteX6" fmla="*/ 2667000 w 8146509"/>
              <a:gd name="connsiteY6" fmla="*/ 1263762 h 2806812"/>
              <a:gd name="connsiteX7" fmla="*/ 3003550 w 8146509"/>
              <a:gd name="connsiteY7" fmla="*/ 1263762 h 2806812"/>
              <a:gd name="connsiteX8" fmla="*/ 3511550 w 8146509"/>
              <a:gd name="connsiteY8" fmla="*/ 1492362 h 2806812"/>
              <a:gd name="connsiteX9" fmla="*/ 3778250 w 8146509"/>
              <a:gd name="connsiteY9" fmla="*/ 1784462 h 2806812"/>
              <a:gd name="connsiteX10" fmla="*/ 4152900 w 8146509"/>
              <a:gd name="connsiteY10" fmla="*/ 2216262 h 2806812"/>
              <a:gd name="connsiteX11" fmla="*/ 4540250 w 8146509"/>
              <a:gd name="connsiteY11" fmla="*/ 2292462 h 2806812"/>
              <a:gd name="connsiteX12" fmla="*/ 4864100 w 8146509"/>
              <a:gd name="connsiteY12" fmla="*/ 1670162 h 2806812"/>
              <a:gd name="connsiteX13" fmla="*/ 4857750 w 8146509"/>
              <a:gd name="connsiteY13" fmla="*/ 1085962 h 2806812"/>
              <a:gd name="connsiteX14" fmla="*/ 4756150 w 8146509"/>
              <a:gd name="connsiteY14" fmla="*/ 781162 h 2806812"/>
              <a:gd name="connsiteX15" fmla="*/ 4495800 w 8146509"/>
              <a:gd name="connsiteY15" fmla="*/ 717662 h 2806812"/>
              <a:gd name="connsiteX16" fmla="*/ 4419600 w 8146509"/>
              <a:gd name="connsiteY16" fmla="*/ 895462 h 2806812"/>
              <a:gd name="connsiteX17" fmla="*/ 4349750 w 8146509"/>
              <a:gd name="connsiteY17" fmla="*/ 685912 h 2806812"/>
              <a:gd name="connsiteX18" fmla="*/ 4527550 w 8146509"/>
              <a:gd name="connsiteY18" fmla="*/ 482712 h 2806812"/>
              <a:gd name="connsiteX19" fmla="*/ 5105400 w 8146509"/>
              <a:gd name="connsiteY19" fmla="*/ 628762 h 2806812"/>
              <a:gd name="connsiteX20" fmla="*/ 5289550 w 8146509"/>
              <a:gd name="connsiteY20" fmla="*/ 1003412 h 2806812"/>
              <a:gd name="connsiteX21" fmla="*/ 5283200 w 8146509"/>
              <a:gd name="connsiteY21" fmla="*/ 1574912 h 2806812"/>
              <a:gd name="connsiteX22" fmla="*/ 5588000 w 8146509"/>
              <a:gd name="connsiteY22" fmla="*/ 1936862 h 2806812"/>
              <a:gd name="connsiteX23" fmla="*/ 6267450 w 8146509"/>
              <a:gd name="connsiteY23" fmla="*/ 1968612 h 2806812"/>
              <a:gd name="connsiteX24" fmla="*/ 6838950 w 8146509"/>
              <a:gd name="connsiteY24" fmla="*/ 1378062 h 2806812"/>
              <a:gd name="connsiteX25" fmla="*/ 6889750 w 8146509"/>
              <a:gd name="connsiteY25" fmla="*/ 743062 h 2806812"/>
              <a:gd name="connsiteX26" fmla="*/ 6794500 w 8146509"/>
              <a:gd name="connsiteY26" fmla="*/ 273162 h 2806812"/>
              <a:gd name="connsiteX27" fmla="*/ 6521450 w 8146509"/>
              <a:gd name="connsiteY27" fmla="*/ 101712 h 2806812"/>
              <a:gd name="connsiteX28" fmla="*/ 6165850 w 8146509"/>
              <a:gd name="connsiteY28" fmla="*/ 177911 h 2806812"/>
              <a:gd name="connsiteX29" fmla="*/ 6523483 w 8146509"/>
              <a:gd name="connsiteY29" fmla="*/ 15 h 2806812"/>
              <a:gd name="connsiteX30" fmla="*/ 7004050 w 8146509"/>
              <a:gd name="connsiteY30" fmla="*/ 171562 h 2806812"/>
              <a:gd name="connsiteX31" fmla="*/ 7296343 w 8146509"/>
              <a:gd name="connsiteY31" fmla="*/ 713543 h 2806812"/>
              <a:gd name="connsiteX32" fmla="*/ 7162800 w 8146509"/>
              <a:gd name="connsiteY32" fmla="*/ 1886062 h 2806812"/>
              <a:gd name="connsiteX33" fmla="*/ 8146509 w 8146509"/>
              <a:gd name="connsiteY33" fmla="*/ 2768615 h 2806812"/>
              <a:gd name="connsiteX0" fmla="*/ 0 w 8146509"/>
              <a:gd name="connsiteY0" fmla="*/ 2815795 h 2815795"/>
              <a:gd name="connsiteX1" fmla="*/ 406400 w 8146509"/>
              <a:gd name="connsiteY1" fmla="*/ 2256995 h 2815795"/>
              <a:gd name="connsiteX2" fmla="*/ 1149350 w 8146509"/>
              <a:gd name="connsiteY2" fmla="*/ 1996645 h 2815795"/>
              <a:gd name="connsiteX3" fmla="*/ 1880859 w 8146509"/>
              <a:gd name="connsiteY3" fmla="*/ 2187533 h 2815795"/>
              <a:gd name="connsiteX4" fmla="*/ 2392401 w 8146509"/>
              <a:gd name="connsiteY4" fmla="*/ 2625974 h 2815795"/>
              <a:gd name="connsiteX5" fmla="*/ 2825750 w 8146509"/>
              <a:gd name="connsiteY5" fmla="*/ 1907745 h 2815795"/>
              <a:gd name="connsiteX6" fmla="*/ 2667000 w 8146509"/>
              <a:gd name="connsiteY6" fmla="*/ 1272745 h 2815795"/>
              <a:gd name="connsiteX7" fmla="*/ 3003550 w 8146509"/>
              <a:gd name="connsiteY7" fmla="*/ 1272745 h 2815795"/>
              <a:gd name="connsiteX8" fmla="*/ 3511550 w 8146509"/>
              <a:gd name="connsiteY8" fmla="*/ 1501345 h 2815795"/>
              <a:gd name="connsiteX9" fmla="*/ 3778250 w 8146509"/>
              <a:gd name="connsiteY9" fmla="*/ 1793445 h 2815795"/>
              <a:gd name="connsiteX10" fmla="*/ 4152900 w 8146509"/>
              <a:gd name="connsiteY10" fmla="*/ 2225245 h 2815795"/>
              <a:gd name="connsiteX11" fmla="*/ 4540250 w 8146509"/>
              <a:gd name="connsiteY11" fmla="*/ 2301445 h 2815795"/>
              <a:gd name="connsiteX12" fmla="*/ 4864100 w 8146509"/>
              <a:gd name="connsiteY12" fmla="*/ 1679145 h 2815795"/>
              <a:gd name="connsiteX13" fmla="*/ 4857750 w 8146509"/>
              <a:gd name="connsiteY13" fmla="*/ 1094945 h 2815795"/>
              <a:gd name="connsiteX14" fmla="*/ 4756150 w 8146509"/>
              <a:gd name="connsiteY14" fmla="*/ 790145 h 2815795"/>
              <a:gd name="connsiteX15" fmla="*/ 4495800 w 8146509"/>
              <a:gd name="connsiteY15" fmla="*/ 726645 h 2815795"/>
              <a:gd name="connsiteX16" fmla="*/ 4419600 w 8146509"/>
              <a:gd name="connsiteY16" fmla="*/ 904445 h 2815795"/>
              <a:gd name="connsiteX17" fmla="*/ 4349750 w 8146509"/>
              <a:gd name="connsiteY17" fmla="*/ 694895 h 2815795"/>
              <a:gd name="connsiteX18" fmla="*/ 4527550 w 8146509"/>
              <a:gd name="connsiteY18" fmla="*/ 491695 h 2815795"/>
              <a:gd name="connsiteX19" fmla="*/ 5105400 w 8146509"/>
              <a:gd name="connsiteY19" fmla="*/ 637745 h 2815795"/>
              <a:gd name="connsiteX20" fmla="*/ 5289550 w 8146509"/>
              <a:gd name="connsiteY20" fmla="*/ 1012395 h 2815795"/>
              <a:gd name="connsiteX21" fmla="*/ 5283200 w 8146509"/>
              <a:gd name="connsiteY21" fmla="*/ 1583895 h 2815795"/>
              <a:gd name="connsiteX22" fmla="*/ 5588000 w 8146509"/>
              <a:gd name="connsiteY22" fmla="*/ 1945845 h 2815795"/>
              <a:gd name="connsiteX23" fmla="*/ 6267450 w 8146509"/>
              <a:gd name="connsiteY23" fmla="*/ 1977595 h 2815795"/>
              <a:gd name="connsiteX24" fmla="*/ 6838950 w 8146509"/>
              <a:gd name="connsiteY24" fmla="*/ 1387045 h 2815795"/>
              <a:gd name="connsiteX25" fmla="*/ 6889750 w 8146509"/>
              <a:gd name="connsiteY25" fmla="*/ 752045 h 2815795"/>
              <a:gd name="connsiteX26" fmla="*/ 6794500 w 8146509"/>
              <a:gd name="connsiteY26" fmla="*/ 282145 h 2815795"/>
              <a:gd name="connsiteX27" fmla="*/ 6521450 w 8146509"/>
              <a:gd name="connsiteY27" fmla="*/ 110695 h 2815795"/>
              <a:gd name="connsiteX28" fmla="*/ 6320574 w 8146509"/>
              <a:gd name="connsiteY28" fmla="*/ 412539 h 2815795"/>
              <a:gd name="connsiteX29" fmla="*/ 6523483 w 8146509"/>
              <a:gd name="connsiteY29" fmla="*/ 8998 h 2815795"/>
              <a:gd name="connsiteX30" fmla="*/ 7004050 w 8146509"/>
              <a:gd name="connsiteY30" fmla="*/ 180545 h 2815795"/>
              <a:gd name="connsiteX31" fmla="*/ 7296343 w 8146509"/>
              <a:gd name="connsiteY31" fmla="*/ 722526 h 2815795"/>
              <a:gd name="connsiteX32" fmla="*/ 7162800 w 8146509"/>
              <a:gd name="connsiteY32" fmla="*/ 1895045 h 2815795"/>
              <a:gd name="connsiteX33" fmla="*/ 8146509 w 8146509"/>
              <a:gd name="connsiteY33" fmla="*/ 2777598 h 2815795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88640 w 8146509"/>
              <a:gd name="connsiteY29" fmla="*/ 208251 h 2807222"/>
              <a:gd name="connsiteX30" fmla="*/ 6523483 w 8146509"/>
              <a:gd name="connsiteY30" fmla="*/ 425 h 2807222"/>
              <a:gd name="connsiteX31" fmla="*/ 7004050 w 8146509"/>
              <a:gd name="connsiteY31" fmla="*/ 171972 h 2807222"/>
              <a:gd name="connsiteX32" fmla="*/ 7296343 w 8146509"/>
              <a:gd name="connsiteY32" fmla="*/ 713953 h 2807222"/>
              <a:gd name="connsiteX33" fmla="*/ 7162800 w 8146509"/>
              <a:gd name="connsiteY33" fmla="*/ 1886472 h 2807222"/>
              <a:gd name="connsiteX34" fmla="*/ 8146509 w 8146509"/>
              <a:gd name="connsiteY34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50535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20574 w 8146509"/>
              <a:gd name="connsiteY29" fmla="*/ 403966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04682 w 8146509"/>
              <a:gd name="connsiteY28" fmla="*/ 285614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758957"/>
              <a:gd name="connsiteY0" fmla="*/ 3574415 h 3574415"/>
              <a:gd name="connsiteX1" fmla="*/ 1018848 w 8758957"/>
              <a:gd name="connsiteY1" fmla="*/ 2248422 h 3574415"/>
              <a:gd name="connsiteX2" fmla="*/ 1761798 w 8758957"/>
              <a:gd name="connsiteY2" fmla="*/ 1988072 h 3574415"/>
              <a:gd name="connsiteX3" fmla="*/ 2493307 w 8758957"/>
              <a:gd name="connsiteY3" fmla="*/ 2178960 h 3574415"/>
              <a:gd name="connsiteX4" fmla="*/ 3004849 w 8758957"/>
              <a:gd name="connsiteY4" fmla="*/ 2617401 h 3574415"/>
              <a:gd name="connsiteX5" fmla="*/ 3438198 w 8758957"/>
              <a:gd name="connsiteY5" fmla="*/ 1899172 h 3574415"/>
              <a:gd name="connsiteX6" fmla="*/ 3279448 w 8758957"/>
              <a:gd name="connsiteY6" fmla="*/ 1264172 h 3574415"/>
              <a:gd name="connsiteX7" fmla="*/ 3615998 w 8758957"/>
              <a:gd name="connsiteY7" fmla="*/ 1264172 h 3574415"/>
              <a:gd name="connsiteX8" fmla="*/ 4123998 w 8758957"/>
              <a:gd name="connsiteY8" fmla="*/ 1492772 h 3574415"/>
              <a:gd name="connsiteX9" fmla="*/ 4390698 w 8758957"/>
              <a:gd name="connsiteY9" fmla="*/ 1784872 h 3574415"/>
              <a:gd name="connsiteX10" fmla="*/ 4765348 w 8758957"/>
              <a:gd name="connsiteY10" fmla="*/ 2216672 h 3574415"/>
              <a:gd name="connsiteX11" fmla="*/ 5152698 w 8758957"/>
              <a:gd name="connsiteY11" fmla="*/ 2292872 h 3574415"/>
              <a:gd name="connsiteX12" fmla="*/ 5476548 w 8758957"/>
              <a:gd name="connsiteY12" fmla="*/ 1670572 h 3574415"/>
              <a:gd name="connsiteX13" fmla="*/ 5470198 w 8758957"/>
              <a:gd name="connsiteY13" fmla="*/ 1086372 h 3574415"/>
              <a:gd name="connsiteX14" fmla="*/ 5368598 w 8758957"/>
              <a:gd name="connsiteY14" fmla="*/ 781572 h 3574415"/>
              <a:gd name="connsiteX15" fmla="*/ 5108248 w 8758957"/>
              <a:gd name="connsiteY15" fmla="*/ 718072 h 3574415"/>
              <a:gd name="connsiteX16" fmla="*/ 5032048 w 8758957"/>
              <a:gd name="connsiteY16" fmla="*/ 895872 h 3574415"/>
              <a:gd name="connsiteX17" fmla="*/ 4962198 w 8758957"/>
              <a:gd name="connsiteY17" fmla="*/ 686322 h 3574415"/>
              <a:gd name="connsiteX18" fmla="*/ 5139998 w 8758957"/>
              <a:gd name="connsiteY18" fmla="*/ 483122 h 3574415"/>
              <a:gd name="connsiteX19" fmla="*/ 5717848 w 8758957"/>
              <a:gd name="connsiteY19" fmla="*/ 629172 h 3574415"/>
              <a:gd name="connsiteX20" fmla="*/ 5901998 w 8758957"/>
              <a:gd name="connsiteY20" fmla="*/ 1003822 h 3574415"/>
              <a:gd name="connsiteX21" fmla="*/ 5895648 w 8758957"/>
              <a:gd name="connsiteY21" fmla="*/ 1575322 h 3574415"/>
              <a:gd name="connsiteX22" fmla="*/ 6200448 w 8758957"/>
              <a:gd name="connsiteY22" fmla="*/ 1937272 h 3574415"/>
              <a:gd name="connsiteX23" fmla="*/ 6879898 w 8758957"/>
              <a:gd name="connsiteY23" fmla="*/ 1969022 h 3574415"/>
              <a:gd name="connsiteX24" fmla="*/ 7451398 w 8758957"/>
              <a:gd name="connsiteY24" fmla="*/ 1378472 h 3574415"/>
              <a:gd name="connsiteX25" fmla="*/ 7502198 w 8758957"/>
              <a:gd name="connsiteY25" fmla="*/ 743472 h 3574415"/>
              <a:gd name="connsiteX26" fmla="*/ 7406948 w 8758957"/>
              <a:gd name="connsiteY26" fmla="*/ 273572 h 3574415"/>
              <a:gd name="connsiteX27" fmla="*/ 7056536 w 8758957"/>
              <a:gd name="connsiteY27" fmla="*/ 121463 h 3574415"/>
              <a:gd name="connsiteX28" fmla="*/ 6817130 w 8758957"/>
              <a:gd name="connsiteY28" fmla="*/ 285614 h 3574415"/>
              <a:gd name="connsiteX29" fmla="*/ 6991044 w 8758957"/>
              <a:gd name="connsiteY29" fmla="*/ 326602 h 3574415"/>
              <a:gd name="connsiteX30" fmla="*/ 6707535 w 8758957"/>
              <a:gd name="connsiteY30" fmla="*/ 433895 h 3574415"/>
              <a:gd name="connsiteX31" fmla="*/ 6701088 w 8758957"/>
              <a:gd name="connsiteY31" fmla="*/ 208251 h 3574415"/>
              <a:gd name="connsiteX32" fmla="*/ 7135931 w 8758957"/>
              <a:gd name="connsiteY32" fmla="*/ 425 h 3574415"/>
              <a:gd name="connsiteX33" fmla="*/ 7616498 w 8758957"/>
              <a:gd name="connsiteY33" fmla="*/ 171972 h 3574415"/>
              <a:gd name="connsiteX34" fmla="*/ 7908791 w 8758957"/>
              <a:gd name="connsiteY34" fmla="*/ 713953 h 3574415"/>
              <a:gd name="connsiteX35" fmla="*/ 7775248 w 8758957"/>
              <a:gd name="connsiteY35" fmla="*/ 1886472 h 3574415"/>
              <a:gd name="connsiteX36" fmla="*/ 8758957 w 8758957"/>
              <a:gd name="connsiteY36" fmla="*/ 2769025 h 3574415"/>
              <a:gd name="connsiteX0" fmla="*/ 0 w 9145766"/>
              <a:gd name="connsiteY0" fmla="*/ 3574415 h 3574415"/>
              <a:gd name="connsiteX1" fmla="*/ 1018848 w 9145766"/>
              <a:gd name="connsiteY1" fmla="*/ 2248422 h 3574415"/>
              <a:gd name="connsiteX2" fmla="*/ 1761798 w 9145766"/>
              <a:gd name="connsiteY2" fmla="*/ 1988072 h 3574415"/>
              <a:gd name="connsiteX3" fmla="*/ 2493307 w 9145766"/>
              <a:gd name="connsiteY3" fmla="*/ 2178960 h 3574415"/>
              <a:gd name="connsiteX4" fmla="*/ 3004849 w 9145766"/>
              <a:gd name="connsiteY4" fmla="*/ 2617401 h 3574415"/>
              <a:gd name="connsiteX5" fmla="*/ 3438198 w 9145766"/>
              <a:gd name="connsiteY5" fmla="*/ 1899172 h 3574415"/>
              <a:gd name="connsiteX6" fmla="*/ 3279448 w 9145766"/>
              <a:gd name="connsiteY6" fmla="*/ 1264172 h 3574415"/>
              <a:gd name="connsiteX7" fmla="*/ 3615998 w 9145766"/>
              <a:gd name="connsiteY7" fmla="*/ 1264172 h 3574415"/>
              <a:gd name="connsiteX8" fmla="*/ 4123998 w 9145766"/>
              <a:gd name="connsiteY8" fmla="*/ 1492772 h 3574415"/>
              <a:gd name="connsiteX9" fmla="*/ 4390698 w 9145766"/>
              <a:gd name="connsiteY9" fmla="*/ 1784872 h 3574415"/>
              <a:gd name="connsiteX10" fmla="*/ 4765348 w 9145766"/>
              <a:gd name="connsiteY10" fmla="*/ 2216672 h 3574415"/>
              <a:gd name="connsiteX11" fmla="*/ 5152698 w 9145766"/>
              <a:gd name="connsiteY11" fmla="*/ 2292872 h 3574415"/>
              <a:gd name="connsiteX12" fmla="*/ 5476548 w 9145766"/>
              <a:gd name="connsiteY12" fmla="*/ 1670572 h 3574415"/>
              <a:gd name="connsiteX13" fmla="*/ 5470198 w 9145766"/>
              <a:gd name="connsiteY13" fmla="*/ 1086372 h 3574415"/>
              <a:gd name="connsiteX14" fmla="*/ 5368598 w 9145766"/>
              <a:gd name="connsiteY14" fmla="*/ 781572 h 3574415"/>
              <a:gd name="connsiteX15" fmla="*/ 5108248 w 9145766"/>
              <a:gd name="connsiteY15" fmla="*/ 718072 h 3574415"/>
              <a:gd name="connsiteX16" fmla="*/ 5032048 w 9145766"/>
              <a:gd name="connsiteY16" fmla="*/ 895872 h 3574415"/>
              <a:gd name="connsiteX17" fmla="*/ 4962198 w 9145766"/>
              <a:gd name="connsiteY17" fmla="*/ 686322 h 3574415"/>
              <a:gd name="connsiteX18" fmla="*/ 5139998 w 9145766"/>
              <a:gd name="connsiteY18" fmla="*/ 483122 h 3574415"/>
              <a:gd name="connsiteX19" fmla="*/ 5717848 w 9145766"/>
              <a:gd name="connsiteY19" fmla="*/ 629172 h 3574415"/>
              <a:gd name="connsiteX20" fmla="*/ 5901998 w 9145766"/>
              <a:gd name="connsiteY20" fmla="*/ 1003822 h 3574415"/>
              <a:gd name="connsiteX21" fmla="*/ 5895648 w 9145766"/>
              <a:gd name="connsiteY21" fmla="*/ 1575322 h 3574415"/>
              <a:gd name="connsiteX22" fmla="*/ 6200448 w 9145766"/>
              <a:gd name="connsiteY22" fmla="*/ 1937272 h 3574415"/>
              <a:gd name="connsiteX23" fmla="*/ 6879898 w 9145766"/>
              <a:gd name="connsiteY23" fmla="*/ 1969022 h 3574415"/>
              <a:gd name="connsiteX24" fmla="*/ 7451398 w 9145766"/>
              <a:gd name="connsiteY24" fmla="*/ 1378472 h 3574415"/>
              <a:gd name="connsiteX25" fmla="*/ 7502198 w 9145766"/>
              <a:gd name="connsiteY25" fmla="*/ 743472 h 3574415"/>
              <a:gd name="connsiteX26" fmla="*/ 7406948 w 9145766"/>
              <a:gd name="connsiteY26" fmla="*/ 273572 h 3574415"/>
              <a:gd name="connsiteX27" fmla="*/ 7056536 w 9145766"/>
              <a:gd name="connsiteY27" fmla="*/ 121463 h 3574415"/>
              <a:gd name="connsiteX28" fmla="*/ 6817130 w 9145766"/>
              <a:gd name="connsiteY28" fmla="*/ 285614 h 3574415"/>
              <a:gd name="connsiteX29" fmla="*/ 6991044 w 9145766"/>
              <a:gd name="connsiteY29" fmla="*/ 326602 h 3574415"/>
              <a:gd name="connsiteX30" fmla="*/ 6707535 w 9145766"/>
              <a:gd name="connsiteY30" fmla="*/ 433895 h 3574415"/>
              <a:gd name="connsiteX31" fmla="*/ 6701088 w 9145766"/>
              <a:gd name="connsiteY31" fmla="*/ 208251 h 3574415"/>
              <a:gd name="connsiteX32" fmla="*/ 7135931 w 9145766"/>
              <a:gd name="connsiteY32" fmla="*/ 425 h 3574415"/>
              <a:gd name="connsiteX33" fmla="*/ 7616498 w 9145766"/>
              <a:gd name="connsiteY33" fmla="*/ 171972 h 3574415"/>
              <a:gd name="connsiteX34" fmla="*/ 7908791 w 9145766"/>
              <a:gd name="connsiteY34" fmla="*/ 713953 h 3574415"/>
              <a:gd name="connsiteX35" fmla="*/ 7775248 w 9145766"/>
              <a:gd name="connsiteY35" fmla="*/ 1886472 h 3574415"/>
              <a:gd name="connsiteX36" fmla="*/ 9145766 w 9145766"/>
              <a:gd name="connsiteY36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018848 w 9145766"/>
              <a:gd name="connsiteY2" fmla="*/ 2248422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820376 w 9147168"/>
              <a:gd name="connsiteY36" fmla="*/ 1867131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123565 h 3562006"/>
              <a:gd name="connsiteX1" fmla="*/ 9294 w 9147168"/>
              <a:gd name="connsiteY1" fmla="*/ 2484043 h 3562006"/>
              <a:gd name="connsiteX2" fmla="*/ 1180018 w 9147168"/>
              <a:gd name="connsiteY2" fmla="*/ 2177505 h 3562006"/>
              <a:gd name="connsiteX3" fmla="*/ 1761798 w 9147168"/>
              <a:gd name="connsiteY3" fmla="*/ 1988072 h 3562006"/>
              <a:gd name="connsiteX4" fmla="*/ 2493307 w 9147168"/>
              <a:gd name="connsiteY4" fmla="*/ 2178960 h 3562006"/>
              <a:gd name="connsiteX5" fmla="*/ 3004849 w 9147168"/>
              <a:gd name="connsiteY5" fmla="*/ 2617401 h 3562006"/>
              <a:gd name="connsiteX6" fmla="*/ 3438198 w 9147168"/>
              <a:gd name="connsiteY6" fmla="*/ 1899172 h 3562006"/>
              <a:gd name="connsiteX7" fmla="*/ 3279448 w 9147168"/>
              <a:gd name="connsiteY7" fmla="*/ 1264172 h 3562006"/>
              <a:gd name="connsiteX8" fmla="*/ 3615998 w 9147168"/>
              <a:gd name="connsiteY8" fmla="*/ 1264172 h 3562006"/>
              <a:gd name="connsiteX9" fmla="*/ 4123998 w 9147168"/>
              <a:gd name="connsiteY9" fmla="*/ 1492772 h 3562006"/>
              <a:gd name="connsiteX10" fmla="*/ 4390698 w 9147168"/>
              <a:gd name="connsiteY10" fmla="*/ 1784872 h 3562006"/>
              <a:gd name="connsiteX11" fmla="*/ 4765348 w 9147168"/>
              <a:gd name="connsiteY11" fmla="*/ 2216672 h 3562006"/>
              <a:gd name="connsiteX12" fmla="*/ 5152698 w 9147168"/>
              <a:gd name="connsiteY12" fmla="*/ 2292872 h 3562006"/>
              <a:gd name="connsiteX13" fmla="*/ 5476548 w 9147168"/>
              <a:gd name="connsiteY13" fmla="*/ 1670572 h 3562006"/>
              <a:gd name="connsiteX14" fmla="*/ 5470198 w 9147168"/>
              <a:gd name="connsiteY14" fmla="*/ 1086372 h 3562006"/>
              <a:gd name="connsiteX15" fmla="*/ 5368598 w 9147168"/>
              <a:gd name="connsiteY15" fmla="*/ 781572 h 3562006"/>
              <a:gd name="connsiteX16" fmla="*/ 5108248 w 9147168"/>
              <a:gd name="connsiteY16" fmla="*/ 718072 h 3562006"/>
              <a:gd name="connsiteX17" fmla="*/ 5032048 w 9147168"/>
              <a:gd name="connsiteY17" fmla="*/ 895872 h 3562006"/>
              <a:gd name="connsiteX18" fmla="*/ 4962198 w 9147168"/>
              <a:gd name="connsiteY18" fmla="*/ 686322 h 3562006"/>
              <a:gd name="connsiteX19" fmla="*/ 5139998 w 9147168"/>
              <a:gd name="connsiteY19" fmla="*/ 483122 h 3562006"/>
              <a:gd name="connsiteX20" fmla="*/ 5717848 w 9147168"/>
              <a:gd name="connsiteY20" fmla="*/ 629172 h 3562006"/>
              <a:gd name="connsiteX21" fmla="*/ 5901998 w 9147168"/>
              <a:gd name="connsiteY21" fmla="*/ 1003822 h 3562006"/>
              <a:gd name="connsiteX22" fmla="*/ 5895648 w 9147168"/>
              <a:gd name="connsiteY22" fmla="*/ 1575322 h 3562006"/>
              <a:gd name="connsiteX23" fmla="*/ 6200448 w 9147168"/>
              <a:gd name="connsiteY23" fmla="*/ 1937272 h 3562006"/>
              <a:gd name="connsiteX24" fmla="*/ 6879898 w 9147168"/>
              <a:gd name="connsiteY24" fmla="*/ 1969022 h 3562006"/>
              <a:gd name="connsiteX25" fmla="*/ 7451398 w 9147168"/>
              <a:gd name="connsiteY25" fmla="*/ 1378472 h 3562006"/>
              <a:gd name="connsiteX26" fmla="*/ 7502198 w 9147168"/>
              <a:gd name="connsiteY26" fmla="*/ 743472 h 3562006"/>
              <a:gd name="connsiteX27" fmla="*/ 7406948 w 9147168"/>
              <a:gd name="connsiteY27" fmla="*/ 273572 h 3562006"/>
              <a:gd name="connsiteX28" fmla="*/ 7056536 w 9147168"/>
              <a:gd name="connsiteY28" fmla="*/ 121463 h 3562006"/>
              <a:gd name="connsiteX29" fmla="*/ 6817130 w 9147168"/>
              <a:gd name="connsiteY29" fmla="*/ 285614 h 3562006"/>
              <a:gd name="connsiteX30" fmla="*/ 6991044 w 9147168"/>
              <a:gd name="connsiteY30" fmla="*/ 326602 h 3562006"/>
              <a:gd name="connsiteX31" fmla="*/ 6707535 w 9147168"/>
              <a:gd name="connsiteY31" fmla="*/ 433895 h 3562006"/>
              <a:gd name="connsiteX32" fmla="*/ 6701088 w 9147168"/>
              <a:gd name="connsiteY32" fmla="*/ 208251 h 3562006"/>
              <a:gd name="connsiteX33" fmla="*/ 7135931 w 9147168"/>
              <a:gd name="connsiteY33" fmla="*/ 425 h 3562006"/>
              <a:gd name="connsiteX34" fmla="*/ 7616498 w 9147168"/>
              <a:gd name="connsiteY34" fmla="*/ 171972 h 3562006"/>
              <a:gd name="connsiteX35" fmla="*/ 7908791 w 9147168"/>
              <a:gd name="connsiteY35" fmla="*/ 713953 h 3562006"/>
              <a:gd name="connsiteX36" fmla="*/ 7820376 w 9147168"/>
              <a:gd name="connsiteY36" fmla="*/ 1867131 h 3562006"/>
              <a:gd name="connsiteX37" fmla="*/ 9137983 w 9147168"/>
              <a:gd name="connsiteY37" fmla="*/ 2303526 h 3562006"/>
              <a:gd name="connsiteX38" fmla="*/ 9145766 w 9147168"/>
              <a:gd name="connsiteY38" fmla="*/ 3562006 h 3562006"/>
              <a:gd name="connsiteX0" fmla="*/ 0 w 9147168"/>
              <a:gd name="connsiteY0" fmla="*/ 3123565 h 3123565"/>
              <a:gd name="connsiteX1" fmla="*/ 9294 w 9147168"/>
              <a:gd name="connsiteY1" fmla="*/ 2484043 h 3123565"/>
              <a:gd name="connsiteX2" fmla="*/ 1180018 w 9147168"/>
              <a:gd name="connsiteY2" fmla="*/ 2177505 h 3123565"/>
              <a:gd name="connsiteX3" fmla="*/ 1761798 w 9147168"/>
              <a:gd name="connsiteY3" fmla="*/ 1988072 h 3123565"/>
              <a:gd name="connsiteX4" fmla="*/ 2493307 w 9147168"/>
              <a:gd name="connsiteY4" fmla="*/ 2178960 h 3123565"/>
              <a:gd name="connsiteX5" fmla="*/ 3004849 w 9147168"/>
              <a:gd name="connsiteY5" fmla="*/ 2617401 h 3123565"/>
              <a:gd name="connsiteX6" fmla="*/ 3438198 w 9147168"/>
              <a:gd name="connsiteY6" fmla="*/ 1899172 h 3123565"/>
              <a:gd name="connsiteX7" fmla="*/ 3279448 w 9147168"/>
              <a:gd name="connsiteY7" fmla="*/ 1264172 h 3123565"/>
              <a:gd name="connsiteX8" fmla="*/ 3615998 w 9147168"/>
              <a:gd name="connsiteY8" fmla="*/ 1264172 h 3123565"/>
              <a:gd name="connsiteX9" fmla="*/ 4123998 w 9147168"/>
              <a:gd name="connsiteY9" fmla="*/ 1492772 h 3123565"/>
              <a:gd name="connsiteX10" fmla="*/ 4390698 w 9147168"/>
              <a:gd name="connsiteY10" fmla="*/ 1784872 h 3123565"/>
              <a:gd name="connsiteX11" fmla="*/ 4765348 w 9147168"/>
              <a:gd name="connsiteY11" fmla="*/ 2216672 h 3123565"/>
              <a:gd name="connsiteX12" fmla="*/ 5152698 w 9147168"/>
              <a:gd name="connsiteY12" fmla="*/ 2292872 h 3123565"/>
              <a:gd name="connsiteX13" fmla="*/ 5476548 w 9147168"/>
              <a:gd name="connsiteY13" fmla="*/ 1670572 h 3123565"/>
              <a:gd name="connsiteX14" fmla="*/ 5470198 w 9147168"/>
              <a:gd name="connsiteY14" fmla="*/ 1086372 h 3123565"/>
              <a:gd name="connsiteX15" fmla="*/ 5368598 w 9147168"/>
              <a:gd name="connsiteY15" fmla="*/ 781572 h 3123565"/>
              <a:gd name="connsiteX16" fmla="*/ 5108248 w 9147168"/>
              <a:gd name="connsiteY16" fmla="*/ 718072 h 3123565"/>
              <a:gd name="connsiteX17" fmla="*/ 5032048 w 9147168"/>
              <a:gd name="connsiteY17" fmla="*/ 895872 h 3123565"/>
              <a:gd name="connsiteX18" fmla="*/ 4962198 w 9147168"/>
              <a:gd name="connsiteY18" fmla="*/ 686322 h 3123565"/>
              <a:gd name="connsiteX19" fmla="*/ 5139998 w 9147168"/>
              <a:gd name="connsiteY19" fmla="*/ 483122 h 3123565"/>
              <a:gd name="connsiteX20" fmla="*/ 5717848 w 9147168"/>
              <a:gd name="connsiteY20" fmla="*/ 629172 h 3123565"/>
              <a:gd name="connsiteX21" fmla="*/ 5901998 w 9147168"/>
              <a:gd name="connsiteY21" fmla="*/ 1003822 h 3123565"/>
              <a:gd name="connsiteX22" fmla="*/ 5895648 w 9147168"/>
              <a:gd name="connsiteY22" fmla="*/ 1575322 h 3123565"/>
              <a:gd name="connsiteX23" fmla="*/ 6200448 w 9147168"/>
              <a:gd name="connsiteY23" fmla="*/ 1937272 h 3123565"/>
              <a:gd name="connsiteX24" fmla="*/ 6879898 w 9147168"/>
              <a:gd name="connsiteY24" fmla="*/ 1969022 h 3123565"/>
              <a:gd name="connsiteX25" fmla="*/ 7451398 w 9147168"/>
              <a:gd name="connsiteY25" fmla="*/ 1378472 h 3123565"/>
              <a:gd name="connsiteX26" fmla="*/ 7502198 w 9147168"/>
              <a:gd name="connsiteY26" fmla="*/ 743472 h 3123565"/>
              <a:gd name="connsiteX27" fmla="*/ 7406948 w 9147168"/>
              <a:gd name="connsiteY27" fmla="*/ 273572 h 3123565"/>
              <a:gd name="connsiteX28" fmla="*/ 7056536 w 9147168"/>
              <a:gd name="connsiteY28" fmla="*/ 121463 h 3123565"/>
              <a:gd name="connsiteX29" fmla="*/ 6817130 w 9147168"/>
              <a:gd name="connsiteY29" fmla="*/ 285614 h 3123565"/>
              <a:gd name="connsiteX30" fmla="*/ 6991044 w 9147168"/>
              <a:gd name="connsiteY30" fmla="*/ 326602 h 3123565"/>
              <a:gd name="connsiteX31" fmla="*/ 6707535 w 9147168"/>
              <a:gd name="connsiteY31" fmla="*/ 433895 h 3123565"/>
              <a:gd name="connsiteX32" fmla="*/ 6701088 w 9147168"/>
              <a:gd name="connsiteY32" fmla="*/ 208251 h 3123565"/>
              <a:gd name="connsiteX33" fmla="*/ 7135931 w 9147168"/>
              <a:gd name="connsiteY33" fmla="*/ 425 h 3123565"/>
              <a:gd name="connsiteX34" fmla="*/ 7616498 w 9147168"/>
              <a:gd name="connsiteY34" fmla="*/ 171972 h 3123565"/>
              <a:gd name="connsiteX35" fmla="*/ 7908791 w 9147168"/>
              <a:gd name="connsiteY35" fmla="*/ 713953 h 3123565"/>
              <a:gd name="connsiteX36" fmla="*/ 7820376 w 9147168"/>
              <a:gd name="connsiteY36" fmla="*/ 1867131 h 3123565"/>
              <a:gd name="connsiteX37" fmla="*/ 9137983 w 9147168"/>
              <a:gd name="connsiteY37" fmla="*/ 2303526 h 3123565"/>
              <a:gd name="connsiteX38" fmla="*/ 9145766 w 9147168"/>
              <a:gd name="connsiteY38" fmla="*/ 3047656 h 3123565"/>
              <a:gd name="connsiteX0" fmla="*/ 0 w 9147168"/>
              <a:gd name="connsiteY0" fmla="*/ 3123565 h 3123856"/>
              <a:gd name="connsiteX1" fmla="*/ 9294 w 9147168"/>
              <a:gd name="connsiteY1" fmla="*/ 2484043 h 3123856"/>
              <a:gd name="connsiteX2" fmla="*/ 1180018 w 9147168"/>
              <a:gd name="connsiteY2" fmla="*/ 2177505 h 3123856"/>
              <a:gd name="connsiteX3" fmla="*/ 1761798 w 9147168"/>
              <a:gd name="connsiteY3" fmla="*/ 1988072 h 3123856"/>
              <a:gd name="connsiteX4" fmla="*/ 2493307 w 9147168"/>
              <a:gd name="connsiteY4" fmla="*/ 2178960 h 3123856"/>
              <a:gd name="connsiteX5" fmla="*/ 3004849 w 9147168"/>
              <a:gd name="connsiteY5" fmla="*/ 2617401 h 3123856"/>
              <a:gd name="connsiteX6" fmla="*/ 3438198 w 9147168"/>
              <a:gd name="connsiteY6" fmla="*/ 1899172 h 3123856"/>
              <a:gd name="connsiteX7" fmla="*/ 3279448 w 9147168"/>
              <a:gd name="connsiteY7" fmla="*/ 1264172 h 3123856"/>
              <a:gd name="connsiteX8" fmla="*/ 3615998 w 9147168"/>
              <a:gd name="connsiteY8" fmla="*/ 1264172 h 3123856"/>
              <a:gd name="connsiteX9" fmla="*/ 4123998 w 9147168"/>
              <a:gd name="connsiteY9" fmla="*/ 1492772 h 3123856"/>
              <a:gd name="connsiteX10" fmla="*/ 4390698 w 9147168"/>
              <a:gd name="connsiteY10" fmla="*/ 1784872 h 3123856"/>
              <a:gd name="connsiteX11" fmla="*/ 4765348 w 9147168"/>
              <a:gd name="connsiteY11" fmla="*/ 2216672 h 3123856"/>
              <a:gd name="connsiteX12" fmla="*/ 5152698 w 9147168"/>
              <a:gd name="connsiteY12" fmla="*/ 2292872 h 3123856"/>
              <a:gd name="connsiteX13" fmla="*/ 5476548 w 9147168"/>
              <a:gd name="connsiteY13" fmla="*/ 1670572 h 3123856"/>
              <a:gd name="connsiteX14" fmla="*/ 5470198 w 9147168"/>
              <a:gd name="connsiteY14" fmla="*/ 1086372 h 3123856"/>
              <a:gd name="connsiteX15" fmla="*/ 5368598 w 9147168"/>
              <a:gd name="connsiteY15" fmla="*/ 781572 h 3123856"/>
              <a:gd name="connsiteX16" fmla="*/ 5108248 w 9147168"/>
              <a:gd name="connsiteY16" fmla="*/ 718072 h 3123856"/>
              <a:gd name="connsiteX17" fmla="*/ 5032048 w 9147168"/>
              <a:gd name="connsiteY17" fmla="*/ 895872 h 3123856"/>
              <a:gd name="connsiteX18" fmla="*/ 4962198 w 9147168"/>
              <a:gd name="connsiteY18" fmla="*/ 686322 h 3123856"/>
              <a:gd name="connsiteX19" fmla="*/ 5139998 w 9147168"/>
              <a:gd name="connsiteY19" fmla="*/ 483122 h 3123856"/>
              <a:gd name="connsiteX20" fmla="*/ 5717848 w 9147168"/>
              <a:gd name="connsiteY20" fmla="*/ 629172 h 3123856"/>
              <a:gd name="connsiteX21" fmla="*/ 5901998 w 9147168"/>
              <a:gd name="connsiteY21" fmla="*/ 1003822 h 3123856"/>
              <a:gd name="connsiteX22" fmla="*/ 5895648 w 9147168"/>
              <a:gd name="connsiteY22" fmla="*/ 1575322 h 3123856"/>
              <a:gd name="connsiteX23" fmla="*/ 6200448 w 9147168"/>
              <a:gd name="connsiteY23" fmla="*/ 1937272 h 3123856"/>
              <a:gd name="connsiteX24" fmla="*/ 6879898 w 9147168"/>
              <a:gd name="connsiteY24" fmla="*/ 1969022 h 3123856"/>
              <a:gd name="connsiteX25" fmla="*/ 7451398 w 9147168"/>
              <a:gd name="connsiteY25" fmla="*/ 1378472 h 3123856"/>
              <a:gd name="connsiteX26" fmla="*/ 7502198 w 9147168"/>
              <a:gd name="connsiteY26" fmla="*/ 743472 h 3123856"/>
              <a:gd name="connsiteX27" fmla="*/ 7406948 w 9147168"/>
              <a:gd name="connsiteY27" fmla="*/ 273572 h 3123856"/>
              <a:gd name="connsiteX28" fmla="*/ 7056536 w 9147168"/>
              <a:gd name="connsiteY28" fmla="*/ 121463 h 3123856"/>
              <a:gd name="connsiteX29" fmla="*/ 6817130 w 9147168"/>
              <a:gd name="connsiteY29" fmla="*/ 285614 h 3123856"/>
              <a:gd name="connsiteX30" fmla="*/ 6991044 w 9147168"/>
              <a:gd name="connsiteY30" fmla="*/ 326602 h 3123856"/>
              <a:gd name="connsiteX31" fmla="*/ 6707535 w 9147168"/>
              <a:gd name="connsiteY31" fmla="*/ 433895 h 3123856"/>
              <a:gd name="connsiteX32" fmla="*/ 6701088 w 9147168"/>
              <a:gd name="connsiteY32" fmla="*/ 208251 h 3123856"/>
              <a:gd name="connsiteX33" fmla="*/ 7135931 w 9147168"/>
              <a:gd name="connsiteY33" fmla="*/ 425 h 3123856"/>
              <a:gd name="connsiteX34" fmla="*/ 7616498 w 9147168"/>
              <a:gd name="connsiteY34" fmla="*/ 171972 h 3123856"/>
              <a:gd name="connsiteX35" fmla="*/ 7908791 w 9147168"/>
              <a:gd name="connsiteY35" fmla="*/ 713953 h 3123856"/>
              <a:gd name="connsiteX36" fmla="*/ 7820376 w 9147168"/>
              <a:gd name="connsiteY36" fmla="*/ 1867131 h 3123856"/>
              <a:gd name="connsiteX37" fmla="*/ 9137983 w 9147168"/>
              <a:gd name="connsiteY37" fmla="*/ 2303526 h 3123856"/>
              <a:gd name="connsiteX38" fmla="*/ 9145766 w 9147168"/>
              <a:gd name="connsiteY38" fmla="*/ 3123856 h 312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7168" h="3123856">
                <a:moveTo>
                  <a:pt x="0" y="3123565"/>
                </a:moveTo>
                <a:cubicBezTo>
                  <a:pt x="9070" y="2878441"/>
                  <a:pt x="19997" y="2911346"/>
                  <a:pt x="9294" y="2484043"/>
                </a:cubicBezTo>
                <a:cubicBezTo>
                  <a:pt x="520783" y="2488690"/>
                  <a:pt x="887934" y="2260167"/>
                  <a:pt x="1180018" y="2177505"/>
                </a:cubicBezTo>
                <a:cubicBezTo>
                  <a:pt x="1472102" y="2094843"/>
                  <a:pt x="1542917" y="1987830"/>
                  <a:pt x="1761798" y="1988072"/>
                </a:cubicBezTo>
                <a:cubicBezTo>
                  <a:pt x="1980680" y="1988315"/>
                  <a:pt x="2286132" y="2074072"/>
                  <a:pt x="2493307" y="2178960"/>
                </a:cubicBezTo>
                <a:cubicBezTo>
                  <a:pt x="2700482" y="2283848"/>
                  <a:pt x="2847367" y="2664032"/>
                  <a:pt x="3004849" y="2617401"/>
                </a:cubicBezTo>
                <a:cubicBezTo>
                  <a:pt x="3162331" y="2570770"/>
                  <a:pt x="3392432" y="2124710"/>
                  <a:pt x="3438198" y="1899172"/>
                </a:cubicBezTo>
                <a:cubicBezTo>
                  <a:pt x="3483964" y="1673634"/>
                  <a:pt x="3249815" y="1370005"/>
                  <a:pt x="3279448" y="1264172"/>
                </a:cubicBezTo>
                <a:cubicBezTo>
                  <a:pt x="3309081" y="1158339"/>
                  <a:pt x="3475240" y="1226072"/>
                  <a:pt x="3615998" y="1264172"/>
                </a:cubicBezTo>
                <a:cubicBezTo>
                  <a:pt x="3756756" y="1302272"/>
                  <a:pt x="3994881" y="1405989"/>
                  <a:pt x="4123998" y="1492772"/>
                </a:cubicBezTo>
                <a:cubicBezTo>
                  <a:pt x="4253115" y="1579555"/>
                  <a:pt x="4283806" y="1664222"/>
                  <a:pt x="4390698" y="1784872"/>
                </a:cubicBezTo>
                <a:cubicBezTo>
                  <a:pt x="4497590" y="1905522"/>
                  <a:pt x="4638348" y="2132005"/>
                  <a:pt x="4765348" y="2216672"/>
                </a:cubicBezTo>
                <a:cubicBezTo>
                  <a:pt x="4892348" y="2301339"/>
                  <a:pt x="5034165" y="2383889"/>
                  <a:pt x="5152698" y="2292872"/>
                </a:cubicBezTo>
                <a:cubicBezTo>
                  <a:pt x="5271231" y="2201855"/>
                  <a:pt x="5423631" y="1871655"/>
                  <a:pt x="5476548" y="1670572"/>
                </a:cubicBezTo>
                <a:cubicBezTo>
                  <a:pt x="5529465" y="1469489"/>
                  <a:pt x="5488190" y="1234539"/>
                  <a:pt x="5470198" y="1086372"/>
                </a:cubicBezTo>
                <a:cubicBezTo>
                  <a:pt x="5452206" y="938205"/>
                  <a:pt x="5428923" y="842955"/>
                  <a:pt x="5368598" y="781572"/>
                </a:cubicBezTo>
                <a:cubicBezTo>
                  <a:pt x="5308273" y="720189"/>
                  <a:pt x="5164340" y="699022"/>
                  <a:pt x="5108248" y="718072"/>
                </a:cubicBezTo>
                <a:cubicBezTo>
                  <a:pt x="5052156" y="737122"/>
                  <a:pt x="5056390" y="901164"/>
                  <a:pt x="5032048" y="895872"/>
                </a:cubicBezTo>
                <a:cubicBezTo>
                  <a:pt x="5007706" y="890580"/>
                  <a:pt x="4944206" y="755114"/>
                  <a:pt x="4962198" y="686322"/>
                </a:cubicBezTo>
                <a:cubicBezTo>
                  <a:pt x="4980190" y="617530"/>
                  <a:pt x="5014056" y="492647"/>
                  <a:pt x="5139998" y="483122"/>
                </a:cubicBezTo>
                <a:cubicBezTo>
                  <a:pt x="5265940" y="473597"/>
                  <a:pt x="5590848" y="542389"/>
                  <a:pt x="5717848" y="629172"/>
                </a:cubicBezTo>
                <a:cubicBezTo>
                  <a:pt x="5844848" y="715955"/>
                  <a:pt x="5872365" y="846130"/>
                  <a:pt x="5901998" y="1003822"/>
                </a:cubicBezTo>
                <a:cubicBezTo>
                  <a:pt x="5931631" y="1161514"/>
                  <a:pt x="5845906" y="1419747"/>
                  <a:pt x="5895648" y="1575322"/>
                </a:cubicBezTo>
                <a:cubicBezTo>
                  <a:pt x="5945390" y="1730897"/>
                  <a:pt x="6036406" y="1871655"/>
                  <a:pt x="6200448" y="1937272"/>
                </a:cubicBezTo>
                <a:cubicBezTo>
                  <a:pt x="6364490" y="2002889"/>
                  <a:pt x="6671406" y="2062155"/>
                  <a:pt x="6879898" y="1969022"/>
                </a:cubicBezTo>
                <a:cubicBezTo>
                  <a:pt x="7088390" y="1875889"/>
                  <a:pt x="7347681" y="1582730"/>
                  <a:pt x="7451398" y="1378472"/>
                </a:cubicBezTo>
                <a:cubicBezTo>
                  <a:pt x="7555115" y="1174214"/>
                  <a:pt x="7509606" y="927622"/>
                  <a:pt x="7502198" y="743472"/>
                </a:cubicBezTo>
                <a:cubicBezTo>
                  <a:pt x="7494790" y="559322"/>
                  <a:pt x="7481225" y="377240"/>
                  <a:pt x="7406948" y="273572"/>
                </a:cubicBezTo>
                <a:cubicBezTo>
                  <a:pt x="7332671" y="169904"/>
                  <a:pt x="7154839" y="119456"/>
                  <a:pt x="7056536" y="121463"/>
                </a:cubicBezTo>
                <a:cubicBezTo>
                  <a:pt x="6958233" y="123470"/>
                  <a:pt x="6837716" y="238530"/>
                  <a:pt x="6817130" y="285614"/>
                </a:cubicBezTo>
                <a:cubicBezTo>
                  <a:pt x="6796544" y="332698"/>
                  <a:pt x="7038321" y="293293"/>
                  <a:pt x="6991044" y="326602"/>
                </a:cubicBezTo>
                <a:cubicBezTo>
                  <a:pt x="6905086" y="437276"/>
                  <a:pt x="6784872" y="492302"/>
                  <a:pt x="6707535" y="433895"/>
                </a:cubicBezTo>
                <a:cubicBezTo>
                  <a:pt x="6668879" y="401276"/>
                  <a:pt x="6637210" y="260081"/>
                  <a:pt x="6701088" y="208251"/>
                </a:cubicBezTo>
                <a:cubicBezTo>
                  <a:pt x="6764966" y="156422"/>
                  <a:pt x="6983363" y="6472"/>
                  <a:pt x="7135931" y="425"/>
                </a:cubicBezTo>
                <a:cubicBezTo>
                  <a:pt x="7288499" y="-5621"/>
                  <a:pt x="7487688" y="53051"/>
                  <a:pt x="7616498" y="171972"/>
                </a:cubicBezTo>
                <a:cubicBezTo>
                  <a:pt x="7745308" y="290893"/>
                  <a:pt x="7874811" y="431427"/>
                  <a:pt x="7908791" y="713953"/>
                </a:cubicBezTo>
                <a:cubicBezTo>
                  <a:pt x="7942771" y="996480"/>
                  <a:pt x="7615511" y="1602202"/>
                  <a:pt x="7820376" y="1867131"/>
                </a:cubicBezTo>
                <a:cubicBezTo>
                  <a:pt x="8025241" y="2132060"/>
                  <a:pt x="8890222" y="2391750"/>
                  <a:pt x="9137983" y="2303526"/>
                </a:cubicBezTo>
                <a:cubicBezTo>
                  <a:pt x="9160105" y="2615017"/>
                  <a:pt x="9133724" y="2905514"/>
                  <a:pt x="9145766" y="3123856"/>
                </a:cubicBezTo>
              </a:path>
            </a:pathLst>
          </a:custGeom>
          <a:solidFill>
            <a:srgbClr val="008000">
              <a:alpha val="38000"/>
            </a:srgbClr>
          </a:soli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rcRect t="4394" b="41093"/>
          <a:stretch/>
        </p:blipFill>
        <p:spPr>
          <a:xfrm>
            <a:off x="457200" y="932816"/>
            <a:ext cx="8229600" cy="4126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5320" y="6442502"/>
            <a:ext cx="39490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Times New Roman"/>
                <a:cs typeface="Times New Roman"/>
              </a:rPr>
              <a:t>Norwegian Cyclone Model / Polar Front Theory </a:t>
            </a:r>
          </a:p>
          <a:p>
            <a:pPr algn="r"/>
            <a:r>
              <a:rPr lang="en-US" sz="1050" dirty="0" err="1" smtClean="0">
                <a:latin typeface="Times New Roman"/>
                <a:cs typeface="Times New Roman"/>
              </a:rPr>
              <a:t>Bjerknes</a:t>
            </a:r>
            <a:r>
              <a:rPr lang="en-US" sz="1050" dirty="0" smtClean="0">
                <a:latin typeface="Times New Roman"/>
                <a:cs typeface="Times New Roman"/>
              </a:rPr>
              <a:t> and Solberg (1922)</a:t>
            </a:r>
            <a:endParaRPr lang="en-US" sz="1050" dirty="0">
              <a:latin typeface="Times New Roman"/>
              <a:cs typeface="Times New Roman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88927" y="5524938"/>
            <a:ext cx="714122" cy="507151"/>
          </a:xfrm>
          <a:custGeom>
            <a:avLst/>
            <a:gdLst>
              <a:gd name="connsiteX0" fmla="*/ 302239 w 743188"/>
              <a:gd name="connsiteY0" fmla="*/ 3407 h 499041"/>
              <a:gd name="connsiteX1" fmla="*/ 54589 w 743188"/>
              <a:gd name="connsiteY1" fmla="*/ 187557 h 499041"/>
              <a:gd name="connsiteX2" fmla="*/ 22839 w 743188"/>
              <a:gd name="connsiteY2" fmla="*/ 346307 h 499041"/>
              <a:gd name="connsiteX3" fmla="*/ 333989 w 743188"/>
              <a:gd name="connsiteY3" fmla="*/ 498707 h 499041"/>
              <a:gd name="connsiteX4" fmla="*/ 695939 w 743188"/>
              <a:gd name="connsiteY4" fmla="*/ 378057 h 499041"/>
              <a:gd name="connsiteX5" fmla="*/ 695939 w 743188"/>
              <a:gd name="connsiteY5" fmla="*/ 92307 h 499041"/>
              <a:gd name="connsiteX6" fmla="*/ 302239 w 743188"/>
              <a:gd name="connsiteY6" fmla="*/ 3407 h 499041"/>
              <a:gd name="connsiteX0" fmla="*/ 279519 w 720468"/>
              <a:gd name="connsiteY0" fmla="*/ 3407 h 499041"/>
              <a:gd name="connsiteX1" fmla="*/ 119 w 720468"/>
              <a:gd name="connsiteY1" fmla="*/ 346307 h 499041"/>
              <a:gd name="connsiteX2" fmla="*/ 311269 w 720468"/>
              <a:gd name="connsiteY2" fmla="*/ 498707 h 499041"/>
              <a:gd name="connsiteX3" fmla="*/ 673219 w 720468"/>
              <a:gd name="connsiteY3" fmla="*/ 378057 h 499041"/>
              <a:gd name="connsiteX4" fmla="*/ 673219 w 720468"/>
              <a:gd name="connsiteY4" fmla="*/ 92307 h 499041"/>
              <a:gd name="connsiteX5" fmla="*/ 279519 w 720468"/>
              <a:gd name="connsiteY5" fmla="*/ 3407 h 499041"/>
              <a:gd name="connsiteX0" fmla="*/ 273173 w 714122"/>
              <a:gd name="connsiteY0" fmla="*/ 10264 h 507151"/>
              <a:gd name="connsiteX1" fmla="*/ 123 w 714122"/>
              <a:gd name="connsiteY1" fmla="*/ 308714 h 507151"/>
              <a:gd name="connsiteX2" fmla="*/ 304923 w 714122"/>
              <a:gd name="connsiteY2" fmla="*/ 505564 h 507151"/>
              <a:gd name="connsiteX3" fmla="*/ 666873 w 714122"/>
              <a:gd name="connsiteY3" fmla="*/ 384914 h 507151"/>
              <a:gd name="connsiteX4" fmla="*/ 666873 w 714122"/>
              <a:gd name="connsiteY4" fmla="*/ 99164 h 507151"/>
              <a:gd name="connsiteX5" fmla="*/ 273173 w 714122"/>
              <a:gd name="connsiteY5" fmla="*/ 10264 h 5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122" h="507151">
                <a:moveTo>
                  <a:pt x="273173" y="10264"/>
                </a:moveTo>
                <a:cubicBezTo>
                  <a:pt x="162048" y="45189"/>
                  <a:pt x="-5169" y="226164"/>
                  <a:pt x="123" y="308714"/>
                </a:cubicBezTo>
                <a:cubicBezTo>
                  <a:pt x="5415" y="391264"/>
                  <a:pt x="193798" y="492864"/>
                  <a:pt x="304923" y="505564"/>
                </a:cubicBezTo>
                <a:cubicBezTo>
                  <a:pt x="416048" y="518264"/>
                  <a:pt x="606548" y="452647"/>
                  <a:pt x="666873" y="384914"/>
                </a:cubicBezTo>
                <a:cubicBezTo>
                  <a:pt x="727198" y="317181"/>
                  <a:pt x="732490" y="162664"/>
                  <a:pt x="666873" y="99164"/>
                </a:cubicBezTo>
                <a:cubicBezTo>
                  <a:pt x="601256" y="35664"/>
                  <a:pt x="384298" y="-24661"/>
                  <a:pt x="273173" y="102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58516" y="4787534"/>
            <a:ext cx="962790" cy="1122591"/>
          </a:xfrm>
          <a:custGeom>
            <a:avLst/>
            <a:gdLst>
              <a:gd name="connsiteX0" fmla="*/ 30580 w 961665"/>
              <a:gd name="connsiteY0" fmla="*/ 323238 h 1106757"/>
              <a:gd name="connsiteX1" fmla="*/ 30580 w 961665"/>
              <a:gd name="connsiteY1" fmla="*/ 615185 h 1106757"/>
              <a:gd name="connsiteX2" fmla="*/ 264153 w 961665"/>
              <a:gd name="connsiteY2" fmla="*/ 907131 h 1106757"/>
              <a:gd name="connsiteX3" fmla="*/ 461230 w 961665"/>
              <a:gd name="connsiteY3" fmla="*/ 1104195 h 1106757"/>
              <a:gd name="connsiteX4" fmla="*/ 855383 w 961665"/>
              <a:gd name="connsiteY4" fmla="*/ 768456 h 1106757"/>
              <a:gd name="connsiteX5" fmla="*/ 957571 w 961665"/>
              <a:gd name="connsiteY5" fmla="*/ 469211 h 1106757"/>
              <a:gd name="connsiteX6" fmla="*/ 753195 w 961665"/>
              <a:gd name="connsiteY6" fmla="*/ 82383 h 1106757"/>
              <a:gd name="connsiteX7" fmla="*/ 286050 w 961665"/>
              <a:gd name="connsiteY7" fmla="*/ 16695 h 1106757"/>
              <a:gd name="connsiteX8" fmla="*/ 30580 w 961665"/>
              <a:gd name="connsiteY8" fmla="*/ 323238 h 1106757"/>
              <a:gd name="connsiteX0" fmla="*/ 30580 w 961665"/>
              <a:gd name="connsiteY0" fmla="*/ 323238 h 1108671"/>
              <a:gd name="connsiteX1" fmla="*/ 30580 w 961665"/>
              <a:gd name="connsiteY1" fmla="*/ 615185 h 1108671"/>
              <a:gd name="connsiteX2" fmla="*/ 264153 w 961665"/>
              <a:gd name="connsiteY2" fmla="*/ 907131 h 1108671"/>
              <a:gd name="connsiteX3" fmla="*/ 461230 w 961665"/>
              <a:gd name="connsiteY3" fmla="*/ 1104195 h 1108671"/>
              <a:gd name="connsiteX4" fmla="*/ 855383 w 961665"/>
              <a:gd name="connsiteY4" fmla="*/ 768456 h 1108671"/>
              <a:gd name="connsiteX5" fmla="*/ 957571 w 961665"/>
              <a:gd name="connsiteY5" fmla="*/ 469211 h 1108671"/>
              <a:gd name="connsiteX6" fmla="*/ 753195 w 961665"/>
              <a:gd name="connsiteY6" fmla="*/ 82383 h 1108671"/>
              <a:gd name="connsiteX7" fmla="*/ 286050 w 961665"/>
              <a:gd name="connsiteY7" fmla="*/ 16695 h 1108671"/>
              <a:gd name="connsiteX8" fmla="*/ 30580 w 961665"/>
              <a:gd name="connsiteY8" fmla="*/ 323238 h 1108671"/>
              <a:gd name="connsiteX0" fmla="*/ 30580 w 961426"/>
              <a:gd name="connsiteY0" fmla="*/ 318221 h 1103654"/>
              <a:gd name="connsiteX1" fmla="*/ 30580 w 961426"/>
              <a:gd name="connsiteY1" fmla="*/ 610168 h 1103654"/>
              <a:gd name="connsiteX2" fmla="*/ 264153 w 961426"/>
              <a:gd name="connsiteY2" fmla="*/ 902114 h 1103654"/>
              <a:gd name="connsiteX3" fmla="*/ 461230 w 961426"/>
              <a:gd name="connsiteY3" fmla="*/ 1099178 h 1103654"/>
              <a:gd name="connsiteX4" fmla="*/ 855383 w 961426"/>
              <a:gd name="connsiteY4" fmla="*/ 763439 h 1103654"/>
              <a:gd name="connsiteX5" fmla="*/ 957571 w 961426"/>
              <a:gd name="connsiteY5" fmla="*/ 464194 h 1103654"/>
              <a:gd name="connsiteX6" fmla="*/ 757428 w 961426"/>
              <a:gd name="connsiteY6" fmla="*/ 102766 h 1103654"/>
              <a:gd name="connsiteX7" fmla="*/ 286050 w 961426"/>
              <a:gd name="connsiteY7" fmla="*/ 11678 h 1103654"/>
              <a:gd name="connsiteX8" fmla="*/ 30580 w 961426"/>
              <a:gd name="connsiteY8" fmla="*/ 318221 h 1103654"/>
              <a:gd name="connsiteX0" fmla="*/ 31944 w 962790"/>
              <a:gd name="connsiteY0" fmla="*/ 337158 h 1122591"/>
              <a:gd name="connsiteX1" fmla="*/ 31944 w 962790"/>
              <a:gd name="connsiteY1" fmla="*/ 629105 h 1122591"/>
              <a:gd name="connsiteX2" fmla="*/ 265517 w 962790"/>
              <a:gd name="connsiteY2" fmla="*/ 921051 h 1122591"/>
              <a:gd name="connsiteX3" fmla="*/ 462594 w 962790"/>
              <a:gd name="connsiteY3" fmla="*/ 1118115 h 1122591"/>
              <a:gd name="connsiteX4" fmla="*/ 856747 w 962790"/>
              <a:gd name="connsiteY4" fmla="*/ 782376 h 1122591"/>
              <a:gd name="connsiteX5" fmla="*/ 958935 w 962790"/>
              <a:gd name="connsiteY5" fmla="*/ 483131 h 1122591"/>
              <a:gd name="connsiteX6" fmla="*/ 758792 w 962790"/>
              <a:gd name="connsiteY6" fmla="*/ 121703 h 1122591"/>
              <a:gd name="connsiteX7" fmla="*/ 308580 w 962790"/>
              <a:gd name="connsiteY7" fmla="*/ 9448 h 1122591"/>
              <a:gd name="connsiteX8" fmla="*/ 31944 w 962790"/>
              <a:gd name="connsiteY8" fmla="*/ 337158 h 11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790" h="1122591">
                <a:moveTo>
                  <a:pt x="31944" y="337158"/>
                </a:moveTo>
                <a:cubicBezTo>
                  <a:pt x="-14162" y="440434"/>
                  <a:pt x="-6985" y="531789"/>
                  <a:pt x="31944" y="629105"/>
                </a:cubicBezTo>
                <a:cubicBezTo>
                  <a:pt x="70873" y="726421"/>
                  <a:pt x="193742" y="839549"/>
                  <a:pt x="265517" y="921051"/>
                </a:cubicBezTo>
                <a:cubicBezTo>
                  <a:pt x="337292" y="1002553"/>
                  <a:pt x="371355" y="1075539"/>
                  <a:pt x="462594" y="1118115"/>
                </a:cubicBezTo>
                <a:cubicBezTo>
                  <a:pt x="553833" y="1160691"/>
                  <a:pt x="774023" y="888207"/>
                  <a:pt x="856747" y="782376"/>
                </a:cubicBezTo>
                <a:cubicBezTo>
                  <a:pt x="939471" y="676545"/>
                  <a:pt x="975261" y="593243"/>
                  <a:pt x="958935" y="483131"/>
                </a:cubicBezTo>
                <a:cubicBezTo>
                  <a:pt x="942609" y="373019"/>
                  <a:pt x="870712" y="197122"/>
                  <a:pt x="758792" y="121703"/>
                </a:cubicBezTo>
                <a:cubicBezTo>
                  <a:pt x="646872" y="46284"/>
                  <a:pt x="429721" y="-26461"/>
                  <a:pt x="308580" y="9448"/>
                </a:cubicBezTo>
                <a:cubicBezTo>
                  <a:pt x="187439" y="45357"/>
                  <a:pt x="78050" y="233882"/>
                  <a:pt x="31944" y="33715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1170" y="4948473"/>
            <a:ext cx="520540" cy="663861"/>
          </a:xfrm>
          <a:custGeom>
            <a:avLst/>
            <a:gdLst>
              <a:gd name="connsiteX0" fmla="*/ 72557 w 540234"/>
              <a:gd name="connsiteY0" fmla="*/ 103105 h 664487"/>
              <a:gd name="connsiteX1" fmla="*/ 6864 w 540234"/>
              <a:gd name="connsiteY1" fmla="*/ 256377 h 664487"/>
              <a:gd name="connsiteX2" fmla="*/ 225839 w 540234"/>
              <a:gd name="connsiteY2" fmla="*/ 570219 h 664487"/>
              <a:gd name="connsiteX3" fmla="*/ 371822 w 540234"/>
              <a:gd name="connsiteY3" fmla="*/ 657803 h 664487"/>
              <a:gd name="connsiteX4" fmla="*/ 525104 w 540234"/>
              <a:gd name="connsiteY4" fmla="*/ 424246 h 664487"/>
              <a:gd name="connsiteX5" fmla="*/ 503206 w 540234"/>
              <a:gd name="connsiteY5" fmla="*/ 168793 h 664487"/>
              <a:gd name="connsiteX6" fmla="*/ 247736 w 540234"/>
              <a:gd name="connsiteY6" fmla="*/ 924 h 664487"/>
              <a:gd name="connsiteX7" fmla="*/ 72557 w 540234"/>
              <a:gd name="connsiteY7" fmla="*/ 103105 h 664487"/>
              <a:gd name="connsiteX0" fmla="*/ 52863 w 520540"/>
              <a:gd name="connsiteY0" fmla="*/ 103233 h 663861"/>
              <a:gd name="connsiteX1" fmla="*/ 9068 w 520540"/>
              <a:gd name="connsiteY1" fmla="*/ 314894 h 663861"/>
              <a:gd name="connsiteX2" fmla="*/ 206145 w 520540"/>
              <a:gd name="connsiteY2" fmla="*/ 570347 h 663861"/>
              <a:gd name="connsiteX3" fmla="*/ 352128 w 520540"/>
              <a:gd name="connsiteY3" fmla="*/ 657931 h 663861"/>
              <a:gd name="connsiteX4" fmla="*/ 505410 w 520540"/>
              <a:gd name="connsiteY4" fmla="*/ 424374 h 663861"/>
              <a:gd name="connsiteX5" fmla="*/ 483512 w 520540"/>
              <a:gd name="connsiteY5" fmla="*/ 168921 h 663861"/>
              <a:gd name="connsiteX6" fmla="*/ 228042 w 520540"/>
              <a:gd name="connsiteY6" fmla="*/ 1052 h 663861"/>
              <a:gd name="connsiteX7" fmla="*/ 52863 w 520540"/>
              <a:gd name="connsiteY7" fmla="*/ 103233 h 66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540" h="663861">
                <a:moveTo>
                  <a:pt x="52863" y="103233"/>
                </a:moveTo>
                <a:cubicBezTo>
                  <a:pt x="16367" y="155540"/>
                  <a:pt x="-16479" y="237042"/>
                  <a:pt x="9068" y="314894"/>
                </a:cubicBezTo>
                <a:cubicBezTo>
                  <a:pt x="34615" y="392746"/>
                  <a:pt x="148968" y="513174"/>
                  <a:pt x="206145" y="570347"/>
                </a:cubicBezTo>
                <a:cubicBezTo>
                  <a:pt x="263322" y="627520"/>
                  <a:pt x="302251" y="682260"/>
                  <a:pt x="352128" y="657931"/>
                </a:cubicBezTo>
                <a:cubicBezTo>
                  <a:pt x="402006" y="633602"/>
                  <a:pt x="483513" y="505876"/>
                  <a:pt x="505410" y="424374"/>
                </a:cubicBezTo>
                <a:cubicBezTo>
                  <a:pt x="527307" y="342872"/>
                  <a:pt x="529740" y="239475"/>
                  <a:pt x="483512" y="168921"/>
                </a:cubicBezTo>
                <a:cubicBezTo>
                  <a:pt x="437284" y="98367"/>
                  <a:pt x="303467" y="10784"/>
                  <a:pt x="228042" y="1052"/>
                </a:cubicBezTo>
                <a:cubicBezTo>
                  <a:pt x="152618" y="-8680"/>
                  <a:pt x="89359" y="50926"/>
                  <a:pt x="52863" y="103233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435033" y="3767031"/>
            <a:ext cx="1590052" cy="2036558"/>
          </a:xfrm>
          <a:custGeom>
            <a:avLst/>
            <a:gdLst>
              <a:gd name="connsiteX0" fmla="*/ 33307 w 1602360"/>
              <a:gd name="connsiteY0" fmla="*/ 839457 h 2036558"/>
              <a:gd name="connsiteX1" fmla="*/ 113597 w 1602360"/>
              <a:gd name="connsiteY1" fmla="*/ 1109507 h 2036558"/>
              <a:gd name="connsiteX2" fmla="*/ 675631 w 1602360"/>
              <a:gd name="connsiteY2" fmla="*/ 1540128 h 2036558"/>
              <a:gd name="connsiteX3" fmla="*/ 850811 w 1602360"/>
              <a:gd name="connsiteY3" fmla="*/ 1817477 h 2036558"/>
              <a:gd name="connsiteX4" fmla="*/ 880007 w 1602360"/>
              <a:gd name="connsiteY4" fmla="*/ 2036436 h 2036558"/>
              <a:gd name="connsiteX5" fmla="*/ 1259563 w 1602360"/>
              <a:gd name="connsiteY5" fmla="*/ 1788282 h 2036558"/>
              <a:gd name="connsiteX6" fmla="*/ 1580725 w 1602360"/>
              <a:gd name="connsiteY6" fmla="*/ 1255480 h 2036558"/>
              <a:gd name="connsiteX7" fmla="*/ 1536930 w 1602360"/>
              <a:gd name="connsiteY7" fmla="*/ 642393 h 2036558"/>
              <a:gd name="connsiteX8" fmla="*/ 1244964 w 1602360"/>
              <a:gd name="connsiteY8" fmla="*/ 197175 h 2036558"/>
              <a:gd name="connsiteX9" fmla="*/ 712127 w 1602360"/>
              <a:gd name="connsiteY9" fmla="*/ 111 h 2036558"/>
              <a:gd name="connsiteX10" fmla="*/ 230384 w 1602360"/>
              <a:gd name="connsiteY10" fmla="*/ 175279 h 2036558"/>
              <a:gd name="connsiteX11" fmla="*/ 11409 w 1602360"/>
              <a:gd name="connsiteY11" fmla="*/ 554809 h 2036558"/>
              <a:gd name="connsiteX12" fmla="*/ 33307 w 1602360"/>
              <a:gd name="connsiteY12" fmla="*/ 83945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12" fmla="*/ 112162 w 1600925"/>
              <a:gd name="connsiteY12" fmla="*/ 1109507 h 2036558"/>
              <a:gd name="connsiteX0" fmla="*/ 129915 w 1618678"/>
              <a:gd name="connsiteY0" fmla="*/ 110950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12" fmla="*/ 129915 w 1618678"/>
              <a:gd name="connsiteY12" fmla="*/ 1109507 h 2036558"/>
              <a:gd name="connsiteX0" fmla="*/ 75372 w 1618678"/>
              <a:gd name="connsiteY0" fmla="*/ 93089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0" fmla="*/ 101583 w 1601095"/>
              <a:gd name="connsiteY0" fmla="*/ 1113364 h 2036558"/>
              <a:gd name="connsiteX1" fmla="*/ 674366 w 1601095"/>
              <a:gd name="connsiteY1" fmla="*/ 1540128 h 2036558"/>
              <a:gd name="connsiteX2" fmla="*/ 849546 w 1601095"/>
              <a:gd name="connsiteY2" fmla="*/ 1817477 h 2036558"/>
              <a:gd name="connsiteX3" fmla="*/ 878742 w 1601095"/>
              <a:gd name="connsiteY3" fmla="*/ 2036436 h 2036558"/>
              <a:gd name="connsiteX4" fmla="*/ 1258298 w 1601095"/>
              <a:gd name="connsiteY4" fmla="*/ 1788282 h 2036558"/>
              <a:gd name="connsiteX5" fmla="*/ 1579460 w 1601095"/>
              <a:gd name="connsiteY5" fmla="*/ 1255480 h 2036558"/>
              <a:gd name="connsiteX6" fmla="*/ 1535665 w 1601095"/>
              <a:gd name="connsiteY6" fmla="*/ 642393 h 2036558"/>
              <a:gd name="connsiteX7" fmla="*/ 1243699 w 1601095"/>
              <a:gd name="connsiteY7" fmla="*/ 197175 h 2036558"/>
              <a:gd name="connsiteX8" fmla="*/ 710862 w 1601095"/>
              <a:gd name="connsiteY8" fmla="*/ 111 h 2036558"/>
              <a:gd name="connsiteX9" fmla="*/ 229119 w 1601095"/>
              <a:gd name="connsiteY9" fmla="*/ 175279 h 2036558"/>
              <a:gd name="connsiteX10" fmla="*/ 10144 w 1601095"/>
              <a:gd name="connsiteY10" fmla="*/ 554809 h 2036558"/>
              <a:gd name="connsiteX11" fmla="*/ 101583 w 1601095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0052" h="2036558">
                <a:moveTo>
                  <a:pt x="101583" y="1113364"/>
                </a:moveTo>
                <a:cubicBezTo>
                  <a:pt x="210054" y="1297254"/>
                  <a:pt x="549706" y="1422776"/>
                  <a:pt x="674366" y="1540128"/>
                </a:cubicBezTo>
                <a:cubicBezTo>
                  <a:pt x="799026" y="1657480"/>
                  <a:pt x="815483" y="1734759"/>
                  <a:pt x="849546" y="1817477"/>
                </a:cubicBezTo>
                <a:cubicBezTo>
                  <a:pt x="883609" y="1900195"/>
                  <a:pt x="810617" y="2041302"/>
                  <a:pt x="878742" y="2036436"/>
                </a:cubicBezTo>
                <a:cubicBezTo>
                  <a:pt x="946867" y="2031570"/>
                  <a:pt x="1143945" y="1924524"/>
                  <a:pt x="1258298" y="1788282"/>
                </a:cubicBezTo>
                <a:cubicBezTo>
                  <a:pt x="1372651" y="1652040"/>
                  <a:pt x="1518633" y="1409967"/>
                  <a:pt x="1564861" y="1218986"/>
                </a:cubicBezTo>
                <a:cubicBezTo>
                  <a:pt x="1611089" y="1028005"/>
                  <a:pt x="1589192" y="812695"/>
                  <a:pt x="1535665" y="642393"/>
                </a:cubicBezTo>
                <a:cubicBezTo>
                  <a:pt x="1482138" y="472091"/>
                  <a:pt x="1381166" y="304222"/>
                  <a:pt x="1243699" y="197175"/>
                </a:cubicBezTo>
                <a:cubicBezTo>
                  <a:pt x="1106232" y="90128"/>
                  <a:pt x="879959" y="3760"/>
                  <a:pt x="710862" y="111"/>
                </a:cubicBezTo>
                <a:cubicBezTo>
                  <a:pt x="541765" y="-3538"/>
                  <a:pt x="345905" y="82829"/>
                  <a:pt x="229119" y="175279"/>
                </a:cubicBezTo>
                <a:cubicBezTo>
                  <a:pt x="112333" y="267729"/>
                  <a:pt x="31400" y="398462"/>
                  <a:pt x="10144" y="554809"/>
                </a:cubicBezTo>
                <a:cubicBezTo>
                  <a:pt x="-11112" y="711156"/>
                  <a:pt x="-6888" y="929474"/>
                  <a:pt x="101583" y="11133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653281" y="3990700"/>
            <a:ext cx="1133415" cy="1404522"/>
          </a:xfrm>
          <a:custGeom>
            <a:avLst/>
            <a:gdLst>
              <a:gd name="connsiteX0" fmla="*/ 32767 w 1164086"/>
              <a:gd name="connsiteY0" fmla="*/ 280050 h 1397185"/>
              <a:gd name="connsiteX1" fmla="*/ 18169 w 1164086"/>
              <a:gd name="connsiteY1" fmla="*/ 608490 h 1397185"/>
              <a:gd name="connsiteX2" fmla="*/ 215246 w 1164086"/>
              <a:gd name="connsiteY2" fmla="*/ 856644 h 1397185"/>
              <a:gd name="connsiteX3" fmla="*/ 594801 w 1164086"/>
              <a:gd name="connsiteY3" fmla="*/ 1075604 h 1397185"/>
              <a:gd name="connsiteX4" fmla="*/ 813775 w 1164086"/>
              <a:gd name="connsiteY4" fmla="*/ 1396745 h 1397185"/>
              <a:gd name="connsiteX5" fmla="*/ 1061946 w 1164086"/>
              <a:gd name="connsiteY5" fmla="*/ 1002617 h 1397185"/>
              <a:gd name="connsiteX6" fmla="*/ 1142237 w 1164086"/>
              <a:gd name="connsiteY6" fmla="*/ 535503 h 1397185"/>
              <a:gd name="connsiteX7" fmla="*/ 682391 w 1164086"/>
              <a:gd name="connsiteY7" fmla="*/ 46493 h 1397185"/>
              <a:gd name="connsiteX8" fmla="*/ 229844 w 1164086"/>
              <a:gd name="connsiteY8" fmla="*/ 46493 h 1397185"/>
              <a:gd name="connsiteX9" fmla="*/ 32767 w 1164086"/>
              <a:gd name="connsiteY9" fmla="*/ 280050 h 1397185"/>
              <a:gd name="connsiteX0" fmla="*/ 32767 w 1164086"/>
              <a:gd name="connsiteY0" fmla="*/ 280050 h 1404522"/>
              <a:gd name="connsiteX1" fmla="*/ 18169 w 1164086"/>
              <a:gd name="connsiteY1" fmla="*/ 608490 h 1404522"/>
              <a:gd name="connsiteX2" fmla="*/ 215246 w 1164086"/>
              <a:gd name="connsiteY2" fmla="*/ 856644 h 1404522"/>
              <a:gd name="connsiteX3" fmla="*/ 594801 w 1164086"/>
              <a:gd name="connsiteY3" fmla="*/ 1075604 h 1404522"/>
              <a:gd name="connsiteX4" fmla="*/ 813775 w 1164086"/>
              <a:gd name="connsiteY4" fmla="*/ 1396745 h 1404522"/>
              <a:gd name="connsiteX5" fmla="*/ 1061946 w 1164086"/>
              <a:gd name="connsiteY5" fmla="*/ 1002617 h 1404522"/>
              <a:gd name="connsiteX6" fmla="*/ 1142237 w 1164086"/>
              <a:gd name="connsiteY6" fmla="*/ 535503 h 1404522"/>
              <a:gd name="connsiteX7" fmla="*/ 682391 w 1164086"/>
              <a:gd name="connsiteY7" fmla="*/ 46493 h 1404522"/>
              <a:gd name="connsiteX8" fmla="*/ 229844 w 1164086"/>
              <a:gd name="connsiteY8" fmla="*/ 46493 h 1404522"/>
              <a:gd name="connsiteX9" fmla="*/ 32767 w 1164086"/>
              <a:gd name="connsiteY9" fmla="*/ 280050 h 1404522"/>
              <a:gd name="connsiteX0" fmla="*/ 32767 w 1133415"/>
              <a:gd name="connsiteY0" fmla="*/ 280050 h 1404522"/>
              <a:gd name="connsiteX1" fmla="*/ 18169 w 1133415"/>
              <a:gd name="connsiteY1" fmla="*/ 608490 h 1404522"/>
              <a:gd name="connsiteX2" fmla="*/ 215246 w 1133415"/>
              <a:gd name="connsiteY2" fmla="*/ 856644 h 1404522"/>
              <a:gd name="connsiteX3" fmla="*/ 594801 w 1133415"/>
              <a:gd name="connsiteY3" fmla="*/ 1075604 h 1404522"/>
              <a:gd name="connsiteX4" fmla="*/ 813775 w 1133415"/>
              <a:gd name="connsiteY4" fmla="*/ 1396745 h 1404522"/>
              <a:gd name="connsiteX5" fmla="*/ 1061946 w 1133415"/>
              <a:gd name="connsiteY5" fmla="*/ 1002617 h 1404522"/>
              <a:gd name="connsiteX6" fmla="*/ 1105741 w 1133415"/>
              <a:gd name="connsiteY6" fmla="*/ 535503 h 1404522"/>
              <a:gd name="connsiteX7" fmla="*/ 682391 w 1133415"/>
              <a:gd name="connsiteY7" fmla="*/ 46493 h 1404522"/>
              <a:gd name="connsiteX8" fmla="*/ 229844 w 1133415"/>
              <a:gd name="connsiteY8" fmla="*/ 46493 h 1404522"/>
              <a:gd name="connsiteX9" fmla="*/ 32767 w 1133415"/>
              <a:gd name="connsiteY9" fmla="*/ 280050 h 140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3415" h="1404522">
                <a:moveTo>
                  <a:pt x="32767" y="280050"/>
                </a:moveTo>
                <a:cubicBezTo>
                  <a:pt x="-2512" y="373716"/>
                  <a:pt x="-12244" y="512391"/>
                  <a:pt x="18169" y="608490"/>
                </a:cubicBezTo>
                <a:cubicBezTo>
                  <a:pt x="48582" y="704589"/>
                  <a:pt x="119141" y="778792"/>
                  <a:pt x="215246" y="856644"/>
                </a:cubicBezTo>
                <a:cubicBezTo>
                  <a:pt x="311351" y="934496"/>
                  <a:pt x="495046" y="985587"/>
                  <a:pt x="594801" y="1075604"/>
                </a:cubicBezTo>
                <a:cubicBezTo>
                  <a:pt x="694556" y="1165621"/>
                  <a:pt x="757816" y="1335924"/>
                  <a:pt x="813775" y="1396745"/>
                </a:cubicBezTo>
                <a:cubicBezTo>
                  <a:pt x="869734" y="1457566"/>
                  <a:pt x="1013285" y="1146157"/>
                  <a:pt x="1061946" y="1002617"/>
                </a:cubicBezTo>
                <a:cubicBezTo>
                  <a:pt x="1110607" y="859077"/>
                  <a:pt x="1169000" y="694857"/>
                  <a:pt x="1105741" y="535503"/>
                </a:cubicBezTo>
                <a:cubicBezTo>
                  <a:pt x="1042482" y="376149"/>
                  <a:pt x="834457" y="127995"/>
                  <a:pt x="682391" y="46493"/>
                </a:cubicBezTo>
                <a:cubicBezTo>
                  <a:pt x="530325" y="-35009"/>
                  <a:pt x="336898" y="7567"/>
                  <a:pt x="229844" y="46493"/>
                </a:cubicBezTo>
                <a:cubicBezTo>
                  <a:pt x="122790" y="85419"/>
                  <a:pt x="68046" y="186384"/>
                  <a:pt x="32767" y="28005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895251" y="4202713"/>
            <a:ext cx="652624" cy="639456"/>
          </a:xfrm>
          <a:custGeom>
            <a:avLst/>
            <a:gdLst>
              <a:gd name="connsiteX0" fmla="*/ 2473 w 652624"/>
              <a:gd name="connsiteY0" fmla="*/ 228607 h 639456"/>
              <a:gd name="connsiteX1" fmla="*/ 75465 w 652624"/>
              <a:gd name="connsiteY1" fmla="*/ 484060 h 639456"/>
              <a:gd name="connsiteX2" fmla="*/ 425823 w 652624"/>
              <a:gd name="connsiteY2" fmla="*/ 637332 h 639456"/>
              <a:gd name="connsiteX3" fmla="*/ 652097 w 652624"/>
              <a:gd name="connsiteY3" fmla="*/ 374580 h 639456"/>
              <a:gd name="connsiteX4" fmla="*/ 476917 w 652624"/>
              <a:gd name="connsiteY4" fmla="*/ 126426 h 639456"/>
              <a:gd name="connsiteX5" fmla="*/ 126559 w 652624"/>
              <a:gd name="connsiteY5" fmla="*/ 2349 h 639456"/>
              <a:gd name="connsiteX6" fmla="*/ 2473 w 652624"/>
              <a:gd name="connsiteY6" fmla="*/ 228607 h 63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624" h="639456">
                <a:moveTo>
                  <a:pt x="2473" y="228607"/>
                </a:moveTo>
                <a:cubicBezTo>
                  <a:pt x="-6043" y="308892"/>
                  <a:pt x="4907" y="415939"/>
                  <a:pt x="75465" y="484060"/>
                </a:cubicBezTo>
                <a:cubicBezTo>
                  <a:pt x="146023" y="552181"/>
                  <a:pt x="329718" y="655579"/>
                  <a:pt x="425823" y="637332"/>
                </a:cubicBezTo>
                <a:cubicBezTo>
                  <a:pt x="521928" y="619085"/>
                  <a:pt x="643581" y="459731"/>
                  <a:pt x="652097" y="374580"/>
                </a:cubicBezTo>
                <a:cubicBezTo>
                  <a:pt x="660613" y="289429"/>
                  <a:pt x="564507" y="188464"/>
                  <a:pt x="476917" y="126426"/>
                </a:cubicBezTo>
                <a:cubicBezTo>
                  <a:pt x="389327" y="64388"/>
                  <a:pt x="205633" y="-14681"/>
                  <a:pt x="126559" y="2349"/>
                </a:cubicBezTo>
                <a:cubicBezTo>
                  <a:pt x="47485" y="19379"/>
                  <a:pt x="10989" y="148322"/>
                  <a:pt x="2473" y="228607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65067" y="3193624"/>
            <a:ext cx="1826294" cy="2222372"/>
          </a:xfrm>
          <a:custGeom>
            <a:avLst/>
            <a:gdLst>
              <a:gd name="connsiteX0" fmla="*/ 97597 w 1826294"/>
              <a:gd name="connsiteY0" fmla="*/ 420246 h 2222372"/>
              <a:gd name="connsiteX1" fmla="*/ 2708 w 1826294"/>
              <a:gd name="connsiteY1" fmla="*/ 938451 h 2222372"/>
              <a:gd name="connsiteX2" fmla="*/ 185186 w 1826294"/>
              <a:gd name="connsiteY2" fmla="*/ 1478552 h 2222372"/>
              <a:gd name="connsiteX3" fmla="*/ 462554 w 1826294"/>
              <a:gd name="connsiteY3" fmla="*/ 1690213 h 2222372"/>
              <a:gd name="connsiteX4" fmla="*/ 893203 w 1826294"/>
              <a:gd name="connsiteY4" fmla="*/ 1653719 h 2222372"/>
              <a:gd name="connsiteX5" fmla="*/ 1082981 w 1826294"/>
              <a:gd name="connsiteY5" fmla="*/ 1770498 h 2222372"/>
              <a:gd name="connsiteX6" fmla="*/ 1126776 w 1826294"/>
              <a:gd name="connsiteY6" fmla="*/ 2208417 h 2222372"/>
              <a:gd name="connsiteX7" fmla="*/ 1411442 w 1826294"/>
              <a:gd name="connsiteY7" fmla="*/ 2055145 h 2222372"/>
              <a:gd name="connsiteX8" fmla="*/ 1790998 w 1826294"/>
              <a:gd name="connsiteY8" fmla="*/ 1478552 h 2222372"/>
              <a:gd name="connsiteX9" fmla="*/ 1761801 w 1826294"/>
              <a:gd name="connsiteY9" fmla="*/ 719491 h 2222372"/>
              <a:gd name="connsiteX10" fmla="*/ 1367647 w 1826294"/>
              <a:gd name="connsiteY10" fmla="*/ 208585 h 2222372"/>
              <a:gd name="connsiteX11" fmla="*/ 732622 w 1826294"/>
              <a:gd name="connsiteY11" fmla="*/ 4223 h 2222372"/>
              <a:gd name="connsiteX12" fmla="*/ 382263 w 1826294"/>
              <a:gd name="connsiteY12" fmla="*/ 99106 h 2222372"/>
              <a:gd name="connsiteX13" fmla="*/ 97597 w 1826294"/>
              <a:gd name="connsiteY13" fmla="*/ 420246 h 222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6294" h="2222372">
                <a:moveTo>
                  <a:pt x="97597" y="420246"/>
                </a:moveTo>
                <a:cubicBezTo>
                  <a:pt x="34338" y="560137"/>
                  <a:pt x="-11890" y="762067"/>
                  <a:pt x="2708" y="938451"/>
                </a:cubicBezTo>
                <a:cubicBezTo>
                  <a:pt x="17306" y="1114835"/>
                  <a:pt x="108545" y="1353258"/>
                  <a:pt x="185186" y="1478552"/>
                </a:cubicBezTo>
                <a:cubicBezTo>
                  <a:pt x="261827" y="1603846"/>
                  <a:pt x="344551" y="1661019"/>
                  <a:pt x="462554" y="1690213"/>
                </a:cubicBezTo>
                <a:cubicBezTo>
                  <a:pt x="580557" y="1719407"/>
                  <a:pt x="789799" y="1640338"/>
                  <a:pt x="893203" y="1653719"/>
                </a:cubicBezTo>
                <a:cubicBezTo>
                  <a:pt x="996607" y="1667100"/>
                  <a:pt x="1044052" y="1678048"/>
                  <a:pt x="1082981" y="1770498"/>
                </a:cubicBezTo>
                <a:cubicBezTo>
                  <a:pt x="1121910" y="1862948"/>
                  <a:pt x="1072033" y="2160976"/>
                  <a:pt x="1126776" y="2208417"/>
                </a:cubicBezTo>
                <a:cubicBezTo>
                  <a:pt x="1181520" y="2255858"/>
                  <a:pt x="1300738" y="2176789"/>
                  <a:pt x="1411442" y="2055145"/>
                </a:cubicBezTo>
                <a:cubicBezTo>
                  <a:pt x="1522146" y="1933501"/>
                  <a:pt x="1732605" y="1701161"/>
                  <a:pt x="1790998" y="1478552"/>
                </a:cubicBezTo>
                <a:cubicBezTo>
                  <a:pt x="1849391" y="1255943"/>
                  <a:pt x="1832359" y="931152"/>
                  <a:pt x="1761801" y="719491"/>
                </a:cubicBezTo>
                <a:cubicBezTo>
                  <a:pt x="1691243" y="507830"/>
                  <a:pt x="1539177" y="327796"/>
                  <a:pt x="1367647" y="208585"/>
                </a:cubicBezTo>
                <a:cubicBezTo>
                  <a:pt x="1196117" y="89374"/>
                  <a:pt x="896853" y="22469"/>
                  <a:pt x="732622" y="4223"/>
                </a:cubicBezTo>
                <a:cubicBezTo>
                  <a:pt x="568391" y="-14023"/>
                  <a:pt x="490534" y="28552"/>
                  <a:pt x="382263" y="99106"/>
                </a:cubicBezTo>
                <a:cubicBezTo>
                  <a:pt x="273992" y="169660"/>
                  <a:pt x="160856" y="280355"/>
                  <a:pt x="97597" y="420246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313566" y="3441356"/>
            <a:ext cx="1445864" cy="1364845"/>
          </a:xfrm>
          <a:custGeom>
            <a:avLst/>
            <a:gdLst>
              <a:gd name="connsiteX0" fmla="*/ 102380 w 1450494"/>
              <a:gd name="connsiteY0" fmla="*/ 201709 h 1363328"/>
              <a:gd name="connsiteX1" fmla="*/ 192 w 1450494"/>
              <a:gd name="connsiteY1" fmla="*/ 573941 h 1363328"/>
              <a:gd name="connsiteX2" fmla="*/ 124277 w 1450494"/>
              <a:gd name="connsiteY2" fmla="*/ 1055652 h 1363328"/>
              <a:gd name="connsiteX3" fmla="*/ 416243 w 1450494"/>
              <a:gd name="connsiteY3" fmla="*/ 1223521 h 1363328"/>
              <a:gd name="connsiteX4" fmla="*/ 846892 w 1450494"/>
              <a:gd name="connsiteY4" fmla="*/ 1121340 h 1363328"/>
              <a:gd name="connsiteX5" fmla="*/ 1219148 w 1450494"/>
              <a:gd name="connsiteY5" fmla="*/ 1362195 h 1363328"/>
              <a:gd name="connsiteX6" fmla="*/ 1445422 w 1450494"/>
              <a:gd name="connsiteY6" fmla="*/ 1004561 h 1363328"/>
              <a:gd name="connsiteX7" fmla="*/ 1328636 w 1450494"/>
              <a:gd name="connsiteY7" fmla="*/ 522850 h 1363328"/>
              <a:gd name="connsiteX8" fmla="*/ 810396 w 1450494"/>
              <a:gd name="connsiteY8" fmla="*/ 48437 h 1363328"/>
              <a:gd name="connsiteX9" fmla="*/ 343251 w 1450494"/>
              <a:gd name="connsiteY9" fmla="*/ 33840 h 1363328"/>
              <a:gd name="connsiteX10" fmla="*/ 102380 w 1450494"/>
              <a:gd name="connsiteY10" fmla="*/ 201709 h 1363328"/>
              <a:gd name="connsiteX0" fmla="*/ 102380 w 1450494"/>
              <a:gd name="connsiteY0" fmla="*/ 201709 h 1363502"/>
              <a:gd name="connsiteX1" fmla="*/ 192 w 1450494"/>
              <a:gd name="connsiteY1" fmla="*/ 573941 h 1363502"/>
              <a:gd name="connsiteX2" fmla="*/ 124277 w 1450494"/>
              <a:gd name="connsiteY2" fmla="*/ 1055652 h 1363502"/>
              <a:gd name="connsiteX3" fmla="*/ 416243 w 1450494"/>
              <a:gd name="connsiteY3" fmla="*/ 1223521 h 1363502"/>
              <a:gd name="connsiteX4" fmla="*/ 970978 w 1450494"/>
              <a:gd name="connsiteY4" fmla="*/ 1128639 h 1363502"/>
              <a:gd name="connsiteX5" fmla="*/ 1219148 w 1450494"/>
              <a:gd name="connsiteY5" fmla="*/ 1362195 h 1363502"/>
              <a:gd name="connsiteX6" fmla="*/ 1445422 w 1450494"/>
              <a:gd name="connsiteY6" fmla="*/ 1004561 h 1363502"/>
              <a:gd name="connsiteX7" fmla="*/ 1328636 w 1450494"/>
              <a:gd name="connsiteY7" fmla="*/ 522850 h 1363502"/>
              <a:gd name="connsiteX8" fmla="*/ 810396 w 1450494"/>
              <a:gd name="connsiteY8" fmla="*/ 48437 h 1363502"/>
              <a:gd name="connsiteX9" fmla="*/ 343251 w 1450494"/>
              <a:gd name="connsiteY9" fmla="*/ 33840 h 1363502"/>
              <a:gd name="connsiteX10" fmla="*/ 102380 w 1450494"/>
              <a:gd name="connsiteY10" fmla="*/ 201709 h 1363502"/>
              <a:gd name="connsiteX0" fmla="*/ 102380 w 1450494"/>
              <a:gd name="connsiteY0" fmla="*/ 201709 h 1365949"/>
              <a:gd name="connsiteX1" fmla="*/ 192 w 1450494"/>
              <a:gd name="connsiteY1" fmla="*/ 573941 h 1365949"/>
              <a:gd name="connsiteX2" fmla="*/ 124277 w 1450494"/>
              <a:gd name="connsiteY2" fmla="*/ 1055652 h 1365949"/>
              <a:gd name="connsiteX3" fmla="*/ 416243 w 1450494"/>
              <a:gd name="connsiteY3" fmla="*/ 1223521 h 1365949"/>
              <a:gd name="connsiteX4" fmla="*/ 970978 w 1450494"/>
              <a:gd name="connsiteY4" fmla="*/ 1128639 h 1365949"/>
              <a:gd name="connsiteX5" fmla="*/ 1219148 w 1450494"/>
              <a:gd name="connsiteY5" fmla="*/ 1362195 h 1365949"/>
              <a:gd name="connsiteX6" fmla="*/ 1445422 w 1450494"/>
              <a:gd name="connsiteY6" fmla="*/ 1004561 h 1365949"/>
              <a:gd name="connsiteX7" fmla="*/ 1328636 w 1450494"/>
              <a:gd name="connsiteY7" fmla="*/ 522850 h 1365949"/>
              <a:gd name="connsiteX8" fmla="*/ 810396 w 1450494"/>
              <a:gd name="connsiteY8" fmla="*/ 48437 h 1365949"/>
              <a:gd name="connsiteX9" fmla="*/ 343251 w 1450494"/>
              <a:gd name="connsiteY9" fmla="*/ 33840 h 1365949"/>
              <a:gd name="connsiteX10" fmla="*/ 102380 w 1450494"/>
              <a:gd name="connsiteY10" fmla="*/ 201709 h 1365949"/>
              <a:gd name="connsiteX0" fmla="*/ 102380 w 1450494"/>
              <a:gd name="connsiteY0" fmla="*/ 201709 h 1364845"/>
              <a:gd name="connsiteX1" fmla="*/ 192 w 1450494"/>
              <a:gd name="connsiteY1" fmla="*/ 573941 h 1364845"/>
              <a:gd name="connsiteX2" fmla="*/ 124277 w 1450494"/>
              <a:gd name="connsiteY2" fmla="*/ 1055652 h 1364845"/>
              <a:gd name="connsiteX3" fmla="*/ 416243 w 1450494"/>
              <a:gd name="connsiteY3" fmla="*/ 1223521 h 1364845"/>
              <a:gd name="connsiteX4" fmla="*/ 970978 w 1450494"/>
              <a:gd name="connsiteY4" fmla="*/ 1128639 h 1364845"/>
              <a:gd name="connsiteX5" fmla="*/ 1219148 w 1450494"/>
              <a:gd name="connsiteY5" fmla="*/ 1362195 h 1364845"/>
              <a:gd name="connsiteX6" fmla="*/ 1445422 w 1450494"/>
              <a:gd name="connsiteY6" fmla="*/ 946172 h 1364845"/>
              <a:gd name="connsiteX7" fmla="*/ 1328636 w 1450494"/>
              <a:gd name="connsiteY7" fmla="*/ 522850 h 1364845"/>
              <a:gd name="connsiteX8" fmla="*/ 810396 w 1450494"/>
              <a:gd name="connsiteY8" fmla="*/ 48437 h 1364845"/>
              <a:gd name="connsiteX9" fmla="*/ 343251 w 1450494"/>
              <a:gd name="connsiteY9" fmla="*/ 33840 h 1364845"/>
              <a:gd name="connsiteX10" fmla="*/ 102380 w 1450494"/>
              <a:gd name="connsiteY10" fmla="*/ 201709 h 1364845"/>
              <a:gd name="connsiteX0" fmla="*/ 102380 w 1445864"/>
              <a:gd name="connsiteY0" fmla="*/ 201709 h 1364845"/>
              <a:gd name="connsiteX1" fmla="*/ 192 w 1445864"/>
              <a:gd name="connsiteY1" fmla="*/ 573941 h 1364845"/>
              <a:gd name="connsiteX2" fmla="*/ 124277 w 1445864"/>
              <a:gd name="connsiteY2" fmla="*/ 1055652 h 1364845"/>
              <a:gd name="connsiteX3" fmla="*/ 416243 w 1445864"/>
              <a:gd name="connsiteY3" fmla="*/ 1223521 h 1364845"/>
              <a:gd name="connsiteX4" fmla="*/ 970978 w 1445864"/>
              <a:gd name="connsiteY4" fmla="*/ 1128639 h 1364845"/>
              <a:gd name="connsiteX5" fmla="*/ 1219148 w 1445864"/>
              <a:gd name="connsiteY5" fmla="*/ 1362195 h 1364845"/>
              <a:gd name="connsiteX6" fmla="*/ 1445422 w 1445864"/>
              <a:gd name="connsiteY6" fmla="*/ 946172 h 1364845"/>
              <a:gd name="connsiteX7" fmla="*/ 1262943 w 1445864"/>
              <a:gd name="connsiteY7" fmla="*/ 464461 h 1364845"/>
              <a:gd name="connsiteX8" fmla="*/ 810396 w 1445864"/>
              <a:gd name="connsiteY8" fmla="*/ 48437 h 1364845"/>
              <a:gd name="connsiteX9" fmla="*/ 343251 w 1445864"/>
              <a:gd name="connsiteY9" fmla="*/ 33840 h 1364845"/>
              <a:gd name="connsiteX10" fmla="*/ 102380 w 1445864"/>
              <a:gd name="connsiteY10" fmla="*/ 201709 h 13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864" h="1364845">
                <a:moveTo>
                  <a:pt x="102380" y="201709"/>
                </a:moveTo>
                <a:cubicBezTo>
                  <a:pt x="45204" y="291726"/>
                  <a:pt x="-3457" y="431617"/>
                  <a:pt x="192" y="573941"/>
                </a:cubicBezTo>
                <a:cubicBezTo>
                  <a:pt x="3841" y="716265"/>
                  <a:pt x="54935" y="947389"/>
                  <a:pt x="124277" y="1055652"/>
                </a:cubicBezTo>
                <a:cubicBezTo>
                  <a:pt x="193619" y="1163915"/>
                  <a:pt x="275126" y="1211356"/>
                  <a:pt x="416243" y="1223521"/>
                </a:cubicBezTo>
                <a:cubicBezTo>
                  <a:pt x="557360" y="1235686"/>
                  <a:pt x="837161" y="1105527"/>
                  <a:pt x="970978" y="1128639"/>
                </a:cubicBezTo>
                <a:cubicBezTo>
                  <a:pt x="1104795" y="1151751"/>
                  <a:pt x="1140074" y="1392606"/>
                  <a:pt x="1219148" y="1362195"/>
                </a:cubicBezTo>
                <a:cubicBezTo>
                  <a:pt x="1298222" y="1331784"/>
                  <a:pt x="1438123" y="1095794"/>
                  <a:pt x="1445422" y="946172"/>
                </a:cubicBezTo>
                <a:cubicBezTo>
                  <a:pt x="1452721" y="796550"/>
                  <a:pt x="1368781" y="614084"/>
                  <a:pt x="1262943" y="464461"/>
                </a:cubicBezTo>
                <a:cubicBezTo>
                  <a:pt x="1157105" y="314839"/>
                  <a:pt x="974627" y="129939"/>
                  <a:pt x="810396" y="48437"/>
                </a:cubicBezTo>
                <a:cubicBezTo>
                  <a:pt x="646165" y="-33065"/>
                  <a:pt x="460037" y="7078"/>
                  <a:pt x="343251" y="33840"/>
                </a:cubicBezTo>
                <a:cubicBezTo>
                  <a:pt x="226465" y="60602"/>
                  <a:pt x="159556" y="111692"/>
                  <a:pt x="102380" y="201709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08142" y="3650297"/>
            <a:ext cx="761803" cy="808243"/>
          </a:xfrm>
          <a:custGeom>
            <a:avLst/>
            <a:gdLst>
              <a:gd name="connsiteX0" fmla="*/ 56527 w 786441"/>
              <a:gd name="connsiteY0" fmla="*/ 213399 h 816765"/>
              <a:gd name="connsiteX1" fmla="*/ 5433 w 786441"/>
              <a:gd name="connsiteY1" fmla="*/ 563735 h 816765"/>
              <a:gd name="connsiteX2" fmla="*/ 166014 w 786441"/>
              <a:gd name="connsiteY2" fmla="*/ 804590 h 816765"/>
              <a:gd name="connsiteX3" fmla="*/ 516372 w 786441"/>
              <a:gd name="connsiteY3" fmla="*/ 724305 h 816765"/>
              <a:gd name="connsiteX4" fmla="*/ 786441 w 786441"/>
              <a:gd name="connsiteY4" fmla="*/ 242594 h 816765"/>
              <a:gd name="connsiteX5" fmla="*/ 516372 w 786441"/>
              <a:gd name="connsiteY5" fmla="*/ 9037 h 816765"/>
              <a:gd name="connsiteX6" fmla="*/ 239005 w 786441"/>
              <a:gd name="connsiteY6" fmla="*/ 67426 h 816765"/>
              <a:gd name="connsiteX7" fmla="*/ 56527 w 786441"/>
              <a:gd name="connsiteY7" fmla="*/ 213399 h 816765"/>
              <a:gd name="connsiteX0" fmla="*/ 56527 w 764544"/>
              <a:gd name="connsiteY0" fmla="*/ 213399 h 817213"/>
              <a:gd name="connsiteX1" fmla="*/ 5433 w 764544"/>
              <a:gd name="connsiteY1" fmla="*/ 563735 h 817213"/>
              <a:gd name="connsiteX2" fmla="*/ 166014 w 764544"/>
              <a:gd name="connsiteY2" fmla="*/ 804590 h 817213"/>
              <a:gd name="connsiteX3" fmla="*/ 516372 w 764544"/>
              <a:gd name="connsiteY3" fmla="*/ 724305 h 817213"/>
              <a:gd name="connsiteX4" fmla="*/ 764544 w 764544"/>
              <a:gd name="connsiteY4" fmla="*/ 227997 h 817213"/>
              <a:gd name="connsiteX5" fmla="*/ 516372 w 764544"/>
              <a:gd name="connsiteY5" fmla="*/ 9037 h 817213"/>
              <a:gd name="connsiteX6" fmla="*/ 239005 w 764544"/>
              <a:gd name="connsiteY6" fmla="*/ 67426 h 817213"/>
              <a:gd name="connsiteX7" fmla="*/ 56527 w 764544"/>
              <a:gd name="connsiteY7" fmla="*/ 213399 h 817213"/>
              <a:gd name="connsiteX0" fmla="*/ 65522 w 773539"/>
              <a:gd name="connsiteY0" fmla="*/ 204401 h 808215"/>
              <a:gd name="connsiteX1" fmla="*/ 14428 w 773539"/>
              <a:gd name="connsiteY1" fmla="*/ 554737 h 808215"/>
              <a:gd name="connsiteX2" fmla="*/ 175009 w 773539"/>
              <a:gd name="connsiteY2" fmla="*/ 795592 h 808215"/>
              <a:gd name="connsiteX3" fmla="*/ 525367 w 773539"/>
              <a:gd name="connsiteY3" fmla="*/ 715307 h 808215"/>
              <a:gd name="connsiteX4" fmla="*/ 773539 w 773539"/>
              <a:gd name="connsiteY4" fmla="*/ 218999 h 808215"/>
              <a:gd name="connsiteX5" fmla="*/ 525367 w 773539"/>
              <a:gd name="connsiteY5" fmla="*/ 39 h 808215"/>
              <a:gd name="connsiteX6" fmla="*/ 65522 w 773539"/>
              <a:gd name="connsiteY6" fmla="*/ 204401 h 808215"/>
              <a:gd name="connsiteX0" fmla="*/ 97580 w 761803"/>
              <a:gd name="connsiteY0" fmla="*/ 153338 h 808243"/>
              <a:gd name="connsiteX1" fmla="*/ 2692 w 761803"/>
              <a:gd name="connsiteY1" fmla="*/ 554765 h 808243"/>
              <a:gd name="connsiteX2" fmla="*/ 163273 w 761803"/>
              <a:gd name="connsiteY2" fmla="*/ 795620 h 808243"/>
              <a:gd name="connsiteX3" fmla="*/ 513631 w 761803"/>
              <a:gd name="connsiteY3" fmla="*/ 715335 h 808243"/>
              <a:gd name="connsiteX4" fmla="*/ 761803 w 761803"/>
              <a:gd name="connsiteY4" fmla="*/ 219027 h 808243"/>
              <a:gd name="connsiteX5" fmla="*/ 513631 w 761803"/>
              <a:gd name="connsiteY5" fmla="*/ 67 h 808243"/>
              <a:gd name="connsiteX6" fmla="*/ 97580 w 761803"/>
              <a:gd name="connsiteY6" fmla="*/ 153338 h 80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803" h="808243">
                <a:moveTo>
                  <a:pt x="97580" y="153338"/>
                </a:moveTo>
                <a:cubicBezTo>
                  <a:pt x="12423" y="245788"/>
                  <a:pt x="-8257" y="447718"/>
                  <a:pt x="2692" y="554765"/>
                </a:cubicBezTo>
                <a:cubicBezTo>
                  <a:pt x="13641" y="661812"/>
                  <a:pt x="78117" y="768858"/>
                  <a:pt x="163273" y="795620"/>
                </a:cubicBezTo>
                <a:cubicBezTo>
                  <a:pt x="248429" y="822382"/>
                  <a:pt x="413876" y="811434"/>
                  <a:pt x="513631" y="715335"/>
                </a:cubicBezTo>
                <a:cubicBezTo>
                  <a:pt x="613386" y="619236"/>
                  <a:pt x="761803" y="338238"/>
                  <a:pt x="761803" y="219027"/>
                </a:cubicBezTo>
                <a:cubicBezTo>
                  <a:pt x="761803" y="99816"/>
                  <a:pt x="604870" y="29262"/>
                  <a:pt x="513631" y="67"/>
                </a:cubicBezTo>
                <a:cubicBezTo>
                  <a:pt x="395628" y="-2366"/>
                  <a:pt x="182737" y="60888"/>
                  <a:pt x="97580" y="15333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640606" y="3827957"/>
            <a:ext cx="397759" cy="394207"/>
          </a:xfrm>
          <a:custGeom>
            <a:avLst/>
            <a:gdLst>
              <a:gd name="connsiteX0" fmla="*/ 96502 w 397759"/>
              <a:gd name="connsiteY0" fmla="*/ 55964 h 394207"/>
              <a:gd name="connsiteX1" fmla="*/ 1613 w 397759"/>
              <a:gd name="connsiteY1" fmla="*/ 289521 h 394207"/>
              <a:gd name="connsiteX2" fmla="*/ 162194 w 397759"/>
              <a:gd name="connsiteY2" fmla="*/ 391702 h 394207"/>
              <a:gd name="connsiteX3" fmla="*/ 373869 w 397759"/>
              <a:gd name="connsiteY3" fmla="*/ 194638 h 394207"/>
              <a:gd name="connsiteX4" fmla="*/ 359271 w 397759"/>
              <a:gd name="connsiteY4" fmla="*/ 12172 h 394207"/>
              <a:gd name="connsiteX5" fmla="*/ 96502 w 397759"/>
              <a:gd name="connsiteY5" fmla="*/ 55964 h 39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759" h="394207">
                <a:moveTo>
                  <a:pt x="96502" y="55964"/>
                </a:moveTo>
                <a:cubicBezTo>
                  <a:pt x="36892" y="102189"/>
                  <a:pt x="-9336" y="233565"/>
                  <a:pt x="1613" y="289521"/>
                </a:cubicBezTo>
                <a:cubicBezTo>
                  <a:pt x="12562" y="345477"/>
                  <a:pt x="100151" y="407516"/>
                  <a:pt x="162194" y="391702"/>
                </a:cubicBezTo>
                <a:cubicBezTo>
                  <a:pt x="224237" y="375888"/>
                  <a:pt x="341023" y="257893"/>
                  <a:pt x="373869" y="194638"/>
                </a:cubicBezTo>
                <a:cubicBezTo>
                  <a:pt x="406715" y="131383"/>
                  <a:pt x="409148" y="41367"/>
                  <a:pt x="359271" y="12172"/>
                </a:cubicBezTo>
                <a:cubicBezTo>
                  <a:pt x="309394" y="-17023"/>
                  <a:pt x="156112" y="9739"/>
                  <a:pt x="96502" y="559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19692" y="5745078"/>
            <a:ext cx="686119" cy="270050"/>
          </a:xfrm>
          <a:custGeom>
            <a:avLst/>
            <a:gdLst>
              <a:gd name="connsiteX0" fmla="*/ 0 w 686119"/>
              <a:gd name="connsiteY0" fmla="*/ 270050 h 270050"/>
              <a:gd name="connsiteX1" fmla="*/ 686119 w 686119"/>
              <a:gd name="connsiteY1" fmla="*/ 0 h 2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6119" h="270050">
                <a:moveTo>
                  <a:pt x="0" y="270050"/>
                </a:moveTo>
                <a:lnTo>
                  <a:pt x="686119" y="0"/>
                </a:lnTo>
              </a:path>
            </a:pathLst>
          </a:cu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109434" y="5248769"/>
            <a:ext cx="321942" cy="1051007"/>
          </a:xfrm>
          <a:custGeom>
            <a:avLst/>
            <a:gdLst>
              <a:gd name="connsiteX0" fmla="*/ 0 w 321942"/>
              <a:gd name="connsiteY0" fmla="*/ 1051007 h 1051007"/>
              <a:gd name="connsiteX1" fmla="*/ 270069 w 321942"/>
              <a:gd name="connsiteY1" fmla="*/ 569296 h 1051007"/>
              <a:gd name="connsiteX2" fmla="*/ 321163 w 321942"/>
              <a:gd name="connsiteY2" fmla="*/ 211661 h 1051007"/>
              <a:gd name="connsiteX3" fmla="*/ 255470 w 321942"/>
              <a:gd name="connsiteY3" fmla="*/ 0 h 10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2" h="1051007">
                <a:moveTo>
                  <a:pt x="0" y="1051007"/>
                </a:moveTo>
                <a:cubicBezTo>
                  <a:pt x="108271" y="880097"/>
                  <a:pt x="216542" y="709187"/>
                  <a:pt x="270069" y="569296"/>
                </a:cubicBezTo>
                <a:cubicBezTo>
                  <a:pt x="323596" y="429405"/>
                  <a:pt x="323596" y="306544"/>
                  <a:pt x="321163" y="211661"/>
                </a:cubicBezTo>
                <a:cubicBezTo>
                  <a:pt x="318730" y="116778"/>
                  <a:pt x="287100" y="58389"/>
                  <a:pt x="255470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138596" y="4467813"/>
            <a:ext cx="372361" cy="1576510"/>
          </a:xfrm>
          <a:custGeom>
            <a:avLst/>
            <a:gdLst>
              <a:gd name="connsiteX0" fmla="*/ 0 w 372361"/>
              <a:gd name="connsiteY0" fmla="*/ 1576510 h 1576510"/>
              <a:gd name="connsiteX1" fmla="*/ 284666 w 372361"/>
              <a:gd name="connsiteY1" fmla="*/ 1145889 h 1576510"/>
              <a:gd name="connsiteX2" fmla="*/ 372256 w 372361"/>
              <a:gd name="connsiteY2" fmla="*/ 642282 h 1576510"/>
              <a:gd name="connsiteX3" fmla="*/ 299265 w 372361"/>
              <a:gd name="connsiteY3" fmla="*/ 167869 h 1576510"/>
              <a:gd name="connsiteX4" fmla="*/ 160581 w 372361"/>
              <a:gd name="connsiteY4" fmla="*/ 0 h 157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361" h="1576510">
                <a:moveTo>
                  <a:pt x="0" y="1576510"/>
                </a:moveTo>
                <a:cubicBezTo>
                  <a:pt x="111311" y="1439052"/>
                  <a:pt x="222623" y="1301594"/>
                  <a:pt x="284666" y="1145889"/>
                </a:cubicBezTo>
                <a:cubicBezTo>
                  <a:pt x="346709" y="990184"/>
                  <a:pt x="369823" y="805285"/>
                  <a:pt x="372256" y="642282"/>
                </a:cubicBezTo>
                <a:cubicBezTo>
                  <a:pt x="374689" y="479279"/>
                  <a:pt x="334544" y="274916"/>
                  <a:pt x="299265" y="167869"/>
                </a:cubicBezTo>
                <a:cubicBezTo>
                  <a:pt x="263986" y="60822"/>
                  <a:pt x="160581" y="0"/>
                  <a:pt x="160581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919587" y="3964206"/>
            <a:ext cx="612718" cy="1707886"/>
          </a:xfrm>
          <a:custGeom>
            <a:avLst/>
            <a:gdLst>
              <a:gd name="connsiteX0" fmla="*/ 0 w 612718"/>
              <a:gd name="connsiteY0" fmla="*/ 1707886 h 1707886"/>
              <a:gd name="connsiteX1" fmla="*/ 416051 w 612718"/>
              <a:gd name="connsiteY1" fmla="*/ 1350251 h 1707886"/>
              <a:gd name="connsiteX2" fmla="*/ 605828 w 612718"/>
              <a:gd name="connsiteY2" fmla="*/ 788255 h 1707886"/>
              <a:gd name="connsiteX3" fmla="*/ 562033 w 612718"/>
              <a:gd name="connsiteY3" fmla="*/ 291946 h 1707886"/>
              <a:gd name="connsiteX4" fmla="*/ 474444 w 612718"/>
              <a:gd name="connsiteY4" fmla="*/ 0 h 1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718" h="1707886">
                <a:moveTo>
                  <a:pt x="0" y="1707886"/>
                </a:moveTo>
                <a:cubicBezTo>
                  <a:pt x="157540" y="1605704"/>
                  <a:pt x="315080" y="1503523"/>
                  <a:pt x="416051" y="1350251"/>
                </a:cubicBezTo>
                <a:cubicBezTo>
                  <a:pt x="517022" y="1196979"/>
                  <a:pt x="581498" y="964639"/>
                  <a:pt x="605828" y="788255"/>
                </a:cubicBezTo>
                <a:cubicBezTo>
                  <a:pt x="630158" y="611871"/>
                  <a:pt x="583930" y="423322"/>
                  <a:pt x="562033" y="291946"/>
                </a:cubicBezTo>
                <a:cubicBezTo>
                  <a:pt x="540136" y="160570"/>
                  <a:pt x="474444" y="0"/>
                  <a:pt x="474444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824785" y="5715883"/>
            <a:ext cx="671522" cy="182467"/>
          </a:xfrm>
          <a:custGeom>
            <a:avLst/>
            <a:gdLst>
              <a:gd name="connsiteX0" fmla="*/ 0 w 671522"/>
              <a:gd name="connsiteY0" fmla="*/ 0 h 182467"/>
              <a:gd name="connsiteX1" fmla="*/ 671522 w 671522"/>
              <a:gd name="connsiteY1" fmla="*/ 182467 h 18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1522" h="182467">
                <a:moveTo>
                  <a:pt x="0" y="0"/>
                </a:moveTo>
                <a:lnTo>
                  <a:pt x="671522" y="182467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379503" y="5131991"/>
            <a:ext cx="832102" cy="343037"/>
          </a:xfrm>
          <a:custGeom>
            <a:avLst/>
            <a:gdLst>
              <a:gd name="connsiteX0" fmla="*/ 0 w 832102"/>
              <a:gd name="connsiteY0" fmla="*/ 0 h 343037"/>
              <a:gd name="connsiteX1" fmla="*/ 401452 w 832102"/>
              <a:gd name="connsiteY1" fmla="*/ 116778 h 343037"/>
              <a:gd name="connsiteX2" fmla="*/ 832102 w 832102"/>
              <a:gd name="connsiteY2" fmla="*/ 343037 h 34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102" h="343037">
                <a:moveTo>
                  <a:pt x="0" y="0"/>
                </a:moveTo>
                <a:cubicBezTo>
                  <a:pt x="131384" y="29802"/>
                  <a:pt x="262768" y="59605"/>
                  <a:pt x="401452" y="116778"/>
                </a:cubicBezTo>
                <a:cubicBezTo>
                  <a:pt x="540136" y="173951"/>
                  <a:pt x="686119" y="258494"/>
                  <a:pt x="832102" y="34303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5153194" y="4467813"/>
            <a:ext cx="751812" cy="350336"/>
          </a:xfrm>
          <a:custGeom>
            <a:avLst/>
            <a:gdLst>
              <a:gd name="connsiteX0" fmla="*/ 0 w 751812"/>
              <a:gd name="connsiteY0" fmla="*/ 0 h 350336"/>
              <a:gd name="connsiteX1" fmla="*/ 335761 w 751812"/>
              <a:gd name="connsiteY1" fmla="*/ 14598 h 350336"/>
              <a:gd name="connsiteX2" fmla="*/ 591231 w 751812"/>
              <a:gd name="connsiteY2" fmla="*/ 160571 h 350336"/>
              <a:gd name="connsiteX3" fmla="*/ 751812 w 751812"/>
              <a:gd name="connsiteY3" fmla="*/ 350336 h 35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12" h="350336">
                <a:moveTo>
                  <a:pt x="0" y="0"/>
                </a:moveTo>
                <a:lnTo>
                  <a:pt x="335761" y="14598"/>
                </a:lnTo>
                <a:cubicBezTo>
                  <a:pt x="434299" y="41360"/>
                  <a:pt x="521889" y="104615"/>
                  <a:pt x="591231" y="160571"/>
                </a:cubicBezTo>
                <a:cubicBezTo>
                  <a:pt x="660573" y="216527"/>
                  <a:pt x="751812" y="350336"/>
                  <a:pt x="751812" y="350336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372133" y="3927713"/>
            <a:ext cx="416051" cy="525503"/>
          </a:xfrm>
          <a:custGeom>
            <a:avLst/>
            <a:gdLst>
              <a:gd name="connsiteX0" fmla="*/ 0 w 416051"/>
              <a:gd name="connsiteY0" fmla="*/ 0 h 525503"/>
              <a:gd name="connsiteX1" fmla="*/ 291966 w 416051"/>
              <a:gd name="connsiteY1" fmla="*/ 277349 h 525503"/>
              <a:gd name="connsiteX2" fmla="*/ 416051 w 416051"/>
              <a:gd name="connsiteY2" fmla="*/ 525503 h 52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051" h="525503">
                <a:moveTo>
                  <a:pt x="0" y="0"/>
                </a:moveTo>
                <a:cubicBezTo>
                  <a:pt x="111312" y="94882"/>
                  <a:pt x="222624" y="189765"/>
                  <a:pt x="291966" y="277349"/>
                </a:cubicBezTo>
                <a:cubicBezTo>
                  <a:pt x="361308" y="364933"/>
                  <a:pt x="416051" y="525503"/>
                  <a:pt x="416051" y="52550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846595" y="3839728"/>
            <a:ext cx="532837" cy="131777"/>
          </a:xfrm>
          <a:custGeom>
            <a:avLst/>
            <a:gdLst>
              <a:gd name="connsiteX0" fmla="*/ 0 w 532837"/>
              <a:gd name="connsiteY0" fmla="*/ 153600 h 153600"/>
              <a:gd name="connsiteX1" fmla="*/ 226273 w 532837"/>
              <a:gd name="connsiteY1" fmla="*/ 328 h 153600"/>
              <a:gd name="connsiteX2" fmla="*/ 532837 w 532837"/>
              <a:gd name="connsiteY2" fmla="*/ 109808 h 153600"/>
              <a:gd name="connsiteX0" fmla="*/ 0 w 532837"/>
              <a:gd name="connsiteY0" fmla="*/ 131777 h 131777"/>
              <a:gd name="connsiteX1" fmla="*/ 255469 w 532837"/>
              <a:gd name="connsiteY1" fmla="*/ 401 h 131777"/>
              <a:gd name="connsiteX2" fmla="*/ 532837 w 532837"/>
              <a:gd name="connsiteY2" fmla="*/ 87985 h 1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837" h="131777">
                <a:moveTo>
                  <a:pt x="0" y="131777"/>
                </a:moveTo>
                <a:cubicBezTo>
                  <a:pt x="68733" y="58790"/>
                  <a:pt x="166663" y="7700"/>
                  <a:pt x="255469" y="401"/>
                </a:cubicBezTo>
                <a:cubicBezTo>
                  <a:pt x="344275" y="-6898"/>
                  <a:pt x="532837" y="87985"/>
                  <a:pt x="532837" y="87985"/>
                </a:cubicBezTo>
              </a:path>
            </a:pathLst>
          </a:custGeom>
          <a:ln w="5715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65100" y="5374736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9071" y="4803147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95251" y="4080539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06292" y="365722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Isosceles Triangle 43"/>
          <p:cNvSpPr/>
          <p:nvPr/>
        </p:nvSpPr>
        <p:spPr>
          <a:xfrm rot="9463722">
            <a:off x="1229820" y="5868071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 rot="5601668">
            <a:off x="3436580" y="544895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7275302">
            <a:off x="3265988" y="5997518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5622276">
            <a:off x="5516675" y="521454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7058883">
            <a:off x="5359279" y="5679573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 rot="6304063">
            <a:off x="7505578" y="486279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7733245">
            <a:off x="7264930" y="5352312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 rot="4755391">
            <a:off x="7527696" y="4317107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 rot="4755391">
            <a:off x="5514266" y="477189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hord 52"/>
          <p:cNvSpPr>
            <a:spLocks noChangeAspect="1"/>
          </p:cNvSpPr>
          <p:nvPr/>
        </p:nvSpPr>
        <p:spPr>
          <a:xfrm rot="6297071">
            <a:off x="2073825" y="5719422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hord 53"/>
          <p:cNvSpPr>
            <a:spLocks noChangeAspect="1"/>
          </p:cNvSpPr>
          <p:nvPr/>
        </p:nvSpPr>
        <p:spPr>
          <a:xfrm rot="6297071">
            <a:off x="3564557" y="5121100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hord 54"/>
          <p:cNvSpPr>
            <a:spLocks noChangeAspect="1"/>
          </p:cNvSpPr>
          <p:nvPr/>
        </p:nvSpPr>
        <p:spPr>
          <a:xfrm rot="6979971">
            <a:off x="3915925" y="5267253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/>
          <p:cNvSpPr>
            <a:spLocks noChangeAspect="1"/>
          </p:cNvSpPr>
          <p:nvPr/>
        </p:nvSpPr>
        <p:spPr>
          <a:xfrm rot="5981220">
            <a:off x="5360042" y="438538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hord 56"/>
          <p:cNvSpPr>
            <a:spLocks noChangeAspect="1"/>
          </p:cNvSpPr>
          <p:nvPr/>
        </p:nvSpPr>
        <p:spPr>
          <a:xfrm rot="7832621">
            <a:off x="5655973" y="454850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hord 57"/>
          <p:cNvSpPr>
            <a:spLocks noChangeAspect="1"/>
          </p:cNvSpPr>
          <p:nvPr/>
        </p:nvSpPr>
        <p:spPr>
          <a:xfrm rot="7832621">
            <a:off x="7553996" y="4098891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>
            <a:spLocks noChangeAspect="1"/>
          </p:cNvSpPr>
          <p:nvPr/>
        </p:nvSpPr>
        <p:spPr>
          <a:xfrm rot="6779295">
            <a:off x="7175079" y="378443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 rot="20521113">
            <a:off x="6870357" y="3680228"/>
            <a:ext cx="182880" cy="182880"/>
          </a:xfrm>
          <a:prstGeom prst="triangle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492514"/>
            <a:ext cx="9146847" cy="0"/>
          </a:xfrm>
          <a:prstGeom prst="line">
            <a:avLst/>
          </a:prstGeom>
          <a:ln w="38100" cmpd="dbl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0" y="6492514"/>
            <a:ext cx="67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20°N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73961" y="6138452"/>
            <a:ext cx="831850" cy="584200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850" h="584200">
                <a:moveTo>
                  <a:pt x="0" y="584200"/>
                </a:moveTo>
                <a:cubicBezTo>
                  <a:pt x="98954" y="553508"/>
                  <a:pt x="197908" y="522817"/>
                  <a:pt x="336550" y="425450"/>
                </a:cubicBezTo>
                <a:cubicBezTo>
                  <a:pt x="475192" y="328083"/>
                  <a:pt x="831850" y="0"/>
                  <a:pt x="83185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765072" y="6138452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19847702">
            <a:off x="2854225" y="5855527"/>
            <a:ext cx="1087056" cy="735039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840" h="476660">
                <a:moveTo>
                  <a:pt x="0" y="476660"/>
                </a:moveTo>
                <a:cubicBezTo>
                  <a:pt x="215264" y="471775"/>
                  <a:pt x="341730" y="450866"/>
                  <a:pt x="512703" y="371423"/>
                </a:cubicBezTo>
                <a:cubicBezTo>
                  <a:pt x="683676" y="291980"/>
                  <a:pt x="1025840" y="0"/>
                  <a:pt x="102584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809855" y="5665083"/>
            <a:ext cx="82760" cy="902852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58526 w 458526"/>
              <a:gd name="connsiteY0" fmla="*/ 664483 h 664483"/>
              <a:gd name="connsiteX1" fmla="*/ 128326 w 458526"/>
              <a:gd name="connsiteY1" fmla="*/ 575583 h 664483"/>
              <a:gd name="connsiteX2" fmla="*/ 1326 w 458526"/>
              <a:gd name="connsiteY2" fmla="*/ 302533 h 664483"/>
              <a:gd name="connsiteX3" fmla="*/ 58476 w 458526"/>
              <a:gd name="connsiteY3" fmla="*/ 0 h 664483"/>
              <a:gd name="connsiteX0" fmla="*/ 457410 w 457410"/>
              <a:gd name="connsiteY0" fmla="*/ 664483 h 664483"/>
              <a:gd name="connsiteX1" fmla="*/ 82760 w 457410"/>
              <a:gd name="connsiteY1" fmla="*/ 523988 h 664483"/>
              <a:gd name="connsiteX2" fmla="*/ 210 w 457410"/>
              <a:gd name="connsiteY2" fmla="*/ 302533 h 664483"/>
              <a:gd name="connsiteX3" fmla="*/ 57360 w 457410"/>
              <a:gd name="connsiteY3" fmla="*/ 0 h 664483"/>
              <a:gd name="connsiteX0" fmla="*/ 82760 w 82760"/>
              <a:gd name="connsiteY0" fmla="*/ 523988 h 523988"/>
              <a:gd name="connsiteX1" fmla="*/ 210 w 82760"/>
              <a:gd name="connsiteY1" fmla="*/ 302533 h 523988"/>
              <a:gd name="connsiteX2" fmla="*/ 57360 w 82760"/>
              <a:gd name="connsiteY2" fmla="*/ 0 h 52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760" h="523988">
                <a:moveTo>
                  <a:pt x="82760" y="523988"/>
                </a:moveTo>
                <a:cubicBezTo>
                  <a:pt x="6560" y="463663"/>
                  <a:pt x="4443" y="389864"/>
                  <a:pt x="210" y="302533"/>
                </a:cubicBezTo>
                <a:cubicBezTo>
                  <a:pt x="-4023" y="215202"/>
                  <a:pt x="57360" y="0"/>
                  <a:pt x="57360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 rot="19847702">
            <a:off x="4492951" y="5470557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 rot="19183559">
            <a:off x="5796370" y="499802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 rot="4134130" flipH="1">
            <a:off x="4835434" y="5118957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 rot="19847702">
            <a:off x="6501390" y="5080465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 rot="19183559">
            <a:off x="7804809" y="445651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 rot="4134130" flipH="1">
            <a:off x="6812731" y="4619053"/>
            <a:ext cx="387105" cy="860311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43473 w 443473"/>
              <a:gd name="connsiteY0" fmla="*/ 810538 h 810538"/>
              <a:gd name="connsiteX1" fmla="*/ 127221 w 443473"/>
              <a:gd name="connsiteY1" fmla="*/ 546100 h 810538"/>
              <a:gd name="connsiteX2" fmla="*/ 221 w 443473"/>
              <a:gd name="connsiteY2" fmla="*/ 273050 h 810538"/>
              <a:gd name="connsiteX3" fmla="*/ 152621 w 443473"/>
              <a:gd name="connsiteY3" fmla="*/ 0 h 810538"/>
              <a:gd name="connsiteX0" fmla="*/ 443252 w 443252"/>
              <a:gd name="connsiteY0" fmla="*/ 810538 h 810538"/>
              <a:gd name="connsiteX1" fmla="*/ 0 w 443252"/>
              <a:gd name="connsiteY1" fmla="*/ 273050 h 810538"/>
              <a:gd name="connsiteX2" fmla="*/ 152400 w 443252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7105 w 387105"/>
              <a:gd name="connsiteY0" fmla="*/ 860311 h 860311"/>
              <a:gd name="connsiteX1" fmla="*/ 4215 w 387105"/>
              <a:gd name="connsiteY1" fmla="*/ 496915 h 860311"/>
              <a:gd name="connsiteX2" fmla="*/ 172337 w 387105"/>
              <a:gd name="connsiteY2" fmla="*/ 0 h 8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05" h="860311">
                <a:moveTo>
                  <a:pt x="387105" y="860311"/>
                </a:moveTo>
                <a:cubicBezTo>
                  <a:pt x="217745" y="778048"/>
                  <a:pt x="40010" y="640300"/>
                  <a:pt x="4215" y="496915"/>
                </a:cubicBezTo>
                <a:cubicBezTo>
                  <a:pt x="-31580" y="353530"/>
                  <a:pt x="172337" y="0"/>
                  <a:pt x="172337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Midlatitude cyclogenesis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031797" y="2654710"/>
            <a:ext cx="3112203" cy="42032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4648328" y="4730395"/>
            <a:ext cx="4938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X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685602" y="3657220"/>
            <a:ext cx="1106832" cy="600428"/>
          </a:xfrm>
          <a:prstGeom prst="cloud">
            <a:avLst/>
          </a:prstGeom>
          <a:solidFill>
            <a:schemeClr val="bg1">
              <a:lumMod val="50000"/>
              <a:alpha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6"/>
          <p:cNvSpPr>
            <a:spLocks noGrp="1"/>
          </p:cNvSpPr>
          <p:nvPr>
            <p:ph idx="1"/>
          </p:nvPr>
        </p:nvSpPr>
        <p:spPr>
          <a:xfrm>
            <a:off x="339577" y="770100"/>
            <a:ext cx="8523421" cy="2423524"/>
          </a:xfrm>
        </p:spPr>
        <p:txBody>
          <a:bodyPr>
            <a:noAutofit/>
          </a:bodyPr>
          <a:lstStyle/>
          <a:p>
            <a:r>
              <a:rPr lang="en-US" sz="2200" dirty="0">
                <a:latin typeface="Times New Roman"/>
                <a:cs typeface="Times New Roman"/>
              </a:rPr>
              <a:t>Upper-level disturbance (X) embedded within a Rossby wave initiates cyclogenesis </a:t>
            </a:r>
            <a:r>
              <a:rPr lang="en-US" sz="2200" dirty="0">
                <a:latin typeface="Times New Roman"/>
                <a:cs typeface="Times New Roman"/>
                <a:sym typeface="Wingdings"/>
              </a:rPr>
              <a:t> southerly flow aids in development of poleward water vapor transport</a:t>
            </a:r>
            <a:endParaRPr lang="en-US" sz="2200" dirty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  <a:sym typeface="Wingdings"/>
              </a:rPr>
              <a:t>Diabatic processes contribute to modification of Rossby wave structure that favors further cyclogenesis, stronger cyclone, additional poleward water vapor transport</a:t>
            </a:r>
          </a:p>
          <a:p>
            <a:r>
              <a:rPr lang="en-US" sz="2200" dirty="0" smtClean="0">
                <a:latin typeface="Times New Roman"/>
                <a:cs typeface="Times New Roman"/>
                <a:sym typeface="Wingdings"/>
              </a:rPr>
              <a:t>Frontogenesis along frontal features favors aggregation of water vapor</a:t>
            </a:r>
            <a:endParaRPr lang="en-US" sz="2200" dirty="0">
              <a:latin typeface="Times New Roman"/>
              <a:cs typeface="Times New Roman"/>
            </a:endParaRPr>
          </a:p>
          <a:p>
            <a:endParaRPr lang="en-US" sz="2200" dirty="0" smtClean="0">
              <a:latin typeface="Times New Roman"/>
              <a:cs typeface="Times New Roman"/>
            </a:endParaRPr>
          </a:p>
        </p:txBody>
      </p:sp>
      <p:sp>
        <p:nvSpPr>
          <p:cNvPr id="69" name="Freeform 68"/>
          <p:cNvSpPr/>
          <p:nvPr/>
        </p:nvSpPr>
        <p:spPr>
          <a:xfrm rot="19544230">
            <a:off x="4031688" y="3469029"/>
            <a:ext cx="2291186" cy="1850910"/>
          </a:xfrm>
          <a:custGeom>
            <a:avLst/>
            <a:gdLst>
              <a:gd name="connsiteX0" fmla="*/ 0 w 1540699"/>
              <a:gd name="connsiteY0" fmla="*/ 572584 h 1076850"/>
              <a:gd name="connsiteX1" fmla="*/ 395585 w 1540699"/>
              <a:gd name="connsiteY1" fmla="*/ 1020241 h 1076850"/>
              <a:gd name="connsiteX2" fmla="*/ 926501 w 1540699"/>
              <a:gd name="connsiteY2" fmla="*/ 1009831 h 1076850"/>
              <a:gd name="connsiteX3" fmla="*/ 1186755 w 1540699"/>
              <a:gd name="connsiteY3" fmla="*/ 468478 h 1076850"/>
              <a:gd name="connsiteX4" fmla="*/ 1540699 w 1540699"/>
              <a:gd name="connsiteY4" fmla="*/ 0 h 1076850"/>
              <a:gd name="connsiteX0" fmla="*/ 0 w 1578650"/>
              <a:gd name="connsiteY0" fmla="*/ 572584 h 1069370"/>
              <a:gd name="connsiteX1" fmla="*/ 395585 w 1578650"/>
              <a:gd name="connsiteY1" fmla="*/ 1020241 h 1069370"/>
              <a:gd name="connsiteX2" fmla="*/ 926501 w 1578650"/>
              <a:gd name="connsiteY2" fmla="*/ 1009831 h 1069370"/>
              <a:gd name="connsiteX3" fmla="*/ 1530289 w 1578650"/>
              <a:gd name="connsiteY3" fmla="*/ 593406 h 1069370"/>
              <a:gd name="connsiteX4" fmla="*/ 1540699 w 1578650"/>
              <a:gd name="connsiteY4" fmla="*/ 0 h 1069370"/>
              <a:gd name="connsiteX0" fmla="*/ 0 w 1957105"/>
              <a:gd name="connsiteY0" fmla="*/ 562174 h 1058960"/>
              <a:gd name="connsiteX1" fmla="*/ 395585 w 1957105"/>
              <a:gd name="connsiteY1" fmla="*/ 1009831 h 1058960"/>
              <a:gd name="connsiteX2" fmla="*/ 926501 w 1957105"/>
              <a:gd name="connsiteY2" fmla="*/ 999421 h 1058960"/>
              <a:gd name="connsiteX3" fmla="*/ 1530289 w 1957105"/>
              <a:gd name="connsiteY3" fmla="*/ 582996 h 1058960"/>
              <a:gd name="connsiteX4" fmla="*/ 1957105 w 1957105"/>
              <a:gd name="connsiteY4" fmla="*/ 0 h 1058960"/>
              <a:gd name="connsiteX0" fmla="*/ 0 w 1957105"/>
              <a:gd name="connsiteY0" fmla="*/ 564496 h 1090054"/>
              <a:gd name="connsiteX1" fmla="*/ 395585 w 1957105"/>
              <a:gd name="connsiteY1" fmla="*/ 1012153 h 1090054"/>
              <a:gd name="connsiteX2" fmla="*/ 926501 w 1957105"/>
              <a:gd name="connsiteY2" fmla="*/ 1001743 h 1090054"/>
              <a:gd name="connsiteX3" fmla="*/ 1249215 w 1957105"/>
              <a:gd name="connsiteY3" fmla="*/ 137662 h 1090054"/>
              <a:gd name="connsiteX4" fmla="*/ 1957105 w 1957105"/>
              <a:gd name="connsiteY4" fmla="*/ 2322 h 1090054"/>
              <a:gd name="connsiteX0" fmla="*/ 0 w 2717045"/>
              <a:gd name="connsiteY0" fmla="*/ 457851 h 983409"/>
              <a:gd name="connsiteX1" fmla="*/ 395585 w 2717045"/>
              <a:gd name="connsiteY1" fmla="*/ 905508 h 983409"/>
              <a:gd name="connsiteX2" fmla="*/ 926501 w 2717045"/>
              <a:gd name="connsiteY2" fmla="*/ 895098 h 983409"/>
              <a:gd name="connsiteX3" fmla="*/ 1249215 w 2717045"/>
              <a:gd name="connsiteY3" fmla="*/ 31017 h 983409"/>
              <a:gd name="connsiteX4" fmla="*/ 2717045 w 2717045"/>
              <a:gd name="connsiteY4" fmla="*/ 176764 h 983409"/>
              <a:gd name="connsiteX0" fmla="*/ 0 w 2717045"/>
              <a:gd name="connsiteY0" fmla="*/ 467360 h 993634"/>
              <a:gd name="connsiteX1" fmla="*/ 395585 w 2717045"/>
              <a:gd name="connsiteY1" fmla="*/ 915017 h 993634"/>
              <a:gd name="connsiteX2" fmla="*/ 926501 w 2717045"/>
              <a:gd name="connsiteY2" fmla="*/ 904607 h 993634"/>
              <a:gd name="connsiteX3" fmla="*/ 1426187 w 2717045"/>
              <a:gd name="connsiteY3" fmla="*/ 30115 h 993634"/>
              <a:gd name="connsiteX4" fmla="*/ 2717045 w 2717045"/>
              <a:gd name="connsiteY4" fmla="*/ 186273 h 993634"/>
              <a:gd name="connsiteX0" fmla="*/ 0 w 2717045"/>
              <a:gd name="connsiteY0" fmla="*/ 480304 h 1172684"/>
              <a:gd name="connsiteX1" fmla="*/ 395585 w 2717045"/>
              <a:gd name="connsiteY1" fmla="*/ 927961 h 1172684"/>
              <a:gd name="connsiteX2" fmla="*/ 1186754 w 2717045"/>
              <a:gd name="connsiteY2" fmla="*/ 1125764 h 1172684"/>
              <a:gd name="connsiteX3" fmla="*/ 1426187 w 2717045"/>
              <a:gd name="connsiteY3" fmla="*/ 43059 h 1172684"/>
              <a:gd name="connsiteX4" fmla="*/ 2717045 w 2717045"/>
              <a:gd name="connsiteY4" fmla="*/ 199217 h 1172684"/>
              <a:gd name="connsiteX0" fmla="*/ 0 w 2717045"/>
              <a:gd name="connsiteY0" fmla="*/ 480304 h 1205625"/>
              <a:gd name="connsiteX1" fmla="*/ 510097 w 2717045"/>
              <a:gd name="connsiteY1" fmla="*/ 1052888 h 1205625"/>
              <a:gd name="connsiteX2" fmla="*/ 1186754 w 2717045"/>
              <a:gd name="connsiteY2" fmla="*/ 1125764 h 1205625"/>
              <a:gd name="connsiteX3" fmla="*/ 1426187 w 2717045"/>
              <a:gd name="connsiteY3" fmla="*/ 43059 h 1205625"/>
              <a:gd name="connsiteX4" fmla="*/ 2717045 w 2717045"/>
              <a:gd name="connsiteY4" fmla="*/ 199217 h 1205625"/>
              <a:gd name="connsiteX0" fmla="*/ 0 w 2477612"/>
              <a:gd name="connsiteY0" fmla="*/ 594820 h 1201369"/>
              <a:gd name="connsiteX1" fmla="*/ 270664 w 2477612"/>
              <a:gd name="connsiteY1" fmla="*/ 1052888 h 1201369"/>
              <a:gd name="connsiteX2" fmla="*/ 947321 w 2477612"/>
              <a:gd name="connsiteY2" fmla="*/ 1125764 h 1201369"/>
              <a:gd name="connsiteX3" fmla="*/ 1186754 w 2477612"/>
              <a:gd name="connsiteY3" fmla="*/ 43059 h 1201369"/>
              <a:gd name="connsiteX4" fmla="*/ 2477612 w 2477612"/>
              <a:gd name="connsiteY4" fmla="*/ 199217 h 1201369"/>
              <a:gd name="connsiteX0" fmla="*/ 0 w 2477612"/>
              <a:gd name="connsiteY0" fmla="*/ 598835 h 1256419"/>
              <a:gd name="connsiteX1" fmla="*/ 270664 w 2477612"/>
              <a:gd name="connsiteY1" fmla="*/ 1056903 h 1256419"/>
              <a:gd name="connsiteX2" fmla="*/ 1041012 w 2477612"/>
              <a:gd name="connsiteY2" fmla="*/ 1192243 h 1256419"/>
              <a:gd name="connsiteX3" fmla="*/ 1186754 w 2477612"/>
              <a:gd name="connsiteY3" fmla="*/ 47074 h 1256419"/>
              <a:gd name="connsiteX4" fmla="*/ 2477612 w 2477612"/>
              <a:gd name="connsiteY4" fmla="*/ 203232 h 1256419"/>
              <a:gd name="connsiteX0" fmla="*/ 0 w 2477612"/>
              <a:gd name="connsiteY0" fmla="*/ 476668 h 1123766"/>
              <a:gd name="connsiteX1" fmla="*/ 270664 w 2477612"/>
              <a:gd name="connsiteY1" fmla="*/ 934736 h 1123766"/>
              <a:gd name="connsiteX2" fmla="*/ 1041012 w 2477612"/>
              <a:gd name="connsiteY2" fmla="*/ 1070076 h 1123766"/>
              <a:gd name="connsiteX3" fmla="*/ 1155524 w 2477612"/>
              <a:gd name="connsiteY3" fmla="*/ 70656 h 1123766"/>
              <a:gd name="connsiteX4" fmla="*/ 2477612 w 2477612"/>
              <a:gd name="connsiteY4" fmla="*/ 81065 h 1123766"/>
              <a:gd name="connsiteX0" fmla="*/ 0 w 2363101"/>
              <a:gd name="connsiteY0" fmla="*/ 443805 h 1090903"/>
              <a:gd name="connsiteX1" fmla="*/ 270664 w 2363101"/>
              <a:gd name="connsiteY1" fmla="*/ 901873 h 1090903"/>
              <a:gd name="connsiteX2" fmla="*/ 1041012 w 2363101"/>
              <a:gd name="connsiteY2" fmla="*/ 1037213 h 1090903"/>
              <a:gd name="connsiteX3" fmla="*/ 1155524 w 2363101"/>
              <a:gd name="connsiteY3" fmla="*/ 37793 h 1090903"/>
              <a:gd name="connsiteX4" fmla="*/ 2363101 w 2363101"/>
              <a:gd name="connsiteY4" fmla="*/ 193951 h 1090903"/>
              <a:gd name="connsiteX0" fmla="*/ 0 w 2363101"/>
              <a:gd name="connsiteY0" fmla="*/ 433444 h 954705"/>
              <a:gd name="connsiteX1" fmla="*/ 270664 w 2363101"/>
              <a:gd name="connsiteY1" fmla="*/ 891512 h 954705"/>
              <a:gd name="connsiteX2" fmla="*/ 1176937 w 2363101"/>
              <a:gd name="connsiteY2" fmla="*/ 856939 h 954705"/>
              <a:gd name="connsiteX3" fmla="*/ 1155524 w 2363101"/>
              <a:gd name="connsiteY3" fmla="*/ 27432 h 954705"/>
              <a:gd name="connsiteX4" fmla="*/ 2363101 w 2363101"/>
              <a:gd name="connsiteY4" fmla="*/ 183590 h 954705"/>
              <a:gd name="connsiteX0" fmla="*/ 0 w 2363101"/>
              <a:gd name="connsiteY0" fmla="*/ 316084 h 829075"/>
              <a:gd name="connsiteX1" fmla="*/ 270664 w 2363101"/>
              <a:gd name="connsiteY1" fmla="*/ 774152 h 829075"/>
              <a:gd name="connsiteX2" fmla="*/ 1176937 w 2363101"/>
              <a:gd name="connsiteY2" fmla="*/ 739579 h 829075"/>
              <a:gd name="connsiteX3" fmla="*/ 954374 w 2363101"/>
              <a:gd name="connsiteY3" fmla="*/ 44889 h 829075"/>
              <a:gd name="connsiteX4" fmla="*/ 2363101 w 2363101"/>
              <a:gd name="connsiteY4" fmla="*/ 66230 h 829075"/>
              <a:gd name="connsiteX0" fmla="*/ 0 w 2363101"/>
              <a:gd name="connsiteY0" fmla="*/ 302577 h 767640"/>
              <a:gd name="connsiteX1" fmla="*/ 270664 w 2363101"/>
              <a:gd name="connsiteY1" fmla="*/ 760645 h 767640"/>
              <a:gd name="connsiteX2" fmla="*/ 1378719 w 2363101"/>
              <a:gd name="connsiteY2" fmla="*/ 541310 h 767640"/>
              <a:gd name="connsiteX3" fmla="*/ 954374 w 2363101"/>
              <a:gd name="connsiteY3" fmla="*/ 31382 h 767640"/>
              <a:gd name="connsiteX4" fmla="*/ 2363101 w 2363101"/>
              <a:gd name="connsiteY4" fmla="*/ 52723 h 767640"/>
              <a:gd name="connsiteX0" fmla="*/ 0 w 2363101"/>
              <a:gd name="connsiteY0" fmla="*/ 310421 h 775546"/>
              <a:gd name="connsiteX1" fmla="*/ 270664 w 2363101"/>
              <a:gd name="connsiteY1" fmla="*/ 768489 h 775546"/>
              <a:gd name="connsiteX2" fmla="*/ 1378719 w 2363101"/>
              <a:gd name="connsiteY2" fmla="*/ 549154 h 775546"/>
              <a:gd name="connsiteX3" fmla="*/ 952063 w 2363101"/>
              <a:gd name="connsiteY3" fmla="*/ 29602 h 775546"/>
              <a:gd name="connsiteX4" fmla="*/ 2363101 w 2363101"/>
              <a:gd name="connsiteY4" fmla="*/ 60567 h 775546"/>
              <a:gd name="connsiteX0" fmla="*/ 0 w 2363101"/>
              <a:gd name="connsiteY0" fmla="*/ 620326 h 1085451"/>
              <a:gd name="connsiteX1" fmla="*/ 270664 w 2363101"/>
              <a:gd name="connsiteY1" fmla="*/ 1078394 h 1085451"/>
              <a:gd name="connsiteX2" fmla="*/ 1378719 w 2363101"/>
              <a:gd name="connsiteY2" fmla="*/ 859059 h 1085451"/>
              <a:gd name="connsiteX3" fmla="*/ 952063 w 2363101"/>
              <a:gd name="connsiteY3" fmla="*/ 339507 h 1085451"/>
              <a:gd name="connsiteX4" fmla="*/ 1532990 w 2363101"/>
              <a:gd name="connsiteY4" fmla="*/ 97 h 1085451"/>
              <a:gd name="connsiteX5" fmla="*/ 2363101 w 2363101"/>
              <a:gd name="connsiteY5" fmla="*/ 370472 h 1085451"/>
              <a:gd name="connsiteX0" fmla="*/ 0 w 2363101"/>
              <a:gd name="connsiteY0" fmla="*/ 620326 h 1235073"/>
              <a:gd name="connsiteX1" fmla="*/ 270664 w 2363101"/>
              <a:gd name="connsiteY1" fmla="*/ 1078394 h 1235073"/>
              <a:gd name="connsiteX2" fmla="*/ 868043 w 2363101"/>
              <a:gd name="connsiteY2" fmla="*/ 1226321 h 1235073"/>
              <a:gd name="connsiteX3" fmla="*/ 1378719 w 2363101"/>
              <a:gd name="connsiteY3" fmla="*/ 859059 h 1235073"/>
              <a:gd name="connsiteX4" fmla="*/ 952063 w 2363101"/>
              <a:gd name="connsiteY4" fmla="*/ 339507 h 1235073"/>
              <a:gd name="connsiteX5" fmla="*/ 1532990 w 2363101"/>
              <a:gd name="connsiteY5" fmla="*/ 97 h 1235073"/>
              <a:gd name="connsiteX6" fmla="*/ 2363101 w 2363101"/>
              <a:gd name="connsiteY6" fmla="*/ 370472 h 1235073"/>
              <a:gd name="connsiteX0" fmla="*/ 184573 w 2101483"/>
              <a:gd name="connsiteY0" fmla="*/ 533548 h 1236145"/>
              <a:gd name="connsiteX1" fmla="*/ 9046 w 2101483"/>
              <a:gd name="connsiteY1" fmla="*/ 1078394 h 1236145"/>
              <a:gd name="connsiteX2" fmla="*/ 606425 w 2101483"/>
              <a:gd name="connsiteY2" fmla="*/ 1226321 h 1236145"/>
              <a:gd name="connsiteX3" fmla="*/ 1117101 w 2101483"/>
              <a:gd name="connsiteY3" fmla="*/ 859059 h 1236145"/>
              <a:gd name="connsiteX4" fmla="*/ 690445 w 2101483"/>
              <a:gd name="connsiteY4" fmla="*/ 339507 h 1236145"/>
              <a:gd name="connsiteX5" fmla="*/ 1271372 w 2101483"/>
              <a:gd name="connsiteY5" fmla="*/ 97 h 1236145"/>
              <a:gd name="connsiteX6" fmla="*/ 2101483 w 2101483"/>
              <a:gd name="connsiteY6" fmla="*/ 370472 h 1236145"/>
              <a:gd name="connsiteX0" fmla="*/ 13033 w 1929943"/>
              <a:gd name="connsiteY0" fmla="*/ 533548 h 1231483"/>
              <a:gd name="connsiteX1" fmla="*/ 16280 w 1929943"/>
              <a:gd name="connsiteY1" fmla="*/ 981823 h 1231483"/>
              <a:gd name="connsiteX2" fmla="*/ 434885 w 1929943"/>
              <a:gd name="connsiteY2" fmla="*/ 1226321 h 1231483"/>
              <a:gd name="connsiteX3" fmla="*/ 945561 w 1929943"/>
              <a:gd name="connsiteY3" fmla="*/ 859059 h 1231483"/>
              <a:gd name="connsiteX4" fmla="*/ 518905 w 1929943"/>
              <a:gd name="connsiteY4" fmla="*/ 339507 h 1231483"/>
              <a:gd name="connsiteX5" fmla="*/ 1099832 w 1929943"/>
              <a:gd name="connsiteY5" fmla="*/ 97 h 1231483"/>
              <a:gd name="connsiteX6" fmla="*/ 1929943 w 1929943"/>
              <a:gd name="connsiteY6" fmla="*/ 370472 h 123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9943" h="1231483">
                <a:moveTo>
                  <a:pt x="13033" y="533548"/>
                </a:moveTo>
                <a:cubicBezTo>
                  <a:pt x="133617" y="720939"/>
                  <a:pt x="-54029" y="866361"/>
                  <a:pt x="16280" y="981823"/>
                </a:cubicBezTo>
                <a:cubicBezTo>
                  <a:pt x="86589" y="1097285"/>
                  <a:pt x="250209" y="1262877"/>
                  <a:pt x="434885" y="1226321"/>
                </a:cubicBezTo>
                <a:cubicBezTo>
                  <a:pt x="619561" y="1189765"/>
                  <a:pt x="931558" y="1006861"/>
                  <a:pt x="945561" y="859059"/>
                </a:cubicBezTo>
                <a:cubicBezTo>
                  <a:pt x="959564" y="711257"/>
                  <a:pt x="493193" y="482667"/>
                  <a:pt x="518905" y="339507"/>
                </a:cubicBezTo>
                <a:cubicBezTo>
                  <a:pt x="544617" y="196347"/>
                  <a:pt x="864659" y="-5064"/>
                  <a:pt x="1099832" y="97"/>
                </a:cubicBezTo>
                <a:cubicBezTo>
                  <a:pt x="1335005" y="5258"/>
                  <a:pt x="1769881" y="358522"/>
                  <a:pt x="1929943" y="370472"/>
                </a:cubicBezTo>
              </a:path>
            </a:pathLst>
          </a:cu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-2847" y="3743981"/>
            <a:ext cx="9147168" cy="3123856"/>
          </a:xfrm>
          <a:custGeom>
            <a:avLst/>
            <a:gdLst>
              <a:gd name="connsiteX0" fmla="*/ 0 w 7740650"/>
              <a:gd name="connsiteY0" fmla="*/ 2465259 h 2625787"/>
              <a:gd name="connsiteX1" fmla="*/ 419100 w 7740650"/>
              <a:gd name="connsiteY1" fmla="*/ 2262059 h 2625787"/>
              <a:gd name="connsiteX2" fmla="*/ 1022350 w 7740650"/>
              <a:gd name="connsiteY2" fmla="*/ 2033459 h 2625787"/>
              <a:gd name="connsiteX3" fmla="*/ 1238250 w 7740650"/>
              <a:gd name="connsiteY3" fmla="*/ 1995359 h 2625787"/>
              <a:gd name="connsiteX4" fmla="*/ 1911350 w 7740650"/>
              <a:gd name="connsiteY4" fmla="*/ 2192209 h 2625787"/>
              <a:gd name="connsiteX5" fmla="*/ 2025650 w 7740650"/>
              <a:gd name="connsiteY5" fmla="*/ 2509709 h 2625787"/>
              <a:gd name="connsiteX6" fmla="*/ 2508250 w 7740650"/>
              <a:gd name="connsiteY6" fmla="*/ 2585909 h 2625787"/>
              <a:gd name="connsiteX7" fmla="*/ 2838450 w 7740650"/>
              <a:gd name="connsiteY7" fmla="*/ 1912809 h 2625787"/>
              <a:gd name="connsiteX8" fmla="*/ 2705100 w 7740650"/>
              <a:gd name="connsiteY8" fmla="*/ 1373059 h 2625787"/>
              <a:gd name="connsiteX9" fmla="*/ 2679700 w 7740650"/>
              <a:gd name="connsiteY9" fmla="*/ 1277809 h 2625787"/>
              <a:gd name="connsiteX10" fmla="*/ 3016250 w 7740650"/>
              <a:gd name="connsiteY10" fmla="*/ 1277809 h 2625787"/>
              <a:gd name="connsiteX11" fmla="*/ 3524250 w 7740650"/>
              <a:gd name="connsiteY11" fmla="*/ 1506409 h 2625787"/>
              <a:gd name="connsiteX12" fmla="*/ 3790950 w 7740650"/>
              <a:gd name="connsiteY12" fmla="*/ 1798509 h 2625787"/>
              <a:gd name="connsiteX13" fmla="*/ 4165600 w 7740650"/>
              <a:gd name="connsiteY13" fmla="*/ 2230309 h 2625787"/>
              <a:gd name="connsiteX14" fmla="*/ 4552950 w 7740650"/>
              <a:gd name="connsiteY14" fmla="*/ 2306509 h 2625787"/>
              <a:gd name="connsiteX15" fmla="*/ 4876800 w 7740650"/>
              <a:gd name="connsiteY15" fmla="*/ 1684209 h 2625787"/>
              <a:gd name="connsiteX16" fmla="*/ 4870450 w 7740650"/>
              <a:gd name="connsiteY16" fmla="*/ 1100009 h 2625787"/>
              <a:gd name="connsiteX17" fmla="*/ 4768850 w 7740650"/>
              <a:gd name="connsiteY17" fmla="*/ 795209 h 2625787"/>
              <a:gd name="connsiteX18" fmla="*/ 4508500 w 7740650"/>
              <a:gd name="connsiteY18" fmla="*/ 731709 h 2625787"/>
              <a:gd name="connsiteX19" fmla="*/ 4457700 w 7740650"/>
              <a:gd name="connsiteY19" fmla="*/ 826959 h 2625787"/>
              <a:gd name="connsiteX20" fmla="*/ 4508500 w 7740650"/>
              <a:gd name="connsiteY20" fmla="*/ 871409 h 2625787"/>
              <a:gd name="connsiteX21" fmla="*/ 4432300 w 7740650"/>
              <a:gd name="connsiteY21" fmla="*/ 909509 h 2625787"/>
              <a:gd name="connsiteX22" fmla="*/ 4362450 w 7740650"/>
              <a:gd name="connsiteY22" fmla="*/ 699959 h 2625787"/>
              <a:gd name="connsiteX23" fmla="*/ 4540250 w 7740650"/>
              <a:gd name="connsiteY23" fmla="*/ 496759 h 2625787"/>
              <a:gd name="connsiteX24" fmla="*/ 5118100 w 7740650"/>
              <a:gd name="connsiteY24" fmla="*/ 642809 h 2625787"/>
              <a:gd name="connsiteX25" fmla="*/ 5410200 w 7740650"/>
              <a:gd name="connsiteY25" fmla="*/ 998409 h 2625787"/>
              <a:gd name="connsiteX26" fmla="*/ 5365750 w 7740650"/>
              <a:gd name="connsiteY26" fmla="*/ 1169859 h 2625787"/>
              <a:gd name="connsiteX27" fmla="*/ 5283200 w 7740650"/>
              <a:gd name="connsiteY27" fmla="*/ 1315909 h 2625787"/>
              <a:gd name="connsiteX28" fmla="*/ 5175250 w 7740650"/>
              <a:gd name="connsiteY28" fmla="*/ 1804859 h 2625787"/>
              <a:gd name="connsiteX29" fmla="*/ 5600700 w 7740650"/>
              <a:gd name="connsiteY29" fmla="*/ 1950909 h 2625787"/>
              <a:gd name="connsiteX30" fmla="*/ 6280150 w 7740650"/>
              <a:gd name="connsiteY30" fmla="*/ 1982659 h 2625787"/>
              <a:gd name="connsiteX31" fmla="*/ 6851650 w 7740650"/>
              <a:gd name="connsiteY31" fmla="*/ 1392109 h 2625787"/>
              <a:gd name="connsiteX32" fmla="*/ 6902450 w 7740650"/>
              <a:gd name="connsiteY32" fmla="*/ 757109 h 2625787"/>
              <a:gd name="connsiteX33" fmla="*/ 6807200 w 7740650"/>
              <a:gd name="connsiteY33" fmla="*/ 287209 h 2625787"/>
              <a:gd name="connsiteX34" fmla="*/ 6610350 w 7740650"/>
              <a:gd name="connsiteY34" fmla="*/ 109409 h 2625787"/>
              <a:gd name="connsiteX35" fmla="*/ 6642100 w 7740650"/>
              <a:gd name="connsiteY35" fmla="*/ 1459 h 2625787"/>
              <a:gd name="connsiteX36" fmla="*/ 7016750 w 7740650"/>
              <a:gd name="connsiteY36" fmla="*/ 185609 h 2625787"/>
              <a:gd name="connsiteX37" fmla="*/ 7296150 w 7740650"/>
              <a:gd name="connsiteY37" fmla="*/ 579309 h 2625787"/>
              <a:gd name="connsiteX38" fmla="*/ 7296150 w 7740650"/>
              <a:gd name="connsiteY38" fmla="*/ 839659 h 2625787"/>
              <a:gd name="connsiteX39" fmla="*/ 7162800 w 7740650"/>
              <a:gd name="connsiteY39" fmla="*/ 807909 h 2625787"/>
              <a:gd name="connsiteX40" fmla="*/ 7150100 w 7740650"/>
              <a:gd name="connsiteY40" fmla="*/ 1214309 h 2625787"/>
              <a:gd name="connsiteX41" fmla="*/ 7048500 w 7740650"/>
              <a:gd name="connsiteY41" fmla="*/ 1620709 h 2625787"/>
              <a:gd name="connsiteX42" fmla="*/ 7131050 w 7740650"/>
              <a:gd name="connsiteY42" fmla="*/ 1900109 h 2625787"/>
              <a:gd name="connsiteX43" fmla="*/ 7740650 w 7740650"/>
              <a:gd name="connsiteY43" fmla="*/ 2109659 h 2625787"/>
              <a:gd name="connsiteX0" fmla="*/ 0 w 7772400"/>
              <a:gd name="connsiteY0" fmla="*/ 2465259 h 2839909"/>
              <a:gd name="connsiteX1" fmla="*/ 419100 w 7772400"/>
              <a:gd name="connsiteY1" fmla="*/ 2262059 h 2839909"/>
              <a:gd name="connsiteX2" fmla="*/ 1022350 w 7772400"/>
              <a:gd name="connsiteY2" fmla="*/ 2033459 h 2839909"/>
              <a:gd name="connsiteX3" fmla="*/ 1238250 w 7772400"/>
              <a:gd name="connsiteY3" fmla="*/ 1995359 h 2839909"/>
              <a:gd name="connsiteX4" fmla="*/ 1911350 w 7772400"/>
              <a:gd name="connsiteY4" fmla="*/ 2192209 h 2839909"/>
              <a:gd name="connsiteX5" fmla="*/ 2025650 w 7772400"/>
              <a:gd name="connsiteY5" fmla="*/ 2509709 h 2839909"/>
              <a:gd name="connsiteX6" fmla="*/ 2508250 w 7772400"/>
              <a:gd name="connsiteY6" fmla="*/ 2585909 h 2839909"/>
              <a:gd name="connsiteX7" fmla="*/ 2838450 w 7772400"/>
              <a:gd name="connsiteY7" fmla="*/ 1912809 h 2839909"/>
              <a:gd name="connsiteX8" fmla="*/ 2705100 w 7772400"/>
              <a:gd name="connsiteY8" fmla="*/ 1373059 h 2839909"/>
              <a:gd name="connsiteX9" fmla="*/ 2679700 w 7772400"/>
              <a:gd name="connsiteY9" fmla="*/ 1277809 h 2839909"/>
              <a:gd name="connsiteX10" fmla="*/ 3016250 w 7772400"/>
              <a:gd name="connsiteY10" fmla="*/ 1277809 h 2839909"/>
              <a:gd name="connsiteX11" fmla="*/ 3524250 w 7772400"/>
              <a:gd name="connsiteY11" fmla="*/ 1506409 h 2839909"/>
              <a:gd name="connsiteX12" fmla="*/ 3790950 w 7772400"/>
              <a:gd name="connsiteY12" fmla="*/ 1798509 h 2839909"/>
              <a:gd name="connsiteX13" fmla="*/ 4165600 w 7772400"/>
              <a:gd name="connsiteY13" fmla="*/ 2230309 h 2839909"/>
              <a:gd name="connsiteX14" fmla="*/ 4552950 w 7772400"/>
              <a:gd name="connsiteY14" fmla="*/ 2306509 h 2839909"/>
              <a:gd name="connsiteX15" fmla="*/ 4876800 w 7772400"/>
              <a:gd name="connsiteY15" fmla="*/ 1684209 h 2839909"/>
              <a:gd name="connsiteX16" fmla="*/ 4870450 w 7772400"/>
              <a:gd name="connsiteY16" fmla="*/ 1100009 h 2839909"/>
              <a:gd name="connsiteX17" fmla="*/ 4768850 w 7772400"/>
              <a:gd name="connsiteY17" fmla="*/ 795209 h 2839909"/>
              <a:gd name="connsiteX18" fmla="*/ 4508500 w 7772400"/>
              <a:gd name="connsiteY18" fmla="*/ 731709 h 2839909"/>
              <a:gd name="connsiteX19" fmla="*/ 4457700 w 7772400"/>
              <a:gd name="connsiteY19" fmla="*/ 826959 h 2839909"/>
              <a:gd name="connsiteX20" fmla="*/ 4508500 w 7772400"/>
              <a:gd name="connsiteY20" fmla="*/ 871409 h 2839909"/>
              <a:gd name="connsiteX21" fmla="*/ 4432300 w 7772400"/>
              <a:gd name="connsiteY21" fmla="*/ 909509 h 2839909"/>
              <a:gd name="connsiteX22" fmla="*/ 4362450 w 7772400"/>
              <a:gd name="connsiteY22" fmla="*/ 699959 h 2839909"/>
              <a:gd name="connsiteX23" fmla="*/ 4540250 w 7772400"/>
              <a:gd name="connsiteY23" fmla="*/ 496759 h 2839909"/>
              <a:gd name="connsiteX24" fmla="*/ 5118100 w 7772400"/>
              <a:gd name="connsiteY24" fmla="*/ 642809 h 2839909"/>
              <a:gd name="connsiteX25" fmla="*/ 5410200 w 7772400"/>
              <a:gd name="connsiteY25" fmla="*/ 998409 h 2839909"/>
              <a:gd name="connsiteX26" fmla="*/ 5365750 w 7772400"/>
              <a:gd name="connsiteY26" fmla="*/ 1169859 h 2839909"/>
              <a:gd name="connsiteX27" fmla="*/ 5283200 w 7772400"/>
              <a:gd name="connsiteY27" fmla="*/ 1315909 h 2839909"/>
              <a:gd name="connsiteX28" fmla="*/ 5175250 w 7772400"/>
              <a:gd name="connsiteY28" fmla="*/ 1804859 h 2839909"/>
              <a:gd name="connsiteX29" fmla="*/ 5600700 w 7772400"/>
              <a:gd name="connsiteY29" fmla="*/ 1950909 h 2839909"/>
              <a:gd name="connsiteX30" fmla="*/ 6280150 w 7772400"/>
              <a:gd name="connsiteY30" fmla="*/ 1982659 h 2839909"/>
              <a:gd name="connsiteX31" fmla="*/ 6851650 w 7772400"/>
              <a:gd name="connsiteY31" fmla="*/ 1392109 h 2839909"/>
              <a:gd name="connsiteX32" fmla="*/ 6902450 w 7772400"/>
              <a:gd name="connsiteY32" fmla="*/ 757109 h 2839909"/>
              <a:gd name="connsiteX33" fmla="*/ 6807200 w 7772400"/>
              <a:gd name="connsiteY33" fmla="*/ 287209 h 2839909"/>
              <a:gd name="connsiteX34" fmla="*/ 6610350 w 7772400"/>
              <a:gd name="connsiteY34" fmla="*/ 109409 h 2839909"/>
              <a:gd name="connsiteX35" fmla="*/ 6642100 w 7772400"/>
              <a:gd name="connsiteY35" fmla="*/ 1459 h 2839909"/>
              <a:gd name="connsiteX36" fmla="*/ 7016750 w 7772400"/>
              <a:gd name="connsiteY36" fmla="*/ 185609 h 2839909"/>
              <a:gd name="connsiteX37" fmla="*/ 7296150 w 7772400"/>
              <a:gd name="connsiteY37" fmla="*/ 579309 h 2839909"/>
              <a:gd name="connsiteX38" fmla="*/ 7296150 w 7772400"/>
              <a:gd name="connsiteY38" fmla="*/ 839659 h 2839909"/>
              <a:gd name="connsiteX39" fmla="*/ 7162800 w 7772400"/>
              <a:gd name="connsiteY39" fmla="*/ 807909 h 2839909"/>
              <a:gd name="connsiteX40" fmla="*/ 7150100 w 7772400"/>
              <a:gd name="connsiteY40" fmla="*/ 1214309 h 2839909"/>
              <a:gd name="connsiteX41" fmla="*/ 7048500 w 7772400"/>
              <a:gd name="connsiteY41" fmla="*/ 1620709 h 2839909"/>
              <a:gd name="connsiteX42" fmla="*/ 7131050 w 7772400"/>
              <a:gd name="connsiteY42" fmla="*/ 1900109 h 2839909"/>
              <a:gd name="connsiteX43" fmla="*/ 7772400 w 7772400"/>
              <a:gd name="connsiteY43" fmla="*/ 2839909 h 2839909"/>
              <a:gd name="connsiteX0" fmla="*/ 0 w 7772400"/>
              <a:gd name="connsiteY0" fmla="*/ 2465259 h 2789109"/>
              <a:gd name="connsiteX1" fmla="*/ 419100 w 7772400"/>
              <a:gd name="connsiteY1" fmla="*/ 2262059 h 2789109"/>
              <a:gd name="connsiteX2" fmla="*/ 1022350 w 7772400"/>
              <a:gd name="connsiteY2" fmla="*/ 2033459 h 2789109"/>
              <a:gd name="connsiteX3" fmla="*/ 1238250 w 7772400"/>
              <a:gd name="connsiteY3" fmla="*/ 1995359 h 2789109"/>
              <a:gd name="connsiteX4" fmla="*/ 1911350 w 7772400"/>
              <a:gd name="connsiteY4" fmla="*/ 2192209 h 2789109"/>
              <a:gd name="connsiteX5" fmla="*/ 2025650 w 7772400"/>
              <a:gd name="connsiteY5" fmla="*/ 2509709 h 2789109"/>
              <a:gd name="connsiteX6" fmla="*/ 2508250 w 7772400"/>
              <a:gd name="connsiteY6" fmla="*/ 2585909 h 2789109"/>
              <a:gd name="connsiteX7" fmla="*/ 2838450 w 7772400"/>
              <a:gd name="connsiteY7" fmla="*/ 1912809 h 2789109"/>
              <a:gd name="connsiteX8" fmla="*/ 2705100 w 7772400"/>
              <a:gd name="connsiteY8" fmla="*/ 1373059 h 2789109"/>
              <a:gd name="connsiteX9" fmla="*/ 2679700 w 7772400"/>
              <a:gd name="connsiteY9" fmla="*/ 1277809 h 2789109"/>
              <a:gd name="connsiteX10" fmla="*/ 3016250 w 7772400"/>
              <a:gd name="connsiteY10" fmla="*/ 1277809 h 2789109"/>
              <a:gd name="connsiteX11" fmla="*/ 3524250 w 7772400"/>
              <a:gd name="connsiteY11" fmla="*/ 1506409 h 2789109"/>
              <a:gd name="connsiteX12" fmla="*/ 3790950 w 7772400"/>
              <a:gd name="connsiteY12" fmla="*/ 1798509 h 2789109"/>
              <a:gd name="connsiteX13" fmla="*/ 4165600 w 7772400"/>
              <a:gd name="connsiteY13" fmla="*/ 2230309 h 2789109"/>
              <a:gd name="connsiteX14" fmla="*/ 4552950 w 7772400"/>
              <a:gd name="connsiteY14" fmla="*/ 2306509 h 2789109"/>
              <a:gd name="connsiteX15" fmla="*/ 4876800 w 7772400"/>
              <a:gd name="connsiteY15" fmla="*/ 1684209 h 2789109"/>
              <a:gd name="connsiteX16" fmla="*/ 4870450 w 7772400"/>
              <a:gd name="connsiteY16" fmla="*/ 1100009 h 2789109"/>
              <a:gd name="connsiteX17" fmla="*/ 4768850 w 7772400"/>
              <a:gd name="connsiteY17" fmla="*/ 795209 h 2789109"/>
              <a:gd name="connsiteX18" fmla="*/ 4508500 w 7772400"/>
              <a:gd name="connsiteY18" fmla="*/ 731709 h 2789109"/>
              <a:gd name="connsiteX19" fmla="*/ 4457700 w 7772400"/>
              <a:gd name="connsiteY19" fmla="*/ 826959 h 2789109"/>
              <a:gd name="connsiteX20" fmla="*/ 4508500 w 7772400"/>
              <a:gd name="connsiteY20" fmla="*/ 871409 h 2789109"/>
              <a:gd name="connsiteX21" fmla="*/ 4432300 w 7772400"/>
              <a:gd name="connsiteY21" fmla="*/ 909509 h 2789109"/>
              <a:gd name="connsiteX22" fmla="*/ 4362450 w 7772400"/>
              <a:gd name="connsiteY22" fmla="*/ 699959 h 2789109"/>
              <a:gd name="connsiteX23" fmla="*/ 4540250 w 7772400"/>
              <a:gd name="connsiteY23" fmla="*/ 496759 h 2789109"/>
              <a:gd name="connsiteX24" fmla="*/ 5118100 w 7772400"/>
              <a:gd name="connsiteY24" fmla="*/ 642809 h 2789109"/>
              <a:gd name="connsiteX25" fmla="*/ 5410200 w 7772400"/>
              <a:gd name="connsiteY25" fmla="*/ 998409 h 2789109"/>
              <a:gd name="connsiteX26" fmla="*/ 5365750 w 7772400"/>
              <a:gd name="connsiteY26" fmla="*/ 1169859 h 2789109"/>
              <a:gd name="connsiteX27" fmla="*/ 5283200 w 7772400"/>
              <a:gd name="connsiteY27" fmla="*/ 1315909 h 2789109"/>
              <a:gd name="connsiteX28" fmla="*/ 5175250 w 7772400"/>
              <a:gd name="connsiteY28" fmla="*/ 1804859 h 2789109"/>
              <a:gd name="connsiteX29" fmla="*/ 5600700 w 7772400"/>
              <a:gd name="connsiteY29" fmla="*/ 1950909 h 2789109"/>
              <a:gd name="connsiteX30" fmla="*/ 6280150 w 7772400"/>
              <a:gd name="connsiteY30" fmla="*/ 1982659 h 2789109"/>
              <a:gd name="connsiteX31" fmla="*/ 6851650 w 7772400"/>
              <a:gd name="connsiteY31" fmla="*/ 1392109 h 2789109"/>
              <a:gd name="connsiteX32" fmla="*/ 6902450 w 7772400"/>
              <a:gd name="connsiteY32" fmla="*/ 757109 h 2789109"/>
              <a:gd name="connsiteX33" fmla="*/ 6807200 w 7772400"/>
              <a:gd name="connsiteY33" fmla="*/ 287209 h 2789109"/>
              <a:gd name="connsiteX34" fmla="*/ 6610350 w 7772400"/>
              <a:gd name="connsiteY34" fmla="*/ 109409 h 2789109"/>
              <a:gd name="connsiteX35" fmla="*/ 6642100 w 7772400"/>
              <a:gd name="connsiteY35" fmla="*/ 1459 h 2789109"/>
              <a:gd name="connsiteX36" fmla="*/ 7016750 w 7772400"/>
              <a:gd name="connsiteY36" fmla="*/ 185609 h 2789109"/>
              <a:gd name="connsiteX37" fmla="*/ 7296150 w 7772400"/>
              <a:gd name="connsiteY37" fmla="*/ 579309 h 2789109"/>
              <a:gd name="connsiteX38" fmla="*/ 7296150 w 7772400"/>
              <a:gd name="connsiteY38" fmla="*/ 839659 h 2789109"/>
              <a:gd name="connsiteX39" fmla="*/ 7162800 w 7772400"/>
              <a:gd name="connsiteY39" fmla="*/ 807909 h 2789109"/>
              <a:gd name="connsiteX40" fmla="*/ 7150100 w 7772400"/>
              <a:gd name="connsiteY40" fmla="*/ 1214309 h 2789109"/>
              <a:gd name="connsiteX41" fmla="*/ 7048500 w 7772400"/>
              <a:gd name="connsiteY41" fmla="*/ 1620709 h 2789109"/>
              <a:gd name="connsiteX42" fmla="*/ 7131050 w 7772400"/>
              <a:gd name="connsiteY42" fmla="*/ 1900109 h 2789109"/>
              <a:gd name="connsiteX43" fmla="*/ 7772400 w 7772400"/>
              <a:gd name="connsiteY43" fmla="*/ 2789109 h 278910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797050 w 7759700"/>
              <a:gd name="connsiteY4" fmla="*/ 21668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97500 w 7759700"/>
              <a:gd name="connsiteY22" fmla="*/ 998409 h 2820859"/>
              <a:gd name="connsiteX23" fmla="*/ 5353050 w 7759700"/>
              <a:gd name="connsiteY23" fmla="*/ 1169859 h 2820859"/>
              <a:gd name="connsiteX24" fmla="*/ 5270500 w 7759700"/>
              <a:gd name="connsiteY24" fmla="*/ 1315909 h 2820859"/>
              <a:gd name="connsiteX25" fmla="*/ 5162550 w 7759700"/>
              <a:gd name="connsiteY25" fmla="*/ 1804859 h 2820859"/>
              <a:gd name="connsiteX26" fmla="*/ 5588000 w 7759700"/>
              <a:gd name="connsiteY26" fmla="*/ 1950909 h 2820859"/>
              <a:gd name="connsiteX27" fmla="*/ 6267450 w 7759700"/>
              <a:gd name="connsiteY27" fmla="*/ 1982659 h 2820859"/>
              <a:gd name="connsiteX28" fmla="*/ 6838950 w 7759700"/>
              <a:gd name="connsiteY28" fmla="*/ 1392109 h 2820859"/>
              <a:gd name="connsiteX29" fmla="*/ 6889750 w 7759700"/>
              <a:gd name="connsiteY29" fmla="*/ 757109 h 2820859"/>
              <a:gd name="connsiteX30" fmla="*/ 6794500 w 7759700"/>
              <a:gd name="connsiteY30" fmla="*/ 287209 h 2820859"/>
              <a:gd name="connsiteX31" fmla="*/ 6597650 w 7759700"/>
              <a:gd name="connsiteY31" fmla="*/ 109409 h 2820859"/>
              <a:gd name="connsiteX32" fmla="*/ 6629400 w 7759700"/>
              <a:gd name="connsiteY32" fmla="*/ 1459 h 2820859"/>
              <a:gd name="connsiteX33" fmla="*/ 7004050 w 7759700"/>
              <a:gd name="connsiteY33" fmla="*/ 185609 h 2820859"/>
              <a:gd name="connsiteX34" fmla="*/ 7283450 w 7759700"/>
              <a:gd name="connsiteY34" fmla="*/ 579309 h 2820859"/>
              <a:gd name="connsiteX35" fmla="*/ 7283450 w 7759700"/>
              <a:gd name="connsiteY35" fmla="*/ 839659 h 2820859"/>
              <a:gd name="connsiteX36" fmla="*/ 7150100 w 7759700"/>
              <a:gd name="connsiteY36" fmla="*/ 807909 h 2820859"/>
              <a:gd name="connsiteX37" fmla="*/ 7137400 w 7759700"/>
              <a:gd name="connsiteY37" fmla="*/ 1214309 h 2820859"/>
              <a:gd name="connsiteX38" fmla="*/ 7035800 w 7759700"/>
              <a:gd name="connsiteY38" fmla="*/ 1620709 h 2820859"/>
              <a:gd name="connsiteX39" fmla="*/ 7118350 w 7759700"/>
              <a:gd name="connsiteY39" fmla="*/ 1900109 h 2820859"/>
              <a:gd name="connsiteX40" fmla="*/ 7759700 w 7759700"/>
              <a:gd name="connsiteY40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53050 w 7759700"/>
              <a:gd name="connsiteY22" fmla="*/ 11698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83200 w 7759700"/>
              <a:gd name="connsiteY23" fmla="*/ 158895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50100 w 7759700"/>
              <a:gd name="connsiteY33" fmla="*/ 807909 h 2820859"/>
              <a:gd name="connsiteX34" fmla="*/ 7137400 w 7759700"/>
              <a:gd name="connsiteY34" fmla="*/ 1214309 h 2820859"/>
              <a:gd name="connsiteX35" fmla="*/ 7035800 w 7759700"/>
              <a:gd name="connsiteY35" fmla="*/ 1620709 h 2820859"/>
              <a:gd name="connsiteX36" fmla="*/ 7118350 w 7759700"/>
              <a:gd name="connsiteY36" fmla="*/ 1900109 h 2820859"/>
              <a:gd name="connsiteX37" fmla="*/ 7759700 w 7759700"/>
              <a:gd name="connsiteY37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37400 w 7759700"/>
              <a:gd name="connsiteY33" fmla="*/ 121430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1835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6280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181850 w 7759700"/>
              <a:gd name="connsiteY32" fmla="*/ 1246059 h 2820859"/>
              <a:gd name="connsiteX33" fmla="*/ 7162800 w 7759700"/>
              <a:gd name="connsiteY33" fmla="*/ 1900109 h 2820859"/>
              <a:gd name="connsiteX34" fmla="*/ 7759700 w 7759700"/>
              <a:gd name="connsiteY34" fmla="*/ 2789109 h 2820859"/>
              <a:gd name="connsiteX0" fmla="*/ 0 w 7759700"/>
              <a:gd name="connsiteY0" fmla="*/ 2802150 h 2802150"/>
              <a:gd name="connsiteX1" fmla="*/ 406400 w 7759700"/>
              <a:gd name="connsiteY1" fmla="*/ 2243350 h 2802150"/>
              <a:gd name="connsiteX2" fmla="*/ 1149350 w 7759700"/>
              <a:gd name="connsiteY2" fmla="*/ 1983000 h 2802150"/>
              <a:gd name="connsiteX3" fmla="*/ 1797050 w 7759700"/>
              <a:gd name="connsiteY3" fmla="*/ 2148100 h 2802150"/>
              <a:gd name="connsiteX4" fmla="*/ 2012950 w 7759700"/>
              <a:gd name="connsiteY4" fmla="*/ 2491000 h 2802150"/>
              <a:gd name="connsiteX5" fmla="*/ 2495550 w 7759700"/>
              <a:gd name="connsiteY5" fmla="*/ 2567200 h 2802150"/>
              <a:gd name="connsiteX6" fmla="*/ 2825750 w 7759700"/>
              <a:gd name="connsiteY6" fmla="*/ 1894100 h 2802150"/>
              <a:gd name="connsiteX7" fmla="*/ 2667000 w 7759700"/>
              <a:gd name="connsiteY7" fmla="*/ 1259100 h 2802150"/>
              <a:gd name="connsiteX8" fmla="*/ 3003550 w 7759700"/>
              <a:gd name="connsiteY8" fmla="*/ 1259100 h 2802150"/>
              <a:gd name="connsiteX9" fmla="*/ 3511550 w 7759700"/>
              <a:gd name="connsiteY9" fmla="*/ 1487700 h 2802150"/>
              <a:gd name="connsiteX10" fmla="*/ 3778250 w 7759700"/>
              <a:gd name="connsiteY10" fmla="*/ 1779800 h 2802150"/>
              <a:gd name="connsiteX11" fmla="*/ 4152900 w 7759700"/>
              <a:gd name="connsiteY11" fmla="*/ 2211600 h 2802150"/>
              <a:gd name="connsiteX12" fmla="*/ 4540250 w 7759700"/>
              <a:gd name="connsiteY12" fmla="*/ 2287800 h 2802150"/>
              <a:gd name="connsiteX13" fmla="*/ 4864100 w 7759700"/>
              <a:gd name="connsiteY13" fmla="*/ 1665500 h 2802150"/>
              <a:gd name="connsiteX14" fmla="*/ 4857750 w 7759700"/>
              <a:gd name="connsiteY14" fmla="*/ 1081300 h 2802150"/>
              <a:gd name="connsiteX15" fmla="*/ 4756150 w 7759700"/>
              <a:gd name="connsiteY15" fmla="*/ 776500 h 2802150"/>
              <a:gd name="connsiteX16" fmla="*/ 4495800 w 7759700"/>
              <a:gd name="connsiteY16" fmla="*/ 713000 h 2802150"/>
              <a:gd name="connsiteX17" fmla="*/ 4419600 w 7759700"/>
              <a:gd name="connsiteY17" fmla="*/ 890800 h 2802150"/>
              <a:gd name="connsiteX18" fmla="*/ 4349750 w 7759700"/>
              <a:gd name="connsiteY18" fmla="*/ 681250 h 2802150"/>
              <a:gd name="connsiteX19" fmla="*/ 4527550 w 7759700"/>
              <a:gd name="connsiteY19" fmla="*/ 478050 h 2802150"/>
              <a:gd name="connsiteX20" fmla="*/ 5105400 w 7759700"/>
              <a:gd name="connsiteY20" fmla="*/ 624100 h 2802150"/>
              <a:gd name="connsiteX21" fmla="*/ 5289550 w 7759700"/>
              <a:gd name="connsiteY21" fmla="*/ 998750 h 2802150"/>
              <a:gd name="connsiteX22" fmla="*/ 5283200 w 7759700"/>
              <a:gd name="connsiteY22" fmla="*/ 1570250 h 2802150"/>
              <a:gd name="connsiteX23" fmla="*/ 5588000 w 7759700"/>
              <a:gd name="connsiteY23" fmla="*/ 1932200 h 2802150"/>
              <a:gd name="connsiteX24" fmla="*/ 6267450 w 7759700"/>
              <a:gd name="connsiteY24" fmla="*/ 1963950 h 2802150"/>
              <a:gd name="connsiteX25" fmla="*/ 6838950 w 7759700"/>
              <a:gd name="connsiteY25" fmla="*/ 1373400 h 2802150"/>
              <a:gd name="connsiteX26" fmla="*/ 6889750 w 7759700"/>
              <a:gd name="connsiteY26" fmla="*/ 738400 h 2802150"/>
              <a:gd name="connsiteX27" fmla="*/ 6794500 w 7759700"/>
              <a:gd name="connsiteY27" fmla="*/ 268500 h 2802150"/>
              <a:gd name="connsiteX28" fmla="*/ 6597650 w 7759700"/>
              <a:gd name="connsiteY28" fmla="*/ 90700 h 2802150"/>
              <a:gd name="connsiteX29" fmla="*/ 6388100 w 7759700"/>
              <a:gd name="connsiteY29" fmla="*/ 1800 h 2802150"/>
              <a:gd name="connsiteX30" fmla="*/ 7004050 w 7759700"/>
              <a:gd name="connsiteY30" fmla="*/ 166900 h 2802150"/>
              <a:gd name="connsiteX31" fmla="*/ 7283450 w 7759700"/>
              <a:gd name="connsiteY31" fmla="*/ 560600 h 2802150"/>
              <a:gd name="connsiteX32" fmla="*/ 7181850 w 7759700"/>
              <a:gd name="connsiteY32" fmla="*/ 1227350 h 2802150"/>
              <a:gd name="connsiteX33" fmla="*/ 7162800 w 7759700"/>
              <a:gd name="connsiteY33" fmla="*/ 1881400 h 2802150"/>
              <a:gd name="connsiteX34" fmla="*/ 7759700 w 7759700"/>
              <a:gd name="connsiteY34" fmla="*/ 2770400 h 2802150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97650 w 7759700"/>
              <a:gd name="connsiteY28" fmla="*/ 8891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109653 w 7759700"/>
              <a:gd name="connsiteY4" fmla="*/ 2521447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495550 w 7759700"/>
              <a:gd name="connsiteY4" fmla="*/ 2565412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392401 w 7759700"/>
              <a:gd name="connsiteY4" fmla="*/ 2610541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81850 w 8146509"/>
              <a:gd name="connsiteY32" fmla="*/ 1225562 h 2800362"/>
              <a:gd name="connsiteX33" fmla="*/ 7162800 w 8146509"/>
              <a:gd name="connsiteY33" fmla="*/ 1879612 h 2800362"/>
              <a:gd name="connsiteX34" fmla="*/ 8146509 w 8146509"/>
              <a:gd name="connsiteY34" fmla="*/ 2762165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62800 w 8146509"/>
              <a:gd name="connsiteY32" fmla="*/ 1879612 h 2800362"/>
              <a:gd name="connsiteX33" fmla="*/ 8146509 w 8146509"/>
              <a:gd name="connsiteY33" fmla="*/ 2762165 h 2800362"/>
              <a:gd name="connsiteX0" fmla="*/ 0 w 8146509"/>
              <a:gd name="connsiteY0" fmla="*/ 2800366 h 2800366"/>
              <a:gd name="connsiteX1" fmla="*/ 406400 w 8146509"/>
              <a:gd name="connsiteY1" fmla="*/ 2241566 h 2800366"/>
              <a:gd name="connsiteX2" fmla="*/ 1149350 w 8146509"/>
              <a:gd name="connsiteY2" fmla="*/ 1981216 h 2800366"/>
              <a:gd name="connsiteX3" fmla="*/ 1880859 w 8146509"/>
              <a:gd name="connsiteY3" fmla="*/ 2172104 h 2800366"/>
              <a:gd name="connsiteX4" fmla="*/ 2392401 w 8146509"/>
              <a:gd name="connsiteY4" fmla="*/ 2610545 h 2800366"/>
              <a:gd name="connsiteX5" fmla="*/ 2825750 w 8146509"/>
              <a:gd name="connsiteY5" fmla="*/ 1892316 h 2800366"/>
              <a:gd name="connsiteX6" fmla="*/ 2667000 w 8146509"/>
              <a:gd name="connsiteY6" fmla="*/ 1257316 h 2800366"/>
              <a:gd name="connsiteX7" fmla="*/ 3003550 w 8146509"/>
              <a:gd name="connsiteY7" fmla="*/ 1257316 h 2800366"/>
              <a:gd name="connsiteX8" fmla="*/ 3511550 w 8146509"/>
              <a:gd name="connsiteY8" fmla="*/ 1485916 h 2800366"/>
              <a:gd name="connsiteX9" fmla="*/ 3778250 w 8146509"/>
              <a:gd name="connsiteY9" fmla="*/ 1778016 h 2800366"/>
              <a:gd name="connsiteX10" fmla="*/ 4152900 w 8146509"/>
              <a:gd name="connsiteY10" fmla="*/ 2209816 h 2800366"/>
              <a:gd name="connsiteX11" fmla="*/ 4540250 w 8146509"/>
              <a:gd name="connsiteY11" fmla="*/ 2286016 h 2800366"/>
              <a:gd name="connsiteX12" fmla="*/ 4864100 w 8146509"/>
              <a:gd name="connsiteY12" fmla="*/ 1663716 h 2800366"/>
              <a:gd name="connsiteX13" fmla="*/ 4857750 w 8146509"/>
              <a:gd name="connsiteY13" fmla="*/ 1079516 h 2800366"/>
              <a:gd name="connsiteX14" fmla="*/ 4756150 w 8146509"/>
              <a:gd name="connsiteY14" fmla="*/ 774716 h 2800366"/>
              <a:gd name="connsiteX15" fmla="*/ 4495800 w 8146509"/>
              <a:gd name="connsiteY15" fmla="*/ 711216 h 2800366"/>
              <a:gd name="connsiteX16" fmla="*/ 4419600 w 8146509"/>
              <a:gd name="connsiteY16" fmla="*/ 889016 h 2800366"/>
              <a:gd name="connsiteX17" fmla="*/ 4349750 w 8146509"/>
              <a:gd name="connsiteY17" fmla="*/ 679466 h 2800366"/>
              <a:gd name="connsiteX18" fmla="*/ 4527550 w 8146509"/>
              <a:gd name="connsiteY18" fmla="*/ 476266 h 2800366"/>
              <a:gd name="connsiteX19" fmla="*/ 5105400 w 8146509"/>
              <a:gd name="connsiteY19" fmla="*/ 622316 h 2800366"/>
              <a:gd name="connsiteX20" fmla="*/ 5289550 w 8146509"/>
              <a:gd name="connsiteY20" fmla="*/ 996966 h 2800366"/>
              <a:gd name="connsiteX21" fmla="*/ 5283200 w 8146509"/>
              <a:gd name="connsiteY21" fmla="*/ 1568466 h 2800366"/>
              <a:gd name="connsiteX22" fmla="*/ 5588000 w 8146509"/>
              <a:gd name="connsiteY22" fmla="*/ 1930416 h 2800366"/>
              <a:gd name="connsiteX23" fmla="*/ 6267450 w 8146509"/>
              <a:gd name="connsiteY23" fmla="*/ 1962166 h 2800366"/>
              <a:gd name="connsiteX24" fmla="*/ 6838950 w 8146509"/>
              <a:gd name="connsiteY24" fmla="*/ 1371616 h 2800366"/>
              <a:gd name="connsiteX25" fmla="*/ 6889750 w 8146509"/>
              <a:gd name="connsiteY25" fmla="*/ 736616 h 2800366"/>
              <a:gd name="connsiteX26" fmla="*/ 6794500 w 8146509"/>
              <a:gd name="connsiteY26" fmla="*/ 266716 h 2800366"/>
              <a:gd name="connsiteX27" fmla="*/ 6521450 w 8146509"/>
              <a:gd name="connsiteY27" fmla="*/ 95266 h 2800366"/>
              <a:gd name="connsiteX28" fmla="*/ 6165850 w 8146509"/>
              <a:gd name="connsiteY28" fmla="*/ 171465 h 2800366"/>
              <a:gd name="connsiteX29" fmla="*/ 6388100 w 8146509"/>
              <a:gd name="connsiteY29" fmla="*/ 16 h 2800366"/>
              <a:gd name="connsiteX30" fmla="*/ 7004050 w 8146509"/>
              <a:gd name="connsiteY30" fmla="*/ 165116 h 2800366"/>
              <a:gd name="connsiteX31" fmla="*/ 7296343 w 8146509"/>
              <a:gd name="connsiteY31" fmla="*/ 707097 h 2800366"/>
              <a:gd name="connsiteX32" fmla="*/ 7162800 w 8146509"/>
              <a:gd name="connsiteY32" fmla="*/ 1879616 h 2800366"/>
              <a:gd name="connsiteX33" fmla="*/ 8146509 w 8146509"/>
              <a:gd name="connsiteY33" fmla="*/ 2762169 h 2800366"/>
              <a:gd name="connsiteX0" fmla="*/ 0 w 8146509"/>
              <a:gd name="connsiteY0" fmla="*/ 2806812 h 2806812"/>
              <a:gd name="connsiteX1" fmla="*/ 406400 w 8146509"/>
              <a:gd name="connsiteY1" fmla="*/ 2248012 h 2806812"/>
              <a:gd name="connsiteX2" fmla="*/ 1149350 w 8146509"/>
              <a:gd name="connsiteY2" fmla="*/ 1987662 h 2806812"/>
              <a:gd name="connsiteX3" fmla="*/ 1880859 w 8146509"/>
              <a:gd name="connsiteY3" fmla="*/ 2178550 h 2806812"/>
              <a:gd name="connsiteX4" fmla="*/ 2392401 w 8146509"/>
              <a:gd name="connsiteY4" fmla="*/ 2616991 h 2806812"/>
              <a:gd name="connsiteX5" fmla="*/ 2825750 w 8146509"/>
              <a:gd name="connsiteY5" fmla="*/ 1898762 h 2806812"/>
              <a:gd name="connsiteX6" fmla="*/ 2667000 w 8146509"/>
              <a:gd name="connsiteY6" fmla="*/ 1263762 h 2806812"/>
              <a:gd name="connsiteX7" fmla="*/ 3003550 w 8146509"/>
              <a:gd name="connsiteY7" fmla="*/ 1263762 h 2806812"/>
              <a:gd name="connsiteX8" fmla="*/ 3511550 w 8146509"/>
              <a:gd name="connsiteY8" fmla="*/ 1492362 h 2806812"/>
              <a:gd name="connsiteX9" fmla="*/ 3778250 w 8146509"/>
              <a:gd name="connsiteY9" fmla="*/ 1784462 h 2806812"/>
              <a:gd name="connsiteX10" fmla="*/ 4152900 w 8146509"/>
              <a:gd name="connsiteY10" fmla="*/ 2216262 h 2806812"/>
              <a:gd name="connsiteX11" fmla="*/ 4540250 w 8146509"/>
              <a:gd name="connsiteY11" fmla="*/ 2292462 h 2806812"/>
              <a:gd name="connsiteX12" fmla="*/ 4864100 w 8146509"/>
              <a:gd name="connsiteY12" fmla="*/ 1670162 h 2806812"/>
              <a:gd name="connsiteX13" fmla="*/ 4857750 w 8146509"/>
              <a:gd name="connsiteY13" fmla="*/ 1085962 h 2806812"/>
              <a:gd name="connsiteX14" fmla="*/ 4756150 w 8146509"/>
              <a:gd name="connsiteY14" fmla="*/ 781162 h 2806812"/>
              <a:gd name="connsiteX15" fmla="*/ 4495800 w 8146509"/>
              <a:gd name="connsiteY15" fmla="*/ 717662 h 2806812"/>
              <a:gd name="connsiteX16" fmla="*/ 4419600 w 8146509"/>
              <a:gd name="connsiteY16" fmla="*/ 895462 h 2806812"/>
              <a:gd name="connsiteX17" fmla="*/ 4349750 w 8146509"/>
              <a:gd name="connsiteY17" fmla="*/ 685912 h 2806812"/>
              <a:gd name="connsiteX18" fmla="*/ 4527550 w 8146509"/>
              <a:gd name="connsiteY18" fmla="*/ 482712 h 2806812"/>
              <a:gd name="connsiteX19" fmla="*/ 5105400 w 8146509"/>
              <a:gd name="connsiteY19" fmla="*/ 628762 h 2806812"/>
              <a:gd name="connsiteX20" fmla="*/ 5289550 w 8146509"/>
              <a:gd name="connsiteY20" fmla="*/ 1003412 h 2806812"/>
              <a:gd name="connsiteX21" fmla="*/ 5283200 w 8146509"/>
              <a:gd name="connsiteY21" fmla="*/ 1574912 h 2806812"/>
              <a:gd name="connsiteX22" fmla="*/ 5588000 w 8146509"/>
              <a:gd name="connsiteY22" fmla="*/ 1936862 h 2806812"/>
              <a:gd name="connsiteX23" fmla="*/ 6267450 w 8146509"/>
              <a:gd name="connsiteY23" fmla="*/ 1968612 h 2806812"/>
              <a:gd name="connsiteX24" fmla="*/ 6838950 w 8146509"/>
              <a:gd name="connsiteY24" fmla="*/ 1378062 h 2806812"/>
              <a:gd name="connsiteX25" fmla="*/ 6889750 w 8146509"/>
              <a:gd name="connsiteY25" fmla="*/ 743062 h 2806812"/>
              <a:gd name="connsiteX26" fmla="*/ 6794500 w 8146509"/>
              <a:gd name="connsiteY26" fmla="*/ 273162 h 2806812"/>
              <a:gd name="connsiteX27" fmla="*/ 6521450 w 8146509"/>
              <a:gd name="connsiteY27" fmla="*/ 101712 h 2806812"/>
              <a:gd name="connsiteX28" fmla="*/ 6165850 w 8146509"/>
              <a:gd name="connsiteY28" fmla="*/ 177911 h 2806812"/>
              <a:gd name="connsiteX29" fmla="*/ 6523483 w 8146509"/>
              <a:gd name="connsiteY29" fmla="*/ 15 h 2806812"/>
              <a:gd name="connsiteX30" fmla="*/ 7004050 w 8146509"/>
              <a:gd name="connsiteY30" fmla="*/ 171562 h 2806812"/>
              <a:gd name="connsiteX31" fmla="*/ 7296343 w 8146509"/>
              <a:gd name="connsiteY31" fmla="*/ 713543 h 2806812"/>
              <a:gd name="connsiteX32" fmla="*/ 7162800 w 8146509"/>
              <a:gd name="connsiteY32" fmla="*/ 1886062 h 2806812"/>
              <a:gd name="connsiteX33" fmla="*/ 8146509 w 8146509"/>
              <a:gd name="connsiteY33" fmla="*/ 2768615 h 2806812"/>
              <a:gd name="connsiteX0" fmla="*/ 0 w 8146509"/>
              <a:gd name="connsiteY0" fmla="*/ 2815795 h 2815795"/>
              <a:gd name="connsiteX1" fmla="*/ 406400 w 8146509"/>
              <a:gd name="connsiteY1" fmla="*/ 2256995 h 2815795"/>
              <a:gd name="connsiteX2" fmla="*/ 1149350 w 8146509"/>
              <a:gd name="connsiteY2" fmla="*/ 1996645 h 2815795"/>
              <a:gd name="connsiteX3" fmla="*/ 1880859 w 8146509"/>
              <a:gd name="connsiteY3" fmla="*/ 2187533 h 2815795"/>
              <a:gd name="connsiteX4" fmla="*/ 2392401 w 8146509"/>
              <a:gd name="connsiteY4" fmla="*/ 2625974 h 2815795"/>
              <a:gd name="connsiteX5" fmla="*/ 2825750 w 8146509"/>
              <a:gd name="connsiteY5" fmla="*/ 1907745 h 2815795"/>
              <a:gd name="connsiteX6" fmla="*/ 2667000 w 8146509"/>
              <a:gd name="connsiteY6" fmla="*/ 1272745 h 2815795"/>
              <a:gd name="connsiteX7" fmla="*/ 3003550 w 8146509"/>
              <a:gd name="connsiteY7" fmla="*/ 1272745 h 2815795"/>
              <a:gd name="connsiteX8" fmla="*/ 3511550 w 8146509"/>
              <a:gd name="connsiteY8" fmla="*/ 1501345 h 2815795"/>
              <a:gd name="connsiteX9" fmla="*/ 3778250 w 8146509"/>
              <a:gd name="connsiteY9" fmla="*/ 1793445 h 2815795"/>
              <a:gd name="connsiteX10" fmla="*/ 4152900 w 8146509"/>
              <a:gd name="connsiteY10" fmla="*/ 2225245 h 2815795"/>
              <a:gd name="connsiteX11" fmla="*/ 4540250 w 8146509"/>
              <a:gd name="connsiteY11" fmla="*/ 2301445 h 2815795"/>
              <a:gd name="connsiteX12" fmla="*/ 4864100 w 8146509"/>
              <a:gd name="connsiteY12" fmla="*/ 1679145 h 2815795"/>
              <a:gd name="connsiteX13" fmla="*/ 4857750 w 8146509"/>
              <a:gd name="connsiteY13" fmla="*/ 1094945 h 2815795"/>
              <a:gd name="connsiteX14" fmla="*/ 4756150 w 8146509"/>
              <a:gd name="connsiteY14" fmla="*/ 790145 h 2815795"/>
              <a:gd name="connsiteX15" fmla="*/ 4495800 w 8146509"/>
              <a:gd name="connsiteY15" fmla="*/ 726645 h 2815795"/>
              <a:gd name="connsiteX16" fmla="*/ 4419600 w 8146509"/>
              <a:gd name="connsiteY16" fmla="*/ 904445 h 2815795"/>
              <a:gd name="connsiteX17" fmla="*/ 4349750 w 8146509"/>
              <a:gd name="connsiteY17" fmla="*/ 694895 h 2815795"/>
              <a:gd name="connsiteX18" fmla="*/ 4527550 w 8146509"/>
              <a:gd name="connsiteY18" fmla="*/ 491695 h 2815795"/>
              <a:gd name="connsiteX19" fmla="*/ 5105400 w 8146509"/>
              <a:gd name="connsiteY19" fmla="*/ 637745 h 2815795"/>
              <a:gd name="connsiteX20" fmla="*/ 5289550 w 8146509"/>
              <a:gd name="connsiteY20" fmla="*/ 1012395 h 2815795"/>
              <a:gd name="connsiteX21" fmla="*/ 5283200 w 8146509"/>
              <a:gd name="connsiteY21" fmla="*/ 1583895 h 2815795"/>
              <a:gd name="connsiteX22" fmla="*/ 5588000 w 8146509"/>
              <a:gd name="connsiteY22" fmla="*/ 1945845 h 2815795"/>
              <a:gd name="connsiteX23" fmla="*/ 6267450 w 8146509"/>
              <a:gd name="connsiteY23" fmla="*/ 1977595 h 2815795"/>
              <a:gd name="connsiteX24" fmla="*/ 6838950 w 8146509"/>
              <a:gd name="connsiteY24" fmla="*/ 1387045 h 2815795"/>
              <a:gd name="connsiteX25" fmla="*/ 6889750 w 8146509"/>
              <a:gd name="connsiteY25" fmla="*/ 752045 h 2815795"/>
              <a:gd name="connsiteX26" fmla="*/ 6794500 w 8146509"/>
              <a:gd name="connsiteY26" fmla="*/ 282145 h 2815795"/>
              <a:gd name="connsiteX27" fmla="*/ 6521450 w 8146509"/>
              <a:gd name="connsiteY27" fmla="*/ 110695 h 2815795"/>
              <a:gd name="connsiteX28" fmla="*/ 6320574 w 8146509"/>
              <a:gd name="connsiteY28" fmla="*/ 412539 h 2815795"/>
              <a:gd name="connsiteX29" fmla="*/ 6523483 w 8146509"/>
              <a:gd name="connsiteY29" fmla="*/ 8998 h 2815795"/>
              <a:gd name="connsiteX30" fmla="*/ 7004050 w 8146509"/>
              <a:gd name="connsiteY30" fmla="*/ 180545 h 2815795"/>
              <a:gd name="connsiteX31" fmla="*/ 7296343 w 8146509"/>
              <a:gd name="connsiteY31" fmla="*/ 722526 h 2815795"/>
              <a:gd name="connsiteX32" fmla="*/ 7162800 w 8146509"/>
              <a:gd name="connsiteY32" fmla="*/ 1895045 h 2815795"/>
              <a:gd name="connsiteX33" fmla="*/ 8146509 w 8146509"/>
              <a:gd name="connsiteY33" fmla="*/ 2777598 h 2815795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88640 w 8146509"/>
              <a:gd name="connsiteY29" fmla="*/ 208251 h 2807222"/>
              <a:gd name="connsiteX30" fmla="*/ 6523483 w 8146509"/>
              <a:gd name="connsiteY30" fmla="*/ 425 h 2807222"/>
              <a:gd name="connsiteX31" fmla="*/ 7004050 w 8146509"/>
              <a:gd name="connsiteY31" fmla="*/ 171972 h 2807222"/>
              <a:gd name="connsiteX32" fmla="*/ 7296343 w 8146509"/>
              <a:gd name="connsiteY32" fmla="*/ 713953 h 2807222"/>
              <a:gd name="connsiteX33" fmla="*/ 7162800 w 8146509"/>
              <a:gd name="connsiteY33" fmla="*/ 1886472 h 2807222"/>
              <a:gd name="connsiteX34" fmla="*/ 8146509 w 8146509"/>
              <a:gd name="connsiteY34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50535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20574 w 8146509"/>
              <a:gd name="connsiteY29" fmla="*/ 403966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04682 w 8146509"/>
              <a:gd name="connsiteY28" fmla="*/ 285614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758957"/>
              <a:gd name="connsiteY0" fmla="*/ 3574415 h 3574415"/>
              <a:gd name="connsiteX1" fmla="*/ 1018848 w 8758957"/>
              <a:gd name="connsiteY1" fmla="*/ 2248422 h 3574415"/>
              <a:gd name="connsiteX2" fmla="*/ 1761798 w 8758957"/>
              <a:gd name="connsiteY2" fmla="*/ 1988072 h 3574415"/>
              <a:gd name="connsiteX3" fmla="*/ 2493307 w 8758957"/>
              <a:gd name="connsiteY3" fmla="*/ 2178960 h 3574415"/>
              <a:gd name="connsiteX4" fmla="*/ 3004849 w 8758957"/>
              <a:gd name="connsiteY4" fmla="*/ 2617401 h 3574415"/>
              <a:gd name="connsiteX5" fmla="*/ 3438198 w 8758957"/>
              <a:gd name="connsiteY5" fmla="*/ 1899172 h 3574415"/>
              <a:gd name="connsiteX6" fmla="*/ 3279448 w 8758957"/>
              <a:gd name="connsiteY6" fmla="*/ 1264172 h 3574415"/>
              <a:gd name="connsiteX7" fmla="*/ 3615998 w 8758957"/>
              <a:gd name="connsiteY7" fmla="*/ 1264172 h 3574415"/>
              <a:gd name="connsiteX8" fmla="*/ 4123998 w 8758957"/>
              <a:gd name="connsiteY8" fmla="*/ 1492772 h 3574415"/>
              <a:gd name="connsiteX9" fmla="*/ 4390698 w 8758957"/>
              <a:gd name="connsiteY9" fmla="*/ 1784872 h 3574415"/>
              <a:gd name="connsiteX10" fmla="*/ 4765348 w 8758957"/>
              <a:gd name="connsiteY10" fmla="*/ 2216672 h 3574415"/>
              <a:gd name="connsiteX11" fmla="*/ 5152698 w 8758957"/>
              <a:gd name="connsiteY11" fmla="*/ 2292872 h 3574415"/>
              <a:gd name="connsiteX12" fmla="*/ 5476548 w 8758957"/>
              <a:gd name="connsiteY12" fmla="*/ 1670572 h 3574415"/>
              <a:gd name="connsiteX13" fmla="*/ 5470198 w 8758957"/>
              <a:gd name="connsiteY13" fmla="*/ 1086372 h 3574415"/>
              <a:gd name="connsiteX14" fmla="*/ 5368598 w 8758957"/>
              <a:gd name="connsiteY14" fmla="*/ 781572 h 3574415"/>
              <a:gd name="connsiteX15" fmla="*/ 5108248 w 8758957"/>
              <a:gd name="connsiteY15" fmla="*/ 718072 h 3574415"/>
              <a:gd name="connsiteX16" fmla="*/ 5032048 w 8758957"/>
              <a:gd name="connsiteY16" fmla="*/ 895872 h 3574415"/>
              <a:gd name="connsiteX17" fmla="*/ 4962198 w 8758957"/>
              <a:gd name="connsiteY17" fmla="*/ 686322 h 3574415"/>
              <a:gd name="connsiteX18" fmla="*/ 5139998 w 8758957"/>
              <a:gd name="connsiteY18" fmla="*/ 483122 h 3574415"/>
              <a:gd name="connsiteX19" fmla="*/ 5717848 w 8758957"/>
              <a:gd name="connsiteY19" fmla="*/ 629172 h 3574415"/>
              <a:gd name="connsiteX20" fmla="*/ 5901998 w 8758957"/>
              <a:gd name="connsiteY20" fmla="*/ 1003822 h 3574415"/>
              <a:gd name="connsiteX21" fmla="*/ 5895648 w 8758957"/>
              <a:gd name="connsiteY21" fmla="*/ 1575322 h 3574415"/>
              <a:gd name="connsiteX22" fmla="*/ 6200448 w 8758957"/>
              <a:gd name="connsiteY22" fmla="*/ 1937272 h 3574415"/>
              <a:gd name="connsiteX23" fmla="*/ 6879898 w 8758957"/>
              <a:gd name="connsiteY23" fmla="*/ 1969022 h 3574415"/>
              <a:gd name="connsiteX24" fmla="*/ 7451398 w 8758957"/>
              <a:gd name="connsiteY24" fmla="*/ 1378472 h 3574415"/>
              <a:gd name="connsiteX25" fmla="*/ 7502198 w 8758957"/>
              <a:gd name="connsiteY25" fmla="*/ 743472 h 3574415"/>
              <a:gd name="connsiteX26" fmla="*/ 7406948 w 8758957"/>
              <a:gd name="connsiteY26" fmla="*/ 273572 h 3574415"/>
              <a:gd name="connsiteX27" fmla="*/ 7056536 w 8758957"/>
              <a:gd name="connsiteY27" fmla="*/ 121463 h 3574415"/>
              <a:gd name="connsiteX28" fmla="*/ 6817130 w 8758957"/>
              <a:gd name="connsiteY28" fmla="*/ 285614 h 3574415"/>
              <a:gd name="connsiteX29" fmla="*/ 6991044 w 8758957"/>
              <a:gd name="connsiteY29" fmla="*/ 326602 h 3574415"/>
              <a:gd name="connsiteX30" fmla="*/ 6707535 w 8758957"/>
              <a:gd name="connsiteY30" fmla="*/ 433895 h 3574415"/>
              <a:gd name="connsiteX31" fmla="*/ 6701088 w 8758957"/>
              <a:gd name="connsiteY31" fmla="*/ 208251 h 3574415"/>
              <a:gd name="connsiteX32" fmla="*/ 7135931 w 8758957"/>
              <a:gd name="connsiteY32" fmla="*/ 425 h 3574415"/>
              <a:gd name="connsiteX33" fmla="*/ 7616498 w 8758957"/>
              <a:gd name="connsiteY33" fmla="*/ 171972 h 3574415"/>
              <a:gd name="connsiteX34" fmla="*/ 7908791 w 8758957"/>
              <a:gd name="connsiteY34" fmla="*/ 713953 h 3574415"/>
              <a:gd name="connsiteX35" fmla="*/ 7775248 w 8758957"/>
              <a:gd name="connsiteY35" fmla="*/ 1886472 h 3574415"/>
              <a:gd name="connsiteX36" fmla="*/ 8758957 w 8758957"/>
              <a:gd name="connsiteY36" fmla="*/ 2769025 h 3574415"/>
              <a:gd name="connsiteX0" fmla="*/ 0 w 9145766"/>
              <a:gd name="connsiteY0" fmla="*/ 3574415 h 3574415"/>
              <a:gd name="connsiteX1" fmla="*/ 1018848 w 9145766"/>
              <a:gd name="connsiteY1" fmla="*/ 2248422 h 3574415"/>
              <a:gd name="connsiteX2" fmla="*/ 1761798 w 9145766"/>
              <a:gd name="connsiteY2" fmla="*/ 1988072 h 3574415"/>
              <a:gd name="connsiteX3" fmla="*/ 2493307 w 9145766"/>
              <a:gd name="connsiteY3" fmla="*/ 2178960 h 3574415"/>
              <a:gd name="connsiteX4" fmla="*/ 3004849 w 9145766"/>
              <a:gd name="connsiteY4" fmla="*/ 2617401 h 3574415"/>
              <a:gd name="connsiteX5" fmla="*/ 3438198 w 9145766"/>
              <a:gd name="connsiteY5" fmla="*/ 1899172 h 3574415"/>
              <a:gd name="connsiteX6" fmla="*/ 3279448 w 9145766"/>
              <a:gd name="connsiteY6" fmla="*/ 1264172 h 3574415"/>
              <a:gd name="connsiteX7" fmla="*/ 3615998 w 9145766"/>
              <a:gd name="connsiteY7" fmla="*/ 1264172 h 3574415"/>
              <a:gd name="connsiteX8" fmla="*/ 4123998 w 9145766"/>
              <a:gd name="connsiteY8" fmla="*/ 1492772 h 3574415"/>
              <a:gd name="connsiteX9" fmla="*/ 4390698 w 9145766"/>
              <a:gd name="connsiteY9" fmla="*/ 1784872 h 3574415"/>
              <a:gd name="connsiteX10" fmla="*/ 4765348 w 9145766"/>
              <a:gd name="connsiteY10" fmla="*/ 2216672 h 3574415"/>
              <a:gd name="connsiteX11" fmla="*/ 5152698 w 9145766"/>
              <a:gd name="connsiteY11" fmla="*/ 2292872 h 3574415"/>
              <a:gd name="connsiteX12" fmla="*/ 5476548 w 9145766"/>
              <a:gd name="connsiteY12" fmla="*/ 1670572 h 3574415"/>
              <a:gd name="connsiteX13" fmla="*/ 5470198 w 9145766"/>
              <a:gd name="connsiteY13" fmla="*/ 1086372 h 3574415"/>
              <a:gd name="connsiteX14" fmla="*/ 5368598 w 9145766"/>
              <a:gd name="connsiteY14" fmla="*/ 781572 h 3574415"/>
              <a:gd name="connsiteX15" fmla="*/ 5108248 w 9145766"/>
              <a:gd name="connsiteY15" fmla="*/ 718072 h 3574415"/>
              <a:gd name="connsiteX16" fmla="*/ 5032048 w 9145766"/>
              <a:gd name="connsiteY16" fmla="*/ 895872 h 3574415"/>
              <a:gd name="connsiteX17" fmla="*/ 4962198 w 9145766"/>
              <a:gd name="connsiteY17" fmla="*/ 686322 h 3574415"/>
              <a:gd name="connsiteX18" fmla="*/ 5139998 w 9145766"/>
              <a:gd name="connsiteY18" fmla="*/ 483122 h 3574415"/>
              <a:gd name="connsiteX19" fmla="*/ 5717848 w 9145766"/>
              <a:gd name="connsiteY19" fmla="*/ 629172 h 3574415"/>
              <a:gd name="connsiteX20" fmla="*/ 5901998 w 9145766"/>
              <a:gd name="connsiteY20" fmla="*/ 1003822 h 3574415"/>
              <a:gd name="connsiteX21" fmla="*/ 5895648 w 9145766"/>
              <a:gd name="connsiteY21" fmla="*/ 1575322 h 3574415"/>
              <a:gd name="connsiteX22" fmla="*/ 6200448 w 9145766"/>
              <a:gd name="connsiteY22" fmla="*/ 1937272 h 3574415"/>
              <a:gd name="connsiteX23" fmla="*/ 6879898 w 9145766"/>
              <a:gd name="connsiteY23" fmla="*/ 1969022 h 3574415"/>
              <a:gd name="connsiteX24" fmla="*/ 7451398 w 9145766"/>
              <a:gd name="connsiteY24" fmla="*/ 1378472 h 3574415"/>
              <a:gd name="connsiteX25" fmla="*/ 7502198 w 9145766"/>
              <a:gd name="connsiteY25" fmla="*/ 743472 h 3574415"/>
              <a:gd name="connsiteX26" fmla="*/ 7406948 w 9145766"/>
              <a:gd name="connsiteY26" fmla="*/ 273572 h 3574415"/>
              <a:gd name="connsiteX27" fmla="*/ 7056536 w 9145766"/>
              <a:gd name="connsiteY27" fmla="*/ 121463 h 3574415"/>
              <a:gd name="connsiteX28" fmla="*/ 6817130 w 9145766"/>
              <a:gd name="connsiteY28" fmla="*/ 285614 h 3574415"/>
              <a:gd name="connsiteX29" fmla="*/ 6991044 w 9145766"/>
              <a:gd name="connsiteY29" fmla="*/ 326602 h 3574415"/>
              <a:gd name="connsiteX30" fmla="*/ 6707535 w 9145766"/>
              <a:gd name="connsiteY30" fmla="*/ 433895 h 3574415"/>
              <a:gd name="connsiteX31" fmla="*/ 6701088 w 9145766"/>
              <a:gd name="connsiteY31" fmla="*/ 208251 h 3574415"/>
              <a:gd name="connsiteX32" fmla="*/ 7135931 w 9145766"/>
              <a:gd name="connsiteY32" fmla="*/ 425 h 3574415"/>
              <a:gd name="connsiteX33" fmla="*/ 7616498 w 9145766"/>
              <a:gd name="connsiteY33" fmla="*/ 171972 h 3574415"/>
              <a:gd name="connsiteX34" fmla="*/ 7908791 w 9145766"/>
              <a:gd name="connsiteY34" fmla="*/ 713953 h 3574415"/>
              <a:gd name="connsiteX35" fmla="*/ 7775248 w 9145766"/>
              <a:gd name="connsiteY35" fmla="*/ 1886472 h 3574415"/>
              <a:gd name="connsiteX36" fmla="*/ 9145766 w 9145766"/>
              <a:gd name="connsiteY36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018848 w 9145766"/>
              <a:gd name="connsiteY2" fmla="*/ 2248422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820376 w 9147168"/>
              <a:gd name="connsiteY36" fmla="*/ 1867131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123565 h 3562006"/>
              <a:gd name="connsiteX1" fmla="*/ 9294 w 9147168"/>
              <a:gd name="connsiteY1" fmla="*/ 2484043 h 3562006"/>
              <a:gd name="connsiteX2" fmla="*/ 1180018 w 9147168"/>
              <a:gd name="connsiteY2" fmla="*/ 2177505 h 3562006"/>
              <a:gd name="connsiteX3" fmla="*/ 1761798 w 9147168"/>
              <a:gd name="connsiteY3" fmla="*/ 1988072 h 3562006"/>
              <a:gd name="connsiteX4" fmla="*/ 2493307 w 9147168"/>
              <a:gd name="connsiteY4" fmla="*/ 2178960 h 3562006"/>
              <a:gd name="connsiteX5" fmla="*/ 3004849 w 9147168"/>
              <a:gd name="connsiteY5" fmla="*/ 2617401 h 3562006"/>
              <a:gd name="connsiteX6" fmla="*/ 3438198 w 9147168"/>
              <a:gd name="connsiteY6" fmla="*/ 1899172 h 3562006"/>
              <a:gd name="connsiteX7" fmla="*/ 3279448 w 9147168"/>
              <a:gd name="connsiteY7" fmla="*/ 1264172 h 3562006"/>
              <a:gd name="connsiteX8" fmla="*/ 3615998 w 9147168"/>
              <a:gd name="connsiteY8" fmla="*/ 1264172 h 3562006"/>
              <a:gd name="connsiteX9" fmla="*/ 4123998 w 9147168"/>
              <a:gd name="connsiteY9" fmla="*/ 1492772 h 3562006"/>
              <a:gd name="connsiteX10" fmla="*/ 4390698 w 9147168"/>
              <a:gd name="connsiteY10" fmla="*/ 1784872 h 3562006"/>
              <a:gd name="connsiteX11" fmla="*/ 4765348 w 9147168"/>
              <a:gd name="connsiteY11" fmla="*/ 2216672 h 3562006"/>
              <a:gd name="connsiteX12" fmla="*/ 5152698 w 9147168"/>
              <a:gd name="connsiteY12" fmla="*/ 2292872 h 3562006"/>
              <a:gd name="connsiteX13" fmla="*/ 5476548 w 9147168"/>
              <a:gd name="connsiteY13" fmla="*/ 1670572 h 3562006"/>
              <a:gd name="connsiteX14" fmla="*/ 5470198 w 9147168"/>
              <a:gd name="connsiteY14" fmla="*/ 1086372 h 3562006"/>
              <a:gd name="connsiteX15" fmla="*/ 5368598 w 9147168"/>
              <a:gd name="connsiteY15" fmla="*/ 781572 h 3562006"/>
              <a:gd name="connsiteX16" fmla="*/ 5108248 w 9147168"/>
              <a:gd name="connsiteY16" fmla="*/ 718072 h 3562006"/>
              <a:gd name="connsiteX17" fmla="*/ 5032048 w 9147168"/>
              <a:gd name="connsiteY17" fmla="*/ 895872 h 3562006"/>
              <a:gd name="connsiteX18" fmla="*/ 4962198 w 9147168"/>
              <a:gd name="connsiteY18" fmla="*/ 686322 h 3562006"/>
              <a:gd name="connsiteX19" fmla="*/ 5139998 w 9147168"/>
              <a:gd name="connsiteY19" fmla="*/ 483122 h 3562006"/>
              <a:gd name="connsiteX20" fmla="*/ 5717848 w 9147168"/>
              <a:gd name="connsiteY20" fmla="*/ 629172 h 3562006"/>
              <a:gd name="connsiteX21" fmla="*/ 5901998 w 9147168"/>
              <a:gd name="connsiteY21" fmla="*/ 1003822 h 3562006"/>
              <a:gd name="connsiteX22" fmla="*/ 5895648 w 9147168"/>
              <a:gd name="connsiteY22" fmla="*/ 1575322 h 3562006"/>
              <a:gd name="connsiteX23" fmla="*/ 6200448 w 9147168"/>
              <a:gd name="connsiteY23" fmla="*/ 1937272 h 3562006"/>
              <a:gd name="connsiteX24" fmla="*/ 6879898 w 9147168"/>
              <a:gd name="connsiteY24" fmla="*/ 1969022 h 3562006"/>
              <a:gd name="connsiteX25" fmla="*/ 7451398 w 9147168"/>
              <a:gd name="connsiteY25" fmla="*/ 1378472 h 3562006"/>
              <a:gd name="connsiteX26" fmla="*/ 7502198 w 9147168"/>
              <a:gd name="connsiteY26" fmla="*/ 743472 h 3562006"/>
              <a:gd name="connsiteX27" fmla="*/ 7406948 w 9147168"/>
              <a:gd name="connsiteY27" fmla="*/ 273572 h 3562006"/>
              <a:gd name="connsiteX28" fmla="*/ 7056536 w 9147168"/>
              <a:gd name="connsiteY28" fmla="*/ 121463 h 3562006"/>
              <a:gd name="connsiteX29" fmla="*/ 6817130 w 9147168"/>
              <a:gd name="connsiteY29" fmla="*/ 285614 h 3562006"/>
              <a:gd name="connsiteX30" fmla="*/ 6991044 w 9147168"/>
              <a:gd name="connsiteY30" fmla="*/ 326602 h 3562006"/>
              <a:gd name="connsiteX31" fmla="*/ 6707535 w 9147168"/>
              <a:gd name="connsiteY31" fmla="*/ 433895 h 3562006"/>
              <a:gd name="connsiteX32" fmla="*/ 6701088 w 9147168"/>
              <a:gd name="connsiteY32" fmla="*/ 208251 h 3562006"/>
              <a:gd name="connsiteX33" fmla="*/ 7135931 w 9147168"/>
              <a:gd name="connsiteY33" fmla="*/ 425 h 3562006"/>
              <a:gd name="connsiteX34" fmla="*/ 7616498 w 9147168"/>
              <a:gd name="connsiteY34" fmla="*/ 171972 h 3562006"/>
              <a:gd name="connsiteX35" fmla="*/ 7908791 w 9147168"/>
              <a:gd name="connsiteY35" fmla="*/ 713953 h 3562006"/>
              <a:gd name="connsiteX36" fmla="*/ 7820376 w 9147168"/>
              <a:gd name="connsiteY36" fmla="*/ 1867131 h 3562006"/>
              <a:gd name="connsiteX37" fmla="*/ 9137983 w 9147168"/>
              <a:gd name="connsiteY37" fmla="*/ 2303526 h 3562006"/>
              <a:gd name="connsiteX38" fmla="*/ 9145766 w 9147168"/>
              <a:gd name="connsiteY38" fmla="*/ 3562006 h 3562006"/>
              <a:gd name="connsiteX0" fmla="*/ 0 w 9147168"/>
              <a:gd name="connsiteY0" fmla="*/ 3123565 h 3123565"/>
              <a:gd name="connsiteX1" fmla="*/ 9294 w 9147168"/>
              <a:gd name="connsiteY1" fmla="*/ 2484043 h 3123565"/>
              <a:gd name="connsiteX2" fmla="*/ 1180018 w 9147168"/>
              <a:gd name="connsiteY2" fmla="*/ 2177505 h 3123565"/>
              <a:gd name="connsiteX3" fmla="*/ 1761798 w 9147168"/>
              <a:gd name="connsiteY3" fmla="*/ 1988072 h 3123565"/>
              <a:gd name="connsiteX4" fmla="*/ 2493307 w 9147168"/>
              <a:gd name="connsiteY4" fmla="*/ 2178960 h 3123565"/>
              <a:gd name="connsiteX5" fmla="*/ 3004849 w 9147168"/>
              <a:gd name="connsiteY5" fmla="*/ 2617401 h 3123565"/>
              <a:gd name="connsiteX6" fmla="*/ 3438198 w 9147168"/>
              <a:gd name="connsiteY6" fmla="*/ 1899172 h 3123565"/>
              <a:gd name="connsiteX7" fmla="*/ 3279448 w 9147168"/>
              <a:gd name="connsiteY7" fmla="*/ 1264172 h 3123565"/>
              <a:gd name="connsiteX8" fmla="*/ 3615998 w 9147168"/>
              <a:gd name="connsiteY8" fmla="*/ 1264172 h 3123565"/>
              <a:gd name="connsiteX9" fmla="*/ 4123998 w 9147168"/>
              <a:gd name="connsiteY9" fmla="*/ 1492772 h 3123565"/>
              <a:gd name="connsiteX10" fmla="*/ 4390698 w 9147168"/>
              <a:gd name="connsiteY10" fmla="*/ 1784872 h 3123565"/>
              <a:gd name="connsiteX11" fmla="*/ 4765348 w 9147168"/>
              <a:gd name="connsiteY11" fmla="*/ 2216672 h 3123565"/>
              <a:gd name="connsiteX12" fmla="*/ 5152698 w 9147168"/>
              <a:gd name="connsiteY12" fmla="*/ 2292872 h 3123565"/>
              <a:gd name="connsiteX13" fmla="*/ 5476548 w 9147168"/>
              <a:gd name="connsiteY13" fmla="*/ 1670572 h 3123565"/>
              <a:gd name="connsiteX14" fmla="*/ 5470198 w 9147168"/>
              <a:gd name="connsiteY14" fmla="*/ 1086372 h 3123565"/>
              <a:gd name="connsiteX15" fmla="*/ 5368598 w 9147168"/>
              <a:gd name="connsiteY15" fmla="*/ 781572 h 3123565"/>
              <a:gd name="connsiteX16" fmla="*/ 5108248 w 9147168"/>
              <a:gd name="connsiteY16" fmla="*/ 718072 h 3123565"/>
              <a:gd name="connsiteX17" fmla="*/ 5032048 w 9147168"/>
              <a:gd name="connsiteY17" fmla="*/ 895872 h 3123565"/>
              <a:gd name="connsiteX18" fmla="*/ 4962198 w 9147168"/>
              <a:gd name="connsiteY18" fmla="*/ 686322 h 3123565"/>
              <a:gd name="connsiteX19" fmla="*/ 5139998 w 9147168"/>
              <a:gd name="connsiteY19" fmla="*/ 483122 h 3123565"/>
              <a:gd name="connsiteX20" fmla="*/ 5717848 w 9147168"/>
              <a:gd name="connsiteY20" fmla="*/ 629172 h 3123565"/>
              <a:gd name="connsiteX21" fmla="*/ 5901998 w 9147168"/>
              <a:gd name="connsiteY21" fmla="*/ 1003822 h 3123565"/>
              <a:gd name="connsiteX22" fmla="*/ 5895648 w 9147168"/>
              <a:gd name="connsiteY22" fmla="*/ 1575322 h 3123565"/>
              <a:gd name="connsiteX23" fmla="*/ 6200448 w 9147168"/>
              <a:gd name="connsiteY23" fmla="*/ 1937272 h 3123565"/>
              <a:gd name="connsiteX24" fmla="*/ 6879898 w 9147168"/>
              <a:gd name="connsiteY24" fmla="*/ 1969022 h 3123565"/>
              <a:gd name="connsiteX25" fmla="*/ 7451398 w 9147168"/>
              <a:gd name="connsiteY25" fmla="*/ 1378472 h 3123565"/>
              <a:gd name="connsiteX26" fmla="*/ 7502198 w 9147168"/>
              <a:gd name="connsiteY26" fmla="*/ 743472 h 3123565"/>
              <a:gd name="connsiteX27" fmla="*/ 7406948 w 9147168"/>
              <a:gd name="connsiteY27" fmla="*/ 273572 h 3123565"/>
              <a:gd name="connsiteX28" fmla="*/ 7056536 w 9147168"/>
              <a:gd name="connsiteY28" fmla="*/ 121463 h 3123565"/>
              <a:gd name="connsiteX29" fmla="*/ 6817130 w 9147168"/>
              <a:gd name="connsiteY29" fmla="*/ 285614 h 3123565"/>
              <a:gd name="connsiteX30" fmla="*/ 6991044 w 9147168"/>
              <a:gd name="connsiteY30" fmla="*/ 326602 h 3123565"/>
              <a:gd name="connsiteX31" fmla="*/ 6707535 w 9147168"/>
              <a:gd name="connsiteY31" fmla="*/ 433895 h 3123565"/>
              <a:gd name="connsiteX32" fmla="*/ 6701088 w 9147168"/>
              <a:gd name="connsiteY32" fmla="*/ 208251 h 3123565"/>
              <a:gd name="connsiteX33" fmla="*/ 7135931 w 9147168"/>
              <a:gd name="connsiteY33" fmla="*/ 425 h 3123565"/>
              <a:gd name="connsiteX34" fmla="*/ 7616498 w 9147168"/>
              <a:gd name="connsiteY34" fmla="*/ 171972 h 3123565"/>
              <a:gd name="connsiteX35" fmla="*/ 7908791 w 9147168"/>
              <a:gd name="connsiteY35" fmla="*/ 713953 h 3123565"/>
              <a:gd name="connsiteX36" fmla="*/ 7820376 w 9147168"/>
              <a:gd name="connsiteY36" fmla="*/ 1867131 h 3123565"/>
              <a:gd name="connsiteX37" fmla="*/ 9137983 w 9147168"/>
              <a:gd name="connsiteY37" fmla="*/ 2303526 h 3123565"/>
              <a:gd name="connsiteX38" fmla="*/ 9145766 w 9147168"/>
              <a:gd name="connsiteY38" fmla="*/ 3047656 h 3123565"/>
              <a:gd name="connsiteX0" fmla="*/ 0 w 9147168"/>
              <a:gd name="connsiteY0" fmla="*/ 3123565 h 3123856"/>
              <a:gd name="connsiteX1" fmla="*/ 9294 w 9147168"/>
              <a:gd name="connsiteY1" fmla="*/ 2484043 h 3123856"/>
              <a:gd name="connsiteX2" fmla="*/ 1180018 w 9147168"/>
              <a:gd name="connsiteY2" fmla="*/ 2177505 h 3123856"/>
              <a:gd name="connsiteX3" fmla="*/ 1761798 w 9147168"/>
              <a:gd name="connsiteY3" fmla="*/ 1988072 h 3123856"/>
              <a:gd name="connsiteX4" fmla="*/ 2493307 w 9147168"/>
              <a:gd name="connsiteY4" fmla="*/ 2178960 h 3123856"/>
              <a:gd name="connsiteX5" fmla="*/ 3004849 w 9147168"/>
              <a:gd name="connsiteY5" fmla="*/ 2617401 h 3123856"/>
              <a:gd name="connsiteX6" fmla="*/ 3438198 w 9147168"/>
              <a:gd name="connsiteY6" fmla="*/ 1899172 h 3123856"/>
              <a:gd name="connsiteX7" fmla="*/ 3279448 w 9147168"/>
              <a:gd name="connsiteY7" fmla="*/ 1264172 h 3123856"/>
              <a:gd name="connsiteX8" fmla="*/ 3615998 w 9147168"/>
              <a:gd name="connsiteY8" fmla="*/ 1264172 h 3123856"/>
              <a:gd name="connsiteX9" fmla="*/ 4123998 w 9147168"/>
              <a:gd name="connsiteY9" fmla="*/ 1492772 h 3123856"/>
              <a:gd name="connsiteX10" fmla="*/ 4390698 w 9147168"/>
              <a:gd name="connsiteY10" fmla="*/ 1784872 h 3123856"/>
              <a:gd name="connsiteX11" fmla="*/ 4765348 w 9147168"/>
              <a:gd name="connsiteY11" fmla="*/ 2216672 h 3123856"/>
              <a:gd name="connsiteX12" fmla="*/ 5152698 w 9147168"/>
              <a:gd name="connsiteY12" fmla="*/ 2292872 h 3123856"/>
              <a:gd name="connsiteX13" fmla="*/ 5476548 w 9147168"/>
              <a:gd name="connsiteY13" fmla="*/ 1670572 h 3123856"/>
              <a:gd name="connsiteX14" fmla="*/ 5470198 w 9147168"/>
              <a:gd name="connsiteY14" fmla="*/ 1086372 h 3123856"/>
              <a:gd name="connsiteX15" fmla="*/ 5368598 w 9147168"/>
              <a:gd name="connsiteY15" fmla="*/ 781572 h 3123856"/>
              <a:gd name="connsiteX16" fmla="*/ 5108248 w 9147168"/>
              <a:gd name="connsiteY16" fmla="*/ 718072 h 3123856"/>
              <a:gd name="connsiteX17" fmla="*/ 5032048 w 9147168"/>
              <a:gd name="connsiteY17" fmla="*/ 895872 h 3123856"/>
              <a:gd name="connsiteX18" fmla="*/ 4962198 w 9147168"/>
              <a:gd name="connsiteY18" fmla="*/ 686322 h 3123856"/>
              <a:gd name="connsiteX19" fmla="*/ 5139998 w 9147168"/>
              <a:gd name="connsiteY19" fmla="*/ 483122 h 3123856"/>
              <a:gd name="connsiteX20" fmla="*/ 5717848 w 9147168"/>
              <a:gd name="connsiteY20" fmla="*/ 629172 h 3123856"/>
              <a:gd name="connsiteX21" fmla="*/ 5901998 w 9147168"/>
              <a:gd name="connsiteY21" fmla="*/ 1003822 h 3123856"/>
              <a:gd name="connsiteX22" fmla="*/ 5895648 w 9147168"/>
              <a:gd name="connsiteY22" fmla="*/ 1575322 h 3123856"/>
              <a:gd name="connsiteX23" fmla="*/ 6200448 w 9147168"/>
              <a:gd name="connsiteY23" fmla="*/ 1937272 h 3123856"/>
              <a:gd name="connsiteX24" fmla="*/ 6879898 w 9147168"/>
              <a:gd name="connsiteY24" fmla="*/ 1969022 h 3123856"/>
              <a:gd name="connsiteX25" fmla="*/ 7451398 w 9147168"/>
              <a:gd name="connsiteY25" fmla="*/ 1378472 h 3123856"/>
              <a:gd name="connsiteX26" fmla="*/ 7502198 w 9147168"/>
              <a:gd name="connsiteY26" fmla="*/ 743472 h 3123856"/>
              <a:gd name="connsiteX27" fmla="*/ 7406948 w 9147168"/>
              <a:gd name="connsiteY27" fmla="*/ 273572 h 3123856"/>
              <a:gd name="connsiteX28" fmla="*/ 7056536 w 9147168"/>
              <a:gd name="connsiteY28" fmla="*/ 121463 h 3123856"/>
              <a:gd name="connsiteX29" fmla="*/ 6817130 w 9147168"/>
              <a:gd name="connsiteY29" fmla="*/ 285614 h 3123856"/>
              <a:gd name="connsiteX30" fmla="*/ 6991044 w 9147168"/>
              <a:gd name="connsiteY30" fmla="*/ 326602 h 3123856"/>
              <a:gd name="connsiteX31" fmla="*/ 6707535 w 9147168"/>
              <a:gd name="connsiteY31" fmla="*/ 433895 h 3123856"/>
              <a:gd name="connsiteX32" fmla="*/ 6701088 w 9147168"/>
              <a:gd name="connsiteY32" fmla="*/ 208251 h 3123856"/>
              <a:gd name="connsiteX33" fmla="*/ 7135931 w 9147168"/>
              <a:gd name="connsiteY33" fmla="*/ 425 h 3123856"/>
              <a:gd name="connsiteX34" fmla="*/ 7616498 w 9147168"/>
              <a:gd name="connsiteY34" fmla="*/ 171972 h 3123856"/>
              <a:gd name="connsiteX35" fmla="*/ 7908791 w 9147168"/>
              <a:gd name="connsiteY35" fmla="*/ 713953 h 3123856"/>
              <a:gd name="connsiteX36" fmla="*/ 7820376 w 9147168"/>
              <a:gd name="connsiteY36" fmla="*/ 1867131 h 3123856"/>
              <a:gd name="connsiteX37" fmla="*/ 9137983 w 9147168"/>
              <a:gd name="connsiteY37" fmla="*/ 2303526 h 3123856"/>
              <a:gd name="connsiteX38" fmla="*/ 9145766 w 9147168"/>
              <a:gd name="connsiteY38" fmla="*/ 3123856 h 312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7168" h="3123856">
                <a:moveTo>
                  <a:pt x="0" y="3123565"/>
                </a:moveTo>
                <a:cubicBezTo>
                  <a:pt x="9070" y="2878441"/>
                  <a:pt x="19997" y="2911346"/>
                  <a:pt x="9294" y="2484043"/>
                </a:cubicBezTo>
                <a:cubicBezTo>
                  <a:pt x="520783" y="2488690"/>
                  <a:pt x="887934" y="2260167"/>
                  <a:pt x="1180018" y="2177505"/>
                </a:cubicBezTo>
                <a:cubicBezTo>
                  <a:pt x="1472102" y="2094843"/>
                  <a:pt x="1542917" y="1987830"/>
                  <a:pt x="1761798" y="1988072"/>
                </a:cubicBezTo>
                <a:cubicBezTo>
                  <a:pt x="1980680" y="1988315"/>
                  <a:pt x="2286132" y="2074072"/>
                  <a:pt x="2493307" y="2178960"/>
                </a:cubicBezTo>
                <a:cubicBezTo>
                  <a:pt x="2700482" y="2283848"/>
                  <a:pt x="2847367" y="2664032"/>
                  <a:pt x="3004849" y="2617401"/>
                </a:cubicBezTo>
                <a:cubicBezTo>
                  <a:pt x="3162331" y="2570770"/>
                  <a:pt x="3392432" y="2124710"/>
                  <a:pt x="3438198" y="1899172"/>
                </a:cubicBezTo>
                <a:cubicBezTo>
                  <a:pt x="3483964" y="1673634"/>
                  <a:pt x="3249815" y="1370005"/>
                  <a:pt x="3279448" y="1264172"/>
                </a:cubicBezTo>
                <a:cubicBezTo>
                  <a:pt x="3309081" y="1158339"/>
                  <a:pt x="3475240" y="1226072"/>
                  <a:pt x="3615998" y="1264172"/>
                </a:cubicBezTo>
                <a:cubicBezTo>
                  <a:pt x="3756756" y="1302272"/>
                  <a:pt x="3994881" y="1405989"/>
                  <a:pt x="4123998" y="1492772"/>
                </a:cubicBezTo>
                <a:cubicBezTo>
                  <a:pt x="4253115" y="1579555"/>
                  <a:pt x="4283806" y="1664222"/>
                  <a:pt x="4390698" y="1784872"/>
                </a:cubicBezTo>
                <a:cubicBezTo>
                  <a:pt x="4497590" y="1905522"/>
                  <a:pt x="4638348" y="2132005"/>
                  <a:pt x="4765348" y="2216672"/>
                </a:cubicBezTo>
                <a:cubicBezTo>
                  <a:pt x="4892348" y="2301339"/>
                  <a:pt x="5034165" y="2383889"/>
                  <a:pt x="5152698" y="2292872"/>
                </a:cubicBezTo>
                <a:cubicBezTo>
                  <a:pt x="5271231" y="2201855"/>
                  <a:pt x="5423631" y="1871655"/>
                  <a:pt x="5476548" y="1670572"/>
                </a:cubicBezTo>
                <a:cubicBezTo>
                  <a:pt x="5529465" y="1469489"/>
                  <a:pt x="5488190" y="1234539"/>
                  <a:pt x="5470198" y="1086372"/>
                </a:cubicBezTo>
                <a:cubicBezTo>
                  <a:pt x="5452206" y="938205"/>
                  <a:pt x="5428923" y="842955"/>
                  <a:pt x="5368598" y="781572"/>
                </a:cubicBezTo>
                <a:cubicBezTo>
                  <a:pt x="5308273" y="720189"/>
                  <a:pt x="5164340" y="699022"/>
                  <a:pt x="5108248" y="718072"/>
                </a:cubicBezTo>
                <a:cubicBezTo>
                  <a:pt x="5052156" y="737122"/>
                  <a:pt x="5056390" y="901164"/>
                  <a:pt x="5032048" y="895872"/>
                </a:cubicBezTo>
                <a:cubicBezTo>
                  <a:pt x="5007706" y="890580"/>
                  <a:pt x="4944206" y="755114"/>
                  <a:pt x="4962198" y="686322"/>
                </a:cubicBezTo>
                <a:cubicBezTo>
                  <a:pt x="4980190" y="617530"/>
                  <a:pt x="5014056" y="492647"/>
                  <a:pt x="5139998" y="483122"/>
                </a:cubicBezTo>
                <a:cubicBezTo>
                  <a:pt x="5265940" y="473597"/>
                  <a:pt x="5590848" y="542389"/>
                  <a:pt x="5717848" y="629172"/>
                </a:cubicBezTo>
                <a:cubicBezTo>
                  <a:pt x="5844848" y="715955"/>
                  <a:pt x="5872365" y="846130"/>
                  <a:pt x="5901998" y="1003822"/>
                </a:cubicBezTo>
                <a:cubicBezTo>
                  <a:pt x="5931631" y="1161514"/>
                  <a:pt x="5845906" y="1419747"/>
                  <a:pt x="5895648" y="1575322"/>
                </a:cubicBezTo>
                <a:cubicBezTo>
                  <a:pt x="5945390" y="1730897"/>
                  <a:pt x="6036406" y="1871655"/>
                  <a:pt x="6200448" y="1937272"/>
                </a:cubicBezTo>
                <a:cubicBezTo>
                  <a:pt x="6364490" y="2002889"/>
                  <a:pt x="6671406" y="2062155"/>
                  <a:pt x="6879898" y="1969022"/>
                </a:cubicBezTo>
                <a:cubicBezTo>
                  <a:pt x="7088390" y="1875889"/>
                  <a:pt x="7347681" y="1582730"/>
                  <a:pt x="7451398" y="1378472"/>
                </a:cubicBezTo>
                <a:cubicBezTo>
                  <a:pt x="7555115" y="1174214"/>
                  <a:pt x="7509606" y="927622"/>
                  <a:pt x="7502198" y="743472"/>
                </a:cubicBezTo>
                <a:cubicBezTo>
                  <a:pt x="7494790" y="559322"/>
                  <a:pt x="7481225" y="377240"/>
                  <a:pt x="7406948" y="273572"/>
                </a:cubicBezTo>
                <a:cubicBezTo>
                  <a:pt x="7332671" y="169904"/>
                  <a:pt x="7154839" y="119456"/>
                  <a:pt x="7056536" y="121463"/>
                </a:cubicBezTo>
                <a:cubicBezTo>
                  <a:pt x="6958233" y="123470"/>
                  <a:pt x="6837716" y="238530"/>
                  <a:pt x="6817130" y="285614"/>
                </a:cubicBezTo>
                <a:cubicBezTo>
                  <a:pt x="6796544" y="332698"/>
                  <a:pt x="7038321" y="293293"/>
                  <a:pt x="6991044" y="326602"/>
                </a:cubicBezTo>
                <a:cubicBezTo>
                  <a:pt x="6905086" y="437276"/>
                  <a:pt x="6784872" y="492302"/>
                  <a:pt x="6707535" y="433895"/>
                </a:cubicBezTo>
                <a:cubicBezTo>
                  <a:pt x="6668879" y="401276"/>
                  <a:pt x="6637210" y="260081"/>
                  <a:pt x="6701088" y="208251"/>
                </a:cubicBezTo>
                <a:cubicBezTo>
                  <a:pt x="6764966" y="156422"/>
                  <a:pt x="6983363" y="6472"/>
                  <a:pt x="7135931" y="425"/>
                </a:cubicBezTo>
                <a:cubicBezTo>
                  <a:pt x="7288499" y="-5621"/>
                  <a:pt x="7487688" y="53051"/>
                  <a:pt x="7616498" y="171972"/>
                </a:cubicBezTo>
                <a:cubicBezTo>
                  <a:pt x="7745308" y="290893"/>
                  <a:pt x="7874811" y="431427"/>
                  <a:pt x="7908791" y="713953"/>
                </a:cubicBezTo>
                <a:cubicBezTo>
                  <a:pt x="7942771" y="996480"/>
                  <a:pt x="7615511" y="1602202"/>
                  <a:pt x="7820376" y="1867131"/>
                </a:cubicBezTo>
                <a:cubicBezTo>
                  <a:pt x="8025241" y="2132060"/>
                  <a:pt x="8890222" y="2391750"/>
                  <a:pt x="9137983" y="2303526"/>
                </a:cubicBezTo>
                <a:cubicBezTo>
                  <a:pt x="9160105" y="2615017"/>
                  <a:pt x="9133724" y="2905514"/>
                  <a:pt x="9145766" y="3123856"/>
                </a:cubicBezTo>
              </a:path>
            </a:pathLst>
          </a:custGeom>
          <a:solidFill>
            <a:srgbClr val="008000">
              <a:alpha val="38000"/>
            </a:srgbClr>
          </a:soli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rcRect t="4394" b="41093"/>
          <a:stretch/>
        </p:blipFill>
        <p:spPr>
          <a:xfrm>
            <a:off x="457200" y="932816"/>
            <a:ext cx="8229600" cy="4126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577" y="3806361"/>
            <a:ext cx="394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Norwegian Cyclone Model / Polar Front Theory </a:t>
            </a:r>
          </a:p>
          <a:p>
            <a:r>
              <a:rPr lang="en-US" sz="1400" dirty="0" err="1" smtClean="0">
                <a:latin typeface="Times New Roman"/>
                <a:cs typeface="Times New Roman"/>
              </a:rPr>
              <a:t>Bjerknes</a:t>
            </a:r>
            <a:r>
              <a:rPr lang="en-US" sz="1400" dirty="0" smtClean="0">
                <a:latin typeface="Times New Roman"/>
                <a:cs typeface="Times New Roman"/>
              </a:rPr>
              <a:t> and Solberg (1922)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88927" y="5524938"/>
            <a:ext cx="714122" cy="507151"/>
          </a:xfrm>
          <a:custGeom>
            <a:avLst/>
            <a:gdLst>
              <a:gd name="connsiteX0" fmla="*/ 302239 w 743188"/>
              <a:gd name="connsiteY0" fmla="*/ 3407 h 499041"/>
              <a:gd name="connsiteX1" fmla="*/ 54589 w 743188"/>
              <a:gd name="connsiteY1" fmla="*/ 187557 h 499041"/>
              <a:gd name="connsiteX2" fmla="*/ 22839 w 743188"/>
              <a:gd name="connsiteY2" fmla="*/ 346307 h 499041"/>
              <a:gd name="connsiteX3" fmla="*/ 333989 w 743188"/>
              <a:gd name="connsiteY3" fmla="*/ 498707 h 499041"/>
              <a:gd name="connsiteX4" fmla="*/ 695939 w 743188"/>
              <a:gd name="connsiteY4" fmla="*/ 378057 h 499041"/>
              <a:gd name="connsiteX5" fmla="*/ 695939 w 743188"/>
              <a:gd name="connsiteY5" fmla="*/ 92307 h 499041"/>
              <a:gd name="connsiteX6" fmla="*/ 302239 w 743188"/>
              <a:gd name="connsiteY6" fmla="*/ 3407 h 499041"/>
              <a:gd name="connsiteX0" fmla="*/ 279519 w 720468"/>
              <a:gd name="connsiteY0" fmla="*/ 3407 h 499041"/>
              <a:gd name="connsiteX1" fmla="*/ 119 w 720468"/>
              <a:gd name="connsiteY1" fmla="*/ 346307 h 499041"/>
              <a:gd name="connsiteX2" fmla="*/ 311269 w 720468"/>
              <a:gd name="connsiteY2" fmla="*/ 498707 h 499041"/>
              <a:gd name="connsiteX3" fmla="*/ 673219 w 720468"/>
              <a:gd name="connsiteY3" fmla="*/ 378057 h 499041"/>
              <a:gd name="connsiteX4" fmla="*/ 673219 w 720468"/>
              <a:gd name="connsiteY4" fmla="*/ 92307 h 499041"/>
              <a:gd name="connsiteX5" fmla="*/ 279519 w 720468"/>
              <a:gd name="connsiteY5" fmla="*/ 3407 h 499041"/>
              <a:gd name="connsiteX0" fmla="*/ 273173 w 714122"/>
              <a:gd name="connsiteY0" fmla="*/ 10264 h 507151"/>
              <a:gd name="connsiteX1" fmla="*/ 123 w 714122"/>
              <a:gd name="connsiteY1" fmla="*/ 308714 h 507151"/>
              <a:gd name="connsiteX2" fmla="*/ 304923 w 714122"/>
              <a:gd name="connsiteY2" fmla="*/ 505564 h 507151"/>
              <a:gd name="connsiteX3" fmla="*/ 666873 w 714122"/>
              <a:gd name="connsiteY3" fmla="*/ 384914 h 507151"/>
              <a:gd name="connsiteX4" fmla="*/ 666873 w 714122"/>
              <a:gd name="connsiteY4" fmla="*/ 99164 h 507151"/>
              <a:gd name="connsiteX5" fmla="*/ 273173 w 714122"/>
              <a:gd name="connsiteY5" fmla="*/ 10264 h 5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122" h="507151">
                <a:moveTo>
                  <a:pt x="273173" y="10264"/>
                </a:moveTo>
                <a:cubicBezTo>
                  <a:pt x="162048" y="45189"/>
                  <a:pt x="-5169" y="226164"/>
                  <a:pt x="123" y="308714"/>
                </a:cubicBezTo>
                <a:cubicBezTo>
                  <a:pt x="5415" y="391264"/>
                  <a:pt x="193798" y="492864"/>
                  <a:pt x="304923" y="505564"/>
                </a:cubicBezTo>
                <a:cubicBezTo>
                  <a:pt x="416048" y="518264"/>
                  <a:pt x="606548" y="452647"/>
                  <a:pt x="666873" y="384914"/>
                </a:cubicBezTo>
                <a:cubicBezTo>
                  <a:pt x="727198" y="317181"/>
                  <a:pt x="732490" y="162664"/>
                  <a:pt x="666873" y="99164"/>
                </a:cubicBezTo>
                <a:cubicBezTo>
                  <a:pt x="601256" y="35664"/>
                  <a:pt x="384298" y="-24661"/>
                  <a:pt x="273173" y="102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58516" y="4787534"/>
            <a:ext cx="962790" cy="1122591"/>
          </a:xfrm>
          <a:custGeom>
            <a:avLst/>
            <a:gdLst>
              <a:gd name="connsiteX0" fmla="*/ 30580 w 961665"/>
              <a:gd name="connsiteY0" fmla="*/ 323238 h 1106757"/>
              <a:gd name="connsiteX1" fmla="*/ 30580 w 961665"/>
              <a:gd name="connsiteY1" fmla="*/ 615185 h 1106757"/>
              <a:gd name="connsiteX2" fmla="*/ 264153 w 961665"/>
              <a:gd name="connsiteY2" fmla="*/ 907131 h 1106757"/>
              <a:gd name="connsiteX3" fmla="*/ 461230 w 961665"/>
              <a:gd name="connsiteY3" fmla="*/ 1104195 h 1106757"/>
              <a:gd name="connsiteX4" fmla="*/ 855383 w 961665"/>
              <a:gd name="connsiteY4" fmla="*/ 768456 h 1106757"/>
              <a:gd name="connsiteX5" fmla="*/ 957571 w 961665"/>
              <a:gd name="connsiteY5" fmla="*/ 469211 h 1106757"/>
              <a:gd name="connsiteX6" fmla="*/ 753195 w 961665"/>
              <a:gd name="connsiteY6" fmla="*/ 82383 h 1106757"/>
              <a:gd name="connsiteX7" fmla="*/ 286050 w 961665"/>
              <a:gd name="connsiteY7" fmla="*/ 16695 h 1106757"/>
              <a:gd name="connsiteX8" fmla="*/ 30580 w 961665"/>
              <a:gd name="connsiteY8" fmla="*/ 323238 h 1106757"/>
              <a:gd name="connsiteX0" fmla="*/ 30580 w 961665"/>
              <a:gd name="connsiteY0" fmla="*/ 323238 h 1108671"/>
              <a:gd name="connsiteX1" fmla="*/ 30580 w 961665"/>
              <a:gd name="connsiteY1" fmla="*/ 615185 h 1108671"/>
              <a:gd name="connsiteX2" fmla="*/ 264153 w 961665"/>
              <a:gd name="connsiteY2" fmla="*/ 907131 h 1108671"/>
              <a:gd name="connsiteX3" fmla="*/ 461230 w 961665"/>
              <a:gd name="connsiteY3" fmla="*/ 1104195 h 1108671"/>
              <a:gd name="connsiteX4" fmla="*/ 855383 w 961665"/>
              <a:gd name="connsiteY4" fmla="*/ 768456 h 1108671"/>
              <a:gd name="connsiteX5" fmla="*/ 957571 w 961665"/>
              <a:gd name="connsiteY5" fmla="*/ 469211 h 1108671"/>
              <a:gd name="connsiteX6" fmla="*/ 753195 w 961665"/>
              <a:gd name="connsiteY6" fmla="*/ 82383 h 1108671"/>
              <a:gd name="connsiteX7" fmla="*/ 286050 w 961665"/>
              <a:gd name="connsiteY7" fmla="*/ 16695 h 1108671"/>
              <a:gd name="connsiteX8" fmla="*/ 30580 w 961665"/>
              <a:gd name="connsiteY8" fmla="*/ 323238 h 1108671"/>
              <a:gd name="connsiteX0" fmla="*/ 30580 w 961426"/>
              <a:gd name="connsiteY0" fmla="*/ 318221 h 1103654"/>
              <a:gd name="connsiteX1" fmla="*/ 30580 w 961426"/>
              <a:gd name="connsiteY1" fmla="*/ 610168 h 1103654"/>
              <a:gd name="connsiteX2" fmla="*/ 264153 w 961426"/>
              <a:gd name="connsiteY2" fmla="*/ 902114 h 1103654"/>
              <a:gd name="connsiteX3" fmla="*/ 461230 w 961426"/>
              <a:gd name="connsiteY3" fmla="*/ 1099178 h 1103654"/>
              <a:gd name="connsiteX4" fmla="*/ 855383 w 961426"/>
              <a:gd name="connsiteY4" fmla="*/ 763439 h 1103654"/>
              <a:gd name="connsiteX5" fmla="*/ 957571 w 961426"/>
              <a:gd name="connsiteY5" fmla="*/ 464194 h 1103654"/>
              <a:gd name="connsiteX6" fmla="*/ 757428 w 961426"/>
              <a:gd name="connsiteY6" fmla="*/ 102766 h 1103654"/>
              <a:gd name="connsiteX7" fmla="*/ 286050 w 961426"/>
              <a:gd name="connsiteY7" fmla="*/ 11678 h 1103654"/>
              <a:gd name="connsiteX8" fmla="*/ 30580 w 961426"/>
              <a:gd name="connsiteY8" fmla="*/ 318221 h 1103654"/>
              <a:gd name="connsiteX0" fmla="*/ 31944 w 962790"/>
              <a:gd name="connsiteY0" fmla="*/ 337158 h 1122591"/>
              <a:gd name="connsiteX1" fmla="*/ 31944 w 962790"/>
              <a:gd name="connsiteY1" fmla="*/ 629105 h 1122591"/>
              <a:gd name="connsiteX2" fmla="*/ 265517 w 962790"/>
              <a:gd name="connsiteY2" fmla="*/ 921051 h 1122591"/>
              <a:gd name="connsiteX3" fmla="*/ 462594 w 962790"/>
              <a:gd name="connsiteY3" fmla="*/ 1118115 h 1122591"/>
              <a:gd name="connsiteX4" fmla="*/ 856747 w 962790"/>
              <a:gd name="connsiteY4" fmla="*/ 782376 h 1122591"/>
              <a:gd name="connsiteX5" fmla="*/ 958935 w 962790"/>
              <a:gd name="connsiteY5" fmla="*/ 483131 h 1122591"/>
              <a:gd name="connsiteX6" fmla="*/ 758792 w 962790"/>
              <a:gd name="connsiteY6" fmla="*/ 121703 h 1122591"/>
              <a:gd name="connsiteX7" fmla="*/ 308580 w 962790"/>
              <a:gd name="connsiteY7" fmla="*/ 9448 h 1122591"/>
              <a:gd name="connsiteX8" fmla="*/ 31944 w 962790"/>
              <a:gd name="connsiteY8" fmla="*/ 337158 h 11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790" h="1122591">
                <a:moveTo>
                  <a:pt x="31944" y="337158"/>
                </a:moveTo>
                <a:cubicBezTo>
                  <a:pt x="-14162" y="440434"/>
                  <a:pt x="-6985" y="531789"/>
                  <a:pt x="31944" y="629105"/>
                </a:cubicBezTo>
                <a:cubicBezTo>
                  <a:pt x="70873" y="726421"/>
                  <a:pt x="193742" y="839549"/>
                  <a:pt x="265517" y="921051"/>
                </a:cubicBezTo>
                <a:cubicBezTo>
                  <a:pt x="337292" y="1002553"/>
                  <a:pt x="371355" y="1075539"/>
                  <a:pt x="462594" y="1118115"/>
                </a:cubicBezTo>
                <a:cubicBezTo>
                  <a:pt x="553833" y="1160691"/>
                  <a:pt x="774023" y="888207"/>
                  <a:pt x="856747" y="782376"/>
                </a:cubicBezTo>
                <a:cubicBezTo>
                  <a:pt x="939471" y="676545"/>
                  <a:pt x="975261" y="593243"/>
                  <a:pt x="958935" y="483131"/>
                </a:cubicBezTo>
                <a:cubicBezTo>
                  <a:pt x="942609" y="373019"/>
                  <a:pt x="870712" y="197122"/>
                  <a:pt x="758792" y="121703"/>
                </a:cubicBezTo>
                <a:cubicBezTo>
                  <a:pt x="646872" y="46284"/>
                  <a:pt x="429721" y="-26461"/>
                  <a:pt x="308580" y="9448"/>
                </a:cubicBezTo>
                <a:cubicBezTo>
                  <a:pt x="187439" y="45357"/>
                  <a:pt x="78050" y="233882"/>
                  <a:pt x="31944" y="33715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1170" y="4948473"/>
            <a:ext cx="520540" cy="663861"/>
          </a:xfrm>
          <a:custGeom>
            <a:avLst/>
            <a:gdLst>
              <a:gd name="connsiteX0" fmla="*/ 72557 w 540234"/>
              <a:gd name="connsiteY0" fmla="*/ 103105 h 664487"/>
              <a:gd name="connsiteX1" fmla="*/ 6864 w 540234"/>
              <a:gd name="connsiteY1" fmla="*/ 256377 h 664487"/>
              <a:gd name="connsiteX2" fmla="*/ 225839 w 540234"/>
              <a:gd name="connsiteY2" fmla="*/ 570219 h 664487"/>
              <a:gd name="connsiteX3" fmla="*/ 371822 w 540234"/>
              <a:gd name="connsiteY3" fmla="*/ 657803 h 664487"/>
              <a:gd name="connsiteX4" fmla="*/ 525104 w 540234"/>
              <a:gd name="connsiteY4" fmla="*/ 424246 h 664487"/>
              <a:gd name="connsiteX5" fmla="*/ 503206 w 540234"/>
              <a:gd name="connsiteY5" fmla="*/ 168793 h 664487"/>
              <a:gd name="connsiteX6" fmla="*/ 247736 w 540234"/>
              <a:gd name="connsiteY6" fmla="*/ 924 h 664487"/>
              <a:gd name="connsiteX7" fmla="*/ 72557 w 540234"/>
              <a:gd name="connsiteY7" fmla="*/ 103105 h 664487"/>
              <a:gd name="connsiteX0" fmla="*/ 52863 w 520540"/>
              <a:gd name="connsiteY0" fmla="*/ 103233 h 663861"/>
              <a:gd name="connsiteX1" fmla="*/ 9068 w 520540"/>
              <a:gd name="connsiteY1" fmla="*/ 314894 h 663861"/>
              <a:gd name="connsiteX2" fmla="*/ 206145 w 520540"/>
              <a:gd name="connsiteY2" fmla="*/ 570347 h 663861"/>
              <a:gd name="connsiteX3" fmla="*/ 352128 w 520540"/>
              <a:gd name="connsiteY3" fmla="*/ 657931 h 663861"/>
              <a:gd name="connsiteX4" fmla="*/ 505410 w 520540"/>
              <a:gd name="connsiteY4" fmla="*/ 424374 h 663861"/>
              <a:gd name="connsiteX5" fmla="*/ 483512 w 520540"/>
              <a:gd name="connsiteY5" fmla="*/ 168921 h 663861"/>
              <a:gd name="connsiteX6" fmla="*/ 228042 w 520540"/>
              <a:gd name="connsiteY6" fmla="*/ 1052 h 663861"/>
              <a:gd name="connsiteX7" fmla="*/ 52863 w 520540"/>
              <a:gd name="connsiteY7" fmla="*/ 103233 h 66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540" h="663861">
                <a:moveTo>
                  <a:pt x="52863" y="103233"/>
                </a:moveTo>
                <a:cubicBezTo>
                  <a:pt x="16367" y="155540"/>
                  <a:pt x="-16479" y="237042"/>
                  <a:pt x="9068" y="314894"/>
                </a:cubicBezTo>
                <a:cubicBezTo>
                  <a:pt x="34615" y="392746"/>
                  <a:pt x="148968" y="513174"/>
                  <a:pt x="206145" y="570347"/>
                </a:cubicBezTo>
                <a:cubicBezTo>
                  <a:pt x="263322" y="627520"/>
                  <a:pt x="302251" y="682260"/>
                  <a:pt x="352128" y="657931"/>
                </a:cubicBezTo>
                <a:cubicBezTo>
                  <a:pt x="402006" y="633602"/>
                  <a:pt x="483513" y="505876"/>
                  <a:pt x="505410" y="424374"/>
                </a:cubicBezTo>
                <a:cubicBezTo>
                  <a:pt x="527307" y="342872"/>
                  <a:pt x="529740" y="239475"/>
                  <a:pt x="483512" y="168921"/>
                </a:cubicBezTo>
                <a:cubicBezTo>
                  <a:pt x="437284" y="98367"/>
                  <a:pt x="303467" y="10784"/>
                  <a:pt x="228042" y="1052"/>
                </a:cubicBezTo>
                <a:cubicBezTo>
                  <a:pt x="152618" y="-8680"/>
                  <a:pt x="89359" y="50926"/>
                  <a:pt x="52863" y="103233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435033" y="3767031"/>
            <a:ext cx="1590052" cy="2036558"/>
          </a:xfrm>
          <a:custGeom>
            <a:avLst/>
            <a:gdLst>
              <a:gd name="connsiteX0" fmla="*/ 33307 w 1602360"/>
              <a:gd name="connsiteY0" fmla="*/ 839457 h 2036558"/>
              <a:gd name="connsiteX1" fmla="*/ 113597 w 1602360"/>
              <a:gd name="connsiteY1" fmla="*/ 1109507 h 2036558"/>
              <a:gd name="connsiteX2" fmla="*/ 675631 w 1602360"/>
              <a:gd name="connsiteY2" fmla="*/ 1540128 h 2036558"/>
              <a:gd name="connsiteX3" fmla="*/ 850811 w 1602360"/>
              <a:gd name="connsiteY3" fmla="*/ 1817477 h 2036558"/>
              <a:gd name="connsiteX4" fmla="*/ 880007 w 1602360"/>
              <a:gd name="connsiteY4" fmla="*/ 2036436 h 2036558"/>
              <a:gd name="connsiteX5" fmla="*/ 1259563 w 1602360"/>
              <a:gd name="connsiteY5" fmla="*/ 1788282 h 2036558"/>
              <a:gd name="connsiteX6" fmla="*/ 1580725 w 1602360"/>
              <a:gd name="connsiteY6" fmla="*/ 1255480 h 2036558"/>
              <a:gd name="connsiteX7" fmla="*/ 1536930 w 1602360"/>
              <a:gd name="connsiteY7" fmla="*/ 642393 h 2036558"/>
              <a:gd name="connsiteX8" fmla="*/ 1244964 w 1602360"/>
              <a:gd name="connsiteY8" fmla="*/ 197175 h 2036558"/>
              <a:gd name="connsiteX9" fmla="*/ 712127 w 1602360"/>
              <a:gd name="connsiteY9" fmla="*/ 111 h 2036558"/>
              <a:gd name="connsiteX10" fmla="*/ 230384 w 1602360"/>
              <a:gd name="connsiteY10" fmla="*/ 175279 h 2036558"/>
              <a:gd name="connsiteX11" fmla="*/ 11409 w 1602360"/>
              <a:gd name="connsiteY11" fmla="*/ 554809 h 2036558"/>
              <a:gd name="connsiteX12" fmla="*/ 33307 w 1602360"/>
              <a:gd name="connsiteY12" fmla="*/ 83945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12" fmla="*/ 112162 w 1600925"/>
              <a:gd name="connsiteY12" fmla="*/ 1109507 h 2036558"/>
              <a:gd name="connsiteX0" fmla="*/ 129915 w 1618678"/>
              <a:gd name="connsiteY0" fmla="*/ 110950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12" fmla="*/ 129915 w 1618678"/>
              <a:gd name="connsiteY12" fmla="*/ 1109507 h 2036558"/>
              <a:gd name="connsiteX0" fmla="*/ 75372 w 1618678"/>
              <a:gd name="connsiteY0" fmla="*/ 93089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0" fmla="*/ 101583 w 1601095"/>
              <a:gd name="connsiteY0" fmla="*/ 1113364 h 2036558"/>
              <a:gd name="connsiteX1" fmla="*/ 674366 w 1601095"/>
              <a:gd name="connsiteY1" fmla="*/ 1540128 h 2036558"/>
              <a:gd name="connsiteX2" fmla="*/ 849546 w 1601095"/>
              <a:gd name="connsiteY2" fmla="*/ 1817477 h 2036558"/>
              <a:gd name="connsiteX3" fmla="*/ 878742 w 1601095"/>
              <a:gd name="connsiteY3" fmla="*/ 2036436 h 2036558"/>
              <a:gd name="connsiteX4" fmla="*/ 1258298 w 1601095"/>
              <a:gd name="connsiteY4" fmla="*/ 1788282 h 2036558"/>
              <a:gd name="connsiteX5" fmla="*/ 1579460 w 1601095"/>
              <a:gd name="connsiteY5" fmla="*/ 1255480 h 2036558"/>
              <a:gd name="connsiteX6" fmla="*/ 1535665 w 1601095"/>
              <a:gd name="connsiteY6" fmla="*/ 642393 h 2036558"/>
              <a:gd name="connsiteX7" fmla="*/ 1243699 w 1601095"/>
              <a:gd name="connsiteY7" fmla="*/ 197175 h 2036558"/>
              <a:gd name="connsiteX8" fmla="*/ 710862 w 1601095"/>
              <a:gd name="connsiteY8" fmla="*/ 111 h 2036558"/>
              <a:gd name="connsiteX9" fmla="*/ 229119 w 1601095"/>
              <a:gd name="connsiteY9" fmla="*/ 175279 h 2036558"/>
              <a:gd name="connsiteX10" fmla="*/ 10144 w 1601095"/>
              <a:gd name="connsiteY10" fmla="*/ 554809 h 2036558"/>
              <a:gd name="connsiteX11" fmla="*/ 101583 w 1601095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0052" h="2036558">
                <a:moveTo>
                  <a:pt x="101583" y="1113364"/>
                </a:moveTo>
                <a:cubicBezTo>
                  <a:pt x="210054" y="1297254"/>
                  <a:pt x="549706" y="1422776"/>
                  <a:pt x="674366" y="1540128"/>
                </a:cubicBezTo>
                <a:cubicBezTo>
                  <a:pt x="799026" y="1657480"/>
                  <a:pt x="815483" y="1734759"/>
                  <a:pt x="849546" y="1817477"/>
                </a:cubicBezTo>
                <a:cubicBezTo>
                  <a:pt x="883609" y="1900195"/>
                  <a:pt x="810617" y="2041302"/>
                  <a:pt x="878742" y="2036436"/>
                </a:cubicBezTo>
                <a:cubicBezTo>
                  <a:pt x="946867" y="2031570"/>
                  <a:pt x="1143945" y="1924524"/>
                  <a:pt x="1258298" y="1788282"/>
                </a:cubicBezTo>
                <a:cubicBezTo>
                  <a:pt x="1372651" y="1652040"/>
                  <a:pt x="1518633" y="1409967"/>
                  <a:pt x="1564861" y="1218986"/>
                </a:cubicBezTo>
                <a:cubicBezTo>
                  <a:pt x="1611089" y="1028005"/>
                  <a:pt x="1589192" y="812695"/>
                  <a:pt x="1535665" y="642393"/>
                </a:cubicBezTo>
                <a:cubicBezTo>
                  <a:pt x="1482138" y="472091"/>
                  <a:pt x="1381166" y="304222"/>
                  <a:pt x="1243699" y="197175"/>
                </a:cubicBezTo>
                <a:cubicBezTo>
                  <a:pt x="1106232" y="90128"/>
                  <a:pt x="879959" y="3760"/>
                  <a:pt x="710862" y="111"/>
                </a:cubicBezTo>
                <a:cubicBezTo>
                  <a:pt x="541765" y="-3538"/>
                  <a:pt x="345905" y="82829"/>
                  <a:pt x="229119" y="175279"/>
                </a:cubicBezTo>
                <a:cubicBezTo>
                  <a:pt x="112333" y="267729"/>
                  <a:pt x="31400" y="398462"/>
                  <a:pt x="10144" y="554809"/>
                </a:cubicBezTo>
                <a:cubicBezTo>
                  <a:pt x="-11112" y="711156"/>
                  <a:pt x="-6888" y="929474"/>
                  <a:pt x="101583" y="11133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653281" y="3990700"/>
            <a:ext cx="1133415" cy="1404522"/>
          </a:xfrm>
          <a:custGeom>
            <a:avLst/>
            <a:gdLst>
              <a:gd name="connsiteX0" fmla="*/ 32767 w 1164086"/>
              <a:gd name="connsiteY0" fmla="*/ 280050 h 1397185"/>
              <a:gd name="connsiteX1" fmla="*/ 18169 w 1164086"/>
              <a:gd name="connsiteY1" fmla="*/ 608490 h 1397185"/>
              <a:gd name="connsiteX2" fmla="*/ 215246 w 1164086"/>
              <a:gd name="connsiteY2" fmla="*/ 856644 h 1397185"/>
              <a:gd name="connsiteX3" fmla="*/ 594801 w 1164086"/>
              <a:gd name="connsiteY3" fmla="*/ 1075604 h 1397185"/>
              <a:gd name="connsiteX4" fmla="*/ 813775 w 1164086"/>
              <a:gd name="connsiteY4" fmla="*/ 1396745 h 1397185"/>
              <a:gd name="connsiteX5" fmla="*/ 1061946 w 1164086"/>
              <a:gd name="connsiteY5" fmla="*/ 1002617 h 1397185"/>
              <a:gd name="connsiteX6" fmla="*/ 1142237 w 1164086"/>
              <a:gd name="connsiteY6" fmla="*/ 535503 h 1397185"/>
              <a:gd name="connsiteX7" fmla="*/ 682391 w 1164086"/>
              <a:gd name="connsiteY7" fmla="*/ 46493 h 1397185"/>
              <a:gd name="connsiteX8" fmla="*/ 229844 w 1164086"/>
              <a:gd name="connsiteY8" fmla="*/ 46493 h 1397185"/>
              <a:gd name="connsiteX9" fmla="*/ 32767 w 1164086"/>
              <a:gd name="connsiteY9" fmla="*/ 280050 h 1397185"/>
              <a:gd name="connsiteX0" fmla="*/ 32767 w 1164086"/>
              <a:gd name="connsiteY0" fmla="*/ 280050 h 1404522"/>
              <a:gd name="connsiteX1" fmla="*/ 18169 w 1164086"/>
              <a:gd name="connsiteY1" fmla="*/ 608490 h 1404522"/>
              <a:gd name="connsiteX2" fmla="*/ 215246 w 1164086"/>
              <a:gd name="connsiteY2" fmla="*/ 856644 h 1404522"/>
              <a:gd name="connsiteX3" fmla="*/ 594801 w 1164086"/>
              <a:gd name="connsiteY3" fmla="*/ 1075604 h 1404522"/>
              <a:gd name="connsiteX4" fmla="*/ 813775 w 1164086"/>
              <a:gd name="connsiteY4" fmla="*/ 1396745 h 1404522"/>
              <a:gd name="connsiteX5" fmla="*/ 1061946 w 1164086"/>
              <a:gd name="connsiteY5" fmla="*/ 1002617 h 1404522"/>
              <a:gd name="connsiteX6" fmla="*/ 1142237 w 1164086"/>
              <a:gd name="connsiteY6" fmla="*/ 535503 h 1404522"/>
              <a:gd name="connsiteX7" fmla="*/ 682391 w 1164086"/>
              <a:gd name="connsiteY7" fmla="*/ 46493 h 1404522"/>
              <a:gd name="connsiteX8" fmla="*/ 229844 w 1164086"/>
              <a:gd name="connsiteY8" fmla="*/ 46493 h 1404522"/>
              <a:gd name="connsiteX9" fmla="*/ 32767 w 1164086"/>
              <a:gd name="connsiteY9" fmla="*/ 280050 h 1404522"/>
              <a:gd name="connsiteX0" fmla="*/ 32767 w 1133415"/>
              <a:gd name="connsiteY0" fmla="*/ 280050 h 1404522"/>
              <a:gd name="connsiteX1" fmla="*/ 18169 w 1133415"/>
              <a:gd name="connsiteY1" fmla="*/ 608490 h 1404522"/>
              <a:gd name="connsiteX2" fmla="*/ 215246 w 1133415"/>
              <a:gd name="connsiteY2" fmla="*/ 856644 h 1404522"/>
              <a:gd name="connsiteX3" fmla="*/ 594801 w 1133415"/>
              <a:gd name="connsiteY3" fmla="*/ 1075604 h 1404522"/>
              <a:gd name="connsiteX4" fmla="*/ 813775 w 1133415"/>
              <a:gd name="connsiteY4" fmla="*/ 1396745 h 1404522"/>
              <a:gd name="connsiteX5" fmla="*/ 1061946 w 1133415"/>
              <a:gd name="connsiteY5" fmla="*/ 1002617 h 1404522"/>
              <a:gd name="connsiteX6" fmla="*/ 1105741 w 1133415"/>
              <a:gd name="connsiteY6" fmla="*/ 535503 h 1404522"/>
              <a:gd name="connsiteX7" fmla="*/ 682391 w 1133415"/>
              <a:gd name="connsiteY7" fmla="*/ 46493 h 1404522"/>
              <a:gd name="connsiteX8" fmla="*/ 229844 w 1133415"/>
              <a:gd name="connsiteY8" fmla="*/ 46493 h 1404522"/>
              <a:gd name="connsiteX9" fmla="*/ 32767 w 1133415"/>
              <a:gd name="connsiteY9" fmla="*/ 280050 h 140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3415" h="1404522">
                <a:moveTo>
                  <a:pt x="32767" y="280050"/>
                </a:moveTo>
                <a:cubicBezTo>
                  <a:pt x="-2512" y="373716"/>
                  <a:pt x="-12244" y="512391"/>
                  <a:pt x="18169" y="608490"/>
                </a:cubicBezTo>
                <a:cubicBezTo>
                  <a:pt x="48582" y="704589"/>
                  <a:pt x="119141" y="778792"/>
                  <a:pt x="215246" y="856644"/>
                </a:cubicBezTo>
                <a:cubicBezTo>
                  <a:pt x="311351" y="934496"/>
                  <a:pt x="495046" y="985587"/>
                  <a:pt x="594801" y="1075604"/>
                </a:cubicBezTo>
                <a:cubicBezTo>
                  <a:pt x="694556" y="1165621"/>
                  <a:pt x="757816" y="1335924"/>
                  <a:pt x="813775" y="1396745"/>
                </a:cubicBezTo>
                <a:cubicBezTo>
                  <a:pt x="869734" y="1457566"/>
                  <a:pt x="1013285" y="1146157"/>
                  <a:pt x="1061946" y="1002617"/>
                </a:cubicBezTo>
                <a:cubicBezTo>
                  <a:pt x="1110607" y="859077"/>
                  <a:pt x="1169000" y="694857"/>
                  <a:pt x="1105741" y="535503"/>
                </a:cubicBezTo>
                <a:cubicBezTo>
                  <a:pt x="1042482" y="376149"/>
                  <a:pt x="834457" y="127995"/>
                  <a:pt x="682391" y="46493"/>
                </a:cubicBezTo>
                <a:cubicBezTo>
                  <a:pt x="530325" y="-35009"/>
                  <a:pt x="336898" y="7567"/>
                  <a:pt x="229844" y="46493"/>
                </a:cubicBezTo>
                <a:cubicBezTo>
                  <a:pt x="122790" y="85419"/>
                  <a:pt x="68046" y="186384"/>
                  <a:pt x="32767" y="28005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895251" y="4202713"/>
            <a:ext cx="652624" cy="639456"/>
          </a:xfrm>
          <a:custGeom>
            <a:avLst/>
            <a:gdLst>
              <a:gd name="connsiteX0" fmla="*/ 2473 w 652624"/>
              <a:gd name="connsiteY0" fmla="*/ 228607 h 639456"/>
              <a:gd name="connsiteX1" fmla="*/ 75465 w 652624"/>
              <a:gd name="connsiteY1" fmla="*/ 484060 h 639456"/>
              <a:gd name="connsiteX2" fmla="*/ 425823 w 652624"/>
              <a:gd name="connsiteY2" fmla="*/ 637332 h 639456"/>
              <a:gd name="connsiteX3" fmla="*/ 652097 w 652624"/>
              <a:gd name="connsiteY3" fmla="*/ 374580 h 639456"/>
              <a:gd name="connsiteX4" fmla="*/ 476917 w 652624"/>
              <a:gd name="connsiteY4" fmla="*/ 126426 h 639456"/>
              <a:gd name="connsiteX5" fmla="*/ 126559 w 652624"/>
              <a:gd name="connsiteY5" fmla="*/ 2349 h 639456"/>
              <a:gd name="connsiteX6" fmla="*/ 2473 w 652624"/>
              <a:gd name="connsiteY6" fmla="*/ 228607 h 63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624" h="639456">
                <a:moveTo>
                  <a:pt x="2473" y="228607"/>
                </a:moveTo>
                <a:cubicBezTo>
                  <a:pt x="-6043" y="308892"/>
                  <a:pt x="4907" y="415939"/>
                  <a:pt x="75465" y="484060"/>
                </a:cubicBezTo>
                <a:cubicBezTo>
                  <a:pt x="146023" y="552181"/>
                  <a:pt x="329718" y="655579"/>
                  <a:pt x="425823" y="637332"/>
                </a:cubicBezTo>
                <a:cubicBezTo>
                  <a:pt x="521928" y="619085"/>
                  <a:pt x="643581" y="459731"/>
                  <a:pt x="652097" y="374580"/>
                </a:cubicBezTo>
                <a:cubicBezTo>
                  <a:pt x="660613" y="289429"/>
                  <a:pt x="564507" y="188464"/>
                  <a:pt x="476917" y="126426"/>
                </a:cubicBezTo>
                <a:cubicBezTo>
                  <a:pt x="389327" y="64388"/>
                  <a:pt x="205633" y="-14681"/>
                  <a:pt x="126559" y="2349"/>
                </a:cubicBezTo>
                <a:cubicBezTo>
                  <a:pt x="47485" y="19379"/>
                  <a:pt x="10989" y="148322"/>
                  <a:pt x="2473" y="228607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65067" y="3193624"/>
            <a:ext cx="1826294" cy="2222372"/>
          </a:xfrm>
          <a:custGeom>
            <a:avLst/>
            <a:gdLst>
              <a:gd name="connsiteX0" fmla="*/ 97597 w 1826294"/>
              <a:gd name="connsiteY0" fmla="*/ 420246 h 2222372"/>
              <a:gd name="connsiteX1" fmla="*/ 2708 w 1826294"/>
              <a:gd name="connsiteY1" fmla="*/ 938451 h 2222372"/>
              <a:gd name="connsiteX2" fmla="*/ 185186 w 1826294"/>
              <a:gd name="connsiteY2" fmla="*/ 1478552 h 2222372"/>
              <a:gd name="connsiteX3" fmla="*/ 462554 w 1826294"/>
              <a:gd name="connsiteY3" fmla="*/ 1690213 h 2222372"/>
              <a:gd name="connsiteX4" fmla="*/ 893203 w 1826294"/>
              <a:gd name="connsiteY4" fmla="*/ 1653719 h 2222372"/>
              <a:gd name="connsiteX5" fmla="*/ 1082981 w 1826294"/>
              <a:gd name="connsiteY5" fmla="*/ 1770498 h 2222372"/>
              <a:gd name="connsiteX6" fmla="*/ 1126776 w 1826294"/>
              <a:gd name="connsiteY6" fmla="*/ 2208417 h 2222372"/>
              <a:gd name="connsiteX7" fmla="*/ 1411442 w 1826294"/>
              <a:gd name="connsiteY7" fmla="*/ 2055145 h 2222372"/>
              <a:gd name="connsiteX8" fmla="*/ 1790998 w 1826294"/>
              <a:gd name="connsiteY8" fmla="*/ 1478552 h 2222372"/>
              <a:gd name="connsiteX9" fmla="*/ 1761801 w 1826294"/>
              <a:gd name="connsiteY9" fmla="*/ 719491 h 2222372"/>
              <a:gd name="connsiteX10" fmla="*/ 1367647 w 1826294"/>
              <a:gd name="connsiteY10" fmla="*/ 208585 h 2222372"/>
              <a:gd name="connsiteX11" fmla="*/ 732622 w 1826294"/>
              <a:gd name="connsiteY11" fmla="*/ 4223 h 2222372"/>
              <a:gd name="connsiteX12" fmla="*/ 382263 w 1826294"/>
              <a:gd name="connsiteY12" fmla="*/ 99106 h 2222372"/>
              <a:gd name="connsiteX13" fmla="*/ 97597 w 1826294"/>
              <a:gd name="connsiteY13" fmla="*/ 420246 h 222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6294" h="2222372">
                <a:moveTo>
                  <a:pt x="97597" y="420246"/>
                </a:moveTo>
                <a:cubicBezTo>
                  <a:pt x="34338" y="560137"/>
                  <a:pt x="-11890" y="762067"/>
                  <a:pt x="2708" y="938451"/>
                </a:cubicBezTo>
                <a:cubicBezTo>
                  <a:pt x="17306" y="1114835"/>
                  <a:pt x="108545" y="1353258"/>
                  <a:pt x="185186" y="1478552"/>
                </a:cubicBezTo>
                <a:cubicBezTo>
                  <a:pt x="261827" y="1603846"/>
                  <a:pt x="344551" y="1661019"/>
                  <a:pt x="462554" y="1690213"/>
                </a:cubicBezTo>
                <a:cubicBezTo>
                  <a:pt x="580557" y="1719407"/>
                  <a:pt x="789799" y="1640338"/>
                  <a:pt x="893203" y="1653719"/>
                </a:cubicBezTo>
                <a:cubicBezTo>
                  <a:pt x="996607" y="1667100"/>
                  <a:pt x="1044052" y="1678048"/>
                  <a:pt x="1082981" y="1770498"/>
                </a:cubicBezTo>
                <a:cubicBezTo>
                  <a:pt x="1121910" y="1862948"/>
                  <a:pt x="1072033" y="2160976"/>
                  <a:pt x="1126776" y="2208417"/>
                </a:cubicBezTo>
                <a:cubicBezTo>
                  <a:pt x="1181520" y="2255858"/>
                  <a:pt x="1300738" y="2176789"/>
                  <a:pt x="1411442" y="2055145"/>
                </a:cubicBezTo>
                <a:cubicBezTo>
                  <a:pt x="1522146" y="1933501"/>
                  <a:pt x="1732605" y="1701161"/>
                  <a:pt x="1790998" y="1478552"/>
                </a:cubicBezTo>
                <a:cubicBezTo>
                  <a:pt x="1849391" y="1255943"/>
                  <a:pt x="1832359" y="931152"/>
                  <a:pt x="1761801" y="719491"/>
                </a:cubicBezTo>
                <a:cubicBezTo>
                  <a:pt x="1691243" y="507830"/>
                  <a:pt x="1539177" y="327796"/>
                  <a:pt x="1367647" y="208585"/>
                </a:cubicBezTo>
                <a:cubicBezTo>
                  <a:pt x="1196117" y="89374"/>
                  <a:pt x="896853" y="22469"/>
                  <a:pt x="732622" y="4223"/>
                </a:cubicBezTo>
                <a:cubicBezTo>
                  <a:pt x="568391" y="-14023"/>
                  <a:pt x="490534" y="28552"/>
                  <a:pt x="382263" y="99106"/>
                </a:cubicBezTo>
                <a:cubicBezTo>
                  <a:pt x="273992" y="169660"/>
                  <a:pt x="160856" y="280355"/>
                  <a:pt x="97597" y="420246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313566" y="3441356"/>
            <a:ext cx="1445864" cy="1364845"/>
          </a:xfrm>
          <a:custGeom>
            <a:avLst/>
            <a:gdLst>
              <a:gd name="connsiteX0" fmla="*/ 102380 w 1450494"/>
              <a:gd name="connsiteY0" fmla="*/ 201709 h 1363328"/>
              <a:gd name="connsiteX1" fmla="*/ 192 w 1450494"/>
              <a:gd name="connsiteY1" fmla="*/ 573941 h 1363328"/>
              <a:gd name="connsiteX2" fmla="*/ 124277 w 1450494"/>
              <a:gd name="connsiteY2" fmla="*/ 1055652 h 1363328"/>
              <a:gd name="connsiteX3" fmla="*/ 416243 w 1450494"/>
              <a:gd name="connsiteY3" fmla="*/ 1223521 h 1363328"/>
              <a:gd name="connsiteX4" fmla="*/ 846892 w 1450494"/>
              <a:gd name="connsiteY4" fmla="*/ 1121340 h 1363328"/>
              <a:gd name="connsiteX5" fmla="*/ 1219148 w 1450494"/>
              <a:gd name="connsiteY5" fmla="*/ 1362195 h 1363328"/>
              <a:gd name="connsiteX6" fmla="*/ 1445422 w 1450494"/>
              <a:gd name="connsiteY6" fmla="*/ 1004561 h 1363328"/>
              <a:gd name="connsiteX7" fmla="*/ 1328636 w 1450494"/>
              <a:gd name="connsiteY7" fmla="*/ 522850 h 1363328"/>
              <a:gd name="connsiteX8" fmla="*/ 810396 w 1450494"/>
              <a:gd name="connsiteY8" fmla="*/ 48437 h 1363328"/>
              <a:gd name="connsiteX9" fmla="*/ 343251 w 1450494"/>
              <a:gd name="connsiteY9" fmla="*/ 33840 h 1363328"/>
              <a:gd name="connsiteX10" fmla="*/ 102380 w 1450494"/>
              <a:gd name="connsiteY10" fmla="*/ 201709 h 1363328"/>
              <a:gd name="connsiteX0" fmla="*/ 102380 w 1450494"/>
              <a:gd name="connsiteY0" fmla="*/ 201709 h 1363502"/>
              <a:gd name="connsiteX1" fmla="*/ 192 w 1450494"/>
              <a:gd name="connsiteY1" fmla="*/ 573941 h 1363502"/>
              <a:gd name="connsiteX2" fmla="*/ 124277 w 1450494"/>
              <a:gd name="connsiteY2" fmla="*/ 1055652 h 1363502"/>
              <a:gd name="connsiteX3" fmla="*/ 416243 w 1450494"/>
              <a:gd name="connsiteY3" fmla="*/ 1223521 h 1363502"/>
              <a:gd name="connsiteX4" fmla="*/ 970978 w 1450494"/>
              <a:gd name="connsiteY4" fmla="*/ 1128639 h 1363502"/>
              <a:gd name="connsiteX5" fmla="*/ 1219148 w 1450494"/>
              <a:gd name="connsiteY5" fmla="*/ 1362195 h 1363502"/>
              <a:gd name="connsiteX6" fmla="*/ 1445422 w 1450494"/>
              <a:gd name="connsiteY6" fmla="*/ 1004561 h 1363502"/>
              <a:gd name="connsiteX7" fmla="*/ 1328636 w 1450494"/>
              <a:gd name="connsiteY7" fmla="*/ 522850 h 1363502"/>
              <a:gd name="connsiteX8" fmla="*/ 810396 w 1450494"/>
              <a:gd name="connsiteY8" fmla="*/ 48437 h 1363502"/>
              <a:gd name="connsiteX9" fmla="*/ 343251 w 1450494"/>
              <a:gd name="connsiteY9" fmla="*/ 33840 h 1363502"/>
              <a:gd name="connsiteX10" fmla="*/ 102380 w 1450494"/>
              <a:gd name="connsiteY10" fmla="*/ 201709 h 1363502"/>
              <a:gd name="connsiteX0" fmla="*/ 102380 w 1450494"/>
              <a:gd name="connsiteY0" fmla="*/ 201709 h 1365949"/>
              <a:gd name="connsiteX1" fmla="*/ 192 w 1450494"/>
              <a:gd name="connsiteY1" fmla="*/ 573941 h 1365949"/>
              <a:gd name="connsiteX2" fmla="*/ 124277 w 1450494"/>
              <a:gd name="connsiteY2" fmla="*/ 1055652 h 1365949"/>
              <a:gd name="connsiteX3" fmla="*/ 416243 w 1450494"/>
              <a:gd name="connsiteY3" fmla="*/ 1223521 h 1365949"/>
              <a:gd name="connsiteX4" fmla="*/ 970978 w 1450494"/>
              <a:gd name="connsiteY4" fmla="*/ 1128639 h 1365949"/>
              <a:gd name="connsiteX5" fmla="*/ 1219148 w 1450494"/>
              <a:gd name="connsiteY5" fmla="*/ 1362195 h 1365949"/>
              <a:gd name="connsiteX6" fmla="*/ 1445422 w 1450494"/>
              <a:gd name="connsiteY6" fmla="*/ 1004561 h 1365949"/>
              <a:gd name="connsiteX7" fmla="*/ 1328636 w 1450494"/>
              <a:gd name="connsiteY7" fmla="*/ 522850 h 1365949"/>
              <a:gd name="connsiteX8" fmla="*/ 810396 w 1450494"/>
              <a:gd name="connsiteY8" fmla="*/ 48437 h 1365949"/>
              <a:gd name="connsiteX9" fmla="*/ 343251 w 1450494"/>
              <a:gd name="connsiteY9" fmla="*/ 33840 h 1365949"/>
              <a:gd name="connsiteX10" fmla="*/ 102380 w 1450494"/>
              <a:gd name="connsiteY10" fmla="*/ 201709 h 1365949"/>
              <a:gd name="connsiteX0" fmla="*/ 102380 w 1450494"/>
              <a:gd name="connsiteY0" fmla="*/ 201709 h 1364845"/>
              <a:gd name="connsiteX1" fmla="*/ 192 w 1450494"/>
              <a:gd name="connsiteY1" fmla="*/ 573941 h 1364845"/>
              <a:gd name="connsiteX2" fmla="*/ 124277 w 1450494"/>
              <a:gd name="connsiteY2" fmla="*/ 1055652 h 1364845"/>
              <a:gd name="connsiteX3" fmla="*/ 416243 w 1450494"/>
              <a:gd name="connsiteY3" fmla="*/ 1223521 h 1364845"/>
              <a:gd name="connsiteX4" fmla="*/ 970978 w 1450494"/>
              <a:gd name="connsiteY4" fmla="*/ 1128639 h 1364845"/>
              <a:gd name="connsiteX5" fmla="*/ 1219148 w 1450494"/>
              <a:gd name="connsiteY5" fmla="*/ 1362195 h 1364845"/>
              <a:gd name="connsiteX6" fmla="*/ 1445422 w 1450494"/>
              <a:gd name="connsiteY6" fmla="*/ 946172 h 1364845"/>
              <a:gd name="connsiteX7" fmla="*/ 1328636 w 1450494"/>
              <a:gd name="connsiteY7" fmla="*/ 522850 h 1364845"/>
              <a:gd name="connsiteX8" fmla="*/ 810396 w 1450494"/>
              <a:gd name="connsiteY8" fmla="*/ 48437 h 1364845"/>
              <a:gd name="connsiteX9" fmla="*/ 343251 w 1450494"/>
              <a:gd name="connsiteY9" fmla="*/ 33840 h 1364845"/>
              <a:gd name="connsiteX10" fmla="*/ 102380 w 1450494"/>
              <a:gd name="connsiteY10" fmla="*/ 201709 h 1364845"/>
              <a:gd name="connsiteX0" fmla="*/ 102380 w 1445864"/>
              <a:gd name="connsiteY0" fmla="*/ 201709 h 1364845"/>
              <a:gd name="connsiteX1" fmla="*/ 192 w 1445864"/>
              <a:gd name="connsiteY1" fmla="*/ 573941 h 1364845"/>
              <a:gd name="connsiteX2" fmla="*/ 124277 w 1445864"/>
              <a:gd name="connsiteY2" fmla="*/ 1055652 h 1364845"/>
              <a:gd name="connsiteX3" fmla="*/ 416243 w 1445864"/>
              <a:gd name="connsiteY3" fmla="*/ 1223521 h 1364845"/>
              <a:gd name="connsiteX4" fmla="*/ 970978 w 1445864"/>
              <a:gd name="connsiteY4" fmla="*/ 1128639 h 1364845"/>
              <a:gd name="connsiteX5" fmla="*/ 1219148 w 1445864"/>
              <a:gd name="connsiteY5" fmla="*/ 1362195 h 1364845"/>
              <a:gd name="connsiteX6" fmla="*/ 1445422 w 1445864"/>
              <a:gd name="connsiteY6" fmla="*/ 946172 h 1364845"/>
              <a:gd name="connsiteX7" fmla="*/ 1262943 w 1445864"/>
              <a:gd name="connsiteY7" fmla="*/ 464461 h 1364845"/>
              <a:gd name="connsiteX8" fmla="*/ 810396 w 1445864"/>
              <a:gd name="connsiteY8" fmla="*/ 48437 h 1364845"/>
              <a:gd name="connsiteX9" fmla="*/ 343251 w 1445864"/>
              <a:gd name="connsiteY9" fmla="*/ 33840 h 1364845"/>
              <a:gd name="connsiteX10" fmla="*/ 102380 w 1445864"/>
              <a:gd name="connsiteY10" fmla="*/ 201709 h 13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864" h="1364845">
                <a:moveTo>
                  <a:pt x="102380" y="201709"/>
                </a:moveTo>
                <a:cubicBezTo>
                  <a:pt x="45204" y="291726"/>
                  <a:pt x="-3457" y="431617"/>
                  <a:pt x="192" y="573941"/>
                </a:cubicBezTo>
                <a:cubicBezTo>
                  <a:pt x="3841" y="716265"/>
                  <a:pt x="54935" y="947389"/>
                  <a:pt x="124277" y="1055652"/>
                </a:cubicBezTo>
                <a:cubicBezTo>
                  <a:pt x="193619" y="1163915"/>
                  <a:pt x="275126" y="1211356"/>
                  <a:pt x="416243" y="1223521"/>
                </a:cubicBezTo>
                <a:cubicBezTo>
                  <a:pt x="557360" y="1235686"/>
                  <a:pt x="837161" y="1105527"/>
                  <a:pt x="970978" y="1128639"/>
                </a:cubicBezTo>
                <a:cubicBezTo>
                  <a:pt x="1104795" y="1151751"/>
                  <a:pt x="1140074" y="1392606"/>
                  <a:pt x="1219148" y="1362195"/>
                </a:cubicBezTo>
                <a:cubicBezTo>
                  <a:pt x="1298222" y="1331784"/>
                  <a:pt x="1438123" y="1095794"/>
                  <a:pt x="1445422" y="946172"/>
                </a:cubicBezTo>
                <a:cubicBezTo>
                  <a:pt x="1452721" y="796550"/>
                  <a:pt x="1368781" y="614084"/>
                  <a:pt x="1262943" y="464461"/>
                </a:cubicBezTo>
                <a:cubicBezTo>
                  <a:pt x="1157105" y="314839"/>
                  <a:pt x="974627" y="129939"/>
                  <a:pt x="810396" y="48437"/>
                </a:cubicBezTo>
                <a:cubicBezTo>
                  <a:pt x="646165" y="-33065"/>
                  <a:pt x="460037" y="7078"/>
                  <a:pt x="343251" y="33840"/>
                </a:cubicBezTo>
                <a:cubicBezTo>
                  <a:pt x="226465" y="60602"/>
                  <a:pt x="159556" y="111692"/>
                  <a:pt x="102380" y="201709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08142" y="3650297"/>
            <a:ext cx="761803" cy="808243"/>
          </a:xfrm>
          <a:custGeom>
            <a:avLst/>
            <a:gdLst>
              <a:gd name="connsiteX0" fmla="*/ 56527 w 786441"/>
              <a:gd name="connsiteY0" fmla="*/ 213399 h 816765"/>
              <a:gd name="connsiteX1" fmla="*/ 5433 w 786441"/>
              <a:gd name="connsiteY1" fmla="*/ 563735 h 816765"/>
              <a:gd name="connsiteX2" fmla="*/ 166014 w 786441"/>
              <a:gd name="connsiteY2" fmla="*/ 804590 h 816765"/>
              <a:gd name="connsiteX3" fmla="*/ 516372 w 786441"/>
              <a:gd name="connsiteY3" fmla="*/ 724305 h 816765"/>
              <a:gd name="connsiteX4" fmla="*/ 786441 w 786441"/>
              <a:gd name="connsiteY4" fmla="*/ 242594 h 816765"/>
              <a:gd name="connsiteX5" fmla="*/ 516372 w 786441"/>
              <a:gd name="connsiteY5" fmla="*/ 9037 h 816765"/>
              <a:gd name="connsiteX6" fmla="*/ 239005 w 786441"/>
              <a:gd name="connsiteY6" fmla="*/ 67426 h 816765"/>
              <a:gd name="connsiteX7" fmla="*/ 56527 w 786441"/>
              <a:gd name="connsiteY7" fmla="*/ 213399 h 816765"/>
              <a:gd name="connsiteX0" fmla="*/ 56527 w 764544"/>
              <a:gd name="connsiteY0" fmla="*/ 213399 h 817213"/>
              <a:gd name="connsiteX1" fmla="*/ 5433 w 764544"/>
              <a:gd name="connsiteY1" fmla="*/ 563735 h 817213"/>
              <a:gd name="connsiteX2" fmla="*/ 166014 w 764544"/>
              <a:gd name="connsiteY2" fmla="*/ 804590 h 817213"/>
              <a:gd name="connsiteX3" fmla="*/ 516372 w 764544"/>
              <a:gd name="connsiteY3" fmla="*/ 724305 h 817213"/>
              <a:gd name="connsiteX4" fmla="*/ 764544 w 764544"/>
              <a:gd name="connsiteY4" fmla="*/ 227997 h 817213"/>
              <a:gd name="connsiteX5" fmla="*/ 516372 w 764544"/>
              <a:gd name="connsiteY5" fmla="*/ 9037 h 817213"/>
              <a:gd name="connsiteX6" fmla="*/ 239005 w 764544"/>
              <a:gd name="connsiteY6" fmla="*/ 67426 h 817213"/>
              <a:gd name="connsiteX7" fmla="*/ 56527 w 764544"/>
              <a:gd name="connsiteY7" fmla="*/ 213399 h 817213"/>
              <a:gd name="connsiteX0" fmla="*/ 65522 w 773539"/>
              <a:gd name="connsiteY0" fmla="*/ 204401 h 808215"/>
              <a:gd name="connsiteX1" fmla="*/ 14428 w 773539"/>
              <a:gd name="connsiteY1" fmla="*/ 554737 h 808215"/>
              <a:gd name="connsiteX2" fmla="*/ 175009 w 773539"/>
              <a:gd name="connsiteY2" fmla="*/ 795592 h 808215"/>
              <a:gd name="connsiteX3" fmla="*/ 525367 w 773539"/>
              <a:gd name="connsiteY3" fmla="*/ 715307 h 808215"/>
              <a:gd name="connsiteX4" fmla="*/ 773539 w 773539"/>
              <a:gd name="connsiteY4" fmla="*/ 218999 h 808215"/>
              <a:gd name="connsiteX5" fmla="*/ 525367 w 773539"/>
              <a:gd name="connsiteY5" fmla="*/ 39 h 808215"/>
              <a:gd name="connsiteX6" fmla="*/ 65522 w 773539"/>
              <a:gd name="connsiteY6" fmla="*/ 204401 h 808215"/>
              <a:gd name="connsiteX0" fmla="*/ 97580 w 761803"/>
              <a:gd name="connsiteY0" fmla="*/ 153338 h 808243"/>
              <a:gd name="connsiteX1" fmla="*/ 2692 w 761803"/>
              <a:gd name="connsiteY1" fmla="*/ 554765 h 808243"/>
              <a:gd name="connsiteX2" fmla="*/ 163273 w 761803"/>
              <a:gd name="connsiteY2" fmla="*/ 795620 h 808243"/>
              <a:gd name="connsiteX3" fmla="*/ 513631 w 761803"/>
              <a:gd name="connsiteY3" fmla="*/ 715335 h 808243"/>
              <a:gd name="connsiteX4" fmla="*/ 761803 w 761803"/>
              <a:gd name="connsiteY4" fmla="*/ 219027 h 808243"/>
              <a:gd name="connsiteX5" fmla="*/ 513631 w 761803"/>
              <a:gd name="connsiteY5" fmla="*/ 67 h 808243"/>
              <a:gd name="connsiteX6" fmla="*/ 97580 w 761803"/>
              <a:gd name="connsiteY6" fmla="*/ 153338 h 80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803" h="808243">
                <a:moveTo>
                  <a:pt x="97580" y="153338"/>
                </a:moveTo>
                <a:cubicBezTo>
                  <a:pt x="12423" y="245788"/>
                  <a:pt x="-8257" y="447718"/>
                  <a:pt x="2692" y="554765"/>
                </a:cubicBezTo>
                <a:cubicBezTo>
                  <a:pt x="13641" y="661812"/>
                  <a:pt x="78117" y="768858"/>
                  <a:pt x="163273" y="795620"/>
                </a:cubicBezTo>
                <a:cubicBezTo>
                  <a:pt x="248429" y="822382"/>
                  <a:pt x="413876" y="811434"/>
                  <a:pt x="513631" y="715335"/>
                </a:cubicBezTo>
                <a:cubicBezTo>
                  <a:pt x="613386" y="619236"/>
                  <a:pt x="761803" y="338238"/>
                  <a:pt x="761803" y="219027"/>
                </a:cubicBezTo>
                <a:cubicBezTo>
                  <a:pt x="761803" y="99816"/>
                  <a:pt x="604870" y="29262"/>
                  <a:pt x="513631" y="67"/>
                </a:cubicBezTo>
                <a:cubicBezTo>
                  <a:pt x="395628" y="-2366"/>
                  <a:pt x="182737" y="60888"/>
                  <a:pt x="97580" y="15333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640606" y="3827957"/>
            <a:ext cx="397759" cy="394207"/>
          </a:xfrm>
          <a:custGeom>
            <a:avLst/>
            <a:gdLst>
              <a:gd name="connsiteX0" fmla="*/ 96502 w 397759"/>
              <a:gd name="connsiteY0" fmla="*/ 55964 h 394207"/>
              <a:gd name="connsiteX1" fmla="*/ 1613 w 397759"/>
              <a:gd name="connsiteY1" fmla="*/ 289521 h 394207"/>
              <a:gd name="connsiteX2" fmla="*/ 162194 w 397759"/>
              <a:gd name="connsiteY2" fmla="*/ 391702 h 394207"/>
              <a:gd name="connsiteX3" fmla="*/ 373869 w 397759"/>
              <a:gd name="connsiteY3" fmla="*/ 194638 h 394207"/>
              <a:gd name="connsiteX4" fmla="*/ 359271 w 397759"/>
              <a:gd name="connsiteY4" fmla="*/ 12172 h 394207"/>
              <a:gd name="connsiteX5" fmla="*/ 96502 w 397759"/>
              <a:gd name="connsiteY5" fmla="*/ 55964 h 39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759" h="394207">
                <a:moveTo>
                  <a:pt x="96502" y="55964"/>
                </a:moveTo>
                <a:cubicBezTo>
                  <a:pt x="36892" y="102189"/>
                  <a:pt x="-9336" y="233565"/>
                  <a:pt x="1613" y="289521"/>
                </a:cubicBezTo>
                <a:cubicBezTo>
                  <a:pt x="12562" y="345477"/>
                  <a:pt x="100151" y="407516"/>
                  <a:pt x="162194" y="391702"/>
                </a:cubicBezTo>
                <a:cubicBezTo>
                  <a:pt x="224237" y="375888"/>
                  <a:pt x="341023" y="257893"/>
                  <a:pt x="373869" y="194638"/>
                </a:cubicBezTo>
                <a:cubicBezTo>
                  <a:pt x="406715" y="131383"/>
                  <a:pt x="409148" y="41367"/>
                  <a:pt x="359271" y="12172"/>
                </a:cubicBezTo>
                <a:cubicBezTo>
                  <a:pt x="309394" y="-17023"/>
                  <a:pt x="156112" y="9739"/>
                  <a:pt x="96502" y="559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19692" y="5745078"/>
            <a:ext cx="686119" cy="270050"/>
          </a:xfrm>
          <a:custGeom>
            <a:avLst/>
            <a:gdLst>
              <a:gd name="connsiteX0" fmla="*/ 0 w 686119"/>
              <a:gd name="connsiteY0" fmla="*/ 270050 h 270050"/>
              <a:gd name="connsiteX1" fmla="*/ 686119 w 686119"/>
              <a:gd name="connsiteY1" fmla="*/ 0 h 2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6119" h="270050">
                <a:moveTo>
                  <a:pt x="0" y="270050"/>
                </a:moveTo>
                <a:lnTo>
                  <a:pt x="686119" y="0"/>
                </a:lnTo>
              </a:path>
            </a:pathLst>
          </a:cu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109434" y="5248769"/>
            <a:ext cx="321942" cy="1051007"/>
          </a:xfrm>
          <a:custGeom>
            <a:avLst/>
            <a:gdLst>
              <a:gd name="connsiteX0" fmla="*/ 0 w 321942"/>
              <a:gd name="connsiteY0" fmla="*/ 1051007 h 1051007"/>
              <a:gd name="connsiteX1" fmla="*/ 270069 w 321942"/>
              <a:gd name="connsiteY1" fmla="*/ 569296 h 1051007"/>
              <a:gd name="connsiteX2" fmla="*/ 321163 w 321942"/>
              <a:gd name="connsiteY2" fmla="*/ 211661 h 1051007"/>
              <a:gd name="connsiteX3" fmla="*/ 255470 w 321942"/>
              <a:gd name="connsiteY3" fmla="*/ 0 h 10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2" h="1051007">
                <a:moveTo>
                  <a:pt x="0" y="1051007"/>
                </a:moveTo>
                <a:cubicBezTo>
                  <a:pt x="108271" y="880097"/>
                  <a:pt x="216542" y="709187"/>
                  <a:pt x="270069" y="569296"/>
                </a:cubicBezTo>
                <a:cubicBezTo>
                  <a:pt x="323596" y="429405"/>
                  <a:pt x="323596" y="306544"/>
                  <a:pt x="321163" y="211661"/>
                </a:cubicBezTo>
                <a:cubicBezTo>
                  <a:pt x="318730" y="116778"/>
                  <a:pt x="287100" y="58389"/>
                  <a:pt x="255470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138596" y="4467813"/>
            <a:ext cx="372361" cy="1576510"/>
          </a:xfrm>
          <a:custGeom>
            <a:avLst/>
            <a:gdLst>
              <a:gd name="connsiteX0" fmla="*/ 0 w 372361"/>
              <a:gd name="connsiteY0" fmla="*/ 1576510 h 1576510"/>
              <a:gd name="connsiteX1" fmla="*/ 284666 w 372361"/>
              <a:gd name="connsiteY1" fmla="*/ 1145889 h 1576510"/>
              <a:gd name="connsiteX2" fmla="*/ 372256 w 372361"/>
              <a:gd name="connsiteY2" fmla="*/ 642282 h 1576510"/>
              <a:gd name="connsiteX3" fmla="*/ 299265 w 372361"/>
              <a:gd name="connsiteY3" fmla="*/ 167869 h 1576510"/>
              <a:gd name="connsiteX4" fmla="*/ 160581 w 372361"/>
              <a:gd name="connsiteY4" fmla="*/ 0 h 157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361" h="1576510">
                <a:moveTo>
                  <a:pt x="0" y="1576510"/>
                </a:moveTo>
                <a:cubicBezTo>
                  <a:pt x="111311" y="1439052"/>
                  <a:pt x="222623" y="1301594"/>
                  <a:pt x="284666" y="1145889"/>
                </a:cubicBezTo>
                <a:cubicBezTo>
                  <a:pt x="346709" y="990184"/>
                  <a:pt x="369823" y="805285"/>
                  <a:pt x="372256" y="642282"/>
                </a:cubicBezTo>
                <a:cubicBezTo>
                  <a:pt x="374689" y="479279"/>
                  <a:pt x="334544" y="274916"/>
                  <a:pt x="299265" y="167869"/>
                </a:cubicBezTo>
                <a:cubicBezTo>
                  <a:pt x="263986" y="60822"/>
                  <a:pt x="160581" y="0"/>
                  <a:pt x="160581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919587" y="3964206"/>
            <a:ext cx="612718" cy="1707886"/>
          </a:xfrm>
          <a:custGeom>
            <a:avLst/>
            <a:gdLst>
              <a:gd name="connsiteX0" fmla="*/ 0 w 612718"/>
              <a:gd name="connsiteY0" fmla="*/ 1707886 h 1707886"/>
              <a:gd name="connsiteX1" fmla="*/ 416051 w 612718"/>
              <a:gd name="connsiteY1" fmla="*/ 1350251 h 1707886"/>
              <a:gd name="connsiteX2" fmla="*/ 605828 w 612718"/>
              <a:gd name="connsiteY2" fmla="*/ 788255 h 1707886"/>
              <a:gd name="connsiteX3" fmla="*/ 562033 w 612718"/>
              <a:gd name="connsiteY3" fmla="*/ 291946 h 1707886"/>
              <a:gd name="connsiteX4" fmla="*/ 474444 w 612718"/>
              <a:gd name="connsiteY4" fmla="*/ 0 h 1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718" h="1707886">
                <a:moveTo>
                  <a:pt x="0" y="1707886"/>
                </a:moveTo>
                <a:cubicBezTo>
                  <a:pt x="157540" y="1605704"/>
                  <a:pt x="315080" y="1503523"/>
                  <a:pt x="416051" y="1350251"/>
                </a:cubicBezTo>
                <a:cubicBezTo>
                  <a:pt x="517022" y="1196979"/>
                  <a:pt x="581498" y="964639"/>
                  <a:pt x="605828" y="788255"/>
                </a:cubicBezTo>
                <a:cubicBezTo>
                  <a:pt x="630158" y="611871"/>
                  <a:pt x="583930" y="423322"/>
                  <a:pt x="562033" y="291946"/>
                </a:cubicBezTo>
                <a:cubicBezTo>
                  <a:pt x="540136" y="160570"/>
                  <a:pt x="474444" y="0"/>
                  <a:pt x="474444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824785" y="5715883"/>
            <a:ext cx="671522" cy="182467"/>
          </a:xfrm>
          <a:custGeom>
            <a:avLst/>
            <a:gdLst>
              <a:gd name="connsiteX0" fmla="*/ 0 w 671522"/>
              <a:gd name="connsiteY0" fmla="*/ 0 h 182467"/>
              <a:gd name="connsiteX1" fmla="*/ 671522 w 671522"/>
              <a:gd name="connsiteY1" fmla="*/ 182467 h 18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1522" h="182467">
                <a:moveTo>
                  <a:pt x="0" y="0"/>
                </a:moveTo>
                <a:lnTo>
                  <a:pt x="671522" y="182467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379503" y="5131991"/>
            <a:ext cx="832102" cy="343037"/>
          </a:xfrm>
          <a:custGeom>
            <a:avLst/>
            <a:gdLst>
              <a:gd name="connsiteX0" fmla="*/ 0 w 832102"/>
              <a:gd name="connsiteY0" fmla="*/ 0 h 343037"/>
              <a:gd name="connsiteX1" fmla="*/ 401452 w 832102"/>
              <a:gd name="connsiteY1" fmla="*/ 116778 h 343037"/>
              <a:gd name="connsiteX2" fmla="*/ 832102 w 832102"/>
              <a:gd name="connsiteY2" fmla="*/ 343037 h 34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102" h="343037">
                <a:moveTo>
                  <a:pt x="0" y="0"/>
                </a:moveTo>
                <a:cubicBezTo>
                  <a:pt x="131384" y="29802"/>
                  <a:pt x="262768" y="59605"/>
                  <a:pt x="401452" y="116778"/>
                </a:cubicBezTo>
                <a:cubicBezTo>
                  <a:pt x="540136" y="173951"/>
                  <a:pt x="686119" y="258494"/>
                  <a:pt x="832102" y="34303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5153194" y="4467813"/>
            <a:ext cx="751812" cy="350336"/>
          </a:xfrm>
          <a:custGeom>
            <a:avLst/>
            <a:gdLst>
              <a:gd name="connsiteX0" fmla="*/ 0 w 751812"/>
              <a:gd name="connsiteY0" fmla="*/ 0 h 350336"/>
              <a:gd name="connsiteX1" fmla="*/ 335761 w 751812"/>
              <a:gd name="connsiteY1" fmla="*/ 14598 h 350336"/>
              <a:gd name="connsiteX2" fmla="*/ 591231 w 751812"/>
              <a:gd name="connsiteY2" fmla="*/ 160571 h 350336"/>
              <a:gd name="connsiteX3" fmla="*/ 751812 w 751812"/>
              <a:gd name="connsiteY3" fmla="*/ 350336 h 35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12" h="350336">
                <a:moveTo>
                  <a:pt x="0" y="0"/>
                </a:moveTo>
                <a:lnTo>
                  <a:pt x="335761" y="14598"/>
                </a:lnTo>
                <a:cubicBezTo>
                  <a:pt x="434299" y="41360"/>
                  <a:pt x="521889" y="104615"/>
                  <a:pt x="591231" y="160571"/>
                </a:cubicBezTo>
                <a:cubicBezTo>
                  <a:pt x="660573" y="216527"/>
                  <a:pt x="751812" y="350336"/>
                  <a:pt x="751812" y="350336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372133" y="3927713"/>
            <a:ext cx="416051" cy="525503"/>
          </a:xfrm>
          <a:custGeom>
            <a:avLst/>
            <a:gdLst>
              <a:gd name="connsiteX0" fmla="*/ 0 w 416051"/>
              <a:gd name="connsiteY0" fmla="*/ 0 h 525503"/>
              <a:gd name="connsiteX1" fmla="*/ 291966 w 416051"/>
              <a:gd name="connsiteY1" fmla="*/ 277349 h 525503"/>
              <a:gd name="connsiteX2" fmla="*/ 416051 w 416051"/>
              <a:gd name="connsiteY2" fmla="*/ 525503 h 52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051" h="525503">
                <a:moveTo>
                  <a:pt x="0" y="0"/>
                </a:moveTo>
                <a:cubicBezTo>
                  <a:pt x="111312" y="94882"/>
                  <a:pt x="222624" y="189765"/>
                  <a:pt x="291966" y="277349"/>
                </a:cubicBezTo>
                <a:cubicBezTo>
                  <a:pt x="361308" y="364933"/>
                  <a:pt x="416051" y="525503"/>
                  <a:pt x="416051" y="52550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846595" y="3839728"/>
            <a:ext cx="532837" cy="131777"/>
          </a:xfrm>
          <a:custGeom>
            <a:avLst/>
            <a:gdLst>
              <a:gd name="connsiteX0" fmla="*/ 0 w 532837"/>
              <a:gd name="connsiteY0" fmla="*/ 153600 h 153600"/>
              <a:gd name="connsiteX1" fmla="*/ 226273 w 532837"/>
              <a:gd name="connsiteY1" fmla="*/ 328 h 153600"/>
              <a:gd name="connsiteX2" fmla="*/ 532837 w 532837"/>
              <a:gd name="connsiteY2" fmla="*/ 109808 h 153600"/>
              <a:gd name="connsiteX0" fmla="*/ 0 w 532837"/>
              <a:gd name="connsiteY0" fmla="*/ 131777 h 131777"/>
              <a:gd name="connsiteX1" fmla="*/ 255469 w 532837"/>
              <a:gd name="connsiteY1" fmla="*/ 401 h 131777"/>
              <a:gd name="connsiteX2" fmla="*/ 532837 w 532837"/>
              <a:gd name="connsiteY2" fmla="*/ 87985 h 1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837" h="131777">
                <a:moveTo>
                  <a:pt x="0" y="131777"/>
                </a:moveTo>
                <a:cubicBezTo>
                  <a:pt x="68733" y="58790"/>
                  <a:pt x="166663" y="7700"/>
                  <a:pt x="255469" y="401"/>
                </a:cubicBezTo>
                <a:cubicBezTo>
                  <a:pt x="344275" y="-6898"/>
                  <a:pt x="532837" y="87985"/>
                  <a:pt x="532837" y="87985"/>
                </a:cubicBezTo>
              </a:path>
            </a:pathLst>
          </a:custGeom>
          <a:ln w="5715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65100" y="5374736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9071" y="4803147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95251" y="4080539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06292" y="365722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Isosceles Triangle 43"/>
          <p:cNvSpPr/>
          <p:nvPr/>
        </p:nvSpPr>
        <p:spPr>
          <a:xfrm rot="9463722">
            <a:off x="1229820" y="5868071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 rot="5601668">
            <a:off x="3436580" y="544895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7275302">
            <a:off x="3265988" y="5997518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5622276">
            <a:off x="5516675" y="521454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7058883">
            <a:off x="5359279" y="5679573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 rot="6304063">
            <a:off x="7505578" y="486279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7733245">
            <a:off x="7264930" y="5352312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 rot="4755391">
            <a:off x="7527696" y="4317107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 rot="4755391">
            <a:off x="5514266" y="477189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hord 52"/>
          <p:cNvSpPr>
            <a:spLocks noChangeAspect="1"/>
          </p:cNvSpPr>
          <p:nvPr/>
        </p:nvSpPr>
        <p:spPr>
          <a:xfrm rot="6297071">
            <a:off x="2073825" y="5719422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hord 53"/>
          <p:cNvSpPr>
            <a:spLocks noChangeAspect="1"/>
          </p:cNvSpPr>
          <p:nvPr/>
        </p:nvSpPr>
        <p:spPr>
          <a:xfrm rot="6297071">
            <a:off x="3564557" y="5121100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hord 54"/>
          <p:cNvSpPr>
            <a:spLocks noChangeAspect="1"/>
          </p:cNvSpPr>
          <p:nvPr/>
        </p:nvSpPr>
        <p:spPr>
          <a:xfrm rot="6979971">
            <a:off x="3915925" y="5267253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/>
          <p:cNvSpPr>
            <a:spLocks noChangeAspect="1"/>
          </p:cNvSpPr>
          <p:nvPr/>
        </p:nvSpPr>
        <p:spPr>
          <a:xfrm rot="5981220">
            <a:off x="5360042" y="438538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hord 56"/>
          <p:cNvSpPr>
            <a:spLocks noChangeAspect="1"/>
          </p:cNvSpPr>
          <p:nvPr/>
        </p:nvSpPr>
        <p:spPr>
          <a:xfrm rot="7832621">
            <a:off x="5655973" y="454850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hord 57"/>
          <p:cNvSpPr>
            <a:spLocks noChangeAspect="1"/>
          </p:cNvSpPr>
          <p:nvPr/>
        </p:nvSpPr>
        <p:spPr>
          <a:xfrm rot="7832621">
            <a:off x="7553996" y="4098891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>
            <a:spLocks noChangeAspect="1"/>
          </p:cNvSpPr>
          <p:nvPr/>
        </p:nvSpPr>
        <p:spPr>
          <a:xfrm rot="6779295">
            <a:off x="7175079" y="378443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 rot="20521113">
            <a:off x="6870357" y="3680228"/>
            <a:ext cx="182880" cy="182880"/>
          </a:xfrm>
          <a:prstGeom prst="triangle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492514"/>
            <a:ext cx="9146847" cy="0"/>
          </a:xfrm>
          <a:prstGeom prst="line">
            <a:avLst/>
          </a:prstGeom>
          <a:ln w="38100" cmpd="dbl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0" y="6492514"/>
            <a:ext cx="67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20°N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73961" y="6138452"/>
            <a:ext cx="831850" cy="584200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850" h="584200">
                <a:moveTo>
                  <a:pt x="0" y="584200"/>
                </a:moveTo>
                <a:cubicBezTo>
                  <a:pt x="98954" y="553508"/>
                  <a:pt x="197908" y="522817"/>
                  <a:pt x="336550" y="425450"/>
                </a:cubicBezTo>
                <a:cubicBezTo>
                  <a:pt x="475192" y="328083"/>
                  <a:pt x="831850" y="0"/>
                  <a:pt x="83185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765072" y="6138452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19847702">
            <a:off x="2854225" y="5855527"/>
            <a:ext cx="1087056" cy="735039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840" h="476660">
                <a:moveTo>
                  <a:pt x="0" y="476660"/>
                </a:moveTo>
                <a:cubicBezTo>
                  <a:pt x="215264" y="471775"/>
                  <a:pt x="341730" y="450866"/>
                  <a:pt x="512703" y="371423"/>
                </a:cubicBezTo>
                <a:cubicBezTo>
                  <a:pt x="683676" y="291980"/>
                  <a:pt x="1025840" y="0"/>
                  <a:pt x="102584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809855" y="5665083"/>
            <a:ext cx="82760" cy="902852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58526 w 458526"/>
              <a:gd name="connsiteY0" fmla="*/ 664483 h 664483"/>
              <a:gd name="connsiteX1" fmla="*/ 128326 w 458526"/>
              <a:gd name="connsiteY1" fmla="*/ 575583 h 664483"/>
              <a:gd name="connsiteX2" fmla="*/ 1326 w 458526"/>
              <a:gd name="connsiteY2" fmla="*/ 302533 h 664483"/>
              <a:gd name="connsiteX3" fmla="*/ 58476 w 458526"/>
              <a:gd name="connsiteY3" fmla="*/ 0 h 664483"/>
              <a:gd name="connsiteX0" fmla="*/ 457410 w 457410"/>
              <a:gd name="connsiteY0" fmla="*/ 664483 h 664483"/>
              <a:gd name="connsiteX1" fmla="*/ 82760 w 457410"/>
              <a:gd name="connsiteY1" fmla="*/ 523988 h 664483"/>
              <a:gd name="connsiteX2" fmla="*/ 210 w 457410"/>
              <a:gd name="connsiteY2" fmla="*/ 302533 h 664483"/>
              <a:gd name="connsiteX3" fmla="*/ 57360 w 457410"/>
              <a:gd name="connsiteY3" fmla="*/ 0 h 664483"/>
              <a:gd name="connsiteX0" fmla="*/ 82760 w 82760"/>
              <a:gd name="connsiteY0" fmla="*/ 523988 h 523988"/>
              <a:gd name="connsiteX1" fmla="*/ 210 w 82760"/>
              <a:gd name="connsiteY1" fmla="*/ 302533 h 523988"/>
              <a:gd name="connsiteX2" fmla="*/ 57360 w 82760"/>
              <a:gd name="connsiteY2" fmla="*/ 0 h 52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760" h="523988">
                <a:moveTo>
                  <a:pt x="82760" y="523988"/>
                </a:moveTo>
                <a:cubicBezTo>
                  <a:pt x="6560" y="463663"/>
                  <a:pt x="4443" y="389864"/>
                  <a:pt x="210" y="302533"/>
                </a:cubicBezTo>
                <a:cubicBezTo>
                  <a:pt x="-4023" y="215202"/>
                  <a:pt x="57360" y="0"/>
                  <a:pt x="57360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 rot="19847702">
            <a:off x="4492951" y="5470557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 rot="19183559">
            <a:off x="5796370" y="499802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 rot="4134130" flipH="1">
            <a:off x="4835434" y="5118957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 rot="19847702">
            <a:off x="6501390" y="5080465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 rot="19183559">
            <a:off x="7804809" y="445651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 rot="4134130" flipH="1">
            <a:off x="6812731" y="4619053"/>
            <a:ext cx="387105" cy="860311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43473 w 443473"/>
              <a:gd name="connsiteY0" fmla="*/ 810538 h 810538"/>
              <a:gd name="connsiteX1" fmla="*/ 127221 w 443473"/>
              <a:gd name="connsiteY1" fmla="*/ 546100 h 810538"/>
              <a:gd name="connsiteX2" fmla="*/ 221 w 443473"/>
              <a:gd name="connsiteY2" fmla="*/ 273050 h 810538"/>
              <a:gd name="connsiteX3" fmla="*/ 152621 w 443473"/>
              <a:gd name="connsiteY3" fmla="*/ 0 h 810538"/>
              <a:gd name="connsiteX0" fmla="*/ 443252 w 443252"/>
              <a:gd name="connsiteY0" fmla="*/ 810538 h 810538"/>
              <a:gd name="connsiteX1" fmla="*/ 0 w 443252"/>
              <a:gd name="connsiteY1" fmla="*/ 273050 h 810538"/>
              <a:gd name="connsiteX2" fmla="*/ 152400 w 443252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7105 w 387105"/>
              <a:gd name="connsiteY0" fmla="*/ 860311 h 860311"/>
              <a:gd name="connsiteX1" fmla="*/ 4215 w 387105"/>
              <a:gd name="connsiteY1" fmla="*/ 496915 h 860311"/>
              <a:gd name="connsiteX2" fmla="*/ 172337 w 387105"/>
              <a:gd name="connsiteY2" fmla="*/ 0 h 8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05" h="860311">
                <a:moveTo>
                  <a:pt x="387105" y="860311"/>
                </a:moveTo>
                <a:cubicBezTo>
                  <a:pt x="217745" y="778048"/>
                  <a:pt x="40010" y="640300"/>
                  <a:pt x="4215" y="496915"/>
                </a:cubicBezTo>
                <a:cubicBezTo>
                  <a:pt x="-31580" y="353530"/>
                  <a:pt x="172337" y="0"/>
                  <a:pt x="172337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Midlatitude cyclogenesis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ontent Placeholder 6"/>
          <p:cNvSpPr>
            <a:spLocks noGrp="1"/>
          </p:cNvSpPr>
          <p:nvPr>
            <p:ph idx="1"/>
          </p:nvPr>
        </p:nvSpPr>
        <p:spPr>
          <a:xfrm>
            <a:off x="339577" y="770100"/>
            <a:ext cx="8523421" cy="2423524"/>
          </a:xfrm>
        </p:spPr>
        <p:txBody>
          <a:bodyPr>
            <a:noAutofit/>
          </a:bodyPr>
          <a:lstStyle/>
          <a:p>
            <a:r>
              <a:rPr lang="en-US" sz="2200" dirty="0">
                <a:latin typeface="Times New Roman"/>
                <a:cs typeface="Times New Roman"/>
              </a:rPr>
              <a:t>Upper-level disturbance (X) embedded within a Rossby wave initiates cyclogenesis </a:t>
            </a:r>
            <a:r>
              <a:rPr lang="en-US" sz="2200" dirty="0">
                <a:latin typeface="Times New Roman"/>
                <a:cs typeface="Times New Roman"/>
                <a:sym typeface="Wingdings"/>
              </a:rPr>
              <a:t> southerly flow aids in development of poleward water vapor transport</a:t>
            </a:r>
            <a:endParaRPr lang="en-US" sz="2200" dirty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  <a:sym typeface="Wingdings"/>
              </a:rPr>
              <a:t>Diabatic processes contribute to modification of Rossby wave structure that favors further cyclogenesis, stronger cyclone, additional poleward water vapor transport</a:t>
            </a:r>
            <a:endParaRPr lang="en-US" sz="2200" dirty="0">
              <a:latin typeface="Times New Roman"/>
              <a:cs typeface="Times New Roman"/>
              <a:sym typeface="Wingdings"/>
            </a:endParaRPr>
          </a:p>
          <a:p>
            <a:r>
              <a:rPr lang="en-US" sz="2200" dirty="0">
                <a:latin typeface="Times New Roman"/>
                <a:cs typeface="Times New Roman"/>
                <a:sym typeface="Wingdings"/>
              </a:rPr>
              <a:t>Frontogenesis along frontal features favors aggregation of water vapor</a:t>
            </a:r>
            <a:endParaRPr lang="en-US" sz="2200" dirty="0">
              <a:latin typeface="Times New Roman"/>
              <a:cs typeface="Times New Roman"/>
            </a:endParaRPr>
          </a:p>
          <a:p>
            <a:endParaRPr lang="en-US" sz="2200" dirty="0">
              <a:latin typeface="Times New Roman"/>
              <a:cs typeface="Times New Roman"/>
            </a:endParaRPr>
          </a:p>
          <a:p>
            <a:endParaRPr lang="en-US" sz="22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659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24" y="5652970"/>
            <a:ext cx="8531352" cy="987316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ARs situated near leading edge of cyclone cold front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75% of water vapor flux occurs below 2.25 km near LLJ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Ralph et al. (2004-MWR, 2005-MWR, 2006-GRL)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57200" y="880635"/>
            <a:ext cx="8531352" cy="4887769"/>
            <a:chOff x="149225" y="1781175"/>
            <a:chExt cx="8828088" cy="5057775"/>
          </a:xfrm>
        </p:grpSpPr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149225" y="1785938"/>
              <a:ext cx="3286125" cy="4659312"/>
              <a:chOff x="94" y="1125"/>
              <a:chExt cx="2070" cy="2935"/>
            </a:xfrm>
          </p:grpSpPr>
          <p:pic>
            <p:nvPicPr>
              <p:cNvPr id="21" name="Picture 3" descr="Fig24_2-panel concept cop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63147" b="11726"/>
              <a:stretch>
                <a:fillRect/>
              </a:stretch>
            </p:blipFill>
            <p:spPr bwMode="auto">
              <a:xfrm>
                <a:off x="94" y="1125"/>
                <a:ext cx="2070" cy="29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 Box 11"/>
              <p:cNvSpPr txBox="1">
                <a:spLocks noChangeArrowheads="1"/>
              </p:cNvSpPr>
              <p:nvPr/>
            </p:nvSpPr>
            <p:spPr bwMode="auto">
              <a:xfrm>
                <a:off x="351" y="3387"/>
                <a:ext cx="781" cy="33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00CC66"/>
                </a:solidFill>
                <a:miter lim="800000"/>
                <a:headEnd/>
                <a:tailEnd/>
              </a:ln>
            </p:spPr>
            <p:txBody>
              <a:bodyPr wrap="none" lIns="96653" tIns="48326" rIns="96653" bIns="48326">
                <a:spAutoFit/>
              </a:bodyPr>
              <a:lstStyle/>
              <a:p>
                <a:r>
                  <a:rPr lang="en-US" sz="1400">
                    <a:solidFill>
                      <a:srgbClr val="00CC66"/>
                    </a:solidFill>
                  </a:rPr>
                  <a:t>IWV </a:t>
                </a:r>
                <a:r>
                  <a:rPr lang="en-US" sz="1400" u="sng">
                    <a:solidFill>
                      <a:srgbClr val="00CC66"/>
                    </a:solidFill>
                  </a:rPr>
                  <a:t>&gt;</a:t>
                </a:r>
                <a:r>
                  <a:rPr lang="en-US" sz="1400">
                    <a:solidFill>
                      <a:srgbClr val="00CC66"/>
                    </a:solidFill>
                  </a:rPr>
                  <a:t> 2 cm</a:t>
                </a:r>
              </a:p>
              <a:p>
                <a:r>
                  <a:rPr lang="en-US" sz="1400">
                    <a:solidFill>
                      <a:srgbClr val="00CC66"/>
                    </a:solidFill>
                  </a:rPr>
                  <a:t>Atmos. river</a:t>
                </a:r>
              </a:p>
            </p:txBody>
          </p:sp>
          <p:grpSp>
            <p:nvGrpSpPr>
              <p:cNvPr id="23" name="Group 17"/>
              <p:cNvGrpSpPr>
                <a:grpSpLocks/>
              </p:cNvGrpSpPr>
              <p:nvPr/>
            </p:nvGrpSpPr>
            <p:grpSpPr bwMode="auto">
              <a:xfrm>
                <a:off x="423" y="2103"/>
                <a:ext cx="882" cy="285"/>
                <a:chOff x="423" y="2103"/>
                <a:chExt cx="882" cy="285"/>
              </a:xfrm>
            </p:grpSpPr>
            <p:sp>
              <p:nvSpPr>
                <p:cNvPr id="26" name="Rectangle 14"/>
                <p:cNvSpPr>
                  <a:spLocks noChangeArrowheads="1"/>
                </p:cNvSpPr>
                <p:nvPr/>
              </p:nvSpPr>
              <p:spPr bwMode="auto">
                <a:xfrm rot="1820572">
                  <a:off x="826" y="2235"/>
                  <a:ext cx="479" cy="153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96653" tIns="48326" rIns="96653" bIns="48326" anchor="ctr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423" y="2103"/>
                  <a:ext cx="854" cy="201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96653" tIns="48326" rIns="96653" bIns="48326" anchor="ctr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4" name="Rectangle 12"/>
              <p:cNvSpPr>
                <a:spLocks noChangeArrowheads="1"/>
              </p:cNvSpPr>
              <p:nvPr/>
            </p:nvSpPr>
            <p:spPr bwMode="auto">
              <a:xfrm>
                <a:off x="737" y="2123"/>
                <a:ext cx="575" cy="18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6653" tIns="48326" rIns="96653" bIns="48326" anchor="ctr"/>
              <a:lstStyle/>
              <a:p>
                <a:r>
                  <a:rPr lang="en-US">
                    <a:solidFill>
                      <a:srgbClr val="0000FF"/>
                    </a:solidFill>
                  </a:rPr>
                  <a:t>cold air</a:t>
                </a:r>
              </a:p>
            </p:txBody>
          </p:sp>
          <p:sp>
            <p:nvSpPr>
              <p:cNvPr id="25" name="Rectangle 18"/>
              <p:cNvSpPr>
                <a:spLocks noChangeArrowheads="1"/>
              </p:cNvSpPr>
              <p:nvPr/>
            </p:nvSpPr>
            <p:spPr bwMode="auto">
              <a:xfrm>
                <a:off x="1221" y="2823"/>
                <a:ext cx="575" cy="18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6653" tIns="48326" rIns="96653" bIns="48326" anchor="ctr"/>
              <a:lstStyle/>
              <a:p>
                <a:r>
                  <a:rPr lang="en-US">
                    <a:solidFill>
                      <a:srgbClr val="CC0000"/>
                    </a:solidFill>
                  </a:rPr>
                  <a:t>warm air</a:t>
                </a:r>
              </a:p>
            </p:txBody>
          </p:sp>
        </p:grpSp>
        <p:grpSp>
          <p:nvGrpSpPr>
            <p:cNvPr id="28" name="Group 25"/>
            <p:cNvGrpSpPr>
              <a:grpSpLocks/>
            </p:cNvGrpSpPr>
            <p:nvPr/>
          </p:nvGrpSpPr>
          <p:grpSpPr bwMode="auto">
            <a:xfrm>
              <a:off x="3359150" y="1781175"/>
              <a:ext cx="5618163" cy="5057775"/>
              <a:chOff x="2116" y="1122"/>
              <a:chExt cx="3539" cy="3186"/>
            </a:xfrm>
          </p:grpSpPr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2116" y="1122"/>
                <a:ext cx="3539" cy="3186"/>
                <a:chOff x="2116" y="1122"/>
                <a:chExt cx="3539" cy="3186"/>
              </a:xfrm>
            </p:grpSpPr>
            <p:sp>
              <p:nvSpPr>
                <p:cNvPr id="33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3773" y="2431"/>
                  <a:ext cx="626" cy="456"/>
                </a:xfrm>
                <a:prstGeom prst="line">
                  <a:avLst/>
                </a:prstGeom>
                <a:noFill/>
                <a:ln w="19050">
                  <a:solidFill>
                    <a:srgbClr val="EB7031"/>
                  </a:solidFill>
                  <a:round/>
                  <a:headEnd/>
                  <a:tailEnd/>
                </a:ln>
              </p:spPr>
              <p:txBody>
                <a:bodyPr lIns="96653" tIns="48326" rIns="96653" bIns="48326" anchor="ctr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Line 6"/>
                <p:cNvSpPr>
                  <a:spLocks noChangeShapeType="1"/>
                </p:cNvSpPr>
                <p:nvPr/>
              </p:nvSpPr>
              <p:spPr bwMode="auto">
                <a:xfrm>
                  <a:off x="3694" y="4111"/>
                  <a:ext cx="843" cy="11"/>
                </a:xfrm>
                <a:prstGeom prst="line">
                  <a:avLst/>
                </a:prstGeom>
                <a:noFill/>
                <a:ln w="38100">
                  <a:solidFill>
                    <a:srgbClr val="EB7031"/>
                  </a:solidFill>
                  <a:round/>
                  <a:headEnd type="arrow" w="med" len="med"/>
                  <a:tailEnd type="arrow" w="med" len="med"/>
                </a:ln>
              </p:spPr>
              <p:txBody>
                <a:bodyPr lIns="96653" tIns="48326" rIns="96653" bIns="48326" anchor="ctr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pic>
              <p:nvPicPr>
                <p:cNvPr id="35" name="Picture 7" descr="Fig24_2-panel concept copy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36984" b="11726"/>
                <a:stretch>
                  <a:fillRect/>
                </a:stretch>
              </p:blipFill>
              <p:spPr bwMode="auto">
                <a:xfrm>
                  <a:off x="2116" y="1122"/>
                  <a:ext cx="3539" cy="293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Rectangle 8"/>
                <p:cNvSpPr>
                  <a:spLocks noChangeArrowheads="1"/>
                </p:cNvSpPr>
                <p:nvPr/>
              </p:nvSpPr>
              <p:spPr bwMode="auto">
                <a:xfrm>
                  <a:off x="3837" y="4138"/>
                  <a:ext cx="586" cy="17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96653" tIns="48326" rIns="96653" bIns="48326" anchor="ctr"/>
                <a:lstStyle/>
                <a:p>
                  <a:r>
                    <a:rPr lang="en-US" sz="1600">
                      <a:solidFill>
                        <a:srgbClr val="EB7031"/>
                      </a:solidFill>
                    </a:rPr>
                    <a:t>400 km</a:t>
                  </a:r>
                </a:p>
              </p:txBody>
            </p:sp>
            <p:sp>
              <p:nvSpPr>
                <p:cNvPr id="37" name="Rectangle 9"/>
                <p:cNvSpPr>
                  <a:spLocks noChangeArrowheads="1"/>
                </p:cNvSpPr>
                <p:nvPr/>
              </p:nvSpPr>
              <p:spPr bwMode="auto">
                <a:xfrm>
                  <a:off x="4236" y="2337"/>
                  <a:ext cx="1317" cy="312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lIns="96653" tIns="48326" rIns="96653" bIns="48326" anchor="ctr"/>
                <a:lstStyle/>
                <a:p>
                  <a:r>
                    <a:rPr lang="en-US" sz="1600">
                      <a:solidFill>
                        <a:srgbClr val="EB7031"/>
                      </a:solidFill>
                    </a:rPr>
                    <a:t>Enhanced vapor flux</a:t>
                  </a:r>
                </a:p>
                <a:p>
                  <a:r>
                    <a:rPr lang="en-US" sz="1600">
                      <a:solidFill>
                        <a:srgbClr val="EB7031"/>
                      </a:solidFill>
                    </a:rPr>
                    <a:t> in Atmos. river</a:t>
                  </a:r>
                </a:p>
              </p:txBody>
            </p:sp>
          </p:grpSp>
          <p:sp>
            <p:nvSpPr>
              <p:cNvPr id="30" name="Rectangle 19"/>
              <p:cNvSpPr>
                <a:spLocks noChangeArrowheads="1"/>
              </p:cNvSpPr>
              <p:nvPr/>
            </p:nvSpPr>
            <p:spPr bwMode="auto">
              <a:xfrm>
                <a:off x="2880" y="3197"/>
                <a:ext cx="367" cy="30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6653" tIns="48326" rIns="96653" bIns="48326" anchor="ctr"/>
              <a:lstStyle/>
              <a:p>
                <a:r>
                  <a:rPr lang="en-US" sz="2000">
                    <a:solidFill>
                      <a:srgbClr val="0000FF"/>
                    </a:solidFill>
                  </a:rPr>
                  <a:t>cold</a:t>
                </a:r>
              </a:p>
              <a:p>
                <a:pPr>
                  <a:lnSpc>
                    <a:spcPct val="75000"/>
                  </a:lnSpc>
                </a:pPr>
                <a:r>
                  <a:rPr lang="en-US" sz="2000">
                    <a:solidFill>
                      <a:srgbClr val="0000FF"/>
                    </a:solidFill>
                  </a:rPr>
                  <a:t>air</a:t>
                </a:r>
              </a:p>
            </p:txBody>
          </p:sp>
          <p:sp>
            <p:nvSpPr>
              <p:cNvPr id="31" name="Rectangle 20"/>
              <p:cNvSpPr>
                <a:spLocks noChangeArrowheads="1"/>
              </p:cNvSpPr>
              <p:nvPr/>
            </p:nvSpPr>
            <p:spPr bwMode="auto">
              <a:xfrm>
                <a:off x="3670" y="3192"/>
                <a:ext cx="402" cy="40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96653" tIns="48326" rIns="96653" bIns="48326" anchor="ctr"/>
              <a:lstStyle/>
              <a:p>
                <a:pPr>
                  <a:lnSpc>
                    <a:spcPct val="75000"/>
                  </a:lnSpc>
                </a:pPr>
                <a:r>
                  <a:rPr lang="en-US">
                    <a:solidFill>
                      <a:srgbClr val="CC0000"/>
                    </a:solidFill>
                  </a:rPr>
                  <a:t>Warm,</a:t>
                </a:r>
              </a:p>
              <a:p>
                <a:pPr>
                  <a:lnSpc>
                    <a:spcPct val="75000"/>
                  </a:lnSpc>
                </a:pPr>
                <a:r>
                  <a:rPr lang="en-US">
                    <a:solidFill>
                      <a:srgbClr val="CC0000"/>
                    </a:solidFill>
                  </a:rPr>
                  <a:t>Humid</a:t>
                </a:r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H="1">
                <a:off x="4074" y="2646"/>
                <a:ext cx="234" cy="48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 type="arrow" w="med" len="med"/>
              </a:ln>
            </p:spPr>
            <p:txBody>
              <a:bodyPr lIns="96653" tIns="48326" rIns="96653" bIns="48326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155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183321" y="910354"/>
            <a:ext cx="5549943" cy="5767465"/>
            <a:chOff x="76971" y="1166169"/>
            <a:chExt cx="5549943" cy="57674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50" t="18913" r="38472" b="4691"/>
            <a:stretch/>
          </p:blipFill>
          <p:spPr>
            <a:xfrm>
              <a:off x="394289" y="1445752"/>
              <a:ext cx="5001303" cy="5177228"/>
            </a:xfrm>
            <a:prstGeom prst="rect">
              <a:avLst/>
            </a:prstGeom>
          </p:spPr>
        </p:pic>
        <p:sp>
          <p:nvSpPr>
            <p:cNvPr id="16" name="Freeform 15"/>
            <p:cNvSpPr/>
            <p:nvPr/>
          </p:nvSpPr>
          <p:spPr>
            <a:xfrm>
              <a:off x="1650105" y="3184919"/>
              <a:ext cx="1047297" cy="1559438"/>
            </a:xfrm>
            <a:custGeom>
              <a:avLst/>
              <a:gdLst>
                <a:gd name="connsiteX0" fmla="*/ 313267 w 364500"/>
                <a:gd name="connsiteY0" fmla="*/ 0 h 935567"/>
                <a:gd name="connsiteX1" fmla="*/ 364067 w 364500"/>
                <a:gd name="connsiteY1" fmla="*/ 254000 h 935567"/>
                <a:gd name="connsiteX2" fmla="*/ 287867 w 364500"/>
                <a:gd name="connsiteY2" fmla="*/ 571500 h 935567"/>
                <a:gd name="connsiteX3" fmla="*/ 0 w 364500"/>
                <a:gd name="connsiteY3" fmla="*/ 935567 h 935567"/>
                <a:gd name="connsiteX0" fmla="*/ 310092 w 364377"/>
                <a:gd name="connsiteY0" fmla="*/ 0 h 992717"/>
                <a:gd name="connsiteX1" fmla="*/ 364067 w 364377"/>
                <a:gd name="connsiteY1" fmla="*/ 311150 h 992717"/>
                <a:gd name="connsiteX2" fmla="*/ 287867 w 364377"/>
                <a:gd name="connsiteY2" fmla="*/ 628650 h 992717"/>
                <a:gd name="connsiteX3" fmla="*/ 0 w 364377"/>
                <a:gd name="connsiteY3" fmla="*/ 992717 h 992717"/>
                <a:gd name="connsiteX0" fmla="*/ 776817 w 831102"/>
                <a:gd name="connsiteY0" fmla="*/ 0 h 916517"/>
                <a:gd name="connsiteX1" fmla="*/ 830792 w 831102"/>
                <a:gd name="connsiteY1" fmla="*/ 311150 h 916517"/>
                <a:gd name="connsiteX2" fmla="*/ 754592 w 831102"/>
                <a:gd name="connsiteY2" fmla="*/ 628650 h 916517"/>
                <a:gd name="connsiteX3" fmla="*/ 0 w 831102"/>
                <a:gd name="connsiteY3" fmla="*/ 916517 h 916517"/>
                <a:gd name="connsiteX0" fmla="*/ 776817 w 850123"/>
                <a:gd name="connsiteY0" fmla="*/ 0 h 916517"/>
                <a:gd name="connsiteX1" fmla="*/ 830792 w 850123"/>
                <a:gd name="connsiteY1" fmla="*/ 311150 h 916517"/>
                <a:gd name="connsiteX2" fmla="*/ 437092 w 850123"/>
                <a:gd name="connsiteY2" fmla="*/ 746125 h 916517"/>
                <a:gd name="connsiteX3" fmla="*/ 0 w 850123"/>
                <a:gd name="connsiteY3" fmla="*/ 916517 h 916517"/>
                <a:gd name="connsiteX0" fmla="*/ 776817 w 850123"/>
                <a:gd name="connsiteY0" fmla="*/ 0 h 916517"/>
                <a:gd name="connsiteX1" fmla="*/ 830792 w 850123"/>
                <a:gd name="connsiteY1" fmla="*/ 311150 h 916517"/>
                <a:gd name="connsiteX2" fmla="*/ 437092 w 850123"/>
                <a:gd name="connsiteY2" fmla="*/ 746125 h 916517"/>
                <a:gd name="connsiteX3" fmla="*/ 0 w 850123"/>
                <a:gd name="connsiteY3" fmla="*/ 916517 h 916517"/>
                <a:gd name="connsiteX0" fmla="*/ 776817 w 850123"/>
                <a:gd name="connsiteY0" fmla="*/ 0 h 916517"/>
                <a:gd name="connsiteX1" fmla="*/ 830792 w 850123"/>
                <a:gd name="connsiteY1" fmla="*/ 311150 h 916517"/>
                <a:gd name="connsiteX2" fmla="*/ 437092 w 850123"/>
                <a:gd name="connsiteY2" fmla="*/ 746125 h 916517"/>
                <a:gd name="connsiteX3" fmla="*/ 0 w 850123"/>
                <a:gd name="connsiteY3" fmla="*/ 916517 h 916517"/>
                <a:gd name="connsiteX0" fmla="*/ 776817 w 792787"/>
                <a:gd name="connsiteY0" fmla="*/ 0 h 916517"/>
                <a:gd name="connsiteX1" fmla="*/ 741892 w 792787"/>
                <a:gd name="connsiteY1" fmla="*/ 266700 h 916517"/>
                <a:gd name="connsiteX2" fmla="*/ 437092 w 792787"/>
                <a:gd name="connsiteY2" fmla="*/ 746125 h 916517"/>
                <a:gd name="connsiteX3" fmla="*/ 0 w 792787"/>
                <a:gd name="connsiteY3" fmla="*/ 916517 h 916517"/>
                <a:gd name="connsiteX0" fmla="*/ 602192 w 618162"/>
                <a:gd name="connsiteY0" fmla="*/ 0 h 903817"/>
                <a:gd name="connsiteX1" fmla="*/ 567267 w 618162"/>
                <a:gd name="connsiteY1" fmla="*/ 266700 h 903817"/>
                <a:gd name="connsiteX2" fmla="*/ 262467 w 618162"/>
                <a:gd name="connsiteY2" fmla="*/ 746125 h 903817"/>
                <a:gd name="connsiteX3" fmla="*/ 0 w 618162"/>
                <a:gd name="connsiteY3" fmla="*/ 903817 h 903817"/>
                <a:gd name="connsiteX0" fmla="*/ 602192 w 619921"/>
                <a:gd name="connsiteY0" fmla="*/ 0 h 903817"/>
                <a:gd name="connsiteX1" fmla="*/ 567267 w 619921"/>
                <a:gd name="connsiteY1" fmla="*/ 266700 h 903817"/>
                <a:gd name="connsiteX2" fmla="*/ 262467 w 619921"/>
                <a:gd name="connsiteY2" fmla="*/ 746125 h 903817"/>
                <a:gd name="connsiteX3" fmla="*/ 0 w 619921"/>
                <a:gd name="connsiteY3" fmla="*/ 903817 h 903817"/>
                <a:gd name="connsiteX0" fmla="*/ 602192 w 612298"/>
                <a:gd name="connsiteY0" fmla="*/ 0 h 903817"/>
                <a:gd name="connsiteX1" fmla="*/ 567267 w 612298"/>
                <a:gd name="connsiteY1" fmla="*/ 266700 h 903817"/>
                <a:gd name="connsiteX2" fmla="*/ 262467 w 612298"/>
                <a:gd name="connsiteY2" fmla="*/ 746125 h 903817"/>
                <a:gd name="connsiteX3" fmla="*/ 0 w 612298"/>
                <a:gd name="connsiteY3" fmla="*/ 903817 h 903817"/>
                <a:gd name="connsiteX0" fmla="*/ 602192 w 606991"/>
                <a:gd name="connsiteY0" fmla="*/ 0 h 903817"/>
                <a:gd name="connsiteX1" fmla="*/ 567267 w 606991"/>
                <a:gd name="connsiteY1" fmla="*/ 266700 h 903817"/>
                <a:gd name="connsiteX2" fmla="*/ 262467 w 606991"/>
                <a:gd name="connsiteY2" fmla="*/ 746125 h 903817"/>
                <a:gd name="connsiteX3" fmla="*/ 0 w 606991"/>
                <a:gd name="connsiteY3" fmla="*/ 903817 h 90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991" h="903817">
                  <a:moveTo>
                    <a:pt x="602192" y="0"/>
                  </a:moveTo>
                  <a:cubicBezTo>
                    <a:pt x="617008" y="114300"/>
                    <a:pt x="595313" y="177271"/>
                    <a:pt x="567267" y="266700"/>
                  </a:cubicBezTo>
                  <a:cubicBezTo>
                    <a:pt x="539221" y="356129"/>
                    <a:pt x="380295" y="632531"/>
                    <a:pt x="262467" y="746125"/>
                  </a:cubicBezTo>
                  <a:cubicBezTo>
                    <a:pt x="144639" y="843844"/>
                    <a:pt x="0" y="903817"/>
                    <a:pt x="0" y="903817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2684593" y="3182873"/>
              <a:ext cx="620855" cy="560594"/>
            </a:xfrm>
            <a:custGeom>
              <a:avLst/>
              <a:gdLst>
                <a:gd name="connsiteX0" fmla="*/ 0 w 448734"/>
                <a:gd name="connsiteY0" fmla="*/ 0 h 182033"/>
                <a:gd name="connsiteX1" fmla="*/ 232834 w 448734"/>
                <a:gd name="connsiteY1" fmla="*/ 118533 h 182033"/>
                <a:gd name="connsiteX2" fmla="*/ 448734 w 448734"/>
                <a:gd name="connsiteY2" fmla="*/ 182033 h 182033"/>
                <a:gd name="connsiteX0" fmla="*/ 0 w 359834"/>
                <a:gd name="connsiteY0" fmla="*/ 0 h 324908"/>
                <a:gd name="connsiteX1" fmla="*/ 232834 w 359834"/>
                <a:gd name="connsiteY1" fmla="*/ 118533 h 324908"/>
                <a:gd name="connsiteX2" fmla="*/ 359834 w 359834"/>
                <a:gd name="connsiteY2" fmla="*/ 324908 h 324908"/>
                <a:gd name="connsiteX0" fmla="*/ 0 w 359834"/>
                <a:gd name="connsiteY0" fmla="*/ 0 h 324908"/>
                <a:gd name="connsiteX1" fmla="*/ 191559 w 359834"/>
                <a:gd name="connsiteY1" fmla="*/ 169333 h 324908"/>
                <a:gd name="connsiteX2" fmla="*/ 359834 w 359834"/>
                <a:gd name="connsiteY2" fmla="*/ 324908 h 324908"/>
                <a:gd name="connsiteX0" fmla="*/ 0 w 359834"/>
                <a:gd name="connsiteY0" fmla="*/ 0 h 324908"/>
                <a:gd name="connsiteX1" fmla="*/ 191559 w 359834"/>
                <a:gd name="connsiteY1" fmla="*/ 169333 h 324908"/>
                <a:gd name="connsiteX2" fmla="*/ 359834 w 359834"/>
                <a:gd name="connsiteY2" fmla="*/ 324908 h 324908"/>
                <a:gd name="connsiteX0" fmla="*/ 0 w 359834"/>
                <a:gd name="connsiteY0" fmla="*/ 0 h 324908"/>
                <a:gd name="connsiteX1" fmla="*/ 191559 w 359834"/>
                <a:gd name="connsiteY1" fmla="*/ 169333 h 324908"/>
                <a:gd name="connsiteX2" fmla="*/ 359834 w 359834"/>
                <a:gd name="connsiteY2" fmla="*/ 324908 h 324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834" h="324908">
                  <a:moveTo>
                    <a:pt x="0" y="0"/>
                  </a:moveTo>
                  <a:cubicBezTo>
                    <a:pt x="79022" y="44097"/>
                    <a:pt x="110420" y="94544"/>
                    <a:pt x="191559" y="169333"/>
                  </a:cubicBezTo>
                  <a:cubicBezTo>
                    <a:pt x="266348" y="244122"/>
                    <a:pt x="359834" y="324908"/>
                    <a:pt x="359834" y="32490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hord 17"/>
            <p:cNvSpPr/>
            <p:nvPr/>
          </p:nvSpPr>
          <p:spPr>
            <a:xfrm rot="7939890">
              <a:off x="3008682" y="3478622"/>
              <a:ext cx="205099" cy="141993"/>
            </a:xfrm>
            <a:prstGeom prst="chord">
              <a:avLst>
                <a:gd name="adj1" fmla="val 5366609"/>
                <a:gd name="adj2" fmla="val 1620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hord 18"/>
            <p:cNvSpPr/>
            <p:nvPr/>
          </p:nvSpPr>
          <p:spPr>
            <a:xfrm rot="7792194">
              <a:off x="2746664" y="3238993"/>
              <a:ext cx="205099" cy="141993"/>
            </a:xfrm>
            <a:prstGeom prst="chord">
              <a:avLst>
                <a:gd name="adj1" fmla="val 5366609"/>
                <a:gd name="adj2" fmla="val 1620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198220" y="3076235"/>
              <a:ext cx="493031" cy="104084"/>
            </a:xfrm>
            <a:custGeom>
              <a:avLst/>
              <a:gdLst>
                <a:gd name="connsiteX0" fmla="*/ 285750 w 285750"/>
                <a:gd name="connsiteY0" fmla="*/ 60325 h 60325"/>
                <a:gd name="connsiteX1" fmla="*/ 184150 w 285750"/>
                <a:gd name="connsiteY1" fmla="*/ 15875 h 60325"/>
                <a:gd name="connsiteX2" fmla="*/ 0 w 285750"/>
                <a:gd name="connsiteY2" fmla="*/ 0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60325">
                  <a:moveTo>
                    <a:pt x="285750" y="60325"/>
                  </a:moveTo>
                  <a:cubicBezTo>
                    <a:pt x="258762" y="43127"/>
                    <a:pt x="231775" y="25929"/>
                    <a:pt x="184150" y="15875"/>
                  </a:cubicBezTo>
                  <a:cubicBezTo>
                    <a:pt x="136525" y="5821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/>
            <p:cNvSpPr>
              <a:spLocks noChangeAspect="1"/>
            </p:cNvSpPr>
            <p:nvPr/>
          </p:nvSpPr>
          <p:spPr>
            <a:xfrm rot="1759260">
              <a:off x="2577601" y="3006291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hord 21"/>
            <p:cNvSpPr/>
            <p:nvPr/>
          </p:nvSpPr>
          <p:spPr>
            <a:xfrm rot="5670978">
              <a:off x="2272942" y="3007018"/>
              <a:ext cx="205099" cy="141993"/>
            </a:xfrm>
            <a:prstGeom prst="chord">
              <a:avLst>
                <a:gd name="adj1" fmla="val 5366609"/>
                <a:gd name="adj2" fmla="val 1620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12529" y="2745250"/>
              <a:ext cx="54373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L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1678686" y="5810207"/>
              <a:ext cx="543211" cy="23317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72377" y="6333973"/>
              <a:ext cx="2022760" cy="2890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78766" y="4854765"/>
              <a:ext cx="190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Location of AR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1884" y="5737944"/>
              <a:ext cx="1277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Warm conveyor belt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78686" y="6656635"/>
              <a:ext cx="2464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Image adapted from Carlson (1980</a:t>
              </a:r>
              <a:r>
                <a:rPr lang="en-US" sz="1200" i="1" dirty="0">
                  <a:latin typeface="Times New Roman"/>
                  <a:cs typeface="Times New Roman"/>
                </a:rPr>
                <a:t>) </a:t>
              </a:r>
              <a:endParaRPr lang="en-US" sz="1200" i="1" dirty="0" smtClean="0">
                <a:latin typeface="Times New Roman"/>
                <a:cs typeface="Times New Roman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4046931" y="1834244"/>
              <a:ext cx="1011005" cy="18528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349186" y="1166169"/>
              <a:ext cx="1277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latin typeface="Times New Roman"/>
                  <a:cs typeface="Times New Roman"/>
                </a:rPr>
                <a:t>Cold conveyor</a:t>
              </a:r>
            </a:p>
            <a:p>
              <a:pPr algn="r"/>
              <a:r>
                <a:rPr lang="en-US" b="1" dirty="0" smtClean="0">
                  <a:latin typeface="Times New Roman"/>
                  <a:cs typeface="Times New Roman"/>
                </a:rPr>
                <a:t>belt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934398">
              <a:off x="2571224" y="5596306"/>
              <a:ext cx="4356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hPa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8171090">
              <a:off x="4542167" y="2737919"/>
              <a:ext cx="4356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hPa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6971" y="1375930"/>
              <a:ext cx="5503479" cy="52805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1367041" y="2843236"/>
              <a:ext cx="1801007" cy="2138392"/>
            </a:xfrm>
            <a:custGeom>
              <a:avLst/>
              <a:gdLst>
                <a:gd name="connsiteX0" fmla="*/ 0 w 984250"/>
                <a:gd name="connsiteY0" fmla="*/ 933503 h 1181153"/>
                <a:gd name="connsiteX1" fmla="*/ 301625 w 984250"/>
                <a:gd name="connsiteY1" fmla="*/ 771578 h 1181153"/>
                <a:gd name="connsiteX2" fmla="*/ 527050 w 984250"/>
                <a:gd name="connsiteY2" fmla="*/ 504878 h 1181153"/>
                <a:gd name="connsiteX3" fmla="*/ 679450 w 984250"/>
                <a:gd name="connsiteY3" fmla="*/ 212778 h 1181153"/>
                <a:gd name="connsiteX4" fmla="*/ 714375 w 984250"/>
                <a:gd name="connsiteY4" fmla="*/ 53 h 1181153"/>
                <a:gd name="connsiteX5" fmla="*/ 904875 w 984250"/>
                <a:gd name="connsiteY5" fmla="*/ 193728 h 1181153"/>
                <a:gd name="connsiteX6" fmla="*/ 841375 w 984250"/>
                <a:gd name="connsiteY6" fmla="*/ 349303 h 1181153"/>
                <a:gd name="connsiteX7" fmla="*/ 701675 w 984250"/>
                <a:gd name="connsiteY7" fmla="*/ 584253 h 1181153"/>
                <a:gd name="connsiteX8" fmla="*/ 603250 w 984250"/>
                <a:gd name="connsiteY8" fmla="*/ 796978 h 1181153"/>
                <a:gd name="connsiteX9" fmla="*/ 673100 w 984250"/>
                <a:gd name="connsiteY9" fmla="*/ 1022403 h 1181153"/>
                <a:gd name="connsiteX10" fmla="*/ 984250 w 984250"/>
                <a:gd name="connsiteY10" fmla="*/ 1181153 h 1181153"/>
                <a:gd name="connsiteX0" fmla="*/ 0 w 984250"/>
                <a:gd name="connsiteY0" fmla="*/ 1009547 h 1257197"/>
                <a:gd name="connsiteX1" fmla="*/ 301625 w 984250"/>
                <a:gd name="connsiteY1" fmla="*/ 847622 h 1257197"/>
                <a:gd name="connsiteX2" fmla="*/ 527050 w 984250"/>
                <a:gd name="connsiteY2" fmla="*/ 580922 h 1257197"/>
                <a:gd name="connsiteX3" fmla="*/ 679450 w 984250"/>
                <a:gd name="connsiteY3" fmla="*/ 288822 h 1257197"/>
                <a:gd name="connsiteX4" fmla="*/ 754362 w 984250"/>
                <a:gd name="connsiteY4" fmla="*/ 37 h 1257197"/>
                <a:gd name="connsiteX5" fmla="*/ 904875 w 984250"/>
                <a:gd name="connsiteY5" fmla="*/ 269772 h 1257197"/>
                <a:gd name="connsiteX6" fmla="*/ 841375 w 984250"/>
                <a:gd name="connsiteY6" fmla="*/ 425347 h 1257197"/>
                <a:gd name="connsiteX7" fmla="*/ 701675 w 984250"/>
                <a:gd name="connsiteY7" fmla="*/ 660297 h 1257197"/>
                <a:gd name="connsiteX8" fmla="*/ 603250 w 984250"/>
                <a:gd name="connsiteY8" fmla="*/ 873022 h 1257197"/>
                <a:gd name="connsiteX9" fmla="*/ 673100 w 984250"/>
                <a:gd name="connsiteY9" fmla="*/ 1098447 h 1257197"/>
                <a:gd name="connsiteX10" fmla="*/ 984250 w 984250"/>
                <a:gd name="connsiteY10" fmla="*/ 1257197 h 1257197"/>
                <a:gd name="connsiteX0" fmla="*/ 0 w 984250"/>
                <a:gd name="connsiteY0" fmla="*/ 1046345 h 1293995"/>
                <a:gd name="connsiteX1" fmla="*/ 301625 w 984250"/>
                <a:gd name="connsiteY1" fmla="*/ 884420 h 1293995"/>
                <a:gd name="connsiteX2" fmla="*/ 527050 w 984250"/>
                <a:gd name="connsiteY2" fmla="*/ 617720 h 1293995"/>
                <a:gd name="connsiteX3" fmla="*/ 679450 w 984250"/>
                <a:gd name="connsiteY3" fmla="*/ 325620 h 1293995"/>
                <a:gd name="connsiteX4" fmla="*/ 726136 w 984250"/>
                <a:gd name="connsiteY4" fmla="*/ 32 h 1293995"/>
                <a:gd name="connsiteX5" fmla="*/ 904875 w 984250"/>
                <a:gd name="connsiteY5" fmla="*/ 306570 h 1293995"/>
                <a:gd name="connsiteX6" fmla="*/ 841375 w 984250"/>
                <a:gd name="connsiteY6" fmla="*/ 462145 h 1293995"/>
                <a:gd name="connsiteX7" fmla="*/ 701675 w 984250"/>
                <a:gd name="connsiteY7" fmla="*/ 697095 h 1293995"/>
                <a:gd name="connsiteX8" fmla="*/ 603250 w 984250"/>
                <a:gd name="connsiteY8" fmla="*/ 909820 h 1293995"/>
                <a:gd name="connsiteX9" fmla="*/ 673100 w 984250"/>
                <a:gd name="connsiteY9" fmla="*/ 1135245 h 1293995"/>
                <a:gd name="connsiteX10" fmla="*/ 984250 w 984250"/>
                <a:gd name="connsiteY10" fmla="*/ 1293995 h 1293995"/>
                <a:gd name="connsiteX0" fmla="*/ 0 w 984250"/>
                <a:gd name="connsiteY0" fmla="*/ 1047119 h 1294769"/>
                <a:gd name="connsiteX1" fmla="*/ 301625 w 984250"/>
                <a:gd name="connsiteY1" fmla="*/ 885194 h 1294769"/>
                <a:gd name="connsiteX2" fmla="*/ 527050 w 984250"/>
                <a:gd name="connsiteY2" fmla="*/ 618494 h 1294769"/>
                <a:gd name="connsiteX3" fmla="*/ 679450 w 984250"/>
                <a:gd name="connsiteY3" fmla="*/ 326394 h 1294769"/>
                <a:gd name="connsiteX4" fmla="*/ 726136 w 984250"/>
                <a:gd name="connsiteY4" fmla="*/ 806 h 1294769"/>
                <a:gd name="connsiteX5" fmla="*/ 944863 w 984250"/>
                <a:gd name="connsiteY5" fmla="*/ 241098 h 1294769"/>
                <a:gd name="connsiteX6" fmla="*/ 841375 w 984250"/>
                <a:gd name="connsiteY6" fmla="*/ 462919 h 1294769"/>
                <a:gd name="connsiteX7" fmla="*/ 701675 w 984250"/>
                <a:gd name="connsiteY7" fmla="*/ 697869 h 1294769"/>
                <a:gd name="connsiteX8" fmla="*/ 603250 w 984250"/>
                <a:gd name="connsiteY8" fmla="*/ 910594 h 1294769"/>
                <a:gd name="connsiteX9" fmla="*/ 673100 w 984250"/>
                <a:gd name="connsiteY9" fmla="*/ 1136019 h 1294769"/>
                <a:gd name="connsiteX10" fmla="*/ 984250 w 984250"/>
                <a:gd name="connsiteY10" fmla="*/ 1294769 h 1294769"/>
                <a:gd name="connsiteX0" fmla="*/ 0 w 984250"/>
                <a:gd name="connsiteY0" fmla="*/ 1074022 h 1321672"/>
                <a:gd name="connsiteX1" fmla="*/ 301625 w 984250"/>
                <a:gd name="connsiteY1" fmla="*/ 912097 h 1321672"/>
                <a:gd name="connsiteX2" fmla="*/ 527050 w 984250"/>
                <a:gd name="connsiteY2" fmla="*/ 645397 h 1321672"/>
                <a:gd name="connsiteX3" fmla="*/ 679450 w 984250"/>
                <a:gd name="connsiteY3" fmla="*/ 353297 h 1321672"/>
                <a:gd name="connsiteX4" fmla="*/ 709671 w 984250"/>
                <a:gd name="connsiteY4" fmla="*/ 720 h 1321672"/>
                <a:gd name="connsiteX5" fmla="*/ 944863 w 984250"/>
                <a:gd name="connsiteY5" fmla="*/ 268001 h 1321672"/>
                <a:gd name="connsiteX6" fmla="*/ 841375 w 984250"/>
                <a:gd name="connsiteY6" fmla="*/ 489822 h 1321672"/>
                <a:gd name="connsiteX7" fmla="*/ 701675 w 984250"/>
                <a:gd name="connsiteY7" fmla="*/ 724772 h 1321672"/>
                <a:gd name="connsiteX8" fmla="*/ 603250 w 984250"/>
                <a:gd name="connsiteY8" fmla="*/ 937497 h 1321672"/>
                <a:gd name="connsiteX9" fmla="*/ 673100 w 984250"/>
                <a:gd name="connsiteY9" fmla="*/ 1162922 h 1321672"/>
                <a:gd name="connsiteX10" fmla="*/ 984250 w 984250"/>
                <a:gd name="connsiteY10" fmla="*/ 1321672 h 1321672"/>
                <a:gd name="connsiteX0" fmla="*/ 0 w 984250"/>
                <a:gd name="connsiteY0" fmla="*/ 1075573 h 1323223"/>
                <a:gd name="connsiteX1" fmla="*/ 301625 w 984250"/>
                <a:gd name="connsiteY1" fmla="*/ 913648 h 1323223"/>
                <a:gd name="connsiteX2" fmla="*/ 527050 w 984250"/>
                <a:gd name="connsiteY2" fmla="*/ 646948 h 1323223"/>
                <a:gd name="connsiteX3" fmla="*/ 679450 w 984250"/>
                <a:gd name="connsiteY3" fmla="*/ 354848 h 1323223"/>
                <a:gd name="connsiteX4" fmla="*/ 709671 w 984250"/>
                <a:gd name="connsiteY4" fmla="*/ 2271 h 1323223"/>
                <a:gd name="connsiteX5" fmla="*/ 944863 w 984250"/>
                <a:gd name="connsiteY5" fmla="*/ 269552 h 1323223"/>
                <a:gd name="connsiteX6" fmla="*/ 841375 w 984250"/>
                <a:gd name="connsiteY6" fmla="*/ 491373 h 1323223"/>
                <a:gd name="connsiteX7" fmla="*/ 701675 w 984250"/>
                <a:gd name="connsiteY7" fmla="*/ 726323 h 1323223"/>
                <a:gd name="connsiteX8" fmla="*/ 603250 w 984250"/>
                <a:gd name="connsiteY8" fmla="*/ 939048 h 1323223"/>
                <a:gd name="connsiteX9" fmla="*/ 673100 w 984250"/>
                <a:gd name="connsiteY9" fmla="*/ 1164473 h 1323223"/>
                <a:gd name="connsiteX10" fmla="*/ 984250 w 984250"/>
                <a:gd name="connsiteY10" fmla="*/ 1323223 h 1323223"/>
                <a:gd name="connsiteX0" fmla="*/ 0 w 984250"/>
                <a:gd name="connsiteY0" fmla="*/ 1116988 h 1364638"/>
                <a:gd name="connsiteX1" fmla="*/ 301625 w 984250"/>
                <a:gd name="connsiteY1" fmla="*/ 955063 h 1364638"/>
                <a:gd name="connsiteX2" fmla="*/ 527050 w 984250"/>
                <a:gd name="connsiteY2" fmla="*/ 688363 h 1364638"/>
                <a:gd name="connsiteX3" fmla="*/ 679450 w 984250"/>
                <a:gd name="connsiteY3" fmla="*/ 396263 h 1364638"/>
                <a:gd name="connsiteX4" fmla="*/ 693206 w 984250"/>
                <a:gd name="connsiteY4" fmla="*/ 1975 h 1364638"/>
                <a:gd name="connsiteX5" fmla="*/ 944863 w 984250"/>
                <a:gd name="connsiteY5" fmla="*/ 310967 h 1364638"/>
                <a:gd name="connsiteX6" fmla="*/ 841375 w 984250"/>
                <a:gd name="connsiteY6" fmla="*/ 532788 h 1364638"/>
                <a:gd name="connsiteX7" fmla="*/ 701675 w 984250"/>
                <a:gd name="connsiteY7" fmla="*/ 767738 h 1364638"/>
                <a:gd name="connsiteX8" fmla="*/ 603250 w 984250"/>
                <a:gd name="connsiteY8" fmla="*/ 980463 h 1364638"/>
                <a:gd name="connsiteX9" fmla="*/ 673100 w 984250"/>
                <a:gd name="connsiteY9" fmla="*/ 1205888 h 1364638"/>
                <a:gd name="connsiteX10" fmla="*/ 984250 w 984250"/>
                <a:gd name="connsiteY10" fmla="*/ 1364638 h 1364638"/>
                <a:gd name="connsiteX0" fmla="*/ 0 w 984250"/>
                <a:gd name="connsiteY0" fmla="*/ 1116117 h 1363767"/>
                <a:gd name="connsiteX1" fmla="*/ 301625 w 984250"/>
                <a:gd name="connsiteY1" fmla="*/ 954192 h 1363767"/>
                <a:gd name="connsiteX2" fmla="*/ 527050 w 984250"/>
                <a:gd name="connsiteY2" fmla="*/ 687492 h 1363767"/>
                <a:gd name="connsiteX3" fmla="*/ 679450 w 984250"/>
                <a:gd name="connsiteY3" fmla="*/ 395392 h 1363767"/>
                <a:gd name="connsiteX4" fmla="*/ 693206 w 984250"/>
                <a:gd name="connsiteY4" fmla="*/ 1104 h 1363767"/>
                <a:gd name="connsiteX5" fmla="*/ 954272 w 984250"/>
                <a:gd name="connsiteY5" fmla="*/ 285560 h 1363767"/>
                <a:gd name="connsiteX6" fmla="*/ 841375 w 984250"/>
                <a:gd name="connsiteY6" fmla="*/ 531917 h 1363767"/>
                <a:gd name="connsiteX7" fmla="*/ 701675 w 984250"/>
                <a:gd name="connsiteY7" fmla="*/ 766867 h 1363767"/>
                <a:gd name="connsiteX8" fmla="*/ 603250 w 984250"/>
                <a:gd name="connsiteY8" fmla="*/ 979592 h 1363767"/>
                <a:gd name="connsiteX9" fmla="*/ 673100 w 984250"/>
                <a:gd name="connsiteY9" fmla="*/ 1205017 h 1363767"/>
                <a:gd name="connsiteX10" fmla="*/ 984250 w 984250"/>
                <a:gd name="connsiteY10" fmla="*/ 1363767 h 1363767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01675 w 1040703"/>
                <a:gd name="connsiteY7" fmla="*/ 766867 h 1403024"/>
                <a:gd name="connsiteX8" fmla="*/ 603250 w 1040703"/>
                <a:gd name="connsiteY8" fmla="*/ 979592 h 1403024"/>
                <a:gd name="connsiteX9" fmla="*/ 673100 w 1040703"/>
                <a:gd name="connsiteY9" fmla="*/ 1205017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01675 w 1040703"/>
                <a:gd name="connsiteY7" fmla="*/ 766867 h 1403024"/>
                <a:gd name="connsiteX8" fmla="*/ 603250 w 1040703"/>
                <a:gd name="connsiteY8" fmla="*/ 979592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01675 w 1040703"/>
                <a:gd name="connsiteY7" fmla="*/ 766867 h 1403024"/>
                <a:gd name="connsiteX8" fmla="*/ 624420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22845 w 1040703"/>
                <a:gd name="connsiteY7" fmla="*/ 779134 h 1403024"/>
                <a:gd name="connsiteX8" fmla="*/ 624420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22845 w 1040703"/>
                <a:gd name="connsiteY7" fmla="*/ 779134 h 1403024"/>
                <a:gd name="connsiteX8" fmla="*/ 638533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0041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22845 w 1040703"/>
                <a:gd name="connsiteY7" fmla="*/ 779134 h 1403024"/>
                <a:gd name="connsiteX8" fmla="*/ 638533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958176"/>
                <a:gd name="connsiteY0" fmla="*/ 1116117 h 1368675"/>
                <a:gd name="connsiteX1" fmla="*/ 301625 w 958176"/>
                <a:gd name="connsiteY1" fmla="*/ 954192 h 1368675"/>
                <a:gd name="connsiteX2" fmla="*/ 527050 w 958176"/>
                <a:gd name="connsiteY2" fmla="*/ 687492 h 1368675"/>
                <a:gd name="connsiteX3" fmla="*/ 670041 w 958176"/>
                <a:gd name="connsiteY3" fmla="*/ 395392 h 1368675"/>
                <a:gd name="connsiteX4" fmla="*/ 693206 w 958176"/>
                <a:gd name="connsiteY4" fmla="*/ 1104 h 1368675"/>
                <a:gd name="connsiteX5" fmla="*/ 954272 w 958176"/>
                <a:gd name="connsiteY5" fmla="*/ 285560 h 1368675"/>
                <a:gd name="connsiteX6" fmla="*/ 841375 w 958176"/>
                <a:gd name="connsiteY6" fmla="*/ 531917 h 1368675"/>
                <a:gd name="connsiteX7" fmla="*/ 722845 w 958176"/>
                <a:gd name="connsiteY7" fmla="*/ 779134 h 1368675"/>
                <a:gd name="connsiteX8" fmla="*/ 638533 w 958176"/>
                <a:gd name="connsiteY8" fmla="*/ 1011489 h 1368675"/>
                <a:gd name="connsiteX9" fmla="*/ 713088 w 958176"/>
                <a:gd name="connsiteY9" fmla="*/ 1239366 h 1368675"/>
                <a:gd name="connsiteX10" fmla="*/ 822237 w 958176"/>
                <a:gd name="connsiteY10" fmla="*/ 1368675 h 1368675"/>
                <a:gd name="connsiteX0" fmla="*/ 0 w 958176"/>
                <a:gd name="connsiteY0" fmla="*/ 1116117 h 1239366"/>
                <a:gd name="connsiteX1" fmla="*/ 301625 w 958176"/>
                <a:gd name="connsiteY1" fmla="*/ 954192 h 1239366"/>
                <a:gd name="connsiteX2" fmla="*/ 527050 w 958176"/>
                <a:gd name="connsiteY2" fmla="*/ 687492 h 1239366"/>
                <a:gd name="connsiteX3" fmla="*/ 670041 w 958176"/>
                <a:gd name="connsiteY3" fmla="*/ 395392 h 1239366"/>
                <a:gd name="connsiteX4" fmla="*/ 693206 w 958176"/>
                <a:gd name="connsiteY4" fmla="*/ 1104 h 1239366"/>
                <a:gd name="connsiteX5" fmla="*/ 954272 w 958176"/>
                <a:gd name="connsiteY5" fmla="*/ 285560 h 1239366"/>
                <a:gd name="connsiteX6" fmla="*/ 841375 w 958176"/>
                <a:gd name="connsiteY6" fmla="*/ 531917 h 1239366"/>
                <a:gd name="connsiteX7" fmla="*/ 722845 w 958176"/>
                <a:gd name="connsiteY7" fmla="*/ 779134 h 1239366"/>
                <a:gd name="connsiteX8" fmla="*/ 638533 w 958176"/>
                <a:gd name="connsiteY8" fmla="*/ 1011489 h 1239366"/>
                <a:gd name="connsiteX9" fmla="*/ 713088 w 958176"/>
                <a:gd name="connsiteY9" fmla="*/ 1239366 h 123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8176" h="1239366">
                  <a:moveTo>
                    <a:pt x="0" y="1116117"/>
                  </a:moveTo>
                  <a:cubicBezTo>
                    <a:pt x="106891" y="1070873"/>
                    <a:pt x="213783" y="1025629"/>
                    <a:pt x="301625" y="954192"/>
                  </a:cubicBezTo>
                  <a:cubicBezTo>
                    <a:pt x="389467" y="882755"/>
                    <a:pt x="465647" y="780625"/>
                    <a:pt x="527050" y="687492"/>
                  </a:cubicBezTo>
                  <a:cubicBezTo>
                    <a:pt x="588453" y="594359"/>
                    <a:pt x="642348" y="509790"/>
                    <a:pt x="670041" y="395392"/>
                  </a:cubicBezTo>
                  <a:cubicBezTo>
                    <a:pt x="697734" y="280994"/>
                    <a:pt x="645834" y="19409"/>
                    <a:pt x="693206" y="1104"/>
                  </a:cubicBezTo>
                  <a:cubicBezTo>
                    <a:pt x="740578" y="-17201"/>
                    <a:pt x="929577" y="197091"/>
                    <a:pt x="954272" y="285560"/>
                  </a:cubicBezTo>
                  <a:cubicBezTo>
                    <a:pt x="978967" y="374029"/>
                    <a:pt x="879946" y="449655"/>
                    <a:pt x="841375" y="531917"/>
                  </a:cubicBezTo>
                  <a:cubicBezTo>
                    <a:pt x="802804" y="614179"/>
                    <a:pt x="756652" y="699205"/>
                    <a:pt x="722845" y="779134"/>
                  </a:cubicBezTo>
                  <a:cubicBezTo>
                    <a:pt x="689038" y="859063"/>
                    <a:pt x="640159" y="934784"/>
                    <a:pt x="638533" y="1011489"/>
                  </a:cubicBezTo>
                  <a:cubicBezTo>
                    <a:pt x="636907" y="1088194"/>
                    <a:pt x="649588" y="1175337"/>
                    <a:pt x="713088" y="1239366"/>
                  </a:cubicBezTo>
                </a:path>
              </a:pathLst>
            </a:custGeom>
            <a:ln w="19050" cmpd="sng">
              <a:solidFill>
                <a:srgbClr val="00D3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1868321" y="3375317"/>
              <a:ext cx="1042442" cy="1534465"/>
            </a:xfrm>
            <a:custGeom>
              <a:avLst/>
              <a:gdLst>
                <a:gd name="connsiteX0" fmla="*/ 0 w 501398"/>
                <a:gd name="connsiteY0" fmla="*/ 673699 h 810224"/>
                <a:gd name="connsiteX1" fmla="*/ 200025 w 501398"/>
                <a:gd name="connsiteY1" fmla="*/ 508599 h 810224"/>
                <a:gd name="connsiteX2" fmla="*/ 485775 w 501398"/>
                <a:gd name="connsiteY2" fmla="*/ 16474 h 810224"/>
                <a:gd name="connsiteX3" fmla="*/ 454025 w 501398"/>
                <a:gd name="connsiteY3" fmla="*/ 133949 h 810224"/>
                <a:gd name="connsiteX4" fmla="*/ 371475 w 501398"/>
                <a:gd name="connsiteY4" fmla="*/ 305399 h 810224"/>
                <a:gd name="connsiteX5" fmla="*/ 269875 w 501398"/>
                <a:gd name="connsiteY5" fmla="*/ 492724 h 810224"/>
                <a:gd name="connsiteX6" fmla="*/ 250825 w 501398"/>
                <a:gd name="connsiteY6" fmla="*/ 673699 h 810224"/>
                <a:gd name="connsiteX7" fmla="*/ 327025 w 501398"/>
                <a:gd name="connsiteY7" fmla="*/ 810224 h 810224"/>
                <a:gd name="connsiteX0" fmla="*/ 0 w 573202"/>
                <a:gd name="connsiteY0" fmla="*/ 864511 h 1001036"/>
                <a:gd name="connsiteX1" fmla="*/ 200025 w 573202"/>
                <a:gd name="connsiteY1" fmla="*/ 699411 h 1001036"/>
                <a:gd name="connsiteX2" fmla="*/ 564289 w 573202"/>
                <a:gd name="connsiteY2" fmla="*/ 8548 h 1001036"/>
                <a:gd name="connsiteX3" fmla="*/ 454025 w 573202"/>
                <a:gd name="connsiteY3" fmla="*/ 324761 h 1001036"/>
                <a:gd name="connsiteX4" fmla="*/ 371475 w 573202"/>
                <a:gd name="connsiteY4" fmla="*/ 496211 h 1001036"/>
                <a:gd name="connsiteX5" fmla="*/ 269875 w 573202"/>
                <a:gd name="connsiteY5" fmla="*/ 683536 h 1001036"/>
                <a:gd name="connsiteX6" fmla="*/ 250825 w 573202"/>
                <a:gd name="connsiteY6" fmla="*/ 864511 h 1001036"/>
                <a:gd name="connsiteX7" fmla="*/ 327025 w 573202"/>
                <a:gd name="connsiteY7" fmla="*/ 1001036 h 1001036"/>
                <a:gd name="connsiteX0" fmla="*/ 0 w 576015"/>
                <a:gd name="connsiteY0" fmla="*/ 866736 h 1003261"/>
                <a:gd name="connsiteX1" fmla="*/ 200025 w 576015"/>
                <a:gd name="connsiteY1" fmla="*/ 701636 h 1003261"/>
                <a:gd name="connsiteX2" fmla="*/ 564289 w 576015"/>
                <a:gd name="connsiteY2" fmla="*/ 10773 h 1003261"/>
                <a:gd name="connsiteX3" fmla="*/ 476107 w 576015"/>
                <a:gd name="connsiteY3" fmla="*/ 295090 h 1003261"/>
                <a:gd name="connsiteX4" fmla="*/ 371475 w 576015"/>
                <a:gd name="connsiteY4" fmla="*/ 498436 h 1003261"/>
                <a:gd name="connsiteX5" fmla="*/ 269875 w 576015"/>
                <a:gd name="connsiteY5" fmla="*/ 685761 h 1003261"/>
                <a:gd name="connsiteX6" fmla="*/ 250825 w 576015"/>
                <a:gd name="connsiteY6" fmla="*/ 866736 h 1003261"/>
                <a:gd name="connsiteX7" fmla="*/ 327025 w 576015"/>
                <a:gd name="connsiteY7" fmla="*/ 1003261 h 1003261"/>
                <a:gd name="connsiteX0" fmla="*/ 0 w 580581"/>
                <a:gd name="connsiteY0" fmla="*/ 840559 h 977084"/>
                <a:gd name="connsiteX1" fmla="*/ 200025 w 580581"/>
                <a:gd name="connsiteY1" fmla="*/ 675459 h 977084"/>
                <a:gd name="connsiteX2" fmla="*/ 569196 w 580581"/>
                <a:gd name="connsiteY2" fmla="*/ 11585 h 977084"/>
                <a:gd name="connsiteX3" fmla="*/ 476107 w 580581"/>
                <a:gd name="connsiteY3" fmla="*/ 268913 h 977084"/>
                <a:gd name="connsiteX4" fmla="*/ 371475 w 580581"/>
                <a:gd name="connsiteY4" fmla="*/ 472259 h 977084"/>
                <a:gd name="connsiteX5" fmla="*/ 269875 w 580581"/>
                <a:gd name="connsiteY5" fmla="*/ 659584 h 977084"/>
                <a:gd name="connsiteX6" fmla="*/ 250825 w 580581"/>
                <a:gd name="connsiteY6" fmla="*/ 840559 h 977084"/>
                <a:gd name="connsiteX7" fmla="*/ 327025 w 580581"/>
                <a:gd name="connsiteY7" fmla="*/ 977084 h 977084"/>
                <a:gd name="connsiteX0" fmla="*/ 0 w 586943"/>
                <a:gd name="connsiteY0" fmla="*/ 828984 h 965509"/>
                <a:gd name="connsiteX1" fmla="*/ 200025 w 586943"/>
                <a:gd name="connsiteY1" fmla="*/ 663884 h 965509"/>
                <a:gd name="connsiteX2" fmla="*/ 569196 w 586943"/>
                <a:gd name="connsiteY2" fmla="*/ 10 h 965509"/>
                <a:gd name="connsiteX3" fmla="*/ 476107 w 586943"/>
                <a:gd name="connsiteY3" fmla="*/ 257338 h 965509"/>
                <a:gd name="connsiteX4" fmla="*/ 371475 w 586943"/>
                <a:gd name="connsiteY4" fmla="*/ 460684 h 965509"/>
                <a:gd name="connsiteX5" fmla="*/ 269875 w 586943"/>
                <a:gd name="connsiteY5" fmla="*/ 648009 h 965509"/>
                <a:gd name="connsiteX6" fmla="*/ 250825 w 586943"/>
                <a:gd name="connsiteY6" fmla="*/ 828984 h 965509"/>
                <a:gd name="connsiteX7" fmla="*/ 327025 w 586943"/>
                <a:gd name="connsiteY7" fmla="*/ 965509 h 965509"/>
                <a:gd name="connsiteX0" fmla="*/ 0 w 586943"/>
                <a:gd name="connsiteY0" fmla="*/ 828984 h 828984"/>
                <a:gd name="connsiteX1" fmla="*/ 200025 w 586943"/>
                <a:gd name="connsiteY1" fmla="*/ 663884 h 828984"/>
                <a:gd name="connsiteX2" fmla="*/ 569196 w 586943"/>
                <a:gd name="connsiteY2" fmla="*/ 10 h 828984"/>
                <a:gd name="connsiteX3" fmla="*/ 476107 w 586943"/>
                <a:gd name="connsiteY3" fmla="*/ 257338 h 828984"/>
                <a:gd name="connsiteX4" fmla="*/ 371475 w 586943"/>
                <a:gd name="connsiteY4" fmla="*/ 460684 h 828984"/>
                <a:gd name="connsiteX5" fmla="*/ 269875 w 586943"/>
                <a:gd name="connsiteY5" fmla="*/ 648009 h 828984"/>
                <a:gd name="connsiteX6" fmla="*/ 250825 w 586943"/>
                <a:gd name="connsiteY6" fmla="*/ 828984 h 828984"/>
                <a:gd name="connsiteX0" fmla="*/ 0 w 586943"/>
                <a:gd name="connsiteY0" fmla="*/ 828984 h 905044"/>
                <a:gd name="connsiteX1" fmla="*/ 200025 w 586943"/>
                <a:gd name="connsiteY1" fmla="*/ 663884 h 905044"/>
                <a:gd name="connsiteX2" fmla="*/ 569196 w 586943"/>
                <a:gd name="connsiteY2" fmla="*/ 10 h 905044"/>
                <a:gd name="connsiteX3" fmla="*/ 476107 w 586943"/>
                <a:gd name="connsiteY3" fmla="*/ 257338 h 905044"/>
                <a:gd name="connsiteX4" fmla="*/ 371475 w 586943"/>
                <a:gd name="connsiteY4" fmla="*/ 460684 h 905044"/>
                <a:gd name="connsiteX5" fmla="*/ 269875 w 586943"/>
                <a:gd name="connsiteY5" fmla="*/ 648009 h 905044"/>
                <a:gd name="connsiteX6" fmla="*/ 319524 w 586943"/>
                <a:gd name="connsiteY6" fmla="*/ 905044 h 905044"/>
                <a:gd name="connsiteX0" fmla="*/ 0 w 586943"/>
                <a:gd name="connsiteY0" fmla="*/ 828984 h 905044"/>
                <a:gd name="connsiteX1" fmla="*/ 200025 w 586943"/>
                <a:gd name="connsiteY1" fmla="*/ 663884 h 905044"/>
                <a:gd name="connsiteX2" fmla="*/ 569196 w 586943"/>
                <a:gd name="connsiteY2" fmla="*/ 10 h 905044"/>
                <a:gd name="connsiteX3" fmla="*/ 476107 w 586943"/>
                <a:gd name="connsiteY3" fmla="*/ 257338 h 905044"/>
                <a:gd name="connsiteX4" fmla="*/ 371475 w 586943"/>
                <a:gd name="connsiteY4" fmla="*/ 460684 h 905044"/>
                <a:gd name="connsiteX5" fmla="*/ 304224 w 586943"/>
                <a:gd name="connsiteY5" fmla="*/ 689720 h 905044"/>
                <a:gd name="connsiteX6" fmla="*/ 319524 w 586943"/>
                <a:gd name="connsiteY6" fmla="*/ 905044 h 905044"/>
                <a:gd name="connsiteX0" fmla="*/ 0 w 586827"/>
                <a:gd name="connsiteY0" fmla="*/ 828984 h 905044"/>
                <a:gd name="connsiteX1" fmla="*/ 200025 w 586827"/>
                <a:gd name="connsiteY1" fmla="*/ 663884 h 905044"/>
                <a:gd name="connsiteX2" fmla="*/ 569196 w 586827"/>
                <a:gd name="connsiteY2" fmla="*/ 10 h 905044"/>
                <a:gd name="connsiteX3" fmla="*/ 476107 w 586827"/>
                <a:gd name="connsiteY3" fmla="*/ 257338 h 905044"/>
                <a:gd name="connsiteX4" fmla="*/ 378836 w 586827"/>
                <a:gd name="connsiteY4" fmla="*/ 470499 h 905044"/>
                <a:gd name="connsiteX5" fmla="*/ 304224 w 586827"/>
                <a:gd name="connsiteY5" fmla="*/ 689720 h 905044"/>
                <a:gd name="connsiteX6" fmla="*/ 319524 w 586827"/>
                <a:gd name="connsiteY6" fmla="*/ 905044 h 905044"/>
                <a:gd name="connsiteX0" fmla="*/ 0 w 583115"/>
                <a:gd name="connsiteY0" fmla="*/ 839426 h 915486"/>
                <a:gd name="connsiteX1" fmla="*/ 200025 w 583115"/>
                <a:gd name="connsiteY1" fmla="*/ 674326 h 915486"/>
                <a:gd name="connsiteX2" fmla="*/ 569196 w 583115"/>
                <a:gd name="connsiteY2" fmla="*/ 10452 h 915486"/>
                <a:gd name="connsiteX3" fmla="*/ 493282 w 583115"/>
                <a:gd name="connsiteY3" fmla="*/ 282501 h 915486"/>
                <a:gd name="connsiteX4" fmla="*/ 378836 w 583115"/>
                <a:gd name="connsiteY4" fmla="*/ 480941 h 915486"/>
                <a:gd name="connsiteX5" fmla="*/ 304224 w 583115"/>
                <a:gd name="connsiteY5" fmla="*/ 700162 h 915486"/>
                <a:gd name="connsiteX6" fmla="*/ 319524 w 583115"/>
                <a:gd name="connsiteY6" fmla="*/ 915486 h 915486"/>
                <a:gd name="connsiteX0" fmla="*/ 0 w 586357"/>
                <a:gd name="connsiteY0" fmla="*/ 842872 h 918932"/>
                <a:gd name="connsiteX1" fmla="*/ 200025 w 586357"/>
                <a:gd name="connsiteY1" fmla="*/ 677772 h 918932"/>
                <a:gd name="connsiteX2" fmla="*/ 569196 w 586357"/>
                <a:gd name="connsiteY2" fmla="*/ 13898 h 918932"/>
                <a:gd name="connsiteX3" fmla="*/ 510457 w 586357"/>
                <a:gd name="connsiteY3" fmla="*/ 246690 h 918932"/>
                <a:gd name="connsiteX4" fmla="*/ 378836 w 586357"/>
                <a:gd name="connsiteY4" fmla="*/ 484387 h 918932"/>
                <a:gd name="connsiteX5" fmla="*/ 304224 w 586357"/>
                <a:gd name="connsiteY5" fmla="*/ 703608 h 918932"/>
                <a:gd name="connsiteX6" fmla="*/ 319524 w 586357"/>
                <a:gd name="connsiteY6" fmla="*/ 918932 h 918932"/>
                <a:gd name="connsiteX0" fmla="*/ 0 w 610691"/>
                <a:gd name="connsiteY0" fmla="*/ 870149 h 946209"/>
                <a:gd name="connsiteX1" fmla="*/ 200025 w 610691"/>
                <a:gd name="connsiteY1" fmla="*/ 705049 h 946209"/>
                <a:gd name="connsiteX2" fmla="*/ 569196 w 610691"/>
                <a:gd name="connsiteY2" fmla="*/ 41175 h 946209"/>
                <a:gd name="connsiteX3" fmla="*/ 595390 w 610691"/>
                <a:gd name="connsiteY3" fmla="*/ 92888 h 946209"/>
                <a:gd name="connsiteX4" fmla="*/ 510457 w 610691"/>
                <a:gd name="connsiteY4" fmla="*/ 273967 h 946209"/>
                <a:gd name="connsiteX5" fmla="*/ 378836 w 610691"/>
                <a:gd name="connsiteY5" fmla="*/ 511664 h 946209"/>
                <a:gd name="connsiteX6" fmla="*/ 304224 w 610691"/>
                <a:gd name="connsiteY6" fmla="*/ 730885 h 946209"/>
                <a:gd name="connsiteX7" fmla="*/ 319524 w 610691"/>
                <a:gd name="connsiteY7" fmla="*/ 946209 h 946209"/>
                <a:gd name="connsiteX0" fmla="*/ 0 w 604196"/>
                <a:gd name="connsiteY0" fmla="*/ 851365 h 927425"/>
                <a:gd name="connsiteX1" fmla="*/ 200025 w 604196"/>
                <a:gd name="connsiteY1" fmla="*/ 686265 h 927425"/>
                <a:gd name="connsiteX2" fmla="*/ 554475 w 604196"/>
                <a:gd name="connsiteY2" fmla="*/ 46927 h 927425"/>
                <a:gd name="connsiteX3" fmla="*/ 595390 w 604196"/>
                <a:gd name="connsiteY3" fmla="*/ 74104 h 927425"/>
                <a:gd name="connsiteX4" fmla="*/ 510457 w 604196"/>
                <a:gd name="connsiteY4" fmla="*/ 255183 h 927425"/>
                <a:gd name="connsiteX5" fmla="*/ 378836 w 604196"/>
                <a:gd name="connsiteY5" fmla="*/ 492880 h 927425"/>
                <a:gd name="connsiteX6" fmla="*/ 304224 w 604196"/>
                <a:gd name="connsiteY6" fmla="*/ 712101 h 927425"/>
                <a:gd name="connsiteX7" fmla="*/ 319524 w 604196"/>
                <a:gd name="connsiteY7" fmla="*/ 927425 h 927425"/>
                <a:gd name="connsiteX0" fmla="*/ 0 w 604196"/>
                <a:gd name="connsiteY0" fmla="*/ 851365 h 927425"/>
                <a:gd name="connsiteX1" fmla="*/ 200025 w 604196"/>
                <a:gd name="connsiteY1" fmla="*/ 686265 h 927425"/>
                <a:gd name="connsiteX2" fmla="*/ 554475 w 604196"/>
                <a:gd name="connsiteY2" fmla="*/ 46927 h 927425"/>
                <a:gd name="connsiteX3" fmla="*/ 595390 w 604196"/>
                <a:gd name="connsiteY3" fmla="*/ 74104 h 927425"/>
                <a:gd name="connsiteX4" fmla="*/ 510457 w 604196"/>
                <a:gd name="connsiteY4" fmla="*/ 255183 h 927425"/>
                <a:gd name="connsiteX5" fmla="*/ 378836 w 604196"/>
                <a:gd name="connsiteY5" fmla="*/ 492880 h 927425"/>
                <a:gd name="connsiteX6" fmla="*/ 304224 w 604196"/>
                <a:gd name="connsiteY6" fmla="*/ 712101 h 927425"/>
                <a:gd name="connsiteX7" fmla="*/ 319524 w 604196"/>
                <a:gd name="connsiteY7" fmla="*/ 927425 h 927425"/>
                <a:gd name="connsiteX0" fmla="*/ 0 w 601699"/>
                <a:gd name="connsiteY0" fmla="*/ 843914 h 919974"/>
                <a:gd name="connsiteX1" fmla="*/ 256456 w 601699"/>
                <a:gd name="connsiteY1" fmla="*/ 578218 h 919974"/>
                <a:gd name="connsiteX2" fmla="*/ 554475 w 601699"/>
                <a:gd name="connsiteY2" fmla="*/ 39476 h 919974"/>
                <a:gd name="connsiteX3" fmla="*/ 595390 w 601699"/>
                <a:gd name="connsiteY3" fmla="*/ 66653 h 919974"/>
                <a:gd name="connsiteX4" fmla="*/ 510457 w 601699"/>
                <a:gd name="connsiteY4" fmla="*/ 247732 h 919974"/>
                <a:gd name="connsiteX5" fmla="*/ 378836 w 601699"/>
                <a:gd name="connsiteY5" fmla="*/ 485429 h 919974"/>
                <a:gd name="connsiteX6" fmla="*/ 304224 w 601699"/>
                <a:gd name="connsiteY6" fmla="*/ 704650 h 919974"/>
                <a:gd name="connsiteX7" fmla="*/ 319524 w 601699"/>
                <a:gd name="connsiteY7" fmla="*/ 919974 h 919974"/>
                <a:gd name="connsiteX0" fmla="*/ 0 w 600628"/>
                <a:gd name="connsiteY0" fmla="*/ 843551 h 919611"/>
                <a:gd name="connsiteX1" fmla="*/ 285899 w 600628"/>
                <a:gd name="connsiteY1" fmla="*/ 572948 h 919611"/>
                <a:gd name="connsiteX2" fmla="*/ 554475 w 600628"/>
                <a:gd name="connsiteY2" fmla="*/ 39113 h 919611"/>
                <a:gd name="connsiteX3" fmla="*/ 595390 w 600628"/>
                <a:gd name="connsiteY3" fmla="*/ 66290 h 919611"/>
                <a:gd name="connsiteX4" fmla="*/ 510457 w 600628"/>
                <a:gd name="connsiteY4" fmla="*/ 247369 h 919611"/>
                <a:gd name="connsiteX5" fmla="*/ 378836 w 600628"/>
                <a:gd name="connsiteY5" fmla="*/ 485066 h 919611"/>
                <a:gd name="connsiteX6" fmla="*/ 304224 w 600628"/>
                <a:gd name="connsiteY6" fmla="*/ 704287 h 919611"/>
                <a:gd name="connsiteX7" fmla="*/ 319524 w 600628"/>
                <a:gd name="connsiteY7" fmla="*/ 919611 h 919611"/>
                <a:gd name="connsiteX0" fmla="*/ 0 w 597366"/>
                <a:gd name="connsiteY0" fmla="*/ 818751 h 894811"/>
                <a:gd name="connsiteX1" fmla="*/ 285899 w 597366"/>
                <a:gd name="connsiteY1" fmla="*/ 548148 h 894811"/>
                <a:gd name="connsiteX2" fmla="*/ 462898 w 597366"/>
                <a:gd name="connsiteY2" fmla="*/ 213239 h 894811"/>
                <a:gd name="connsiteX3" fmla="*/ 554475 w 597366"/>
                <a:gd name="connsiteY3" fmla="*/ 14313 h 894811"/>
                <a:gd name="connsiteX4" fmla="*/ 595390 w 597366"/>
                <a:gd name="connsiteY4" fmla="*/ 41490 h 894811"/>
                <a:gd name="connsiteX5" fmla="*/ 510457 w 597366"/>
                <a:gd name="connsiteY5" fmla="*/ 222569 h 894811"/>
                <a:gd name="connsiteX6" fmla="*/ 378836 w 597366"/>
                <a:gd name="connsiteY6" fmla="*/ 460266 h 894811"/>
                <a:gd name="connsiteX7" fmla="*/ 304224 w 597366"/>
                <a:gd name="connsiteY7" fmla="*/ 679487 h 894811"/>
                <a:gd name="connsiteX8" fmla="*/ 319524 w 597366"/>
                <a:gd name="connsiteY8" fmla="*/ 894811 h 894811"/>
                <a:gd name="connsiteX0" fmla="*/ 0 w 585831"/>
                <a:gd name="connsiteY0" fmla="*/ 810589 h 886649"/>
                <a:gd name="connsiteX1" fmla="*/ 285899 w 585831"/>
                <a:gd name="connsiteY1" fmla="*/ 539986 h 886649"/>
                <a:gd name="connsiteX2" fmla="*/ 462898 w 585831"/>
                <a:gd name="connsiteY2" fmla="*/ 205077 h 886649"/>
                <a:gd name="connsiteX3" fmla="*/ 554475 w 585831"/>
                <a:gd name="connsiteY3" fmla="*/ 6151 h 886649"/>
                <a:gd name="connsiteX4" fmla="*/ 583122 w 585831"/>
                <a:gd name="connsiteY4" fmla="*/ 67678 h 886649"/>
                <a:gd name="connsiteX5" fmla="*/ 510457 w 585831"/>
                <a:gd name="connsiteY5" fmla="*/ 214407 h 886649"/>
                <a:gd name="connsiteX6" fmla="*/ 378836 w 585831"/>
                <a:gd name="connsiteY6" fmla="*/ 452104 h 886649"/>
                <a:gd name="connsiteX7" fmla="*/ 304224 w 585831"/>
                <a:gd name="connsiteY7" fmla="*/ 671325 h 886649"/>
                <a:gd name="connsiteX8" fmla="*/ 319524 w 585831"/>
                <a:gd name="connsiteY8" fmla="*/ 886649 h 886649"/>
                <a:gd name="connsiteX0" fmla="*/ 0 w 585831"/>
                <a:gd name="connsiteY0" fmla="*/ 810589 h 886649"/>
                <a:gd name="connsiteX1" fmla="*/ 285899 w 585831"/>
                <a:gd name="connsiteY1" fmla="*/ 539986 h 886649"/>
                <a:gd name="connsiteX2" fmla="*/ 462898 w 585831"/>
                <a:gd name="connsiteY2" fmla="*/ 205077 h 886649"/>
                <a:gd name="connsiteX3" fmla="*/ 554475 w 585831"/>
                <a:gd name="connsiteY3" fmla="*/ 6151 h 886649"/>
                <a:gd name="connsiteX4" fmla="*/ 583122 w 585831"/>
                <a:gd name="connsiteY4" fmla="*/ 67678 h 886649"/>
                <a:gd name="connsiteX5" fmla="*/ 510457 w 585831"/>
                <a:gd name="connsiteY5" fmla="*/ 214407 h 886649"/>
                <a:gd name="connsiteX6" fmla="*/ 393557 w 585831"/>
                <a:gd name="connsiteY6" fmla="*/ 457012 h 886649"/>
                <a:gd name="connsiteX7" fmla="*/ 304224 w 585831"/>
                <a:gd name="connsiteY7" fmla="*/ 671325 h 886649"/>
                <a:gd name="connsiteX8" fmla="*/ 319524 w 585831"/>
                <a:gd name="connsiteY8" fmla="*/ 886649 h 886649"/>
                <a:gd name="connsiteX0" fmla="*/ 0 w 585831"/>
                <a:gd name="connsiteY0" fmla="*/ 810589 h 886649"/>
                <a:gd name="connsiteX1" fmla="*/ 285899 w 585831"/>
                <a:gd name="connsiteY1" fmla="*/ 539986 h 886649"/>
                <a:gd name="connsiteX2" fmla="*/ 462898 w 585831"/>
                <a:gd name="connsiteY2" fmla="*/ 205077 h 886649"/>
                <a:gd name="connsiteX3" fmla="*/ 554475 w 585831"/>
                <a:gd name="connsiteY3" fmla="*/ 6151 h 886649"/>
                <a:gd name="connsiteX4" fmla="*/ 583122 w 585831"/>
                <a:gd name="connsiteY4" fmla="*/ 67678 h 886649"/>
                <a:gd name="connsiteX5" fmla="*/ 532539 w 585831"/>
                <a:gd name="connsiteY5" fmla="*/ 214407 h 886649"/>
                <a:gd name="connsiteX6" fmla="*/ 393557 w 585831"/>
                <a:gd name="connsiteY6" fmla="*/ 457012 h 886649"/>
                <a:gd name="connsiteX7" fmla="*/ 304224 w 585831"/>
                <a:gd name="connsiteY7" fmla="*/ 671325 h 886649"/>
                <a:gd name="connsiteX8" fmla="*/ 319524 w 585831"/>
                <a:gd name="connsiteY8" fmla="*/ 886649 h 886649"/>
                <a:gd name="connsiteX0" fmla="*/ 0 w 613990"/>
                <a:gd name="connsiteY0" fmla="*/ 813283 h 889343"/>
                <a:gd name="connsiteX1" fmla="*/ 285899 w 613990"/>
                <a:gd name="connsiteY1" fmla="*/ 542680 h 889343"/>
                <a:gd name="connsiteX2" fmla="*/ 462898 w 613990"/>
                <a:gd name="connsiteY2" fmla="*/ 207771 h 889343"/>
                <a:gd name="connsiteX3" fmla="*/ 554475 w 613990"/>
                <a:gd name="connsiteY3" fmla="*/ 8845 h 889343"/>
                <a:gd name="connsiteX4" fmla="*/ 612565 w 613990"/>
                <a:gd name="connsiteY4" fmla="*/ 55651 h 889343"/>
                <a:gd name="connsiteX5" fmla="*/ 532539 w 613990"/>
                <a:gd name="connsiteY5" fmla="*/ 217101 h 889343"/>
                <a:gd name="connsiteX6" fmla="*/ 393557 w 613990"/>
                <a:gd name="connsiteY6" fmla="*/ 459706 h 889343"/>
                <a:gd name="connsiteX7" fmla="*/ 304224 w 613990"/>
                <a:gd name="connsiteY7" fmla="*/ 674019 h 889343"/>
                <a:gd name="connsiteX8" fmla="*/ 319524 w 613990"/>
                <a:gd name="connsiteY8" fmla="*/ 889343 h 889343"/>
                <a:gd name="connsiteX0" fmla="*/ 0 w 613990"/>
                <a:gd name="connsiteY0" fmla="*/ 813283 h 889343"/>
                <a:gd name="connsiteX1" fmla="*/ 285899 w 613990"/>
                <a:gd name="connsiteY1" fmla="*/ 525506 h 889343"/>
                <a:gd name="connsiteX2" fmla="*/ 462898 w 613990"/>
                <a:gd name="connsiteY2" fmla="*/ 207771 h 889343"/>
                <a:gd name="connsiteX3" fmla="*/ 554475 w 613990"/>
                <a:gd name="connsiteY3" fmla="*/ 8845 h 889343"/>
                <a:gd name="connsiteX4" fmla="*/ 612565 w 613990"/>
                <a:gd name="connsiteY4" fmla="*/ 55651 h 889343"/>
                <a:gd name="connsiteX5" fmla="*/ 532539 w 613990"/>
                <a:gd name="connsiteY5" fmla="*/ 217101 h 889343"/>
                <a:gd name="connsiteX6" fmla="*/ 393557 w 613990"/>
                <a:gd name="connsiteY6" fmla="*/ 459706 h 889343"/>
                <a:gd name="connsiteX7" fmla="*/ 304224 w 613990"/>
                <a:gd name="connsiteY7" fmla="*/ 674019 h 889343"/>
                <a:gd name="connsiteX8" fmla="*/ 319524 w 613990"/>
                <a:gd name="connsiteY8" fmla="*/ 889343 h 889343"/>
                <a:gd name="connsiteX0" fmla="*/ 0 w 604176"/>
                <a:gd name="connsiteY0" fmla="*/ 820644 h 889343"/>
                <a:gd name="connsiteX1" fmla="*/ 276085 w 604176"/>
                <a:gd name="connsiteY1" fmla="*/ 525506 h 889343"/>
                <a:gd name="connsiteX2" fmla="*/ 453084 w 604176"/>
                <a:gd name="connsiteY2" fmla="*/ 207771 h 889343"/>
                <a:gd name="connsiteX3" fmla="*/ 544661 w 604176"/>
                <a:gd name="connsiteY3" fmla="*/ 8845 h 889343"/>
                <a:gd name="connsiteX4" fmla="*/ 602751 w 604176"/>
                <a:gd name="connsiteY4" fmla="*/ 55651 h 889343"/>
                <a:gd name="connsiteX5" fmla="*/ 522725 w 604176"/>
                <a:gd name="connsiteY5" fmla="*/ 217101 h 889343"/>
                <a:gd name="connsiteX6" fmla="*/ 383743 w 604176"/>
                <a:gd name="connsiteY6" fmla="*/ 459706 h 889343"/>
                <a:gd name="connsiteX7" fmla="*/ 294410 w 604176"/>
                <a:gd name="connsiteY7" fmla="*/ 674019 h 889343"/>
                <a:gd name="connsiteX8" fmla="*/ 309710 w 604176"/>
                <a:gd name="connsiteY8" fmla="*/ 889343 h 889343"/>
                <a:gd name="connsiteX0" fmla="*/ 0 w 604176"/>
                <a:gd name="connsiteY0" fmla="*/ 820644 h 889343"/>
                <a:gd name="connsiteX1" fmla="*/ 276085 w 604176"/>
                <a:gd name="connsiteY1" fmla="*/ 525506 h 889343"/>
                <a:gd name="connsiteX2" fmla="*/ 453084 w 604176"/>
                <a:gd name="connsiteY2" fmla="*/ 207771 h 889343"/>
                <a:gd name="connsiteX3" fmla="*/ 544661 w 604176"/>
                <a:gd name="connsiteY3" fmla="*/ 8845 h 889343"/>
                <a:gd name="connsiteX4" fmla="*/ 602751 w 604176"/>
                <a:gd name="connsiteY4" fmla="*/ 55651 h 889343"/>
                <a:gd name="connsiteX5" fmla="*/ 522725 w 604176"/>
                <a:gd name="connsiteY5" fmla="*/ 217101 h 889343"/>
                <a:gd name="connsiteX6" fmla="*/ 383743 w 604176"/>
                <a:gd name="connsiteY6" fmla="*/ 459706 h 889343"/>
                <a:gd name="connsiteX7" fmla="*/ 294410 w 604176"/>
                <a:gd name="connsiteY7" fmla="*/ 674019 h 889343"/>
                <a:gd name="connsiteX8" fmla="*/ 272907 w 604176"/>
                <a:gd name="connsiteY8" fmla="*/ 889343 h 889343"/>
                <a:gd name="connsiteX0" fmla="*/ 0 w 604176"/>
                <a:gd name="connsiteY0" fmla="*/ 820644 h 889343"/>
                <a:gd name="connsiteX1" fmla="*/ 276085 w 604176"/>
                <a:gd name="connsiteY1" fmla="*/ 525506 h 889343"/>
                <a:gd name="connsiteX2" fmla="*/ 453084 w 604176"/>
                <a:gd name="connsiteY2" fmla="*/ 207771 h 889343"/>
                <a:gd name="connsiteX3" fmla="*/ 544661 w 604176"/>
                <a:gd name="connsiteY3" fmla="*/ 8845 h 889343"/>
                <a:gd name="connsiteX4" fmla="*/ 602751 w 604176"/>
                <a:gd name="connsiteY4" fmla="*/ 55651 h 889343"/>
                <a:gd name="connsiteX5" fmla="*/ 522725 w 604176"/>
                <a:gd name="connsiteY5" fmla="*/ 217101 h 889343"/>
                <a:gd name="connsiteX6" fmla="*/ 383743 w 604176"/>
                <a:gd name="connsiteY6" fmla="*/ 459706 h 889343"/>
                <a:gd name="connsiteX7" fmla="*/ 294410 w 604176"/>
                <a:gd name="connsiteY7" fmla="*/ 674019 h 889343"/>
                <a:gd name="connsiteX8" fmla="*/ 272907 w 604176"/>
                <a:gd name="connsiteY8" fmla="*/ 889343 h 88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76" h="889343">
                  <a:moveTo>
                    <a:pt x="0" y="820644"/>
                  </a:moveTo>
                  <a:cubicBezTo>
                    <a:pt x="81613" y="753606"/>
                    <a:pt x="200571" y="627651"/>
                    <a:pt x="276085" y="525506"/>
                  </a:cubicBezTo>
                  <a:cubicBezTo>
                    <a:pt x="351599" y="423361"/>
                    <a:pt x="408321" y="296743"/>
                    <a:pt x="453084" y="207771"/>
                  </a:cubicBezTo>
                  <a:cubicBezTo>
                    <a:pt x="497847" y="118799"/>
                    <a:pt x="519717" y="34198"/>
                    <a:pt x="544661" y="8845"/>
                  </a:cubicBezTo>
                  <a:cubicBezTo>
                    <a:pt x="569605" y="-16508"/>
                    <a:pt x="612541" y="16852"/>
                    <a:pt x="602751" y="55651"/>
                  </a:cubicBezTo>
                  <a:cubicBezTo>
                    <a:pt x="592961" y="94450"/>
                    <a:pt x="559226" y="149758"/>
                    <a:pt x="522725" y="217101"/>
                  </a:cubicBezTo>
                  <a:cubicBezTo>
                    <a:pt x="486224" y="284444"/>
                    <a:pt x="421796" y="383553"/>
                    <a:pt x="383743" y="459706"/>
                  </a:cubicBezTo>
                  <a:cubicBezTo>
                    <a:pt x="345690" y="535859"/>
                    <a:pt x="312883" y="602413"/>
                    <a:pt x="294410" y="674019"/>
                  </a:cubicBezTo>
                  <a:cubicBezTo>
                    <a:pt x="275937" y="745625"/>
                    <a:pt x="273196" y="811890"/>
                    <a:pt x="272907" y="889343"/>
                  </a:cubicBezTo>
                </a:path>
              </a:pathLst>
            </a:custGeom>
            <a:ln w="1905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1659470" y="3025924"/>
              <a:ext cx="1380944" cy="1931312"/>
            </a:xfrm>
            <a:custGeom>
              <a:avLst/>
              <a:gdLst>
                <a:gd name="connsiteX0" fmla="*/ 0 w 1328362"/>
                <a:gd name="connsiteY0" fmla="*/ 1711306 h 1872173"/>
                <a:gd name="connsiteX1" fmla="*/ 347134 w 1328362"/>
                <a:gd name="connsiteY1" fmla="*/ 1503873 h 1872173"/>
                <a:gd name="connsiteX2" fmla="*/ 579967 w 1328362"/>
                <a:gd name="connsiteY2" fmla="*/ 1258340 h 1872173"/>
                <a:gd name="connsiteX3" fmla="*/ 821267 w 1328362"/>
                <a:gd name="connsiteY3" fmla="*/ 885806 h 1872173"/>
                <a:gd name="connsiteX4" fmla="*/ 1020234 w 1328362"/>
                <a:gd name="connsiteY4" fmla="*/ 458240 h 1872173"/>
                <a:gd name="connsiteX5" fmla="*/ 1045634 w 1328362"/>
                <a:gd name="connsiteY5" fmla="*/ 123806 h 1872173"/>
                <a:gd name="connsiteX6" fmla="*/ 1032934 w 1328362"/>
                <a:gd name="connsiteY6" fmla="*/ 9506 h 1872173"/>
                <a:gd name="connsiteX7" fmla="*/ 1325034 w 1328362"/>
                <a:gd name="connsiteY7" fmla="*/ 343940 h 1872173"/>
                <a:gd name="connsiteX8" fmla="*/ 1176867 w 1328362"/>
                <a:gd name="connsiteY8" fmla="*/ 602173 h 1872173"/>
                <a:gd name="connsiteX9" fmla="*/ 960967 w 1328362"/>
                <a:gd name="connsiteY9" fmla="*/ 995873 h 1872173"/>
                <a:gd name="connsiteX10" fmla="*/ 783167 w 1328362"/>
                <a:gd name="connsiteY10" fmla="*/ 1381106 h 1872173"/>
                <a:gd name="connsiteX11" fmla="*/ 783167 w 1328362"/>
                <a:gd name="connsiteY11" fmla="*/ 1707073 h 1872173"/>
                <a:gd name="connsiteX12" fmla="*/ 867834 w 1328362"/>
                <a:gd name="connsiteY12" fmla="*/ 1872173 h 1872173"/>
                <a:gd name="connsiteX0" fmla="*/ 0 w 1328362"/>
                <a:gd name="connsiteY0" fmla="*/ 1702814 h 1863681"/>
                <a:gd name="connsiteX1" fmla="*/ 347134 w 1328362"/>
                <a:gd name="connsiteY1" fmla="*/ 1495381 h 1863681"/>
                <a:gd name="connsiteX2" fmla="*/ 579967 w 1328362"/>
                <a:gd name="connsiteY2" fmla="*/ 1249848 h 1863681"/>
                <a:gd name="connsiteX3" fmla="*/ 821267 w 1328362"/>
                <a:gd name="connsiteY3" fmla="*/ 877314 h 1863681"/>
                <a:gd name="connsiteX4" fmla="*/ 1020234 w 1328362"/>
                <a:gd name="connsiteY4" fmla="*/ 449748 h 1863681"/>
                <a:gd name="connsiteX5" fmla="*/ 1032934 w 1328362"/>
                <a:gd name="connsiteY5" fmla="*/ 1014 h 1863681"/>
                <a:gd name="connsiteX6" fmla="*/ 1325034 w 1328362"/>
                <a:gd name="connsiteY6" fmla="*/ 335448 h 1863681"/>
                <a:gd name="connsiteX7" fmla="*/ 1176867 w 1328362"/>
                <a:gd name="connsiteY7" fmla="*/ 593681 h 1863681"/>
                <a:gd name="connsiteX8" fmla="*/ 960967 w 1328362"/>
                <a:gd name="connsiteY8" fmla="*/ 987381 h 1863681"/>
                <a:gd name="connsiteX9" fmla="*/ 783167 w 1328362"/>
                <a:gd name="connsiteY9" fmla="*/ 1372614 h 1863681"/>
                <a:gd name="connsiteX10" fmla="*/ 783167 w 1328362"/>
                <a:gd name="connsiteY10" fmla="*/ 1698581 h 1863681"/>
                <a:gd name="connsiteX11" fmla="*/ 867834 w 1328362"/>
                <a:gd name="connsiteY11" fmla="*/ 1863681 h 1863681"/>
                <a:gd name="connsiteX0" fmla="*/ 0 w 1328362"/>
                <a:gd name="connsiteY0" fmla="*/ 1702559 h 1863426"/>
                <a:gd name="connsiteX1" fmla="*/ 347134 w 1328362"/>
                <a:gd name="connsiteY1" fmla="*/ 1495126 h 1863426"/>
                <a:gd name="connsiteX2" fmla="*/ 579967 w 1328362"/>
                <a:gd name="connsiteY2" fmla="*/ 1249593 h 1863426"/>
                <a:gd name="connsiteX3" fmla="*/ 821267 w 1328362"/>
                <a:gd name="connsiteY3" fmla="*/ 877059 h 1863426"/>
                <a:gd name="connsiteX4" fmla="*/ 999873 w 1328362"/>
                <a:gd name="connsiteY4" fmla="*/ 433245 h 1863426"/>
                <a:gd name="connsiteX5" fmla="*/ 1032934 w 1328362"/>
                <a:gd name="connsiteY5" fmla="*/ 759 h 1863426"/>
                <a:gd name="connsiteX6" fmla="*/ 1325034 w 1328362"/>
                <a:gd name="connsiteY6" fmla="*/ 335193 h 1863426"/>
                <a:gd name="connsiteX7" fmla="*/ 1176867 w 1328362"/>
                <a:gd name="connsiteY7" fmla="*/ 593426 h 1863426"/>
                <a:gd name="connsiteX8" fmla="*/ 960967 w 1328362"/>
                <a:gd name="connsiteY8" fmla="*/ 987126 h 1863426"/>
                <a:gd name="connsiteX9" fmla="*/ 783167 w 1328362"/>
                <a:gd name="connsiteY9" fmla="*/ 1372359 h 1863426"/>
                <a:gd name="connsiteX10" fmla="*/ 783167 w 1328362"/>
                <a:gd name="connsiteY10" fmla="*/ 1698326 h 1863426"/>
                <a:gd name="connsiteX11" fmla="*/ 867834 w 1328362"/>
                <a:gd name="connsiteY11" fmla="*/ 1863426 h 1863426"/>
                <a:gd name="connsiteX0" fmla="*/ 0 w 1328362"/>
                <a:gd name="connsiteY0" fmla="*/ 1702559 h 1863426"/>
                <a:gd name="connsiteX1" fmla="*/ 334918 w 1328362"/>
                <a:gd name="connsiteY1" fmla="*/ 1482940 h 1863426"/>
                <a:gd name="connsiteX2" fmla="*/ 579967 w 1328362"/>
                <a:gd name="connsiteY2" fmla="*/ 1249593 h 1863426"/>
                <a:gd name="connsiteX3" fmla="*/ 821267 w 1328362"/>
                <a:gd name="connsiteY3" fmla="*/ 877059 h 1863426"/>
                <a:gd name="connsiteX4" fmla="*/ 999873 w 1328362"/>
                <a:gd name="connsiteY4" fmla="*/ 433245 h 1863426"/>
                <a:gd name="connsiteX5" fmla="*/ 1032934 w 1328362"/>
                <a:gd name="connsiteY5" fmla="*/ 759 h 1863426"/>
                <a:gd name="connsiteX6" fmla="*/ 1325034 w 1328362"/>
                <a:gd name="connsiteY6" fmla="*/ 335193 h 1863426"/>
                <a:gd name="connsiteX7" fmla="*/ 1176867 w 1328362"/>
                <a:gd name="connsiteY7" fmla="*/ 593426 h 1863426"/>
                <a:gd name="connsiteX8" fmla="*/ 960967 w 1328362"/>
                <a:gd name="connsiteY8" fmla="*/ 987126 h 1863426"/>
                <a:gd name="connsiteX9" fmla="*/ 783167 w 1328362"/>
                <a:gd name="connsiteY9" fmla="*/ 1372359 h 1863426"/>
                <a:gd name="connsiteX10" fmla="*/ 783167 w 1328362"/>
                <a:gd name="connsiteY10" fmla="*/ 1698326 h 1863426"/>
                <a:gd name="connsiteX11" fmla="*/ 867834 w 1328362"/>
                <a:gd name="connsiteY11" fmla="*/ 1863426 h 1863426"/>
                <a:gd name="connsiteX0" fmla="*/ 0 w 1328362"/>
                <a:gd name="connsiteY0" fmla="*/ 1702559 h 1863426"/>
                <a:gd name="connsiteX1" fmla="*/ 334918 w 1328362"/>
                <a:gd name="connsiteY1" fmla="*/ 1482940 h 1863426"/>
                <a:gd name="connsiteX2" fmla="*/ 579967 w 1328362"/>
                <a:gd name="connsiteY2" fmla="*/ 1249593 h 1863426"/>
                <a:gd name="connsiteX3" fmla="*/ 821267 w 1328362"/>
                <a:gd name="connsiteY3" fmla="*/ 877059 h 1863426"/>
                <a:gd name="connsiteX4" fmla="*/ 999873 w 1328362"/>
                <a:gd name="connsiteY4" fmla="*/ 433245 h 1863426"/>
                <a:gd name="connsiteX5" fmla="*/ 1032934 w 1328362"/>
                <a:gd name="connsiteY5" fmla="*/ 759 h 1863426"/>
                <a:gd name="connsiteX6" fmla="*/ 1325034 w 1328362"/>
                <a:gd name="connsiteY6" fmla="*/ 335193 h 1863426"/>
                <a:gd name="connsiteX7" fmla="*/ 1176867 w 1328362"/>
                <a:gd name="connsiteY7" fmla="*/ 593426 h 1863426"/>
                <a:gd name="connsiteX8" fmla="*/ 960967 w 1328362"/>
                <a:gd name="connsiteY8" fmla="*/ 987126 h 1863426"/>
                <a:gd name="connsiteX9" fmla="*/ 783167 w 1328362"/>
                <a:gd name="connsiteY9" fmla="*/ 1372359 h 1863426"/>
                <a:gd name="connsiteX10" fmla="*/ 783167 w 1328362"/>
                <a:gd name="connsiteY10" fmla="*/ 1698326 h 1863426"/>
                <a:gd name="connsiteX11" fmla="*/ 867834 w 1328362"/>
                <a:gd name="connsiteY11" fmla="*/ 1863426 h 1863426"/>
                <a:gd name="connsiteX0" fmla="*/ 0 w 1328362"/>
                <a:gd name="connsiteY0" fmla="*/ 1704527 h 1865394"/>
                <a:gd name="connsiteX1" fmla="*/ 334918 w 1328362"/>
                <a:gd name="connsiteY1" fmla="*/ 1484908 h 1865394"/>
                <a:gd name="connsiteX2" fmla="*/ 579967 w 1328362"/>
                <a:gd name="connsiteY2" fmla="*/ 1251561 h 1865394"/>
                <a:gd name="connsiteX3" fmla="*/ 821267 w 1328362"/>
                <a:gd name="connsiteY3" fmla="*/ 879027 h 1865394"/>
                <a:gd name="connsiteX4" fmla="*/ 999873 w 1328362"/>
                <a:gd name="connsiteY4" fmla="*/ 435213 h 1865394"/>
                <a:gd name="connsiteX5" fmla="*/ 1032934 w 1328362"/>
                <a:gd name="connsiteY5" fmla="*/ 2727 h 1865394"/>
                <a:gd name="connsiteX6" fmla="*/ 1325034 w 1328362"/>
                <a:gd name="connsiteY6" fmla="*/ 337161 h 1865394"/>
                <a:gd name="connsiteX7" fmla="*/ 1176867 w 1328362"/>
                <a:gd name="connsiteY7" fmla="*/ 595394 h 1865394"/>
                <a:gd name="connsiteX8" fmla="*/ 960967 w 1328362"/>
                <a:gd name="connsiteY8" fmla="*/ 989094 h 1865394"/>
                <a:gd name="connsiteX9" fmla="*/ 783167 w 1328362"/>
                <a:gd name="connsiteY9" fmla="*/ 1374327 h 1865394"/>
                <a:gd name="connsiteX10" fmla="*/ 783167 w 1328362"/>
                <a:gd name="connsiteY10" fmla="*/ 1700294 h 1865394"/>
                <a:gd name="connsiteX11" fmla="*/ 867834 w 1328362"/>
                <a:gd name="connsiteY11" fmla="*/ 1865394 h 1865394"/>
                <a:gd name="connsiteX0" fmla="*/ 0 w 1328362"/>
                <a:gd name="connsiteY0" fmla="*/ 1704527 h 1853208"/>
                <a:gd name="connsiteX1" fmla="*/ 334918 w 1328362"/>
                <a:gd name="connsiteY1" fmla="*/ 1484908 h 1853208"/>
                <a:gd name="connsiteX2" fmla="*/ 579967 w 1328362"/>
                <a:gd name="connsiteY2" fmla="*/ 1251561 h 1853208"/>
                <a:gd name="connsiteX3" fmla="*/ 821267 w 1328362"/>
                <a:gd name="connsiteY3" fmla="*/ 879027 h 1853208"/>
                <a:gd name="connsiteX4" fmla="*/ 999873 w 1328362"/>
                <a:gd name="connsiteY4" fmla="*/ 435213 h 1853208"/>
                <a:gd name="connsiteX5" fmla="*/ 1032934 w 1328362"/>
                <a:gd name="connsiteY5" fmla="*/ 2727 h 1853208"/>
                <a:gd name="connsiteX6" fmla="*/ 1325034 w 1328362"/>
                <a:gd name="connsiteY6" fmla="*/ 337161 h 1853208"/>
                <a:gd name="connsiteX7" fmla="*/ 1176867 w 1328362"/>
                <a:gd name="connsiteY7" fmla="*/ 595394 h 1853208"/>
                <a:gd name="connsiteX8" fmla="*/ 960967 w 1328362"/>
                <a:gd name="connsiteY8" fmla="*/ 989094 h 1853208"/>
                <a:gd name="connsiteX9" fmla="*/ 783167 w 1328362"/>
                <a:gd name="connsiteY9" fmla="*/ 1374327 h 1853208"/>
                <a:gd name="connsiteX10" fmla="*/ 783167 w 1328362"/>
                <a:gd name="connsiteY10" fmla="*/ 1700294 h 1853208"/>
                <a:gd name="connsiteX11" fmla="*/ 827113 w 1328362"/>
                <a:gd name="connsiteY11" fmla="*/ 1853208 h 185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62" h="1853208">
                  <a:moveTo>
                    <a:pt x="0" y="1704527"/>
                  </a:moveTo>
                  <a:cubicBezTo>
                    <a:pt x="125236" y="1638557"/>
                    <a:pt x="238257" y="1560402"/>
                    <a:pt x="334918" y="1484908"/>
                  </a:cubicBezTo>
                  <a:cubicBezTo>
                    <a:pt x="431579" y="1409414"/>
                    <a:pt x="498909" y="1352541"/>
                    <a:pt x="579967" y="1251561"/>
                  </a:cubicBezTo>
                  <a:cubicBezTo>
                    <a:pt x="661025" y="1150581"/>
                    <a:pt x="751283" y="1015085"/>
                    <a:pt x="821267" y="879027"/>
                  </a:cubicBezTo>
                  <a:cubicBezTo>
                    <a:pt x="891251" y="742969"/>
                    <a:pt x="948305" y="609698"/>
                    <a:pt x="999873" y="435213"/>
                  </a:cubicBezTo>
                  <a:cubicBezTo>
                    <a:pt x="1051441" y="260728"/>
                    <a:pt x="970597" y="35317"/>
                    <a:pt x="1032934" y="2727"/>
                  </a:cubicBezTo>
                  <a:cubicBezTo>
                    <a:pt x="1095271" y="-29863"/>
                    <a:pt x="1301045" y="238383"/>
                    <a:pt x="1325034" y="337161"/>
                  </a:cubicBezTo>
                  <a:cubicBezTo>
                    <a:pt x="1349023" y="435939"/>
                    <a:pt x="1237545" y="486739"/>
                    <a:pt x="1176867" y="595394"/>
                  </a:cubicBezTo>
                  <a:cubicBezTo>
                    <a:pt x="1116189" y="704049"/>
                    <a:pt x="1026584" y="859272"/>
                    <a:pt x="960967" y="989094"/>
                  </a:cubicBezTo>
                  <a:cubicBezTo>
                    <a:pt x="895350" y="1118916"/>
                    <a:pt x="812800" y="1255794"/>
                    <a:pt x="783167" y="1374327"/>
                  </a:cubicBezTo>
                  <a:cubicBezTo>
                    <a:pt x="753534" y="1492860"/>
                    <a:pt x="775843" y="1620481"/>
                    <a:pt x="783167" y="1700294"/>
                  </a:cubicBezTo>
                  <a:cubicBezTo>
                    <a:pt x="790491" y="1780108"/>
                    <a:pt x="827113" y="1853208"/>
                    <a:pt x="827113" y="1853208"/>
                  </a:cubicBezTo>
                </a:path>
              </a:pathLst>
            </a:custGeom>
            <a:ln w="1905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>
              <a:spLocks noChangeAspect="1"/>
            </p:cNvSpPr>
            <p:nvPr/>
          </p:nvSpPr>
          <p:spPr>
            <a:xfrm rot="8719179">
              <a:off x="1846509" y="4621462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>
              <a:spLocks noChangeAspect="1"/>
            </p:cNvSpPr>
            <p:nvPr/>
          </p:nvSpPr>
          <p:spPr>
            <a:xfrm rot="7919315">
              <a:off x="2150900" y="4375525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 flipV="1">
              <a:off x="2614763" y="4385662"/>
              <a:ext cx="1169837" cy="6537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 39"/>
            <p:cNvSpPr/>
            <p:nvPr/>
          </p:nvSpPr>
          <p:spPr>
            <a:xfrm>
              <a:off x="2344210" y="3518118"/>
              <a:ext cx="471292" cy="841932"/>
            </a:xfrm>
            <a:custGeom>
              <a:avLst/>
              <a:gdLst>
                <a:gd name="connsiteX0" fmla="*/ 4839 w 619065"/>
                <a:gd name="connsiteY0" fmla="*/ 1066926 h 1094540"/>
                <a:gd name="connsiteX1" fmla="*/ 263073 w 619065"/>
                <a:gd name="connsiteY1" fmla="*/ 656293 h 1094540"/>
                <a:gd name="connsiteX2" fmla="*/ 411239 w 619065"/>
                <a:gd name="connsiteY2" fmla="*/ 381126 h 1094540"/>
                <a:gd name="connsiteX3" fmla="*/ 618673 w 619065"/>
                <a:gd name="connsiteY3" fmla="*/ 126 h 1094540"/>
                <a:gd name="connsiteX4" fmla="*/ 457806 w 619065"/>
                <a:gd name="connsiteY4" fmla="*/ 343026 h 1094540"/>
                <a:gd name="connsiteX5" fmla="*/ 263073 w 619065"/>
                <a:gd name="connsiteY5" fmla="*/ 690160 h 1094540"/>
                <a:gd name="connsiteX6" fmla="*/ 106439 w 619065"/>
                <a:gd name="connsiteY6" fmla="*/ 1016126 h 1094540"/>
                <a:gd name="connsiteX7" fmla="*/ 4839 w 619065"/>
                <a:gd name="connsiteY7" fmla="*/ 1066926 h 1094540"/>
                <a:gd name="connsiteX0" fmla="*/ 5689 w 619915"/>
                <a:gd name="connsiteY0" fmla="*/ 1066926 h 1087488"/>
                <a:gd name="connsiteX1" fmla="*/ 263923 w 619915"/>
                <a:gd name="connsiteY1" fmla="*/ 656293 h 1087488"/>
                <a:gd name="connsiteX2" fmla="*/ 412089 w 619915"/>
                <a:gd name="connsiteY2" fmla="*/ 381126 h 1087488"/>
                <a:gd name="connsiteX3" fmla="*/ 619523 w 619915"/>
                <a:gd name="connsiteY3" fmla="*/ 126 h 1087488"/>
                <a:gd name="connsiteX4" fmla="*/ 458656 w 619915"/>
                <a:gd name="connsiteY4" fmla="*/ 343026 h 1087488"/>
                <a:gd name="connsiteX5" fmla="*/ 263923 w 619915"/>
                <a:gd name="connsiteY5" fmla="*/ 690160 h 1087488"/>
                <a:gd name="connsiteX6" fmla="*/ 98822 w 619915"/>
                <a:gd name="connsiteY6" fmla="*/ 990726 h 1087488"/>
                <a:gd name="connsiteX7" fmla="*/ 5689 w 619915"/>
                <a:gd name="connsiteY7" fmla="*/ 1066926 h 1087488"/>
                <a:gd name="connsiteX0" fmla="*/ 5689 w 632582"/>
                <a:gd name="connsiteY0" fmla="*/ 1096548 h 1117110"/>
                <a:gd name="connsiteX1" fmla="*/ 263923 w 632582"/>
                <a:gd name="connsiteY1" fmla="*/ 685915 h 1117110"/>
                <a:gd name="connsiteX2" fmla="*/ 412089 w 632582"/>
                <a:gd name="connsiteY2" fmla="*/ 410748 h 1117110"/>
                <a:gd name="connsiteX3" fmla="*/ 632223 w 632582"/>
                <a:gd name="connsiteY3" fmla="*/ 114 h 1117110"/>
                <a:gd name="connsiteX4" fmla="*/ 458656 w 632582"/>
                <a:gd name="connsiteY4" fmla="*/ 372648 h 1117110"/>
                <a:gd name="connsiteX5" fmla="*/ 263923 w 632582"/>
                <a:gd name="connsiteY5" fmla="*/ 719782 h 1117110"/>
                <a:gd name="connsiteX6" fmla="*/ 98822 w 632582"/>
                <a:gd name="connsiteY6" fmla="*/ 1020348 h 1117110"/>
                <a:gd name="connsiteX7" fmla="*/ 5689 w 632582"/>
                <a:gd name="connsiteY7" fmla="*/ 1096548 h 1117110"/>
                <a:gd name="connsiteX0" fmla="*/ 5689 w 624136"/>
                <a:gd name="connsiteY0" fmla="*/ 1083854 h 1104416"/>
                <a:gd name="connsiteX1" fmla="*/ 263923 w 624136"/>
                <a:gd name="connsiteY1" fmla="*/ 673221 h 1104416"/>
                <a:gd name="connsiteX2" fmla="*/ 412089 w 624136"/>
                <a:gd name="connsiteY2" fmla="*/ 398054 h 1104416"/>
                <a:gd name="connsiteX3" fmla="*/ 623756 w 624136"/>
                <a:gd name="connsiteY3" fmla="*/ 120 h 1104416"/>
                <a:gd name="connsiteX4" fmla="*/ 458656 w 624136"/>
                <a:gd name="connsiteY4" fmla="*/ 359954 h 1104416"/>
                <a:gd name="connsiteX5" fmla="*/ 263923 w 624136"/>
                <a:gd name="connsiteY5" fmla="*/ 707088 h 1104416"/>
                <a:gd name="connsiteX6" fmla="*/ 98822 w 624136"/>
                <a:gd name="connsiteY6" fmla="*/ 1007654 h 1104416"/>
                <a:gd name="connsiteX7" fmla="*/ 5689 w 624136"/>
                <a:gd name="connsiteY7" fmla="*/ 1083854 h 1104416"/>
                <a:gd name="connsiteX0" fmla="*/ 2215 w 620662"/>
                <a:gd name="connsiteY0" fmla="*/ 1083854 h 1090751"/>
                <a:gd name="connsiteX1" fmla="*/ 260449 w 620662"/>
                <a:gd name="connsiteY1" fmla="*/ 673221 h 1090751"/>
                <a:gd name="connsiteX2" fmla="*/ 408615 w 620662"/>
                <a:gd name="connsiteY2" fmla="*/ 398054 h 1090751"/>
                <a:gd name="connsiteX3" fmla="*/ 620282 w 620662"/>
                <a:gd name="connsiteY3" fmla="*/ 120 h 1090751"/>
                <a:gd name="connsiteX4" fmla="*/ 455182 w 620662"/>
                <a:gd name="connsiteY4" fmla="*/ 359954 h 1090751"/>
                <a:gd name="connsiteX5" fmla="*/ 260449 w 620662"/>
                <a:gd name="connsiteY5" fmla="*/ 707088 h 1090751"/>
                <a:gd name="connsiteX6" fmla="*/ 141915 w 620662"/>
                <a:gd name="connsiteY6" fmla="*/ 914521 h 1090751"/>
                <a:gd name="connsiteX7" fmla="*/ 2215 w 620662"/>
                <a:gd name="connsiteY7" fmla="*/ 1083854 h 1090751"/>
                <a:gd name="connsiteX0" fmla="*/ 2215 w 643918"/>
                <a:gd name="connsiteY0" fmla="*/ 1108388 h 1115285"/>
                <a:gd name="connsiteX1" fmla="*/ 260449 w 643918"/>
                <a:gd name="connsiteY1" fmla="*/ 697755 h 1115285"/>
                <a:gd name="connsiteX2" fmla="*/ 408615 w 643918"/>
                <a:gd name="connsiteY2" fmla="*/ 422588 h 1115285"/>
                <a:gd name="connsiteX3" fmla="*/ 620282 w 643918"/>
                <a:gd name="connsiteY3" fmla="*/ 24654 h 1115285"/>
                <a:gd name="connsiteX4" fmla="*/ 620281 w 643918"/>
                <a:gd name="connsiteY4" fmla="*/ 79689 h 1115285"/>
                <a:gd name="connsiteX5" fmla="*/ 455182 w 643918"/>
                <a:gd name="connsiteY5" fmla="*/ 384488 h 1115285"/>
                <a:gd name="connsiteX6" fmla="*/ 260449 w 643918"/>
                <a:gd name="connsiteY6" fmla="*/ 731622 h 1115285"/>
                <a:gd name="connsiteX7" fmla="*/ 141915 w 643918"/>
                <a:gd name="connsiteY7" fmla="*/ 939055 h 1115285"/>
                <a:gd name="connsiteX8" fmla="*/ 2215 w 643918"/>
                <a:gd name="connsiteY8" fmla="*/ 1108388 h 1115285"/>
                <a:gd name="connsiteX0" fmla="*/ 0 w 502003"/>
                <a:gd name="connsiteY0" fmla="*/ 939055 h 939281"/>
                <a:gd name="connsiteX1" fmla="*/ 118534 w 502003"/>
                <a:gd name="connsiteY1" fmla="*/ 697755 h 939281"/>
                <a:gd name="connsiteX2" fmla="*/ 266700 w 502003"/>
                <a:gd name="connsiteY2" fmla="*/ 422588 h 939281"/>
                <a:gd name="connsiteX3" fmla="*/ 478367 w 502003"/>
                <a:gd name="connsiteY3" fmla="*/ 24654 h 939281"/>
                <a:gd name="connsiteX4" fmla="*/ 478366 w 502003"/>
                <a:gd name="connsiteY4" fmla="*/ 79689 h 939281"/>
                <a:gd name="connsiteX5" fmla="*/ 313267 w 502003"/>
                <a:gd name="connsiteY5" fmla="*/ 384488 h 939281"/>
                <a:gd name="connsiteX6" fmla="*/ 118534 w 502003"/>
                <a:gd name="connsiteY6" fmla="*/ 731622 h 939281"/>
                <a:gd name="connsiteX7" fmla="*/ 0 w 502003"/>
                <a:gd name="connsiteY7" fmla="*/ 939055 h 939281"/>
                <a:gd name="connsiteX0" fmla="*/ 43 w 502046"/>
                <a:gd name="connsiteY0" fmla="*/ 939055 h 939281"/>
                <a:gd name="connsiteX1" fmla="*/ 118577 w 502046"/>
                <a:gd name="connsiteY1" fmla="*/ 697755 h 939281"/>
                <a:gd name="connsiteX2" fmla="*/ 266743 w 502046"/>
                <a:gd name="connsiteY2" fmla="*/ 422588 h 939281"/>
                <a:gd name="connsiteX3" fmla="*/ 478410 w 502046"/>
                <a:gd name="connsiteY3" fmla="*/ 24654 h 939281"/>
                <a:gd name="connsiteX4" fmla="*/ 478409 w 502046"/>
                <a:gd name="connsiteY4" fmla="*/ 79689 h 939281"/>
                <a:gd name="connsiteX5" fmla="*/ 313310 w 502046"/>
                <a:gd name="connsiteY5" fmla="*/ 384488 h 939281"/>
                <a:gd name="connsiteX6" fmla="*/ 131277 w 502046"/>
                <a:gd name="connsiteY6" fmla="*/ 731622 h 939281"/>
                <a:gd name="connsiteX7" fmla="*/ 43 w 502046"/>
                <a:gd name="connsiteY7" fmla="*/ 939055 h 939281"/>
                <a:gd name="connsiteX0" fmla="*/ 53 w 486181"/>
                <a:gd name="connsiteY0" fmla="*/ 853330 h 854336"/>
                <a:gd name="connsiteX1" fmla="*/ 102712 w 486181"/>
                <a:gd name="connsiteY1" fmla="*/ 697755 h 854336"/>
                <a:gd name="connsiteX2" fmla="*/ 250878 w 486181"/>
                <a:gd name="connsiteY2" fmla="*/ 422588 h 854336"/>
                <a:gd name="connsiteX3" fmla="*/ 462545 w 486181"/>
                <a:gd name="connsiteY3" fmla="*/ 24654 h 854336"/>
                <a:gd name="connsiteX4" fmla="*/ 462544 w 486181"/>
                <a:gd name="connsiteY4" fmla="*/ 79689 h 854336"/>
                <a:gd name="connsiteX5" fmla="*/ 297445 w 486181"/>
                <a:gd name="connsiteY5" fmla="*/ 384488 h 854336"/>
                <a:gd name="connsiteX6" fmla="*/ 115412 w 486181"/>
                <a:gd name="connsiteY6" fmla="*/ 731622 h 854336"/>
                <a:gd name="connsiteX7" fmla="*/ 53 w 486181"/>
                <a:gd name="connsiteY7" fmla="*/ 853330 h 854336"/>
                <a:gd name="connsiteX0" fmla="*/ 4295 w 490423"/>
                <a:gd name="connsiteY0" fmla="*/ 853330 h 858524"/>
                <a:gd name="connsiteX1" fmla="*/ 106954 w 490423"/>
                <a:gd name="connsiteY1" fmla="*/ 697755 h 858524"/>
                <a:gd name="connsiteX2" fmla="*/ 255120 w 490423"/>
                <a:gd name="connsiteY2" fmla="*/ 422588 h 858524"/>
                <a:gd name="connsiteX3" fmla="*/ 466787 w 490423"/>
                <a:gd name="connsiteY3" fmla="*/ 24654 h 858524"/>
                <a:gd name="connsiteX4" fmla="*/ 466786 w 490423"/>
                <a:gd name="connsiteY4" fmla="*/ 79689 h 858524"/>
                <a:gd name="connsiteX5" fmla="*/ 301687 w 490423"/>
                <a:gd name="connsiteY5" fmla="*/ 384488 h 858524"/>
                <a:gd name="connsiteX6" fmla="*/ 119654 w 490423"/>
                <a:gd name="connsiteY6" fmla="*/ 731622 h 858524"/>
                <a:gd name="connsiteX7" fmla="*/ 4295 w 490423"/>
                <a:gd name="connsiteY7" fmla="*/ 853330 h 858524"/>
                <a:gd name="connsiteX0" fmla="*/ 300 w 486428"/>
                <a:gd name="connsiteY0" fmla="*/ 853330 h 854336"/>
                <a:gd name="connsiteX1" fmla="*/ 102959 w 486428"/>
                <a:gd name="connsiteY1" fmla="*/ 697755 h 854336"/>
                <a:gd name="connsiteX2" fmla="*/ 251125 w 486428"/>
                <a:gd name="connsiteY2" fmla="*/ 422588 h 854336"/>
                <a:gd name="connsiteX3" fmla="*/ 462792 w 486428"/>
                <a:gd name="connsiteY3" fmla="*/ 24654 h 854336"/>
                <a:gd name="connsiteX4" fmla="*/ 462791 w 486428"/>
                <a:gd name="connsiteY4" fmla="*/ 79689 h 854336"/>
                <a:gd name="connsiteX5" fmla="*/ 297692 w 486428"/>
                <a:gd name="connsiteY5" fmla="*/ 384488 h 854336"/>
                <a:gd name="connsiteX6" fmla="*/ 115659 w 486428"/>
                <a:gd name="connsiteY6" fmla="*/ 731622 h 854336"/>
                <a:gd name="connsiteX7" fmla="*/ 300 w 486428"/>
                <a:gd name="connsiteY7" fmla="*/ 853330 h 854336"/>
                <a:gd name="connsiteX0" fmla="*/ 0 w 486128"/>
                <a:gd name="connsiteY0" fmla="*/ 853330 h 854106"/>
                <a:gd name="connsiteX1" fmla="*/ 102659 w 486128"/>
                <a:gd name="connsiteY1" fmla="*/ 697755 h 854106"/>
                <a:gd name="connsiteX2" fmla="*/ 250825 w 486128"/>
                <a:gd name="connsiteY2" fmla="*/ 422588 h 854106"/>
                <a:gd name="connsiteX3" fmla="*/ 462492 w 486128"/>
                <a:gd name="connsiteY3" fmla="*/ 24654 h 854106"/>
                <a:gd name="connsiteX4" fmla="*/ 462491 w 486128"/>
                <a:gd name="connsiteY4" fmla="*/ 79689 h 854106"/>
                <a:gd name="connsiteX5" fmla="*/ 297392 w 486128"/>
                <a:gd name="connsiteY5" fmla="*/ 384488 h 854106"/>
                <a:gd name="connsiteX6" fmla="*/ 102659 w 486128"/>
                <a:gd name="connsiteY6" fmla="*/ 728447 h 854106"/>
                <a:gd name="connsiteX7" fmla="*/ 0 w 486128"/>
                <a:gd name="connsiteY7" fmla="*/ 853330 h 854106"/>
                <a:gd name="connsiteX0" fmla="*/ 0 w 471292"/>
                <a:gd name="connsiteY0" fmla="*/ 841156 h 841932"/>
                <a:gd name="connsiteX1" fmla="*/ 102659 w 471292"/>
                <a:gd name="connsiteY1" fmla="*/ 685581 h 841932"/>
                <a:gd name="connsiteX2" fmla="*/ 250825 w 471292"/>
                <a:gd name="connsiteY2" fmla="*/ 410414 h 841932"/>
                <a:gd name="connsiteX3" fmla="*/ 462492 w 471292"/>
                <a:gd name="connsiteY3" fmla="*/ 12480 h 841932"/>
                <a:gd name="connsiteX4" fmla="*/ 418041 w 471292"/>
                <a:gd name="connsiteY4" fmla="*/ 124665 h 841932"/>
                <a:gd name="connsiteX5" fmla="*/ 297392 w 471292"/>
                <a:gd name="connsiteY5" fmla="*/ 372314 h 841932"/>
                <a:gd name="connsiteX6" fmla="*/ 102659 w 471292"/>
                <a:gd name="connsiteY6" fmla="*/ 716273 h 841932"/>
                <a:gd name="connsiteX7" fmla="*/ 0 w 471292"/>
                <a:gd name="connsiteY7" fmla="*/ 841156 h 841932"/>
                <a:gd name="connsiteX0" fmla="*/ 0 w 471292"/>
                <a:gd name="connsiteY0" fmla="*/ 841156 h 841932"/>
                <a:gd name="connsiteX1" fmla="*/ 102659 w 471292"/>
                <a:gd name="connsiteY1" fmla="*/ 685581 h 841932"/>
                <a:gd name="connsiteX2" fmla="*/ 250825 w 471292"/>
                <a:gd name="connsiteY2" fmla="*/ 410414 h 841932"/>
                <a:gd name="connsiteX3" fmla="*/ 462492 w 471292"/>
                <a:gd name="connsiteY3" fmla="*/ 12480 h 841932"/>
                <a:gd name="connsiteX4" fmla="*/ 418041 w 471292"/>
                <a:gd name="connsiteY4" fmla="*/ 124665 h 841932"/>
                <a:gd name="connsiteX5" fmla="*/ 284692 w 471292"/>
                <a:gd name="connsiteY5" fmla="*/ 372314 h 841932"/>
                <a:gd name="connsiteX6" fmla="*/ 102659 w 471292"/>
                <a:gd name="connsiteY6" fmla="*/ 716273 h 841932"/>
                <a:gd name="connsiteX7" fmla="*/ 0 w 471292"/>
                <a:gd name="connsiteY7" fmla="*/ 841156 h 84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292" h="841932">
                  <a:moveTo>
                    <a:pt x="0" y="841156"/>
                  </a:moveTo>
                  <a:cubicBezTo>
                    <a:pt x="0" y="836041"/>
                    <a:pt x="60855" y="757371"/>
                    <a:pt x="102659" y="685581"/>
                  </a:cubicBezTo>
                  <a:cubicBezTo>
                    <a:pt x="144463" y="613791"/>
                    <a:pt x="190853" y="522597"/>
                    <a:pt x="250825" y="410414"/>
                  </a:cubicBezTo>
                  <a:cubicBezTo>
                    <a:pt x="310797" y="298231"/>
                    <a:pt x="434623" y="60105"/>
                    <a:pt x="462492" y="12480"/>
                  </a:cubicBezTo>
                  <a:cubicBezTo>
                    <a:pt x="490361" y="-35145"/>
                    <a:pt x="445558" y="64693"/>
                    <a:pt x="418041" y="124665"/>
                  </a:cubicBezTo>
                  <a:cubicBezTo>
                    <a:pt x="390524" y="184637"/>
                    <a:pt x="337256" y="273713"/>
                    <a:pt x="284692" y="372314"/>
                  </a:cubicBezTo>
                  <a:cubicBezTo>
                    <a:pt x="232128" y="470915"/>
                    <a:pt x="161220" y="604090"/>
                    <a:pt x="102659" y="716273"/>
                  </a:cubicBezTo>
                  <a:cubicBezTo>
                    <a:pt x="44098" y="828456"/>
                    <a:pt x="0" y="846271"/>
                    <a:pt x="0" y="841156"/>
                  </a:cubicBezTo>
                  <a:close/>
                </a:path>
              </a:pathLst>
            </a:custGeom>
            <a:noFill/>
            <a:ln w="1905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>
              <a:spLocks noChangeAspect="1"/>
            </p:cNvSpPr>
            <p:nvPr/>
          </p:nvSpPr>
          <p:spPr>
            <a:xfrm rot="7168957">
              <a:off x="2539525" y="3801869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>
              <a:spLocks noChangeAspect="1"/>
            </p:cNvSpPr>
            <p:nvPr/>
          </p:nvSpPr>
          <p:spPr>
            <a:xfrm rot="6643781">
              <a:off x="2649892" y="3524863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>
              <a:spLocks noChangeAspect="1"/>
            </p:cNvSpPr>
            <p:nvPr/>
          </p:nvSpPr>
          <p:spPr>
            <a:xfrm rot="7168957">
              <a:off x="2372939" y="4083635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414791" y="5800288"/>
              <a:ext cx="1146518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250 kg m</a:t>
              </a:r>
              <a:r>
                <a:rPr lang="en-US" sz="1200" baseline="300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–1</a:t>
              </a:r>
            </a:p>
            <a:p>
              <a:r>
                <a:rPr lang="en-US" sz="12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500 </a:t>
              </a:r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kg m</a:t>
              </a:r>
              <a:r>
                <a:rPr lang="en-US" sz="1200" baseline="300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–1</a:t>
              </a:r>
            </a:p>
            <a:p>
              <a:r>
                <a:rPr lang="en-US" sz="1200" dirty="0" smtClean="0">
                  <a:solidFill>
                    <a:srgbClr val="BBBB00"/>
                  </a:solidFill>
                  <a:latin typeface="Times New Roman"/>
                  <a:cs typeface="Times New Roman"/>
                </a:rPr>
                <a:t>750 </a:t>
              </a:r>
              <a:r>
                <a:rPr lang="en-US" sz="12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kg m</a:t>
              </a:r>
              <a:r>
                <a:rPr lang="en-US" sz="1200" baseline="300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–</a:t>
              </a:r>
              <a:r>
                <a:rPr lang="en-US" sz="1200" baseline="30000" dirty="0" smtClean="0">
                  <a:solidFill>
                    <a:srgbClr val="BBBB00"/>
                  </a:solidFill>
                  <a:latin typeface="Times New Roman"/>
                  <a:cs typeface="Times New Roman"/>
                </a:rPr>
                <a:t>1</a:t>
              </a:r>
              <a:endParaRPr lang="en-US" sz="1200" dirty="0">
                <a:solidFill>
                  <a:srgbClr val="BBBB00"/>
                </a:solidFill>
                <a:latin typeface="Times New Roman"/>
                <a:cs typeface="Times New Roman"/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1000 </a:t>
              </a:r>
              <a:r>
                <a:rPr lang="en-US" sz="12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kg m</a:t>
              </a:r>
              <a:r>
                <a:rPr lang="en-US" sz="1200" baseline="300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–</a:t>
              </a:r>
              <a:r>
                <a:rPr lang="en-US" sz="1200" baseline="300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1</a:t>
              </a:r>
              <a:endParaRPr lang="en-US" sz="1200" baseline="30000" dirty="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24907"/>
            <a:ext cx="3180444" cy="5086658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AR </a:t>
            </a:r>
            <a:r>
              <a:rPr lang="en-US" sz="2400" dirty="0">
                <a:latin typeface="Times New Roman"/>
                <a:cs typeface="Times New Roman"/>
              </a:rPr>
              <a:t>resembles tropical moisture export (TME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ocated in region of warm conveyor belt (WCB)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3D kinematic and thermodynamic processes involved in simultaneously maintaining/removing IWV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ARs and the midlatitude cyclone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69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ARs and the midlatitude cyclone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06324" y="1003300"/>
            <a:ext cx="8531352" cy="2999896"/>
            <a:chOff x="339578" y="1003300"/>
            <a:chExt cx="7801340" cy="2743200"/>
          </a:xfrm>
        </p:grpSpPr>
        <p:pic>
          <p:nvPicPr>
            <p:cNvPr id="3" name="Picture 2" descr="Screen Shot 2016-08-04 at 1.54.3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78" y="1003300"/>
              <a:ext cx="5180211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Screen Shot 2016-08-04 at 1.54.4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3345" y="1003300"/>
              <a:ext cx="2577573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457199" y="4003195"/>
            <a:ext cx="7154042" cy="2325861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Negative contribution (IWV removal): </a:t>
            </a:r>
            <a:br>
              <a:rPr lang="en-US" sz="2400" b="1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Frontal circulations and isentropic ascent are regions of vertical motion that favor removal of IWV</a:t>
            </a:r>
          </a:p>
          <a:p>
            <a:pPr marL="0" indent="0">
              <a:buNone/>
            </a:pPr>
            <a:r>
              <a:rPr lang="en-US" sz="900" dirty="0">
                <a:latin typeface="Times New Roman"/>
                <a:cs typeface="Times New Roman"/>
              </a:rPr>
              <a:t> </a:t>
            </a:r>
            <a:endParaRPr lang="en-US" sz="800" dirty="0" smtClean="0">
              <a:latin typeface="Times New Roman"/>
              <a:cs typeface="Times New Roman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Positive contribution (IWV maintenance):</a:t>
            </a:r>
            <a:br>
              <a:rPr lang="en-US" sz="2400" b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Kinematic frontogenesis may lead to water vapor flux convergence, evaporation into dry air on back edge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506138" y="4317999"/>
            <a:ext cx="534276" cy="2163379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40414" y="5211384"/>
            <a:ext cx="113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Can offset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8576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ARs and the midlatitude cyclone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11959" b="11206"/>
          <a:stretch/>
        </p:blipFill>
        <p:spPr>
          <a:xfrm>
            <a:off x="356323" y="968188"/>
            <a:ext cx="8522687" cy="5226135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248080" y="6187242"/>
            <a:ext cx="289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Cordeira et al. (2013-MWR)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857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77" y="4463097"/>
            <a:ext cx="8523421" cy="22576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/>
                <a:cs typeface="Times New Roman"/>
              </a:rPr>
              <a:t>Summary provided by </a:t>
            </a:r>
            <a:r>
              <a:rPr lang="en-US" sz="2000" dirty="0" err="1" smtClean="0">
                <a:latin typeface="Times New Roman"/>
                <a:cs typeface="Times New Roman"/>
              </a:rPr>
              <a:t>Sodemann</a:t>
            </a:r>
            <a:r>
              <a:rPr lang="en-US" sz="2000" dirty="0" smtClean="0">
                <a:latin typeface="Times New Roman"/>
                <a:cs typeface="Times New Roman"/>
              </a:rPr>
              <a:t> and </a:t>
            </a:r>
            <a:r>
              <a:rPr lang="en-US" sz="2000" dirty="0" err="1" smtClean="0">
                <a:latin typeface="Times New Roman"/>
                <a:cs typeface="Times New Roman"/>
              </a:rPr>
              <a:t>Stohl</a:t>
            </a:r>
            <a:r>
              <a:rPr lang="en-US" sz="2000" dirty="0" smtClean="0">
                <a:latin typeface="Times New Roman"/>
                <a:cs typeface="Times New Roman"/>
              </a:rPr>
              <a:t> (2013-MWR)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 smtClean="0">
                <a:latin typeface="Times New Roman"/>
                <a:cs typeface="Times New Roman"/>
              </a:rPr>
              <a:t>Formation of ARs tightly coupled to circulation at tropopause level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 smtClean="0">
                <a:latin typeface="Times New Roman"/>
                <a:cs typeface="Times New Roman"/>
              </a:rPr>
              <a:t>Individual cyclones contribute to formation and maintenance of ARs at trailing end by adding moisture accumulated at their cold fronts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 smtClean="0">
                <a:latin typeface="Times New Roman"/>
                <a:cs typeface="Times New Roman"/>
              </a:rPr>
              <a:t>Cyclones use a part of ARs as a reservoir to feed their WCB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 smtClean="0">
                <a:latin typeface="Times New Roman"/>
                <a:cs typeface="Times New Roman"/>
              </a:rPr>
              <a:t>Individual ARs maintained or depleted by several cyclones in sequence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889"/>
            <a:ext cx="8229600" cy="3235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326" y="4156519"/>
            <a:ext cx="9093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Times New Roman"/>
                <a:cs typeface="Times New Roman"/>
              </a:rPr>
              <a:t>Fig. 6a,b from </a:t>
            </a:r>
            <a:r>
              <a:rPr lang="en-US" sz="1100" dirty="0" err="1" smtClean="0">
                <a:latin typeface="Times New Roman"/>
                <a:cs typeface="Times New Roman"/>
              </a:rPr>
              <a:t>Sodemann</a:t>
            </a:r>
            <a:r>
              <a:rPr lang="en-US" sz="1100" dirty="0" smtClean="0">
                <a:latin typeface="Times New Roman"/>
                <a:cs typeface="Times New Roman"/>
              </a:rPr>
              <a:t> and </a:t>
            </a:r>
            <a:r>
              <a:rPr lang="en-US" sz="1100" dirty="0" err="1" smtClean="0">
                <a:latin typeface="Times New Roman"/>
                <a:cs typeface="Times New Roman"/>
              </a:rPr>
              <a:t>Stohl</a:t>
            </a:r>
            <a:r>
              <a:rPr lang="en-US" sz="1100" dirty="0" smtClean="0">
                <a:latin typeface="Times New Roman"/>
                <a:cs typeface="Times New Roman"/>
              </a:rPr>
              <a:t> (2013, MWR): Moisture origin and meridional transport in atmospheric rivers and their association with multiple cyclones</a:t>
            </a:r>
            <a:endParaRPr lang="en-US" sz="11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ARs and the midlatitude cyclone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Objective and Outline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313"/>
            <a:ext cx="8229600" cy="55769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Objective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What components of midlatitude circulation support formation and structure of atmospheric rivers?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Outline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Part 1: ARs, midlatitude storm track, and cyclogenesis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Part 2: ARs, tropical moisture exports, and warm conveyor belt </a:t>
            </a:r>
          </a:p>
        </p:txBody>
      </p:sp>
    </p:spTree>
    <p:extLst>
      <p:ext uri="{BB962C8B-B14F-4D97-AF65-F5344CB8AC3E}">
        <p14:creationId xmlns:p14="http://schemas.microsoft.com/office/powerpoint/2010/main" val="68810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58331" y="4482575"/>
            <a:ext cx="19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Atmospheric rivers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83321" y="910354"/>
            <a:ext cx="5549943" cy="5767465"/>
            <a:chOff x="76971" y="1166169"/>
            <a:chExt cx="5549943" cy="576746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50" t="18913" r="38472" b="4691"/>
            <a:stretch/>
          </p:blipFill>
          <p:spPr>
            <a:xfrm>
              <a:off x="394289" y="1445752"/>
              <a:ext cx="5001303" cy="5177228"/>
            </a:xfrm>
            <a:prstGeom prst="rect">
              <a:avLst/>
            </a:prstGeom>
          </p:spPr>
        </p:pic>
        <p:sp>
          <p:nvSpPr>
            <p:cNvPr id="30" name="Freeform 29"/>
            <p:cNvSpPr/>
            <p:nvPr/>
          </p:nvSpPr>
          <p:spPr>
            <a:xfrm>
              <a:off x="1650105" y="3184919"/>
              <a:ext cx="1047297" cy="1559438"/>
            </a:xfrm>
            <a:custGeom>
              <a:avLst/>
              <a:gdLst>
                <a:gd name="connsiteX0" fmla="*/ 313267 w 364500"/>
                <a:gd name="connsiteY0" fmla="*/ 0 h 935567"/>
                <a:gd name="connsiteX1" fmla="*/ 364067 w 364500"/>
                <a:gd name="connsiteY1" fmla="*/ 254000 h 935567"/>
                <a:gd name="connsiteX2" fmla="*/ 287867 w 364500"/>
                <a:gd name="connsiteY2" fmla="*/ 571500 h 935567"/>
                <a:gd name="connsiteX3" fmla="*/ 0 w 364500"/>
                <a:gd name="connsiteY3" fmla="*/ 935567 h 935567"/>
                <a:gd name="connsiteX0" fmla="*/ 310092 w 364377"/>
                <a:gd name="connsiteY0" fmla="*/ 0 h 992717"/>
                <a:gd name="connsiteX1" fmla="*/ 364067 w 364377"/>
                <a:gd name="connsiteY1" fmla="*/ 311150 h 992717"/>
                <a:gd name="connsiteX2" fmla="*/ 287867 w 364377"/>
                <a:gd name="connsiteY2" fmla="*/ 628650 h 992717"/>
                <a:gd name="connsiteX3" fmla="*/ 0 w 364377"/>
                <a:gd name="connsiteY3" fmla="*/ 992717 h 992717"/>
                <a:gd name="connsiteX0" fmla="*/ 776817 w 831102"/>
                <a:gd name="connsiteY0" fmla="*/ 0 h 916517"/>
                <a:gd name="connsiteX1" fmla="*/ 830792 w 831102"/>
                <a:gd name="connsiteY1" fmla="*/ 311150 h 916517"/>
                <a:gd name="connsiteX2" fmla="*/ 754592 w 831102"/>
                <a:gd name="connsiteY2" fmla="*/ 628650 h 916517"/>
                <a:gd name="connsiteX3" fmla="*/ 0 w 831102"/>
                <a:gd name="connsiteY3" fmla="*/ 916517 h 916517"/>
                <a:gd name="connsiteX0" fmla="*/ 776817 w 850123"/>
                <a:gd name="connsiteY0" fmla="*/ 0 h 916517"/>
                <a:gd name="connsiteX1" fmla="*/ 830792 w 850123"/>
                <a:gd name="connsiteY1" fmla="*/ 311150 h 916517"/>
                <a:gd name="connsiteX2" fmla="*/ 437092 w 850123"/>
                <a:gd name="connsiteY2" fmla="*/ 746125 h 916517"/>
                <a:gd name="connsiteX3" fmla="*/ 0 w 850123"/>
                <a:gd name="connsiteY3" fmla="*/ 916517 h 916517"/>
                <a:gd name="connsiteX0" fmla="*/ 776817 w 850123"/>
                <a:gd name="connsiteY0" fmla="*/ 0 h 916517"/>
                <a:gd name="connsiteX1" fmla="*/ 830792 w 850123"/>
                <a:gd name="connsiteY1" fmla="*/ 311150 h 916517"/>
                <a:gd name="connsiteX2" fmla="*/ 437092 w 850123"/>
                <a:gd name="connsiteY2" fmla="*/ 746125 h 916517"/>
                <a:gd name="connsiteX3" fmla="*/ 0 w 850123"/>
                <a:gd name="connsiteY3" fmla="*/ 916517 h 916517"/>
                <a:gd name="connsiteX0" fmla="*/ 776817 w 850123"/>
                <a:gd name="connsiteY0" fmla="*/ 0 h 916517"/>
                <a:gd name="connsiteX1" fmla="*/ 830792 w 850123"/>
                <a:gd name="connsiteY1" fmla="*/ 311150 h 916517"/>
                <a:gd name="connsiteX2" fmla="*/ 437092 w 850123"/>
                <a:gd name="connsiteY2" fmla="*/ 746125 h 916517"/>
                <a:gd name="connsiteX3" fmla="*/ 0 w 850123"/>
                <a:gd name="connsiteY3" fmla="*/ 916517 h 916517"/>
                <a:gd name="connsiteX0" fmla="*/ 776817 w 792787"/>
                <a:gd name="connsiteY0" fmla="*/ 0 h 916517"/>
                <a:gd name="connsiteX1" fmla="*/ 741892 w 792787"/>
                <a:gd name="connsiteY1" fmla="*/ 266700 h 916517"/>
                <a:gd name="connsiteX2" fmla="*/ 437092 w 792787"/>
                <a:gd name="connsiteY2" fmla="*/ 746125 h 916517"/>
                <a:gd name="connsiteX3" fmla="*/ 0 w 792787"/>
                <a:gd name="connsiteY3" fmla="*/ 916517 h 916517"/>
                <a:gd name="connsiteX0" fmla="*/ 602192 w 618162"/>
                <a:gd name="connsiteY0" fmla="*/ 0 h 903817"/>
                <a:gd name="connsiteX1" fmla="*/ 567267 w 618162"/>
                <a:gd name="connsiteY1" fmla="*/ 266700 h 903817"/>
                <a:gd name="connsiteX2" fmla="*/ 262467 w 618162"/>
                <a:gd name="connsiteY2" fmla="*/ 746125 h 903817"/>
                <a:gd name="connsiteX3" fmla="*/ 0 w 618162"/>
                <a:gd name="connsiteY3" fmla="*/ 903817 h 903817"/>
                <a:gd name="connsiteX0" fmla="*/ 602192 w 619921"/>
                <a:gd name="connsiteY0" fmla="*/ 0 h 903817"/>
                <a:gd name="connsiteX1" fmla="*/ 567267 w 619921"/>
                <a:gd name="connsiteY1" fmla="*/ 266700 h 903817"/>
                <a:gd name="connsiteX2" fmla="*/ 262467 w 619921"/>
                <a:gd name="connsiteY2" fmla="*/ 746125 h 903817"/>
                <a:gd name="connsiteX3" fmla="*/ 0 w 619921"/>
                <a:gd name="connsiteY3" fmla="*/ 903817 h 903817"/>
                <a:gd name="connsiteX0" fmla="*/ 602192 w 612298"/>
                <a:gd name="connsiteY0" fmla="*/ 0 h 903817"/>
                <a:gd name="connsiteX1" fmla="*/ 567267 w 612298"/>
                <a:gd name="connsiteY1" fmla="*/ 266700 h 903817"/>
                <a:gd name="connsiteX2" fmla="*/ 262467 w 612298"/>
                <a:gd name="connsiteY2" fmla="*/ 746125 h 903817"/>
                <a:gd name="connsiteX3" fmla="*/ 0 w 612298"/>
                <a:gd name="connsiteY3" fmla="*/ 903817 h 903817"/>
                <a:gd name="connsiteX0" fmla="*/ 602192 w 606991"/>
                <a:gd name="connsiteY0" fmla="*/ 0 h 903817"/>
                <a:gd name="connsiteX1" fmla="*/ 567267 w 606991"/>
                <a:gd name="connsiteY1" fmla="*/ 266700 h 903817"/>
                <a:gd name="connsiteX2" fmla="*/ 262467 w 606991"/>
                <a:gd name="connsiteY2" fmla="*/ 746125 h 903817"/>
                <a:gd name="connsiteX3" fmla="*/ 0 w 606991"/>
                <a:gd name="connsiteY3" fmla="*/ 903817 h 90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991" h="903817">
                  <a:moveTo>
                    <a:pt x="602192" y="0"/>
                  </a:moveTo>
                  <a:cubicBezTo>
                    <a:pt x="617008" y="114300"/>
                    <a:pt x="595313" y="177271"/>
                    <a:pt x="567267" y="266700"/>
                  </a:cubicBezTo>
                  <a:cubicBezTo>
                    <a:pt x="539221" y="356129"/>
                    <a:pt x="380295" y="632531"/>
                    <a:pt x="262467" y="746125"/>
                  </a:cubicBezTo>
                  <a:cubicBezTo>
                    <a:pt x="144639" y="843844"/>
                    <a:pt x="0" y="903817"/>
                    <a:pt x="0" y="903817"/>
                  </a:cubicBez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2684593" y="3182873"/>
              <a:ext cx="620855" cy="560594"/>
            </a:xfrm>
            <a:custGeom>
              <a:avLst/>
              <a:gdLst>
                <a:gd name="connsiteX0" fmla="*/ 0 w 448734"/>
                <a:gd name="connsiteY0" fmla="*/ 0 h 182033"/>
                <a:gd name="connsiteX1" fmla="*/ 232834 w 448734"/>
                <a:gd name="connsiteY1" fmla="*/ 118533 h 182033"/>
                <a:gd name="connsiteX2" fmla="*/ 448734 w 448734"/>
                <a:gd name="connsiteY2" fmla="*/ 182033 h 182033"/>
                <a:gd name="connsiteX0" fmla="*/ 0 w 359834"/>
                <a:gd name="connsiteY0" fmla="*/ 0 h 324908"/>
                <a:gd name="connsiteX1" fmla="*/ 232834 w 359834"/>
                <a:gd name="connsiteY1" fmla="*/ 118533 h 324908"/>
                <a:gd name="connsiteX2" fmla="*/ 359834 w 359834"/>
                <a:gd name="connsiteY2" fmla="*/ 324908 h 324908"/>
                <a:gd name="connsiteX0" fmla="*/ 0 w 359834"/>
                <a:gd name="connsiteY0" fmla="*/ 0 h 324908"/>
                <a:gd name="connsiteX1" fmla="*/ 191559 w 359834"/>
                <a:gd name="connsiteY1" fmla="*/ 169333 h 324908"/>
                <a:gd name="connsiteX2" fmla="*/ 359834 w 359834"/>
                <a:gd name="connsiteY2" fmla="*/ 324908 h 324908"/>
                <a:gd name="connsiteX0" fmla="*/ 0 w 359834"/>
                <a:gd name="connsiteY0" fmla="*/ 0 h 324908"/>
                <a:gd name="connsiteX1" fmla="*/ 191559 w 359834"/>
                <a:gd name="connsiteY1" fmla="*/ 169333 h 324908"/>
                <a:gd name="connsiteX2" fmla="*/ 359834 w 359834"/>
                <a:gd name="connsiteY2" fmla="*/ 324908 h 324908"/>
                <a:gd name="connsiteX0" fmla="*/ 0 w 359834"/>
                <a:gd name="connsiteY0" fmla="*/ 0 h 324908"/>
                <a:gd name="connsiteX1" fmla="*/ 191559 w 359834"/>
                <a:gd name="connsiteY1" fmla="*/ 169333 h 324908"/>
                <a:gd name="connsiteX2" fmla="*/ 359834 w 359834"/>
                <a:gd name="connsiteY2" fmla="*/ 324908 h 324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9834" h="324908">
                  <a:moveTo>
                    <a:pt x="0" y="0"/>
                  </a:moveTo>
                  <a:cubicBezTo>
                    <a:pt x="79022" y="44097"/>
                    <a:pt x="110420" y="94544"/>
                    <a:pt x="191559" y="169333"/>
                  </a:cubicBezTo>
                  <a:cubicBezTo>
                    <a:pt x="266348" y="244122"/>
                    <a:pt x="359834" y="324908"/>
                    <a:pt x="359834" y="32490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hord 32"/>
            <p:cNvSpPr/>
            <p:nvPr/>
          </p:nvSpPr>
          <p:spPr>
            <a:xfrm rot="7939890">
              <a:off x="3008682" y="3478622"/>
              <a:ext cx="205099" cy="141993"/>
            </a:xfrm>
            <a:prstGeom prst="chord">
              <a:avLst>
                <a:gd name="adj1" fmla="val 5366609"/>
                <a:gd name="adj2" fmla="val 1620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hord 33"/>
            <p:cNvSpPr/>
            <p:nvPr/>
          </p:nvSpPr>
          <p:spPr>
            <a:xfrm rot="7792194">
              <a:off x="2746664" y="3238993"/>
              <a:ext cx="205099" cy="141993"/>
            </a:xfrm>
            <a:prstGeom prst="chord">
              <a:avLst>
                <a:gd name="adj1" fmla="val 5366609"/>
                <a:gd name="adj2" fmla="val 1620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2198220" y="3076235"/>
              <a:ext cx="493031" cy="104084"/>
            </a:xfrm>
            <a:custGeom>
              <a:avLst/>
              <a:gdLst>
                <a:gd name="connsiteX0" fmla="*/ 285750 w 285750"/>
                <a:gd name="connsiteY0" fmla="*/ 60325 h 60325"/>
                <a:gd name="connsiteX1" fmla="*/ 184150 w 285750"/>
                <a:gd name="connsiteY1" fmla="*/ 15875 h 60325"/>
                <a:gd name="connsiteX2" fmla="*/ 0 w 285750"/>
                <a:gd name="connsiteY2" fmla="*/ 0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50" h="60325">
                  <a:moveTo>
                    <a:pt x="285750" y="60325"/>
                  </a:moveTo>
                  <a:cubicBezTo>
                    <a:pt x="258762" y="43127"/>
                    <a:pt x="231775" y="25929"/>
                    <a:pt x="184150" y="15875"/>
                  </a:cubicBezTo>
                  <a:cubicBezTo>
                    <a:pt x="136525" y="5821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>
              <a:spLocks noChangeAspect="1"/>
            </p:cNvSpPr>
            <p:nvPr/>
          </p:nvSpPr>
          <p:spPr>
            <a:xfrm rot="1759260">
              <a:off x="2577601" y="3006291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hord 38"/>
            <p:cNvSpPr/>
            <p:nvPr/>
          </p:nvSpPr>
          <p:spPr>
            <a:xfrm rot="5670978">
              <a:off x="2272942" y="3007018"/>
              <a:ext cx="205099" cy="141993"/>
            </a:xfrm>
            <a:prstGeom prst="chord">
              <a:avLst>
                <a:gd name="adj1" fmla="val 5366609"/>
                <a:gd name="adj2" fmla="val 16200000"/>
              </a:avLst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12529" y="2745250"/>
              <a:ext cx="54373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L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1678686" y="5810207"/>
              <a:ext cx="543211" cy="23317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372377" y="6333973"/>
              <a:ext cx="2022760" cy="2890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678766" y="4854765"/>
              <a:ext cx="190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Times New Roman"/>
                  <a:cs typeface="Times New Roman"/>
                </a:rPr>
                <a:t>Location of AR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11884" y="5737944"/>
              <a:ext cx="1277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/>
                  <a:cs typeface="Times New Roman"/>
                </a:rPr>
                <a:t>Warm conveyor belt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78686" y="6656635"/>
              <a:ext cx="24641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i="1" dirty="0" smtClean="0">
                  <a:latin typeface="Times New Roman"/>
                  <a:cs typeface="Times New Roman"/>
                </a:rPr>
                <a:t>Image adapted from Carlson (1980</a:t>
              </a:r>
              <a:r>
                <a:rPr lang="en-US" sz="1200" i="1" dirty="0">
                  <a:latin typeface="Times New Roman"/>
                  <a:cs typeface="Times New Roman"/>
                </a:rPr>
                <a:t>) </a:t>
              </a:r>
              <a:endParaRPr lang="en-US" sz="1200" i="1" dirty="0" smtClean="0">
                <a:latin typeface="Times New Roman"/>
                <a:cs typeface="Times New Roman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046931" y="1834244"/>
              <a:ext cx="1011005" cy="18528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4349186" y="1166169"/>
              <a:ext cx="12777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>
                  <a:latin typeface="Times New Roman"/>
                  <a:cs typeface="Times New Roman"/>
                </a:rPr>
                <a:t>Cold conveyor</a:t>
              </a:r>
            </a:p>
            <a:p>
              <a:pPr algn="r"/>
              <a:r>
                <a:rPr lang="en-US" b="1" dirty="0" smtClean="0">
                  <a:latin typeface="Times New Roman"/>
                  <a:cs typeface="Times New Roman"/>
                </a:rPr>
                <a:t>belt</a:t>
              </a:r>
              <a:endParaRPr lang="en-US" b="1" dirty="0">
                <a:latin typeface="Times New Roman"/>
                <a:cs typeface="Times New Roman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8934398">
              <a:off x="2571224" y="5596306"/>
              <a:ext cx="4356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hPa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18171090">
              <a:off x="4542167" y="2737919"/>
              <a:ext cx="4356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Arial"/>
                  <a:cs typeface="Arial"/>
                </a:rPr>
                <a:t>hPa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6971" y="1375930"/>
              <a:ext cx="5503479" cy="528057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367041" y="2843236"/>
              <a:ext cx="1801007" cy="2138392"/>
            </a:xfrm>
            <a:custGeom>
              <a:avLst/>
              <a:gdLst>
                <a:gd name="connsiteX0" fmla="*/ 0 w 984250"/>
                <a:gd name="connsiteY0" fmla="*/ 933503 h 1181153"/>
                <a:gd name="connsiteX1" fmla="*/ 301625 w 984250"/>
                <a:gd name="connsiteY1" fmla="*/ 771578 h 1181153"/>
                <a:gd name="connsiteX2" fmla="*/ 527050 w 984250"/>
                <a:gd name="connsiteY2" fmla="*/ 504878 h 1181153"/>
                <a:gd name="connsiteX3" fmla="*/ 679450 w 984250"/>
                <a:gd name="connsiteY3" fmla="*/ 212778 h 1181153"/>
                <a:gd name="connsiteX4" fmla="*/ 714375 w 984250"/>
                <a:gd name="connsiteY4" fmla="*/ 53 h 1181153"/>
                <a:gd name="connsiteX5" fmla="*/ 904875 w 984250"/>
                <a:gd name="connsiteY5" fmla="*/ 193728 h 1181153"/>
                <a:gd name="connsiteX6" fmla="*/ 841375 w 984250"/>
                <a:gd name="connsiteY6" fmla="*/ 349303 h 1181153"/>
                <a:gd name="connsiteX7" fmla="*/ 701675 w 984250"/>
                <a:gd name="connsiteY7" fmla="*/ 584253 h 1181153"/>
                <a:gd name="connsiteX8" fmla="*/ 603250 w 984250"/>
                <a:gd name="connsiteY8" fmla="*/ 796978 h 1181153"/>
                <a:gd name="connsiteX9" fmla="*/ 673100 w 984250"/>
                <a:gd name="connsiteY9" fmla="*/ 1022403 h 1181153"/>
                <a:gd name="connsiteX10" fmla="*/ 984250 w 984250"/>
                <a:gd name="connsiteY10" fmla="*/ 1181153 h 1181153"/>
                <a:gd name="connsiteX0" fmla="*/ 0 w 984250"/>
                <a:gd name="connsiteY0" fmla="*/ 1009547 h 1257197"/>
                <a:gd name="connsiteX1" fmla="*/ 301625 w 984250"/>
                <a:gd name="connsiteY1" fmla="*/ 847622 h 1257197"/>
                <a:gd name="connsiteX2" fmla="*/ 527050 w 984250"/>
                <a:gd name="connsiteY2" fmla="*/ 580922 h 1257197"/>
                <a:gd name="connsiteX3" fmla="*/ 679450 w 984250"/>
                <a:gd name="connsiteY3" fmla="*/ 288822 h 1257197"/>
                <a:gd name="connsiteX4" fmla="*/ 754362 w 984250"/>
                <a:gd name="connsiteY4" fmla="*/ 37 h 1257197"/>
                <a:gd name="connsiteX5" fmla="*/ 904875 w 984250"/>
                <a:gd name="connsiteY5" fmla="*/ 269772 h 1257197"/>
                <a:gd name="connsiteX6" fmla="*/ 841375 w 984250"/>
                <a:gd name="connsiteY6" fmla="*/ 425347 h 1257197"/>
                <a:gd name="connsiteX7" fmla="*/ 701675 w 984250"/>
                <a:gd name="connsiteY7" fmla="*/ 660297 h 1257197"/>
                <a:gd name="connsiteX8" fmla="*/ 603250 w 984250"/>
                <a:gd name="connsiteY8" fmla="*/ 873022 h 1257197"/>
                <a:gd name="connsiteX9" fmla="*/ 673100 w 984250"/>
                <a:gd name="connsiteY9" fmla="*/ 1098447 h 1257197"/>
                <a:gd name="connsiteX10" fmla="*/ 984250 w 984250"/>
                <a:gd name="connsiteY10" fmla="*/ 1257197 h 1257197"/>
                <a:gd name="connsiteX0" fmla="*/ 0 w 984250"/>
                <a:gd name="connsiteY0" fmla="*/ 1046345 h 1293995"/>
                <a:gd name="connsiteX1" fmla="*/ 301625 w 984250"/>
                <a:gd name="connsiteY1" fmla="*/ 884420 h 1293995"/>
                <a:gd name="connsiteX2" fmla="*/ 527050 w 984250"/>
                <a:gd name="connsiteY2" fmla="*/ 617720 h 1293995"/>
                <a:gd name="connsiteX3" fmla="*/ 679450 w 984250"/>
                <a:gd name="connsiteY3" fmla="*/ 325620 h 1293995"/>
                <a:gd name="connsiteX4" fmla="*/ 726136 w 984250"/>
                <a:gd name="connsiteY4" fmla="*/ 32 h 1293995"/>
                <a:gd name="connsiteX5" fmla="*/ 904875 w 984250"/>
                <a:gd name="connsiteY5" fmla="*/ 306570 h 1293995"/>
                <a:gd name="connsiteX6" fmla="*/ 841375 w 984250"/>
                <a:gd name="connsiteY6" fmla="*/ 462145 h 1293995"/>
                <a:gd name="connsiteX7" fmla="*/ 701675 w 984250"/>
                <a:gd name="connsiteY7" fmla="*/ 697095 h 1293995"/>
                <a:gd name="connsiteX8" fmla="*/ 603250 w 984250"/>
                <a:gd name="connsiteY8" fmla="*/ 909820 h 1293995"/>
                <a:gd name="connsiteX9" fmla="*/ 673100 w 984250"/>
                <a:gd name="connsiteY9" fmla="*/ 1135245 h 1293995"/>
                <a:gd name="connsiteX10" fmla="*/ 984250 w 984250"/>
                <a:gd name="connsiteY10" fmla="*/ 1293995 h 1293995"/>
                <a:gd name="connsiteX0" fmla="*/ 0 w 984250"/>
                <a:gd name="connsiteY0" fmla="*/ 1047119 h 1294769"/>
                <a:gd name="connsiteX1" fmla="*/ 301625 w 984250"/>
                <a:gd name="connsiteY1" fmla="*/ 885194 h 1294769"/>
                <a:gd name="connsiteX2" fmla="*/ 527050 w 984250"/>
                <a:gd name="connsiteY2" fmla="*/ 618494 h 1294769"/>
                <a:gd name="connsiteX3" fmla="*/ 679450 w 984250"/>
                <a:gd name="connsiteY3" fmla="*/ 326394 h 1294769"/>
                <a:gd name="connsiteX4" fmla="*/ 726136 w 984250"/>
                <a:gd name="connsiteY4" fmla="*/ 806 h 1294769"/>
                <a:gd name="connsiteX5" fmla="*/ 944863 w 984250"/>
                <a:gd name="connsiteY5" fmla="*/ 241098 h 1294769"/>
                <a:gd name="connsiteX6" fmla="*/ 841375 w 984250"/>
                <a:gd name="connsiteY6" fmla="*/ 462919 h 1294769"/>
                <a:gd name="connsiteX7" fmla="*/ 701675 w 984250"/>
                <a:gd name="connsiteY7" fmla="*/ 697869 h 1294769"/>
                <a:gd name="connsiteX8" fmla="*/ 603250 w 984250"/>
                <a:gd name="connsiteY8" fmla="*/ 910594 h 1294769"/>
                <a:gd name="connsiteX9" fmla="*/ 673100 w 984250"/>
                <a:gd name="connsiteY9" fmla="*/ 1136019 h 1294769"/>
                <a:gd name="connsiteX10" fmla="*/ 984250 w 984250"/>
                <a:gd name="connsiteY10" fmla="*/ 1294769 h 1294769"/>
                <a:gd name="connsiteX0" fmla="*/ 0 w 984250"/>
                <a:gd name="connsiteY0" fmla="*/ 1074022 h 1321672"/>
                <a:gd name="connsiteX1" fmla="*/ 301625 w 984250"/>
                <a:gd name="connsiteY1" fmla="*/ 912097 h 1321672"/>
                <a:gd name="connsiteX2" fmla="*/ 527050 w 984250"/>
                <a:gd name="connsiteY2" fmla="*/ 645397 h 1321672"/>
                <a:gd name="connsiteX3" fmla="*/ 679450 w 984250"/>
                <a:gd name="connsiteY3" fmla="*/ 353297 h 1321672"/>
                <a:gd name="connsiteX4" fmla="*/ 709671 w 984250"/>
                <a:gd name="connsiteY4" fmla="*/ 720 h 1321672"/>
                <a:gd name="connsiteX5" fmla="*/ 944863 w 984250"/>
                <a:gd name="connsiteY5" fmla="*/ 268001 h 1321672"/>
                <a:gd name="connsiteX6" fmla="*/ 841375 w 984250"/>
                <a:gd name="connsiteY6" fmla="*/ 489822 h 1321672"/>
                <a:gd name="connsiteX7" fmla="*/ 701675 w 984250"/>
                <a:gd name="connsiteY7" fmla="*/ 724772 h 1321672"/>
                <a:gd name="connsiteX8" fmla="*/ 603250 w 984250"/>
                <a:gd name="connsiteY8" fmla="*/ 937497 h 1321672"/>
                <a:gd name="connsiteX9" fmla="*/ 673100 w 984250"/>
                <a:gd name="connsiteY9" fmla="*/ 1162922 h 1321672"/>
                <a:gd name="connsiteX10" fmla="*/ 984250 w 984250"/>
                <a:gd name="connsiteY10" fmla="*/ 1321672 h 1321672"/>
                <a:gd name="connsiteX0" fmla="*/ 0 w 984250"/>
                <a:gd name="connsiteY0" fmla="*/ 1075573 h 1323223"/>
                <a:gd name="connsiteX1" fmla="*/ 301625 w 984250"/>
                <a:gd name="connsiteY1" fmla="*/ 913648 h 1323223"/>
                <a:gd name="connsiteX2" fmla="*/ 527050 w 984250"/>
                <a:gd name="connsiteY2" fmla="*/ 646948 h 1323223"/>
                <a:gd name="connsiteX3" fmla="*/ 679450 w 984250"/>
                <a:gd name="connsiteY3" fmla="*/ 354848 h 1323223"/>
                <a:gd name="connsiteX4" fmla="*/ 709671 w 984250"/>
                <a:gd name="connsiteY4" fmla="*/ 2271 h 1323223"/>
                <a:gd name="connsiteX5" fmla="*/ 944863 w 984250"/>
                <a:gd name="connsiteY5" fmla="*/ 269552 h 1323223"/>
                <a:gd name="connsiteX6" fmla="*/ 841375 w 984250"/>
                <a:gd name="connsiteY6" fmla="*/ 491373 h 1323223"/>
                <a:gd name="connsiteX7" fmla="*/ 701675 w 984250"/>
                <a:gd name="connsiteY7" fmla="*/ 726323 h 1323223"/>
                <a:gd name="connsiteX8" fmla="*/ 603250 w 984250"/>
                <a:gd name="connsiteY8" fmla="*/ 939048 h 1323223"/>
                <a:gd name="connsiteX9" fmla="*/ 673100 w 984250"/>
                <a:gd name="connsiteY9" fmla="*/ 1164473 h 1323223"/>
                <a:gd name="connsiteX10" fmla="*/ 984250 w 984250"/>
                <a:gd name="connsiteY10" fmla="*/ 1323223 h 1323223"/>
                <a:gd name="connsiteX0" fmla="*/ 0 w 984250"/>
                <a:gd name="connsiteY0" fmla="*/ 1116988 h 1364638"/>
                <a:gd name="connsiteX1" fmla="*/ 301625 w 984250"/>
                <a:gd name="connsiteY1" fmla="*/ 955063 h 1364638"/>
                <a:gd name="connsiteX2" fmla="*/ 527050 w 984250"/>
                <a:gd name="connsiteY2" fmla="*/ 688363 h 1364638"/>
                <a:gd name="connsiteX3" fmla="*/ 679450 w 984250"/>
                <a:gd name="connsiteY3" fmla="*/ 396263 h 1364638"/>
                <a:gd name="connsiteX4" fmla="*/ 693206 w 984250"/>
                <a:gd name="connsiteY4" fmla="*/ 1975 h 1364638"/>
                <a:gd name="connsiteX5" fmla="*/ 944863 w 984250"/>
                <a:gd name="connsiteY5" fmla="*/ 310967 h 1364638"/>
                <a:gd name="connsiteX6" fmla="*/ 841375 w 984250"/>
                <a:gd name="connsiteY6" fmla="*/ 532788 h 1364638"/>
                <a:gd name="connsiteX7" fmla="*/ 701675 w 984250"/>
                <a:gd name="connsiteY7" fmla="*/ 767738 h 1364638"/>
                <a:gd name="connsiteX8" fmla="*/ 603250 w 984250"/>
                <a:gd name="connsiteY8" fmla="*/ 980463 h 1364638"/>
                <a:gd name="connsiteX9" fmla="*/ 673100 w 984250"/>
                <a:gd name="connsiteY9" fmla="*/ 1205888 h 1364638"/>
                <a:gd name="connsiteX10" fmla="*/ 984250 w 984250"/>
                <a:gd name="connsiteY10" fmla="*/ 1364638 h 1364638"/>
                <a:gd name="connsiteX0" fmla="*/ 0 w 984250"/>
                <a:gd name="connsiteY0" fmla="*/ 1116117 h 1363767"/>
                <a:gd name="connsiteX1" fmla="*/ 301625 w 984250"/>
                <a:gd name="connsiteY1" fmla="*/ 954192 h 1363767"/>
                <a:gd name="connsiteX2" fmla="*/ 527050 w 984250"/>
                <a:gd name="connsiteY2" fmla="*/ 687492 h 1363767"/>
                <a:gd name="connsiteX3" fmla="*/ 679450 w 984250"/>
                <a:gd name="connsiteY3" fmla="*/ 395392 h 1363767"/>
                <a:gd name="connsiteX4" fmla="*/ 693206 w 984250"/>
                <a:gd name="connsiteY4" fmla="*/ 1104 h 1363767"/>
                <a:gd name="connsiteX5" fmla="*/ 954272 w 984250"/>
                <a:gd name="connsiteY5" fmla="*/ 285560 h 1363767"/>
                <a:gd name="connsiteX6" fmla="*/ 841375 w 984250"/>
                <a:gd name="connsiteY6" fmla="*/ 531917 h 1363767"/>
                <a:gd name="connsiteX7" fmla="*/ 701675 w 984250"/>
                <a:gd name="connsiteY7" fmla="*/ 766867 h 1363767"/>
                <a:gd name="connsiteX8" fmla="*/ 603250 w 984250"/>
                <a:gd name="connsiteY8" fmla="*/ 979592 h 1363767"/>
                <a:gd name="connsiteX9" fmla="*/ 673100 w 984250"/>
                <a:gd name="connsiteY9" fmla="*/ 1205017 h 1363767"/>
                <a:gd name="connsiteX10" fmla="*/ 984250 w 984250"/>
                <a:gd name="connsiteY10" fmla="*/ 1363767 h 1363767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01675 w 1040703"/>
                <a:gd name="connsiteY7" fmla="*/ 766867 h 1403024"/>
                <a:gd name="connsiteX8" fmla="*/ 603250 w 1040703"/>
                <a:gd name="connsiteY8" fmla="*/ 979592 h 1403024"/>
                <a:gd name="connsiteX9" fmla="*/ 673100 w 1040703"/>
                <a:gd name="connsiteY9" fmla="*/ 1205017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01675 w 1040703"/>
                <a:gd name="connsiteY7" fmla="*/ 766867 h 1403024"/>
                <a:gd name="connsiteX8" fmla="*/ 603250 w 1040703"/>
                <a:gd name="connsiteY8" fmla="*/ 979592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01675 w 1040703"/>
                <a:gd name="connsiteY7" fmla="*/ 766867 h 1403024"/>
                <a:gd name="connsiteX8" fmla="*/ 624420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22845 w 1040703"/>
                <a:gd name="connsiteY7" fmla="*/ 779134 h 1403024"/>
                <a:gd name="connsiteX8" fmla="*/ 624420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9450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22845 w 1040703"/>
                <a:gd name="connsiteY7" fmla="*/ 779134 h 1403024"/>
                <a:gd name="connsiteX8" fmla="*/ 638533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1040703"/>
                <a:gd name="connsiteY0" fmla="*/ 1116117 h 1403024"/>
                <a:gd name="connsiteX1" fmla="*/ 301625 w 1040703"/>
                <a:gd name="connsiteY1" fmla="*/ 954192 h 1403024"/>
                <a:gd name="connsiteX2" fmla="*/ 527050 w 1040703"/>
                <a:gd name="connsiteY2" fmla="*/ 687492 h 1403024"/>
                <a:gd name="connsiteX3" fmla="*/ 670041 w 1040703"/>
                <a:gd name="connsiteY3" fmla="*/ 395392 h 1403024"/>
                <a:gd name="connsiteX4" fmla="*/ 693206 w 1040703"/>
                <a:gd name="connsiteY4" fmla="*/ 1104 h 1403024"/>
                <a:gd name="connsiteX5" fmla="*/ 954272 w 1040703"/>
                <a:gd name="connsiteY5" fmla="*/ 285560 h 1403024"/>
                <a:gd name="connsiteX6" fmla="*/ 841375 w 1040703"/>
                <a:gd name="connsiteY6" fmla="*/ 531917 h 1403024"/>
                <a:gd name="connsiteX7" fmla="*/ 722845 w 1040703"/>
                <a:gd name="connsiteY7" fmla="*/ 779134 h 1403024"/>
                <a:gd name="connsiteX8" fmla="*/ 638533 w 1040703"/>
                <a:gd name="connsiteY8" fmla="*/ 1011489 h 1403024"/>
                <a:gd name="connsiteX9" fmla="*/ 713088 w 1040703"/>
                <a:gd name="connsiteY9" fmla="*/ 1239366 h 1403024"/>
                <a:gd name="connsiteX10" fmla="*/ 1040703 w 1040703"/>
                <a:gd name="connsiteY10" fmla="*/ 1403024 h 1403024"/>
                <a:gd name="connsiteX0" fmla="*/ 0 w 958176"/>
                <a:gd name="connsiteY0" fmla="*/ 1116117 h 1368675"/>
                <a:gd name="connsiteX1" fmla="*/ 301625 w 958176"/>
                <a:gd name="connsiteY1" fmla="*/ 954192 h 1368675"/>
                <a:gd name="connsiteX2" fmla="*/ 527050 w 958176"/>
                <a:gd name="connsiteY2" fmla="*/ 687492 h 1368675"/>
                <a:gd name="connsiteX3" fmla="*/ 670041 w 958176"/>
                <a:gd name="connsiteY3" fmla="*/ 395392 h 1368675"/>
                <a:gd name="connsiteX4" fmla="*/ 693206 w 958176"/>
                <a:gd name="connsiteY4" fmla="*/ 1104 h 1368675"/>
                <a:gd name="connsiteX5" fmla="*/ 954272 w 958176"/>
                <a:gd name="connsiteY5" fmla="*/ 285560 h 1368675"/>
                <a:gd name="connsiteX6" fmla="*/ 841375 w 958176"/>
                <a:gd name="connsiteY6" fmla="*/ 531917 h 1368675"/>
                <a:gd name="connsiteX7" fmla="*/ 722845 w 958176"/>
                <a:gd name="connsiteY7" fmla="*/ 779134 h 1368675"/>
                <a:gd name="connsiteX8" fmla="*/ 638533 w 958176"/>
                <a:gd name="connsiteY8" fmla="*/ 1011489 h 1368675"/>
                <a:gd name="connsiteX9" fmla="*/ 713088 w 958176"/>
                <a:gd name="connsiteY9" fmla="*/ 1239366 h 1368675"/>
                <a:gd name="connsiteX10" fmla="*/ 822237 w 958176"/>
                <a:gd name="connsiteY10" fmla="*/ 1368675 h 1368675"/>
                <a:gd name="connsiteX0" fmla="*/ 0 w 958176"/>
                <a:gd name="connsiteY0" fmla="*/ 1116117 h 1239366"/>
                <a:gd name="connsiteX1" fmla="*/ 301625 w 958176"/>
                <a:gd name="connsiteY1" fmla="*/ 954192 h 1239366"/>
                <a:gd name="connsiteX2" fmla="*/ 527050 w 958176"/>
                <a:gd name="connsiteY2" fmla="*/ 687492 h 1239366"/>
                <a:gd name="connsiteX3" fmla="*/ 670041 w 958176"/>
                <a:gd name="connsiteY3" fmla="*/ 395392 h 1239366"/>
                <a:gd name="connsiteX4" fmla="*/ 693206 w 958176"/>
                <a:gd name="connsiteY4" fmla="*/ 1104 h 1239366"/>
                <a:gd name="connsiteX5" fmla="*/ 954272 w 958176"/>
                <a:gd name="connsiteY5" fmla="*/ 285560 h 1239366"/>
                <a:gd name="connsiteX6" fmla="*/ 841375 w 958176"/>
                <a:gd name="connsiteY6" fmla="*/ 531917 h 1239366"/>
                <a:gd name="connsiteX7" fmla="*/ 722845 w 958176"/>
                <a:gd name="connsiteY7" fmla="*/ 779134 h 1239366"/>
                <a:gd name="connsiteX8" fmla="*/ 638533 w 958176"/>
                <a:gd name="connsiteY8" fmla="*/ 1011489 h 1239366"/>
                <a:gd name="connsiteX9" fmla="*/ 713088 w 958176"/>
                <a:gd name="connsiteY9" fmla="*/ 1239366 h 1239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8176" h="1239366">
                  <a:moveTo>
                    <a:pt x="0" y="1116117"/>
                  </a:moveTo>
                  <a:cubicBezTo>
                    <a:pt x="106891" y="1070873"/>
                    <a:pt x="213783" y="1025629"/>
                    <a:pt x="301625" y="954192"/>
                  </a:cubicBezTo>
                  <a:cubicBezTo>
                    <a:pt x="389467" y="882755"/>
                    <a:pt x="465647" y="780625"/>
                    <a:pt x="527050" y="687492"/>
                  </a:cubicBezTo>
                  <a:cubicBezTo>
                    <a:pt x="588453" y="594359"/>
                    <a:pt x="642348" y="509790"/>
                    <a:pt x="670041" y="395392"/>
                  </a:cubicBezTo>
                  <a:cubicBezTo>
                    <a:pt x="697734" y="280994"/>
                    <a:pt x="645834" y="19409"/>
                    <a:pt x="693206" y="1104"/>
                  </a:cubicBezTo>
                  <a:cubicBezTo>
                    <a:pt x="740578" y="-17201"/>
                    <a:pt x="929577" y="197091"/>
                    <a:pt x="954272" y="285560"/>
                  </a:cubicBezTo>
                  <a:cubicBezTo>
                    <a:pt x="978967" y="374029"/>
                    <a:pt x="879946" y="449655"/>
                    <a:pt x="841375" y="531917"/>
                  </a:cubicBezTo>
                  <a:cubicBezTo>
                    <a:pt x="802804" y="614179"/>
                    <a:pt x="756652" y="699205"/>
                    <a:pt x="722845" y="779134"/>
                  </a:cubicBezTo>
                  <a:cubicBezTo>
                    <a:pt x="689038" y="859063"/>
                    <a:pt x="640159" y="934784"/>
                    <a:pt x="638533" y="1011489"/>
                  </a:cubicBezTo>
                  <a:cubicBezTo>
                    <a:pt x="636907" y="1088194"/>
                    <a:pt x="649588" y="1175337"/>
                    <a:pt x="713088" y="1239366"/>
                  </a:cubicBezTo>
                </a:path>
              </a:pathLst>
            </a:custGeom>
            <a:ln w="19050" cmpd="sng">
              <a:solidFill>
                <a:srgbClr val="00D3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1868321" y="3375317"/>
              <a:ext cx="1042442" cy="1534465"/>
            </a:xfrm>
            <a:custGeom>
              <a:avLst/>
              <a:gdLst>
                <a:gd name="connsiteX0" fmla="*/ 0 w 501398"/>
                <a:gd name="connsiteY0" fmla="*/ 673699 h 810224"/>
                <a:gd name="connsiteX1" fmla="*/ 200025 w 501398"/>
                <a:gd name="connsiteY1" fmla="*/ 508599 h 810224"/>
                <a:gd name="connsiteX2" fmla="*/ 485775 w 501398"/>
                <a:gd name="connsiteY2" fmla="*/ 16474 h 810224"/>
                <a:gd name="connsiteX3" fmla="*/ 454025 w 501398"/>
                <a:gd name="connsiteY3" fmla="*/ 133949 h 810224"/>
                <a:gd name="connsiteX4" fmla="*/ 371475 w 501398"/>
                <a:gd name="connsiteY4" fmla="*/ 305399 h 810224"/>
                <a:gd name="connsiteX5" fmla="*/ 269875 w 501398"/>
                <a:gd name="connsiteY5" fmla="*/ 492724 h 810224"/>
                <a:gd name="connsiteX6" fmla="*/ 250825 w 501398"/>
                <a:gd name="connsiteY6" fmla="*/ 673699 h 810224"/>
                <a:gd name="connsiteX7" fmla="*/ 327025 w 501398"/>
                <a:gd name="connsiteY7" fmla="*/ 810224 h 810224"/>
                <a:gd name="connsiteX0" fmla="*/ 0 w 573202"/>
                <a:gd name="connsiteY0" fmla="*/ 864511 h 1001036"/>
                <a:gd name="connsiteX1" fmla="*/ 200025 w 573202"/>
                <a:gd name="connsiteY1" fmla="*/ 699411 h 1001036"/>
                <a:gd name="connsiteX2" fmla="*/ 564289 w 573202"/>
                <a:gd name="connsiteY2" fmla="*/ 8548 h 1001036"/>
                <a:gd name="connsiteX3" fmla="*/ 454025 w 573202"/>
                <a:gd name="connsiteY3" fmla="*/ 324761 h 1001036"/>
                <a:gd name="connsiteX4" fmla="*/ 371475 w 573202"/>
                <a:gd name="connsiteY4" fmla="*/ 496211 h 1001036"/>
                <a:gd name="connsiteX5" fmla="*/ 269875 w 573202"/>
                <a:gd name="connsiteY5" fmla="*/ 683536 h 1001036"/>
                <a:gd name="connsiteX6" fmla="*/ 250825 w 573202"/>
                <a:gd name="connsiteY6" fmla="*/ 864511 h 1001036"/>
                <a:gd name="connsiteX7" fmla="*/ 327025 w 573202"/>
                <a:gd name="connsiteY7" fmla="*/ 1001036 h 1001036"/>
                <a:gd name="connsiteX0" fmla="*/ 0 w 576015"/>
                <a:gd name="connsiteY0" fmla="*/ 866736 h 1003261"/>
                <a:gd name="connsiteX1" fmla="*/ 200025 w 576015"/>
                <a:gd name="connsiteY1" fmla="*/ 701636 h 1003261"/>
                <a:gd name="connsiteX2" fmla="*/ 564289 w 576015"/>
                <a:gd name="connsiteY2" fmla="*/ 10773 h 1003261"/>
                <a:gd name="connsiteX3" fmla="*/ 476107 w 576015"/>
                <a:gd name="connsiteY3" fmla="*/ 295090 h 1003261"/>
                <a:gd name="connsiteX4" fmla="*/ 371475 w 576015"/>
                <a:gd name="connsiteY4" fmla="*/ 498436 h 1003261"/>
                <a:gd name="connsiteX5" fmla="*/ 269875 w 576015"/>
                <a:gd name="connsiteY5" fmla="*/ 685761 h 1003261"/>
                <a:gd name="connsiteX6" fmla="*/ 250825 w 576015"/>
                <a:gd name="connsiteY6" fmla="*/ 866736 h 1003261"/>
                <a:gd name="connsiteX7" fmla="*/ 327025 w 576015"/>
                <a:gd name="connsiteY7" fmla="*/ 1003261 h 1003261"/>
                <a:gd name="connsiteX0" fmla="*/ 0 w 580581"/>
                <a:gd name="connsiteY0" fmla="*/ 840559 h 977084"/>
                <a:gd name="connsiteX1" fmla="*/ 200025 w 580581"/>
                <a:gd name="connsiteY1" fmla="*/ 675459 h 977084"/>
                <a:gd name="connsiteX2" fmla="*/ 569196 w 580581"/>
                <a:gd name="connsiteY2" fmla="*/ 11585 h 977084"/>
                <a:gd name="connsiteX3" fmla="*/ 476107 w 580581"/>
                <a:gd name="connsiteY3" fmla="*/ 268913 h 977084"/>
                <a:gd name="connsiteX4" fmla="*/ 371475 w 580581"/>
                <a:gd name="connsiteY4" fmla="*/ 472259 h 977084"/>
                <a:gd name="connsiteX5" fmla="*/ 269875 w 580581"/>
                <a:gd name="connsiteY5" fmla="*/ 659584 h 977084"/>
                <a:gd name="connsiteX6" fmla="*/ 250825 w 580581"/>
                <a:gd name="connsiteY6" fmla="*/ 840559 h 977084"/>
                <a:gd name="connsiteX7" fmla="*/ 327025 w 580581"/>
                <a:gd name="connsiteY7" fmla="*/ 977084 h 977084"/>
                <a:gd name="connsiteX0" fmla="*/ 0 w 586943"/>
                <a:gd name="connsiteY0" fmla="*/ 828984 h 965509"/>
                <a:gd name="connsiteX1" fmla="*/ 200025 w 586943"/>
                <a:gd name="connsiteY1" fmla="*/ 663884 h 965509"/>
                <a:gd name="connsiteX2" fmla="*/ 569196 w 586943"/>
                <a:gd name="connsiteY2" fmla="*/ 10 h 965509"/>
                <a:gd name="connsiteX3" fmla="*/ 476107 w 586943"/>
                <a:gd name="connsiteY3" fmla="*/ 257338 h 965509"/>
                <a:gd name="connsiteX4" fmla="*/ 371475 w 586943"/>
                <a:gd name="connsiteY4" fmla="*/ 460684 h 965509"/>
                <a:gd name="connsiteX5" fmla="*/ 269875 w 586943"/>
                <a:gd name="connsiteY5" fmla="*/ 648009 h 965509"/>
                <a:gd name="connsiteX6" fmla="*/ 250825 w 586943"/>
                <a:gd name="connsiteY6" fmla="*/ 828984 h 965509"/>
                <a:gd name="connsiteX7" fmla="*/ 327025 w 586943"/>
                <a:gd name="connsiteY7" fmla="*/ 965509 h 965509"/>
                <a:gd name="connsiteX0" fmla="*/ 0 w 586943"/>
                <a:gd name="connsiteY0" fmla="*/ 828984 h 828984"/>
                <a:gd name="connsiteX1" fmla="*/ 200025 w 586943"/>
                <a:gd name="connsiteY1" fmla="*/ 663884 h 828984"/>
                <a:gd name="connsiteX2" fmla="*/ 569196 w 586943"/>
                <a:gd name="connsiteY2" fmla="*/ 10 h 828984"/>
                <a:gd name="connsiteX3" fmla="*/ 476107 w 586943"/>
                <a:gd name="connsiteY3" fmla="*/ 257338 h 828984"/>
                <a:gd name="connsiteX4" fmla="*/ 371475 w 586943"/>
                <a:gd name="connsiteY4" fmla="*/ 460684 h 828984"/>
                <a:gd name="connsiteX5" fmla="*/ 269875 w 586943"/>
                <a:gd name="connsiteY5" fmla="*/ 648009 h 828984"/>
                <a:gd name="connsiteX6" fmla="*/ 250825 w 586943"/>
                <a:gd name="connsiteY6" fmla="*/ 828984 h 828984"/>
                <a:gd name="connsiteX0" fmla="*/ 0 w 586943"/>
                <a:gd name="connsiteY0" fmla="*/ 828984 h 905044"/>
                <a:gd name="connsiteX1" fmla="*/ 200025 w 586943"/>
                <a:gd name="connsiteY1" fmla="*/ 663884 h 905044"/>
                <a:gd name="connsiteX2" fmla="*/ 569196 w 586943"/>
                <a:gd name="connsiteY2" fmla="*/ 10 h 905044"/>
                <a:gd name="connsiteX3" fmla="*/ 476107 w 586943"/>
                <a:gd name="connsiteY3" fmla="*/ 257338 h 905044"/>
                <a:gd name="connsiteX4" fmla="*/ 371475 w 586943"/>
                <a:gd name="connsiteY4" fmla="*/ 460684 h 905044"/>
                <a:gd name="connsiteX5" fmla="*/ 269875 w 586943"/>
                <a:gd name="connsiteY5" fmla="*/ 648009 h 905044"/>
                <a:gd name="connsiteX6" fmla="*/ 319524 w 586943"/>
                <a:gd name="connsiteY6" fmla="*/ 905044 h 905044"/>
                <a:gd name="connsiteX0" fmla="*/ 0 w 586943"/>
                <a:gd name="connsiteY0" fmla="*/ 828984 h 905044"/>
                <a:gd name="connsiteX1" fmla="*/ 200025 w 586943"/>
                <a:gd name="connsiteY1" fmla="*/ 663884 h 905044"/>
                <a:gd name="connsiteX2" fmla="*/ 569196 w 586943"/>
                <a:gd name="connsiteY2" fmla="*/ 10 h 905044"/>
                <a:gd name="connsiteX3" fmla="*/ 476107 w 586943"/>
                <a:gd name="connsiteY3" fmla="*/ 257338 h 905044"/>
                <a:gd name="connsiteX4" fmla="*/ 371475 w 586943"/>
                <a:gd name="connsiteY4" fmla="*/ 460684 h 905044"/>
                <a:gd name="connsiteX5" fmla="*/ 304224 w 586943"/>
                <a:gd name="connsiteY5" fmla="*/ 689720 h 905044"/>
                <a:gd name="connsiteX6" fmla="*/ 319524 w 586943"/>
                <a:gd name="connsiteY6" fmla="*/ 905044 h 905044"/>
                <a:gd name="connsiteX0" fmla="*/ 0 w 586827"/>
                <a:gd name="connsiteY0" fmla="*/ 828984 h 905044"/>
                <a:gd name="connsiteX1" fmla="*/ 200025 w 586827"/>
                <a:gd name="connsiteY1" fmla="*/ 663884 h 905044"/>
                <a:gd name="connsiteX2" fmla="*/ 569196 w 586827"/>
                <a:gd name="connsiteY2" fmla="*/ 10 h 905044"/>
                <a:gd name="connsiteX3" fmla="*/ 476107 w 586827"/>
                <a:gd name="connsiteY3" fmla="*/ 257338 h 905044"/>
                <a:gd name="connsiteX4" fmla="*/ 378836 w 586827"/>
                <a:gd name="connsiteY4" fmla="*/ 470499 h 905044"/>
                <a:gd name="connsiteX5" fmla="*/ 304224 w 586827"/>
                <a:gd name="connsiteY5" fmla="*/ 689720 h 905044"/>
                <a:gd name="connsiteX6" fmla="*/ 319524 w 586827"/>
                <a:gd name="connsiteY6" fmla="*/ 905044 h 905044"/>
                <a:gd name="connsiteX0" fmla="*/ 0 w 583115"/>
                <a:gd name="connsiteY0" fmla="*/ 839426 h 915486"/>
                <a:gd name="connsiteX1" fmla="*/ 200025 w 583115"/>
                <a:gd name="connsiteY1" fmla="*/ 674326 h 915486"/>
                <a:gd name="connsiteX2" fmla="*/ 569196 w 583115"/>
                <a:gd name="connsiteY2" fmla="*/ 10452 h 915486"/>
                <a:gd name="connsiteX3" fmla="*/ 493282 w 583115"/>
                <a:gd name="connsiteY3" fmla="*/ 282501 h 915486"/>
                <a:gd name="connsiteX4" fmla="*/ 378836 w 583115"/>
                <a:gd name="connsiteY4" fmla="*/ 480941 h 915486"/>
                <a:gd name="connsiteX5" fmla="*/ 304224 w 583115"/>
                <a:gd name="connsiteY5" fmla="*/ 700162 h 915486"/>
                <a:gd name="connsiteX6" fmla="*/ 319524 w 583115"/>
                <a:gd name="connsiteY6" fmla="*/ 915486 h 915486"/>
                <a:gd name="connsiteX0" fmla="*/ 0 w 586357"/>
                <a:gd name="connsiteY0" fmla="*/ 842872 h 918932"/>
                <a:gd name="connsiteX1" fmla="*/ 200025 w 586357"/>
                <a:gd name="connsiteY1" fmla="*/ 677772 h 918932"/>
                <a:gd name="connsiteX2" fmla="*/ 569196 w 586357"/>
                <a:gd name="connsiteY2" fmla="*/ 13898 h 918932"/>
                <a:gd name="connsiteX3" fmla="*/ 510457 w 586357"/>
                <a:gd name="connsiteY3" fmla="*/ 246690 h 918932"/>
                <a:gd name="connsiteX4" fmla="*/ 378836 w 586357"/>
                <a:gd name="connsiteY4" fmla="*/ 484387 h 918932"/>
                <a:gd name="connsiteX5" fmla="*/ 304224 w 586357"/>
                <a:gd name="connsiteY5" fmla="*/ 703608 h 918932"/>
                <a:gd name="connsiteX6" fmla="*/ 319524 w 586357"/>
                <a:gd name="connsiteY6" fmla="*/ 918932 h 918932"/>
                <a:gd name="connsiteX0" fmla="*/ 0 w 610691"/>
                <a:gd name="connsiteY0" fmla="*/ 870149 h 946209"/>
                <a:gd name="connsiteX1" fmla="*/ 200025 w 610691"/>
                <a:gd name="connsiteY1" fmla="*/ 705049 h 946209"/>
                <a:gd name="connsiteX2" fmla="*/ 569196 w 610691"/>
                <a:gd name="connsiteY2" fmla="*/ 41175 h 946209"/>
                <a:gd name="connsiteX3" fmla="*/ 595390 w 610691"/>
                <a:gd name="connsiteY3" fmla="*/ 92888 h 946209"/>
                <a:gd name="connsiteX4" fmla="*/ 510457 w 610691"/>
                <a:gd name="connsiteY4" fmla="*/ 273967 h 946209"/>
                <a:gd name="connsiteX5" fmla="*/ 378836 w 610691"/>
                <a:gd name="connsiteY5" fmla="*/ 511664 h 946209"/>
                <a:gd name="connsiteX6" fmla="*/ 304224 w 610691"/>
                <a:gd name="connsiteY6" fmla="*/ 730885 h 946209"/>
                <a:gd name="connsiteX7" fmla="*/ 319524 w 610691"/>
                <a:gd name="connsiteY7" fmla="*/ 946209 h 946209"/>
                <a:gd name="connsiteX0" fmla="*/ 0 w 604196"/>
                <a:gd name="connsiteY0" fmla="*/ 851365 h 927425"/>
                <a:gd name="connsiteX1" fmla="*/ 200025 w 604196"/>
                <a:gd name="connsiteY1" fmla="*/ 686265 h 927425"/>
                <a:gd name="connsiteX2" fmla="*/ 554475 w 604196"/>
                <a:gd name="connsiteY2" fmla="*/ 46927 h 927425"/>
                <a:gd name="connsiteX3" fmla="*/ 595390 w 604196"/>
                <a:gd name="connsiteY3" fmla="*/ 74104 h 927425"/>
                <a:gd name="connsiteX4" fmla="*/ 510457 w 604196"/>
                <a:gd name="connsiteY4" fmla="*/ 255183 h 927425"/>
                <a:gd name="connsiteX5" fmla="*/ 378836 w 604196"/>
                <a:gd name="connsiteY5" fmla="*/ 492880 h 927425"/>
                <a:gd name="connsiteX6" fmla="*/ 304224 w 604196"/>
                <a:gd name="connsiteY6" fmla="*/ 712101 h 927425"/>
                <a:gd name="connsiteX7" fmla="*/ 319524 w 604196"/>
                <a:gd name="connsiteY7" fmla="*/ 927425 h 927425"/>
                <a:gd name="connsiteX0" fmla="*/ 0 w 604196"/>
                <a:gd name="connsiteY0" fmla="*/ 851365 h 927425"/>
                <a:gd name="connsiteX1" fmla="*/ 200025 w 604196"/>
                <a:gd name="connsiteY1" fmla="*/ 686265 h 927425"/>
                <a:gd name="connsiteX2" fmla="*/ 554475 w 604196"/>
                <a:gd name="connsiteY2" fmla="*/ 46927 h 927425"/>
                <a:gd name="connsiteX3" fmla="*/ 595390 w 604196"/>
                <a:gd name="connsiteY3" fmla="*/ 74104 h 927425"/>
                <a:gd name="connsiteX4" fmla="*/ 510457 w 604196"/>
                <a:gd name="connsiteY4" fmla="*/ 255183 h 927425"/>
                <a:gd name="connsiteX5" fmla="*/ 378836 w 604196"/>
                <a:gd name="connsiteY5" fmla="*/ 492880 h 927425"/>
                <a:gd name="connsiteX6" fmla="*/ 304224 w 604196"/>
                <a:gd name="connsiteY6" fmla="*/ 712101 h 927425"/>
                <a:gd name="connsiteX7" fmla="*/ 319524 w 604196"/>
                <a:gd name="connsiteY7" fmla="*/ 927425 h 927425"/>
                <a:gd name="connsiteX0" fmla="*/ 0 w 601699"/>
                <a:gd name="connsiteY0" fmla="*/ 843914 h 919974"/>
                <a:gd name="connsiteX1" fmla="*/ 256456 w 601699"/>
                <a:gd name="connsiteY1" fmla="*/ 578218 h 919974"/>
                <a:gd name="connsiteX2" fmla="*/ 554475 w 601699"/>
                <a:gd name="connsiteY2" fmla="*/ 39476 h 919974"/>
                <a:gd name="connsiteX3" fmla="*/ 595390 w 601699"/>
                <a:gd name="connsiteY3" fmla="*/ 66653 h 919974"/>
                <a:gd name="connsiteX4" fmla="*/ 510457 w 601699"/>
                <a:gd name="connsiteY4" fmla="*/ 247732 h 919974"/>
                <a:gd name="connsiteX5" fmla="*/ 378836 w 601699"/>
                <a:gd name="connsiteY5" fmla="*/ 485429 h 919974"/>
                <a:gd name="connsiteX6" fmla="*/ 304224 w 601699"/>
                <a:gd name="connsiteY6" fmla="*/ 704650 h 919974"/>
                <a:gd name="connsiteX7" fmla="*/ 319524 w 601699"/>
                <a:gd name="connsiteY7" fmla="*/ 919974 h 919974"/>
                <a:gd name="connsiteX0" fmla="*/ 0 w 600628"/>
                <a:gd name="connsiteY0" fmla="*/ 843551 h 919611"/>
                <a:gd name="connsiteX1" fmla="*/ 285899 w 600628"/>
                <a:gd name="connsiteY1" fmla="*/ 572948 h 919611"/>
                <a:gd name="connsiteX2" fmla="*/ 554475 w 600628"/>
                <a:gd name="connsiteY2" fmla="*/ 39113 h 919611"/>
                <a:gd name="connsiteX3" fmla="*/ 595390 w 600628"/>
                <a:gd name="connsiteY3" fmla="*/ 66290 h 919611"/>
                <a:gd name="connsiteX4" fmla="*/ 510457 w 600628"/>
                <a:gd name="connsiteY4" fmla="*/ 247369 h 919611"/>
                <a:gd name="connsiteX5" fmla="*/ 378836 w 600628"/>
                <a:gd name="connsiteY5" fmla="*/ 485066 h 919611"/>
                <a:gd name="connsiteX6" fmla="*/ 304224 w 600628"/>
                <a:gd name="connsiteY6" fmla="*/ 704287 h 919611"/>
                <a:gd name="connsiteX7" fmla="*/ 319524 w 600628"/>
                <a:gd name="connsiteY7" fmla="*/ 919611 h 919611"/>
                <a:gd name="connsiteX0" fmla="*/ 0 w 597366"/>
                <a:gd name="connsiteY0" fmla="*/ 818751 h 894811"/>
                <a:gd name="connsiteX1" fmla="*/ 285899 w 597366"/>
                <a:gd name="connsiteY1" fmla="*/ 548148 h 894811"/>
                <a:gd name="connsiteX2" fmla="*/ 462898 w 597366"/>
                <a:gd name="connsiteY2" fmla="*/ 213239 h 894811"/>
                <a:gd name="connsiteX3" fmla="*/ 554475 w 597366"/>
                <a:gd name="connsiteY3" fmla="*/ 14313 h 894811"/>
                <a:gd name="connsiteX4" fmla="*/ 595390 w 597366"/>
                <a:gd name="connsiteY4" fmla="*/ 41490 h 894811"/>
                <a:gd name="connsiteX5" fmla="*/ 510457 w 597366"/>
                <a:gd name="connsiteY5" fmla="*/ 222569 h 894811"/>
                <a:gd name="connsiteX6" fmla="*/ 378836 w 597366"/>
                <a:gd name="connsiteY6" fmla="*/ 460266 h 894811"/>
                <a:gd name="connsiteX7" fmla="*/ 304224 w 597366"/>
                <a:gd name="connsiteY7" fmla="*/ 679487 h 894811"/>
                <a:gd name="connsiteX8" fmla="*/ 319524 w 597366"/>
                <a:gd name="connsiteY8" fmla="*/ 894811 h 894811"/>
                <a:gd name="connsiteX0" fmla="*/ 0 w 585831"/>
                <a:gd name="connsiteY0" fmla="*/ 810589 h 886649"/>
                <a:gd name="connsiteX1" fmla="*/ 285899 w 585831"/>
                <a:gd name="connsiteY1" fmla="*/ 539986 h 886649"/>
                <a:gd name="connsiteX2" fmla="*/ 462898 w 585831"/>
                <a:gd name="connsiteY2" fmla="*/ 205077 h 886649"/>
                <a:gd name="connsiteX3" fmla="*/ 554475 w 585831"/>
                <a:gd name="connsiteY3" fmla="*/ 6151 h 886649"/>
                <a:gd name="connsiteX4" fmla="*/ 583122 w 585831"/>
                <a:gd name="connsiteY4" fmla="*/ 67678 h 886649"/>
                <a:gd name="connsiteX5" fmla="*/ 510457 w 585831"/>
                <a:gd name="connsiteY5" fmla="*/ 214407 h 886649"/>
                <a:gd name="connsiteX6" fmla="*/ 378836 w 585831"/>
                <a:gd name="connsiteY6" fmla="*/ 452104 h 886649"/>
                <a:gd name="connsiteX7" fmla="*/ 304224 w 585831"/>
                <a:gd name="connsiteY7" fmla="*/ 671325 h 886649"/>
                <a:gd name="connsiteX8" fmla="*/ 319524 w 585831"/>
                <a:gd name="connsiteY8" fmla="*/ 886649 h 886649"/>
                <a:gd name="connsiteX0" fmla="*/ 0 w 585831"/>
                <a:gd name="connsiteY0" fmla="*/ 810589 h 886649"/>
                <a:gd name="connsiteX1" fmla="*/ 285899 w 585831"/>
                <a:gd name="connsiteY1" fmla="*/ 539986 h 886649"/>
                <a:gd name="connsiteX2" fmla="*/ 462898 w 585831"/>
                <a:gd name="connsiteY2" fmla="*/ 205077 h 886649"/>
                <a:gd name="connsiteX3" fmla="*/ 554475 w 585831"/>
                <a:gd name="connsiteY3" fmla="*/ 6151 h 886649"/>
                <a:gd name="connsiteX4" fmla="*/ 583122 w 585831"/>
                <a:gd name="connsiteY4" fmla="*/ 67678 h 886649"/>
                <a:gd name="connsiteX5" fmla="*/ 510457 w 585831"/>
                <a:gd name="connsiteY5" fmla="*/ 214407 h 886649"/>
                <a:gd name="connsiteX6" fmla="*/ 393557 w 585831"/>
                <a:gd name="connsiteY6" fmla="*/ 457012 h 886649"/>
                <a:gd name="connsiteX7" fmla="*/ 304224 w 585831"/>
                <a:gd name="connsiteY7" fmla="*/ 671325 h 886649"/>
                <a:gd name="connsiteX8" fmla="*/ 319524 w 585831"/>
                <a:gd name="connsiteY8" fmla="*/ 886649 h 886649"/>
                <a:gd name="connsiteX0" fmla="*/ 0 w 585831"/>
                <a:gd name="connsiteY0" fmla="*/ 810589 h 886649"/>
                <a:gd name="connsiteX1" fmla="*/ 285899 w 585831"/>
                <a:gd name="connsiteY1" fmla="*/ 539986 h 886649"/>
                <a:gd name="connsiteX2" fmla="*/ 462898 w 585831"/>
                <a:gd name="connsiteY2" fmla="*/ 205077 h 886649"/>
                <a:gd name="connsiteX3" fmla="*/ 554475 w 585831"/>
                <a:gd name="connsiteY3" fmla="*/ 6151 h 886649"/>
                <a:gd name="connsiteX4" fmla="*/ 583122 w 585831"/>
                <a:gd name="connsiteY4" fmla="*/ 67678 h 886649"/>
                <a:gd name="connsiteX5" fmla="*/ 532539 w 585831"/>
                <a:gd name="connsiteY5" fmla="*/ 214407 h 886649"/>
                <a:gd name="connsiteX6" fmla="*/ 393557 w 585831"/>
                <a:gd name="connsiteY6" fmla="*/ 457012 h 886649"/>
                <a:gd name="connsiteX7" fmla="*/ 304224 w 585831"/>
                <a:gd name="connsiteY7" fmla="*/ 671325 h 886649"/>
                <a:gd name="connsiteX8" fmla="*/ 319524 w 585831"/>
                <a:gd name="connsiteY8" fmla="*/ 886649 h 886649"/>
                <a:gd name="connsiteX0" fmla="*/ 0 w 613990"/>
                <a:gd name="connsiteY0" fmla="*/ 813283 h 889343"/>
                <a:gd name="connsiteX1" fmla="*/ 285899 w 613990"/>
                <a:gd name="connsiteY1" fmla="*/ 542680 h 889343"/>
                <a:gd name="connsiteX2" fmla="*/ 462898 w 613990"/>
                <a:gd name="connsiteY2" fmla="*/ 207771 h 889343"/>
                <a:gd name="connsiteX3" fmla="*/ 554475 w 613990"/>
                <a:gd name="connsiteY3" fmla="*/ 8845 h 889343"/>
                <a:gd name="connsiteX4" fmla="*/ 612565 w 613990"/>
                <a:gd name="connsiteY4" fmla="*/ 55651 h 889343"/>
                <a:gd name="connsiteX5" fmla="*/ 532539 w 613990"/>
                <a:gd name="connsiteY5" fmla="*/ 217101 h 889343"/>
                <a:gd name="connsiteX6" fmla="*/ 393557 w 613990"/>
                <a:gd name="connsiteY6" fmla="*/ 459706 h 889343"/>
                <a:gd name="connsiteX7" fmla="*/ 304224 w 613990"/>
                <a:gd name="connsiteY7" fmla="*/ 674019 h 889343"/>
                <a:gd name="connsiteX8" fmla="*/ 319524 w 613990"/>
                <a:gd name="connsiteY8" fmla="*/ 889343 h 889343"/>
                <a:gd name="connsiteX0" fmla="*/ 0 w 613990"/>
                <a:gd name="connsiteY0" fmla="*/ 813283 h 889343"/>
                <a:gd name="connsiteX1" fmla="*/ 285899 w 613990"/>
                <a:gd name="connsiteY1" fmla="*/ 525506 h 889343"/>
                <a:gd name="connsiteX2" fmla="*/ 462898 w 613990"/>
                <a:gd name="connsiteY2" fmla="*/ 207771 h 889343"/>
                <a:gd name="connsiteX3" fmla="*/ 554475 w 613990"/>
                <a:gd name="connsiteY3" fmla="*/ 8845 h 889343"/>
                <a:gd name="connsiteX4" fmla="*/ 612565 w 613990"/>
                <a:gd name="connsiteY4" fmla="*/ 55651 h 889343"/>
                <a:gd name="connsiteX5" fmla="*/ 532539 w 613990"/>
                <a:gd name="connsiteY5" fmla="*/ 217101 h 889343"/>
                <a:gd name="connsiteX6" fmla="*/ 393557 w 613990"/>
                <a:gd name="connsiteY6" fmla="*/ 459706 h 889343"/>
                <a:gd name="connsiteX7" fmla="*/ 304224 w 613990"/>
                <a:gd name="connsiteY7" fmla="*/ 674019 h 889343"/>
                <a:gd name="connsiteX8" fmla="*/ 319524 w 613990"/>
                <a:gd name="connsiteY8" fmla="*/ 889343 h 889343"/>
                <a:gd name="connsiteX0" fmla="*/ 0 w 604176"/>
                <a:gd name="connsiteY0" fmla="*/ 820644 h 889343"/>
                <a:gd name="connsiteX1" fmla="*/ 276085 w 604176"/>
                <a:gd name="connsiteY1" fmla="*/ 525506 h 889343"/>
                <a:gd name="connsiteX2" fmla="*/ 453084 w 604176"/>
                <a:gd name="connsiteY2" fmla="*/ 207771 h 889343"/>
                <a:gd name="connsiteX3" fmla="*/ 544661 w 604176"/>
                <a:gd name="connsiteY3" fmla="*/ 8845 h 889343"/>
                <a:gd name="connsiteX4" fmla="*/ 602751 w 604176"/>
                <a:gd name="connsiteY4" fmla="*/ 55651 h 889343"/>
                <a:gd name="connsiteX5" fmla="*/ 522725 w 604176"/>
                <a:gd name="connsiteY5" fmla="*/ 217101 h 889343"/>
                <a:gd name="connsiteX6" fmla="*/ 383743 w 604176"/>
                <a:gd name="connsiteY6" fmla="*/ 459706 h 889343"/>
                <a:gd name="connsiteX7" fmla="*/ 294410 w 604176"/>
                <a:gd name="connsiteY7" fmla="*/ 674019 h 889343"/>
                <a:gd name="connsiteX8" fmla="*/ 309710 w 604176"/>
                <a:gd name="connsiteY8" fmla="*/ 889343 h 889343"/>
                <a:gd name="connsiteX0" fmla="*/ 0 w 604176"/>
                <a:gd name="connsiteY0" fmla="*/ 820644 h 889343"/>
                <a:gd name="connsiteX1" fmla="*/ 276085 w 604176"/>
                <a:gd name="connsiteY1" fmla="*/ 525506 h 889343"/>
                <a:gd name="connsiteX2" fmla="*/ 453084 w 604176"/>
                <a:gd name="connsiteY2" fmla="*/ 207771 h 889343"/>
                <a:gd name="connsiteX3" fmla="*/ 544661 w 604176"/>
                <a:gd name="connsiteY3" fmla="*/ 8845 h 889343"/>
                <a:gd name="connsiteX4" fmla="*/ 602751 w 604176"/>
                <a:gd name="connsiteY4" fmla="*/ 55651 h 889343"/>
                <a:gd name="connsiteX5" fmla="*/ 522725 w 604176"/>
                <a:gd name="connsiteY5" fmla="*/ 217101 h 889343"/>
                <a:gd name="connsiteX6" fmla="*/ 383743 w 604176"/>
                <a:gd name="connsiteY6" fmla="*/ 459706 h 889343"/>
                <a:gd name="connsiteX7" fmla="*/ 294410 w 604176"/>
                <a:gd name="connsiteY7" fmla="*/ 674019 h 889343"/>
                <a:gd name="connsiteX8" fmla="*/ 272907 w 604176"/>
                <a:gd name="connsiteY8" fmla="*/ 889343 h 889343"/>
                <a:gd name="connsiteX0" fmla="*/ 0 w 604176"/>
                <a:gd name="connsiteY0" fmla="*/ 820644 h 889343"/>
                <a:gd name="connsiteX1" fmla="*/ 276085 w 604176"/>
                <a:gd name="connsiteY1" fmla="*/ 525506 h 889343"/>
                <a:gd name="connsiteX2" fmla="*/ 453084 w 604176"/>
                <a:gd name="connsiteY2" fmla="*/ 207771 h 889343"/>
                <a:gd name="connsiteX3" fmla="*/ 544661 w 604176"/>
                <a:gd name="connsiteY3" fmla="*/ 8845 h 889343"/>
                <a:gd name="connsiteX4" fmla="*/ 602751 w 604176"/>
                <a:gd name="connsiteY4" fmla="*/ 55651 h 889343"/>
                <a:gd name="connsiteX5" fmla="*/ 522725 w 604176"/>
                <a:gd name="connsiteY5" fmla="*/ 217101 h 889343"/>
                <a:gd name="connsiteX6" fmla="*/ 383743 w 604176"/>
                <a:gd name="connsiteY6" fmla="*/ 459706 h 889343"/>
                <a:gd name="connsiteX7" fmla="*/ 294410 w 604176"/>
                <a:gd name="connsiteY7" fmla="*/ 674019 h 889343"/>
                <a:gd name="connsiteX8" fmla="*/ 272907 w 604176"/>
                <a:gd name="connsiteY8" fmla="*/ 889343 h 88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176" h="889343">
                  <a:moveTo>
                    <a:pt x="0" y="820644"/>
                  </a:moveTo>
                  <a:cubicBezTo>
                    <a:pt x="81613" y="753606"/>
                    <a:pt x="200571" y="627651"/>
                    <a:pt x="276085" y="525506"/>
                  </a:cubicBezTo>
                  <a:cubicBezTo>
                    <a:pt x="351599" y="423361"/>
                    <a:pt x="408321" y="296743"/>
                    <a:pt x="453084" y="207771"/>
                  </a:cubicBezTo>
                  <a:cubicBezTo>
                    <a:pt x="497847" y="118799"/>
                    <a:pt x="519717" y="34198"/>
                    <a:pt x="544661" y="8845"/>
                  </a:cubicBezTo>
                  <a:cubicBezTo>
                    <a:pt x="569605" y="-16508"/>
                    <a:pt x="612541" y="16852"/>
                    <a:pt x="602751" y="55651"/>
                  </a:cubicBezTo>
                  <a:cubicBezTo>
                    <a:pt x="592961" y="94450"/>
                    <a:pt x="559226" y="149758"/>
                    <a:pt x="522725" y="217101"/>
                  </a:cubicBezTo>
                  <a:cubicBezTo>
                    <a:pt x="486224" y="284444"/>
                    <a:pt x="421796" y="383553"/>
                    <a:pt x="383743" y="459706"/>
                  </a:cubicBezTo>
                  <a:cubicBezTo>
                    <a:pt x="345690" y="535859"/>
                    <a:pt x="312883" y="602413"/>
                    <a:pt x="294410" y="674019"/>
                  </a:cubicBezTo>
                  <a:cubicBezTo>
                    <a:pt x="275937" y="745625"/>
                    <a:pt x="273196" y="811890"/>
                    <a:pt x="272907" y="889343"/>
                  </a:cubicBezTo>
                </a:path>
              </a:pathLst>
            </a:custGeom>
            <a:ln w="19050" cmpd="sng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1659470" y="3025924"/>
              <a:ext cx="1380944" cy="1931312"/>
            </a:xfrm>
            <a:custGeom>
              <a:avLst/>
              <a:gdLst>
                <a:gd name="connsiteX0" fmla="*/ 0 w 1328362"/>
                <a:gd name="connsiteY0" fmla="*/ 1711306 h 1872173"/>
                <a:gd name="connsiteX1" fmla="*/ 347134 w 1328362"/>
                <a:gd name="connsiteY1" fmla="*/ 1503873 h 1872173"/>
                <a:gd name="connsiteX2" fmla="*/ 579967 w 1328362"/>
                <a:gd name="connsiteY2" fmla="*/ 1258340 h 1872173"/>
                <a:gd name="connsiteX3" fmla="*/ 821267 w 1328362"/>
                <a:gd name="connsiteY3" fmla="*/ 885806 h 1872173"/>
                <a:gd name="connsiteX4" fmla="*/ 1020234 w 1328362"/>
                <a:gd name="connsiteY4" fmla="*/ 458240 h 1872173"/>
                <a:gd name="connsiteX5" fmla="*/ 1045634 w 1328362"/>
                <a:gd name="connsiteY5" fmla="*/ 123806 h 1872173"/>
                <a:gd name="connsiteX6" fmla="*/ 1032934 w 1328362"/>
                <a:gd name="connsiteY6" fmla="*/ 9506 h 1872173"/>
                <a:gd name="connsiteX7" fmla="*/ 1325034 w 1328362"/>
                <a:gd name="connsiteY7" fmla="*/ 343940 h 1872173"/>
                <a:gd name="connsiteX8" fmla="*/ 1176867 w 1328362"/>
                <a:gd name="connsiteY8" fmla="*/ 602173 h 1872173"/>
                <a:gd name="connsiteX9" fmla="*/ 960967 w 1328362"/>
                <a:gd name="connsiteY9" fmla="*/ 995873 h 1872173"/>
                <a:gd name="connsiteX10" fmla="*/ 783167 w 1328362"/>
                <a:gd name="connsiteY10" fmla="*/ 1381106 h 1872173"/>
                <a:gd name="connsiteX11" fmla="*/ 783167 w 1328362"/>
                <a:gd name="connsiteY11" fmla="*/ 1707073 h 1872173"/>
                <a:gd name="connsiteX12" fmla="*/ 867834 w 1328362"/>
                <a:gd name="connsiteY12" fmla="*/ 1872173 h 1872173"/>
                <a:gd name="connsiteX0" fmla="*/ 0 w 1328362"/>
                <a:gd name="connsiteY0" fmla="*/ 1702814 h 1863681"/>
                <a:gd name="connsiteX1" fmla="*/ 347134 w 1328362"/>
                <a:gd name="connsiteY1" fmla="*/ 1495381 h 1863681"/>
                <a:gd name="connsiteX2" fmla="*/ 579967 w 1328362"/>
                <a:gd name="connsiteY2" fmla="*/ 1249848 h 1863681"/>
                <a:gd name="connsiteX3" fmla="*/ 821267 w 1328362"/>
                <a:gd name="connsiteY3" fmla="*/ 877314 h 1863681"/>
                <a:gd name="connsiteX4" fmla="*/ 1020234 w 1328362"/>
                <a:gd name="connsiteY4" fmla="*/ 449748 h 1863681"/>
                <a:gd name="connsiteX5" fmla="*/ 1032934 w 1328362"/>
                <a:gd name="connsiteY5" fmla="*/ 1014 h 1863681"/>
                <a:gd name="connsiteX6" fmla="*/ 1325034 w 1328362"/>
                <a:gd name="connsiteY6" fmla="*/ 335448 h 1863681"/>
                <a:gd name="connsiteX7" fmla="*/ 1176867 w 1328362"/>
                <a:gd name="connsiteY7" fmla="*/ 593681 h 1863681"/>
                <a:gd name="connsiteX8" fmla="*/ 960967 w 1328362"/>
                <a:gd name="connsiteY8" fmla="*/ 987381 h 1863681"/>
                <a:gd name="connsiteX9" fmla="*/ 783167 w 1328362"/>
                <a:gd name="connsiteY9" fmla="*/ 1372614 h 1863681"/>
                <a:gd name="connsiteX10" fmla="*/ 783167 w 1328362"/>
                <a:gd name="connsiteY10" fmla="*/ 1698581 h 1863681"/>
                <a:gd name="connsiteX11" fmla="*/ 867834 w 1328362"/>
                <a:gd name="connsiteY11" fmla="*/ 1863681 h 1863681"/>
                <a:gd name="connsiteX0" fmla="*/ 0 w 1328362"/>
                <a:gd name="connsiteY0" fmla="*/ 1702559 h 1863426"/>
                <a:gd name="connsiteX1" fmla="*/ 347134 w 1328362"/>
                <a:gd name="connsiteY1" fmla="*/ 1495126 h 1863426"/>
                <a:gd name="connsiteX2" fmla="*/ 579967 w 1328362"/>
                <a:gd name="connsiteY2" fmla="*/ 1249593 h 1863426"/>
                <a:gd name="connsiteX3" fmla="*/ 821267 w 1328362"/>
                <a:gd name="connsiteY3" fmla="*/ 877059 h 1863426"/>
                <a:gd name="connsiteX4" fmla="*/ 999873 w 1328362"/>
                <a:gd name="connsiteY4" fmla="*/ 433245 h 1863426"/>
                <a:gd name="connsiteX5" fmla="*/ 1032934 w 1328362"/>
                <a:gd name="connsiteY5" fmla="*/ 759 h 1863426"/>
                <a:gd name="connsiteX6" fmla="*/ 1325034 w 1328362"/>
                <a:gd name="connsiteY6" fmla="*/ 335193 h 1863426"/>
                <a:gd name="connsiteX7" fmla="*/ 1176867 w 1328362"/>
                <a:gd name="connsiteY7" fmla="*/ 593426 h 1863426"/>
                <a:gd name="connsiteX8" fmla="*/ 960967 w 1328362"/>
                <a:gd name="connsiteY8" fmla="*/ 987126 h 1863426"/>
                <a:gd name="connsiteX9" fmla="*/ 783167 w 1328362"/>
                <a:gd name="connsiteY9" fmla="*/ 1372359 h 1863426"/>
                <a:gd name="connsiteX10" fmla="*/ 783167 w 1328362"/>
                <a:gd name="connsiteY10" fmla="*/ 1698326 h 1863426"/>
                <a:gd name="connsiteX11" fmla="*/ 867834 w 1328362"/>
                <a:gd name="connsiteY11" fmla="*/ 1863426 h 1863426"/>
                <a:gd name="connsiteX0" fmla="*/ 0 w 1328362"/>
                <a:gd name="connsiteY0" fmla="*/ 1702559 h 1863426"/>
                <a:gd name="connsiteX1" fmla="*/ 334918 w 1328362"/>
                <a:gd name="connsiteY1" fmla="*/ 1482940 h 1863426"/>
                <a:gd name="connsiteX2" fmla="*/ 579967 w 1328362"/>
                <a:gd name="connsiteY2" fmla="*/ 1249593 h 1863426"/>
                <a:gd name="connsiteX3" fmla="*/ 821267 w 1328362"/>
                <a:gd name="connsiteY3" fmla="*/ 877059 h 1863426"/>
                <a:gd name="connsiteX4" fmla="*/ 999873 w 1328362"/>
                <a:gd name="connsiteY4" fmla="*/ 433245 h 1863426"/>
                <a:gd name="connsiteX5" fmla="*/ 1032934 w 1328362"/>
                <a:gd name="connsiteY5" fmla="*/ 759 h 1863426"/>
                <a:gd name="connsiteX6" fmla="*/ 1325034 w 1328362"/>
                <a:gd name="connsiteY6" fmla="*/ 335193 h 1863426"/>
                <a:gd name="connsiteX7" fmla="*/ 1176867 w 1328362"/>
                <a:gd name="connsiteY7" fmla="*/ 593426 h 1863426"/>
                <a:gd name="connsiteX8" fmla="*/ 960967 w 1328362"/>
                <a:gd name="connsiteY8" fmla="*/ 987126 h 1863426"/>
                <a:gd name="connsiteX9" fmla="*/ 783167 w 1328362"/>
                <a:gd name="connsiteY9" fmla="*/ 1372359 h 1863426"/>
                <a:gd name="connsiteX10" fmla="*/ 783167 w 1328362"/>
                <a:gd name="connsiteY10" fmla="*/ 1698326 h 1863426"/>
                <a:gd name="connsiteX11" fmla="*/ 867834 w 1328362"/>
                <a:gd name="connsiteY11" fmla="*/ 1863426 h 1863426"/>
                <a:gd name="connsiteX0" fmla="*/ 0 w 1328362"/>
                <a:gd name="connsiteY0" fmla="*/ 1702559 h 1863426"/>
                <a:gd name="connsiteX1" fmla="*/ 334918 w 1328362"/>
                <a:gd name="connsiteY1" fmla="*/ 1482940 h 1863426"/>
                <a:gd name="connsiteX2" fmla="*/ 579967 w 1328362"/>
                <a:gd name="connsiteY2" fmla="*/ 1249593 h 1863426"/>
                <a:gd name="connsiteX3" fmla="*/ 821267 w 1328362"/>
                <a:gd name="connsiteY3" fmla="*/ 877059 h 1863426"/>
                <a:gd name="connsiteX4" fmla="*/ 999873 w 1328362"/>
                <a:gd name="connsiteY4" fmla="*/ 433245 h 1863426"/>
                <a:gd name="connsiteX5" fmla="*/ 1032934 w 1328362"/>
                <a:gd name="connsiteY5" fmla="*/ 759 h 1863426"/>
                <a:gd name="connsiteX6" fmla="*/ 1325034 w 1328362"/>
                <a:gd name="connsiteY6" fmla="*/ 335193 h 1863426"/>
                <a:gd name="connsiteX7" fmla="*/ 1176867 w 1328362"/>
                <a:gd name="connsiteY7" fmla="*/ 593426 h 1863426"/>
                <a:gd name="connsiteX8" fmla="*/ 960967 w 1328362"/>
                <a:gd name="connsiteY8" fmla="*/ 987126 h 1863426"/>
                <a:gd name="connsiteX9" fmla="*/ 783167 w 1328362"/>
                <a:gd name="connsiteY9" fmla="*/ 1372359 h 1863426"/>
                <a:gd name="connsiteX10" fmla="*/ 783167 w 1328362"/>
                <a:gd name="connsiteY10" fmla="*/ 1698326 h 1863426"/>
                <a:gd name="connsiteX11" fmla="*/ 867834 w 1328362"/>
                <a:gd name="connsiteY11" fmla="*/ 1863426 h 1863426"/>
                <a:gd name="connsiteX0" fmla="*/ 0 w 1328362"/>
                <a:gd name="connsiteY0" fmla="*/ 1704527 h 1865394"/>
                <a:gd name="connsiteX1" fmla="*/ 334918 w 1328362"/>
                <a:gd name="connsiteY1" fmla="*/ 1484908 h 1865394"/>
                <a:gd name="connsiteX2" fmla="*/ 579967 w 1328362"/>
                <a:gd name="connsiteY2" fmla="*/ 1251561 h 1865394"/>
                <a:gd name="connsiteX3" fmla="*/ 821267 w 1328362"/>
                <a:gd name="connsiteY3" fmla="*/ 879027 h 1865394"/>
                <a:gd name="connsiteX4" fmla="*/ 999873 w 1328362"/>
                <a:gd name="connsiteY4" fmla="*/ 435213 h 1865394"/>
                <a:gd name="connsiteX5" fmla="*/ 1032934 w 1328362"/>
                <a:gd name="connsiteY5" fmla="*/ 2727 h 1865394"/>
                <a:gd name="connsiteX6" fmla="*/ 1325034 w 1328362"/>
                <a:gd name="connsiteY6" fmla="*/ 337161 h 1865394"/>
                <a:gd name="connsiteX7" fmla="*/ 1176867 w 1328362"/>
                <a:gd name="connsiteY7" fmla="*/ 595394 h 1865394"/>
                <a:gd name="connsiteX8" fmla="*/ 960967 w 1328362"/>
                <a:gd name="connsiteY8" fmla="*/ 989094 h 1865394"/>
                <a:gd name="connsiteX9" fmla="*/ 783167 w 1328362"/>
                <a:gd name="connsiteY9" fmla="*/ 1374327 h 1865394"/>
                <a:gd name="connsiteX10" fmla="*/ 783167 w 1328362"/>
                <a:gd name="connsiteY10" fmla="*/ 1700294 h 1865394"/>
                <a:gd name="connsiteX11" fmla="*/ 867834 w 1328362"/>
                <a:gd name="connsiteY11" fmla="*/ 1865394 h 1865394"/>
                <a:gd name="connsiteX0" fmla="*/ 0 w 1328362"/>
                <a:gd name="connsiteY0" fmla="*/ 1704527 h 1853208"/>
                <a:gd name="connsiteX1" fmla="*/ 334918 w 1328362"/>
                <a:gd name="connsiteY1" fmla="*/ 1484908 h 1853208"/>
                <a:gd name="connsiteX2" fmla="*/ 579967 w 1328362"/>
                <a:gd name="connsiteY2" fmla="*/ 1251561 h 1853208"/>
                <a:gd name="connsiteX3" fmla="*/ 821267 w 1328362"/>
                <a:gd name="connsiteY3" fmla="*/ 879027 h 1853208"/>
                <a:gd name="connsiteX4" fmla="*/ 999873 w 1328362"/>
                <a:gd name="connsiteY4" fmla="*/ 435213 h 1853208"/>
                <a:gd name="connsiteX5" fmla="*/ 1032934 w 1328362"/>
                <a:gd name="connsiteY5" fmla="*/ 2727 h 1853208"/>
                <a:gd name="connsiteX6" fmla="*/ 1325034 w 1328362"/>
                <a:gd name="connsiteY6" fmla="*/ 337161 h 1853208"/>
                <a:gd name="connsiteX7" fmla="*/ 1176867 w 1328362"/>
                <a:gd name="connsiteY7" fmla="*/ 595394 h 1853208"/>
                <a:gd name="connsiteX8" fmla="*/ 960967 w 1328362"/>
                <a:gd name="connsiteY8" fmla="*/ 989094 h 1853208"/>
                <a:gd name="connsiteX9" fmla="*/ 783167 w 1328362"/>
                <a:gd name="connsiteY9" fmla="*/ 1374327 h 1853208"/>
                <a:gd name="connsiteX10" fmla="*/ 783167 w 1328362"/>
                <a:gd name="connsiteY10" fmla="*/ 1700294 h 1853208"/>
                <a:gd name="connsiteX11" fmla="*/ 827113 w 1328362"/>
                <a:gd name="connsiteY11" fmla="*/ 1853208 h 1853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28362" h="1853208">
                  <a:moveTo>
                    <a:pt x="0" y="1704527"/>
                  </a:moveTo>
                  <a:cubicBezTo>
                    <a:pt x="125236" y="1638557"/>
                    <a:pt x="238257" y="1560402"/>
                    <a:pt x="334918" y="1484908"/>
                  </a:cubicBezTo>
                  <a:cubicBezTo>
                    <a:pt x="431579" y="1409414"/>
                    <a:pt x="498909" y="1352541"/>
                    <a:pt x="579967" y="1251561"/>
                  </a:cubicBezTo>
                  <a:cubicBezTo>
                    <a:pt x="661025" y="1150581"/>
                    <a:pt x="751283" y="1015085"/>
                    <a:pt x="821267" y="879027"/>
                  </a:cubicBezTo>
                  <a:cubicBezTo>
                    <a:pt x="891251" y="742969"/>
                    <a:pt x="948305" y="609698"/>
                    <a:pt x="999873" y="435213"/>
                  </a:cubicBezTo>
                  <a:cubicBezTo>
                    <a:pt x="1051441" y="260728"/>
                    <a:pt x="970597" y="35317"/>
                    <a:pt x="1032934" y="2727"/>
                  </a:cubicBezTo>
                  <a:cubicBezTo>
                    <a:pt x="1095271" y="-29863"/>
                    <a:pt x="1301045" y="238383"/>
                    <a:pt x="1325034" y="337161"/>
                  </a:cubicBezTo>
                  <a:cubicBezTo>
                    <a:pt x="1349023" y="435939"/>
                    <a:pt x="1237545" y="486739"/>
                    <a:pt x="1176867" y="595394"/>
                  </a:cubicBezTo>
                  <a:cubicBezTo>
                    <a:pt x="1116189" y="704049"/>
                    <a:pt x="1026584" y="859272"/>
                    <a:pt x="960967" y="989094"/>
                  </a:cubicBezTo>
                  <a:cubicBezTo>
                    <a:pt x="895350" y="1118916"/>
                    <a:pt x="812800" y="1255794"/>
                    <a:pt x="783167" y="1374327"/>
                  </a:cubicBezTo>
                  <a:cubicBezTo>
                    <a:pt x="753534" y="1492860"/>
                    <a:pt x="775843" y="1620481"/>
                    <a:pt x="783167" y="1700294"/>
                  </a:cubicBezTo>
                  <a:cubicBezTo>
                    <a:pt x="790491" y="1780108"/>
                    <a:pt x="827113" y="1853208"/>
                    <a:pt x="827113" y="1853208"/>
                  </a:cubicBezTo>
                </a:path>
              </a:pathLst>
            </a:custGeom>
            <a:ln w="1905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/>
            <p:cNvSpPr>
              <a:spLocks noChangeAspect="1"/>
            </p:cNvSpPr>
            <p:nvPr/>
          </p:nvSpPr>
          <p:spPr>
            <a:xfrm rot="8719179">
              <a:off x="1846509" y="4621462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>
              <a:spLocks noChangeAspect="1"/>
            </p:cNvSpPr>
            <p:nvPr/>
          </p:nvSpPr>
          <p:spPr>
            <a:xfrm rot="7919315">
              <a:off x="2150900" y="4375525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 flipV="1">
              <a:off x="2614763" y="4385662"/>
              <a:ext cx="1169837" cy="653769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>
            <a:xfrm>
              <a:off x="2344210" y="3518118"/>
              <a:ext cx="471292" cy="841932"/>
            </a:xfrm>
            <a:custGeom>
              <a:avLst/>
              <a:gdLst>
                <a:gd name="connsiteX0" fmla="*/ 4839 w 619065"/>
                <a:gd name="connsiteY0" fmla="*/ 1066926 h 1094540"/>
                <a:gd name="connsiteX1" fmla="*/ 263073 w 619065"/>
                <a:gd name="connsiteY1" fmla="*/ 656293 h 1094540"/>
                <a:gd name="connsiteX2" fmla="*/ 411239 w 619065"/>
                <a:gd name="connsiteY2" fmla="*/ 381126 h 1094540"/>
                <a:gd name="connsiteX3" fmla="*/ 618673 w 619065"/>
                <a:gd name="connsiteY3" fmla="*/ 126 h 1094540"/>
                <a:gd name="connsiteX4" fmla="*/ 457806 w 619065"/>
                <a:gd name="connsiteY4" fmla="*/ 343026 h 1094540"/>
                <a:gd name="connsiteX5" fmla="*/ 263073 w 619065"/>
                <a:gd name="connsiteY5" fmla="*/ 690160 h 1094540"/>
                <a:gd name="connsiteX6" fmla="*/ 106439 w 619065"/>
                <a:gd name="connsiteY6" fmla="*/ 1016126 h 1094540"/>
                <a:gd name="connsiteX7" fmla="*/ 4839 w 619065"/>
                <a:gd name="connsiteY7" fmla="*/ 1066926 h 1094540"/>
                <a:gd name="connsiteX0" fmla="*/ 5689 w 619915"/>
                <a:gd name="connsiteY0" fmla="*/ 1066926 h 1087488"/>
                <a:gd name="connsiteX1" fmla="*/ 263923 w 619915"/>
                <a:gd name="connsiteY1" fmla="*/ 656293 h 1087488"/>
                <a:gd name="connsiteX2" fmla="*/ 412089 w 619915"/>
                <a:gd name="connsiteY2" fmla="*/ 381126 h 1087488"/>
                <a:gd name="connsiteX3" fmla="*/ 619523 w 619915"/>
                <a:gd name="connsiteY3" fmla="*/ 126 h 1087488"/>
                <a:gd name="connsiteX4" fmla="*/ 458656 w 619915"/>
                <a:gd name="connsiteY4" fmla="*/ 343026 h 1087488"/>
                <a:gd name="connsiteX5" fmla="*/ 263923 w 619915"/>
                <a:gd name="connsiteY5" fmla="*/ 690160 h 1087488"/>
                <a:gd name="connsiteX6" fmla="*/ 98822 w 619915"/>
                <a:gd name="connsiteY6" fmla="*/ 990726 h 1087488"/>
                <a:gd name="connsiteX7" fmla="*/ 5689 w 619915"/>
                <a:gd name="connsiteY7" fmla="*/ 1066926 h 1087488"/>
                <a:gd name="connsiteX0" fmla="*/ 5689 w 632582"/>
                <a:gd name="connsiteY0" fmla="*/ 1096548 h 1117110"/>
                <a:gd name="connsiteX1" fmla="*/ 263923 w 632582"/>
                <a:gd name="connsiteY1" fmla="*/ 685915 h 1117110"/>
                <a:gd name="connsiteX2" fmla="*/ 412089 w 632582"/>
                <a:gd name="connsiteY2" fmla="*/ 410748 h 1117110"/>
                <a:gd name="connsiteX3" fmla="*/ 632223 w 632582"/>
                <a:gd name="connsiteY3" fmla="*/ 114 h 1117110"/>
                <a:gd name="connsiteX4" fmla="*/ 458656 w 632582"/>
                <a:gd name="connsiteY4" fmla="*/ 372648 h 1117110"/>
                <a:gd name="connsiteX5" fmla="*/ 263923 w 632582"/>
                <a:gd name="connsiteY5" fmla="*/ 719782 h 1117110"/>
                <a:gd name="connsiteX6" fmla="*/ 98822 w 632582"/>
                <a:gd name="connsiteY6" fmla="*/ 1020348 h 1117110"/>
                <a:gd name="connsiteX7" fmla="*/ 5689 w 632582"/>
                <a:gd name="connsiteY7" fmla="*/ 1096548 h 1117110"/>
                <a:gd name="connsiteX0" fmla="*/ 5689 w 624136"/>
                <a:gd name="connsiteY0" fmla="*/ 1083854 h 1104416"/>
                <a:gd name="connsiteX1" fmla="*/ 263923 w 624136"/>
                <a:gd name="connsiteY1" fmla="*/ 673221 h 1104416"/>
                <a:gd name="connsiteX2" fmla="*/ 412089 w 624136"/>
                <a:gd name="connsiteY2" fmla="*/ 398054 h 1104416"/>
                <a:gd name="connsiteX3" fmla="*/ 623756 w 624136"/>
                <a:gd name="connsiteY3" fmla="*/ 120 h 1104416"/>
                <a:gd name="connsiteX4" fmla="*/ 458656 w 624136"/>
                <a:gd name="connsiteY4" fmla="*/ 359954 h 1104416"/>
                <a:gd name="connsiteX5" fmla="*/ 263923 w 624136"/>
                <a:gd name="connsiteY5" fmla="*/ 707088 h 1104416"/>
                <a:gd name="connsiteX6" fmla="*/ 98822 w 624136"/>
                <a:gd name="connsiteY6" fmla="*/ 1007654 h 1104416"/>
                <a:gd name="connsiteX7" fmla="*/ 5689 w 624136"/>
                <a:gd name="connsiteY7" fmla="*/ 1083854 h 1104416"/>
                <a:gd name="connsiteX0" fmla="*/ 2215 w 620662"/>
                <a:gd name="connsiteY0" fmla="*/ 1083854 h 1090751"/>
                <a:gd name="connsiteX1" fmla="*/ 260449 w 620662"/>
                <a:gd name="connsiteY1" fmla="*/ 673221 h 1090751"/>
                <a:gd name="connsiteX2" fmla="*/ 408615 w 620662"/>
                <a:gd name="connsiteY2" fmla="*/ 398054 h 1090751"/>
                <a:gd name="connsiteX3" fmla="*/ 620282 w 620662"/>
                <a:gd name="connsiteY3" fmla="*/ 120 h 1090751"/>
                <a:gd name="connsiteX4" fmla="*/ 455182 w 620662"/>
                <a:gd name="connsiteY4" fmla="*/ 359954 h 1090751"/>
                <a:gd name="connsiteX5" fmla="*/ 260449 w 620662"/>
                <a:gd name="connsiteY5" fmla="*/ 707088 h 1090751"/>
                <a:gd name="connsiteX6" fmla="*/ 141915 w 620662"/>
                <a:gd name="connsiteY6" fmla="*/ 914521 h 1090751"/>
                <a:gd name="connsiteX7" fmla="*/ 2215 w 620662"/>
                <a:gd name="connsiteY7" fmla="*/ 1083854 h 1090751"/>
                <a:gd name="connsiteX0" fmla="*/ 2215 w 643918"/>
                <a:gd name="connsiteY0" fmla="*/ 1108388 h 1115285"/>
                <a:gd name="connsiteX1" fmla="*/ 260449 w 643918"/>
                <a:gd name="connsiteY1" fmla="*/ 697755 h 1115285"/>
                <a:gd name="connsiteX2" fmla="*/ 408615 w 643918"/>
                <a:gd name="connsiteY2" fmla="*/ 422588 h 1115285"/>
                <a:gd name="connsiteX3" fmla="*/ 620282 w 643918"/>
                <a:gd name="connsiteY3" fmla="*/ 24654 h 1115285"/>
                <a:gd name="connsiteX4" fmla="*/ 620281 w 643918"/>
                <a:gd name="connsiteY4" fmla="*/ 79689 h 1115285"/>
                <a:gd name="connsiteX5" fmla="*/ 455182 w 643918"/>
                <a:gd name="connsiteY5" fmla="*/ 384488 h 1115285"/>
                <a:gd name="connsiteX6" fmla="*/ 260449 w 643918"/>
                <a:gd name="connsiteY6" fmla="*/ 731622 h 1115285"/>
                <a:gd name="connsiteX7" fmla="*/ 141915 w 643918"/>
                <a:gd name="connsiteY7" fmla="*/ 939055 h 1115285"/>
                <a:gd name="connsiteX8" fmla="*/ 2215 w 643918"/>
                <a:gd name="connsiteY8" fmla="*/ 1108388 h 1115285"/>
                <a:gd name="connsiteX0" fmla="*/ 0 w 502003"/>
                <a:gd name="connsiteY0" fmla="*/ 939055 h 939281"/>
                <a:gd name="connsiteX1" fmla="*/ 118534 w 502003"/>
                <a:gd name="connsiteY1" fmla="*/ 697755 h 939281"/>
                <a:gd name="connsiteX2" fmla="*/ 266700 w 502003"/>
                <a:gd name="connsiteY2" fmla="*/ 422588 h 939281"/>
                <a:gd name="connsiteX3" fmla="*/ 478367 w 502003"/>
                <a:gd name="connsiteY3" fmla="*/ 24654 h 939281"/>
                <a:gd name="connsiteX4" fmla="*/ 478366 w 502003"/>
                <a:gd name="connsiteY4" fmla="*/ 79689 h 939281"/>
                <a:gd name="connsiteX5" fmla="*/ 313267 w 502003"/>
                <a:gd name="connsiteY5" fmla="*/ 384488 h 939281"/>
                <a:gd name="connsiteX6" fmla="*/ 118534 w 502003"/>
                <a:gd name="connsiteY6" fmla="*/ 731622 h 939281"/>
                <a:gd name="connsiteX7" fmla="*/ 0 w 502003"/>
                <a:gd name="connsiteY7" fmla="*/ 939055 h 939281"/>
                <a:gd name="connsiteX0" fmla="*/ 43 w 502046"/>
                <a:gd name="connsiteY0" fmla="*/ 939055 h 939281"/>
                <a:gd name="connsiteX1" fmla="*/ 118577 w 502046"/>
                <a:gd name="connsiteY1" fmla="*/ 697755 h 939281"/>
                <a:gd name="connsiteX2" fmla="*/ 266743 w 502046"/>
                <a:gd name="connsiteY2" fmla="*/ 422588 h 939281"/>
                <a:gd name="connsiteX3" fmla="*/ 478410 w 502046"/>
                <a:gd name="connsiteY3" fmla="*/ 24654 h 939281"/>
                <a:gd name="connsiteX4" fmla="*/ 478409 w 502046"/>
                <a:gd name="connsiteY4" fmla="*/ 79689 h 939281"/>
                <a:gd name="connsiteX5" fmla="*/ 313310 w 502046"/>
                <a:gd name="connsiteY5" fmla="*/ 384488 h 939281"/>
                <a:gd name="connsiteX6" fmla="*/ 131277 w 502046"/>
                <a:gd name="connsiteY6" fmla="*/ 731622 h 939281"/>
                <a:gd name="connsiteX7" fmla="*/ 43 w 502046"/>
                <a:gd name="connsiteY7" fmla="*/ 939055 h 939281"/>
                <a:gd name="connsiteX0" fmla="*/ 53 w 486181"/>
                <a:gd name="connsiteY0" fmla="*/ 853330 h 854336"/>
                <a:gd name="connsiteX1" fmla="*/ 102712 w 486181"/>
                <a:gd name="connsiteY1" fmla="*/ 697755 h 854336"/>
                <a:gd name="connsiteX2" fmla="*/ 250878 w 486181"/>
                <a:gd name="connsiteY2" fmla="*/ 422588 h 854336"/>
                <a:gd name="connsiteX3" fmla="*/ 462545 w 486181"/>
                <a:gd name="connsiteY3" fmla="*/ 24654 h 854336"/>
                <a:gd name="connsiteX4" fmla="*/ 462544 w 486181"/>
                <a:gd name="connsiteY4" fmla="*/ 79689 h 854336"/>
                <a:gd name="connsiteX5" fmla="*/ 297445 w 486181"/>
                <a:gd name="connsiteY5" fmla="*/ 384488 h 854336"/>
                <a:gd name="connsiteX6" fmla="*/ 115412 w 486181"/>
                <a:gd name="connsiteY6" fmla="*/ 731622 h 854336"/>
                <a:gd name="connsiteX7" fmla="*/ 53 w 486181"/>
                <a:gd name="connsiteY7" fmla="*/ 853330 h 854336"/>
                <a:gd name="connsiteX0" fmla="*/ 4295 w 490423"/>
                <a:gd name="connsiteY0" fmla="*/ 853330 h 858524"/>
                <a:gd name="connsiteX1" fmla="*/ 106954 w 490423"/>
                <a:gd name="connsiteY1" fmla="*/ 697755 h 858524"/>
                <a:gd name="connsiteX2" fmla="*/ 255120 w 490423"/>
                <a:gd name="connsiteY2" fmla="*/ 422588 h 858524"/>
                <a:gd name="connsiteX3" fmla="*/ 466787 w 490423"/>
                <a:gd name="connsiteY3" fmla="*/ 24654 h 858524"/>
                <a:gd name="connsiteX4" fmla="*/ 466786 w 490423"/>
                <a:gd name="connsiteY4" fmla="*/ 79689 h 858524"/>
                <a:gd name="connsiteX5" fmla="*/ 301687 w 490423"/>
                <a:gd name="connsiteY5" fmla="*/ 384488 h 858524"/>
                <a:gd name="connsiteX6" fmla="*/ 119654 w 490423"/>
                <a:gd name="connsiteY6" fmla="*/ 731622 h 858524"/>
                <a:gd name="connsiteX7" fmla="*/ 4295 w 490423"/>
                <a:gd name="connsiteY7" fmla="*/ 853330 h 858524"/>
                <a:gd name="connsiteX0" fmla="*/ 300 w 486428"/>
                <a:gd name="connsiteY0" fmla="*/ 853330 h 854336"/>
                <a:gd name="connsiteX1" fmla="*/ 102959 w 486428"/>
                <a:gd name="connsiteY1" fmla="*/ 697755 h 854336"/>
                <a:gd name="connsiteX2" fmla="*/ 251125 w 486428"/>
                <a:gd name="connsiteY2" fmla="*/ 422588 h 854336"/>
                <a:gd name="connsiteX3" fmla="*/ 462792 w 486428"/>
                <a:gd name="connsiteY3" fmla="*/ 24654 h 854336"/>
                <a:gd name="connsiteX4" fmla="*/ 462791 w 486428"/>
                <a:gd name="connsiteY4" fmla="*/ 79689 h 854336"/>
                <a:gd name="connsiteX5" fmla="*/ 297692 w 486428"/>
                <a:gd name="connsiteY5" fmla="*/ 384488 h 854336"/>
                <a:gd name="connsiteX6" fmla="*/ 115659 w 486428"/>
                <a:gd name="connsiteY6" fmla="*/ 731622 h 854336"/>
                <a:gd name="connsiteX7" fmla="*/ 300 w 486428"/>
                <a:gd name="connsiteY7" fmla="*/ 853330 h 854336"/>
                <a:gd name="connsiteX0" fmla="*/ 0 w 486128"/>
                <a:gd name="connsiteY0" fmla="*/ 853330 h 854106"/>
                <a:gd name="connsiteX1" fmla="*/ 102659 w 486128"/>
                <a:gd name="connsiteY1" fmla="*/ 697755 h 854106"/>
                <a:gd name="connsiteX2" fmla="*/ 250825 w 486128"/>
                <a:gd name="connsiteY2" fmla="*/ 422588 h 854106"/>
                <a:gd name="connsiteX3" fmla="*/ 462492 w 486128"/>
                <a:gd name="connsiteY3" fmla="*/ 24654 h 854106"/>
                <a:gd name="connsiteX4" fmla="*/ 462491 w 486128"/>
                <a:gd name="connsiteY4" fmla="*/ 79689 h 854106"/>
                <a:gd name="connsiteX5" fmla="*/ 297392 w 486128"/>
                <a:gd name="connsiteY5" fmla="*/ 384488 h 854106"/>
                <a:gd name="connsiteX6" fmla="*/ 102659 w 486128"/>
                <a:gd name="connsiteY6" fmla="*/ 728447 h 854106"/>
                <a:gd name="connsiteX7" fmla="*/ 0 w 486128"/>
                <a:gd name="connsiteY7" fmla="*/ 853330 h 854106"/>
                <a:gd name="connsiteX0" fmla="*/ 0 w 471292"/>
                <a:gd name="connsiteY0" fmla="*/ 841156 h 841932"/>
                <a:gd name="connsiteX1" fmla="*/ 102659 w 471292"/>
                <a:gd name="connsiteY1" fmla="*/ 685581 h 841932"/>
                <a:gd name="connsiteX2" fmla="*/ 250825 w 471292"/>
                <a:gd name="connsiteY2" fmla="*/ 410414 h 841932"/>
                <a:gd name="connsiteX3" fmla="*/ 462492 w 471292"/>
                <a:gd name="connsiteY3" fmla="*/ 12480 h 841932"/>
                <a:gd name="connsiteX4" fmla="*/ 418041 w 471292"/>
                <a:gd name="connsiteY4" fmla="*/ 124665 h 841932"/>
                <a:gd name="connsiteX5" fmla="*/ 297392 w 471292"/>
                <a:gd name="connsiteY5" fmla="*/ 372314 h 841932"/>
                <a:gd name="connsiteX6" fmla="*/ 102659 w 471292"/>
                <a:gd name="connsiteY6" fmla="*/ 716273 h 841932"/>
                <a:gd name="connsiteX7" fmla="*/ 0 w 471292"/>
                <a:gd name="connsiteY7" fmla="*/ 841156 h 841932"/>
                <a:gd name="connsiteX0" fmla="*/ 0 w 471292"/>
                <a:gd name="connsiteY0" fmla="*/ 841156 h 841932"/>
                <a:gd name="connsiteX1" fmla="*/ 102659 w 471292"/>
                <a:gd name="connsiteY1" fmla="*/ 685581 h 841932"/>
                <a:gd name="connsiteX2" fmla="*/ 250825 w 471292"/>
                <a:gd name="connsiteY2" fmla="*/ 410414 h 841932"/>
                <a:gd name="connsiteX3" fmla="*/ 462492 w 471292"/>
                <a:gd name="connsiteY3" fmla="*/ 12480 h 841932"/>
                <a:gd name="connsiteX4" fmla="*/ 418041 w 471292"/>
                <a:gd name="connsiteY4" fmla="*/ 124665 h 841932"/>
                <a:gd name="connsiteX5" fmla="*/ 284692 w 471292"/>
                <a:gd name="connsiteY5" fmla="*/ 372314 h 841932"/>
                <a:gd name="connsiteX6" fmla="*/ 102659 w 471292"/>
                <a:gd name="connsiteY6" fmla="*/ 716273 h 841932"/>
                <a:gd name="connsiteX7" fmla="*/ 0 w 471292"/>
                <a:gd name="connsiteY7" fmla="*/ 841156 h 84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1292" h="841932">
                  <a:moveTo>
                    <a:pt x="0" y="841156"/>
                  </a:moveTo>
                  <a:cubicBezTo>
                    <a:pt x="0" y="836041"/>
                    <a:pt x="60855" y="757371"/>
                    <a:pt x="102659" y="685581"/>
                  </a:cubicBezTo>
                  <a:cubicBezTo>
                    <a:pt x="144463" y="613791"/>
                    <a:pt x="190853" y="522597"/>
                    <a:pt x="250825" y="410414"/>
                  </a:cubicBezTo>
                  <a:cubicBezTo>
                    <a:pt x="310797" y="298231"/>
                    <a:pt x="434623" y="60105"/>
                    <a:pt x="462492" y="12480"/>
                  </a:cubicBezTo>
                  <a:cubicBezTo>
                    <a:pt x="490361" y="-35145"/>
                    <a:pt x="445558" y="64693"/>
                    <a:pt x="418041" y="124665"/>
                  </a:cubicBezTo>
                  <a:cubicBezTo>
                    <a:pt x="390524" y="184637"/>
                    <a:pt x="337256" y="273713"/>
                    <a:pt x="284692" y="372314"/>
                  </a:cubicBezTo>
                  <a:cubicBezTo>
                    <a:pt x="232128" y="470915"/>
                    <a:pt x="161220" y="604090"/>
                    <a:pt x="102659" y="716273"/>
                  </a:cubicBezTo>
                  <a:cubicBezTo>
                    <a:pt x="44098" y="828456"/>
                    <a:pt x="0" y="846271"/>
                    <a:pt x="0" y="841156"/>
                  </a:cubicBezTo>
                  <a:close/>
                </a:path>
              </a:pathLst>
            </a:custGeom>
            <a:noFill/>
            <a:ln w="19050" cmpd="sng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/>
            <p:cNvSpPr>
              <a:spLocks noChangeAspect="1"/>
            </p:cNvSpPr>
            <p:nvPr/>
          </p:nvSpPr>
          <p:spPr>
            <a:xfrm rot="7168957">
              <a:off x="2539525" y="3801869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/>
            <p:cNvSpPr>
              <a:spLocks noChangeAspect="1"/>
            </p:cNvSpPr>
            <p:nvPr/>
          </p:nvSpPr>
          <p:spPr>
            <a:xfrm rot="6643781">
              <a:off x="2649892" y="3524863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Isosceles Triangle 62"/>
            <p:cNvSpPr>
              <a:spLocks noChangeAspect="1"/>
            </p:cNvSpPr>
            <p:nvPr/>
          </p:nvSpPr>
          <p:spPr>
            <a:xfrm rot="7168957">
              <a:off x="2372939" y="4083635"/>
              <a:ext cx="141993" cy="138778"/>
            </a:xfrm>
            <a:prstGeom prst="triangle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414791" y="5800288"/>
              <a:ext cx="1146518" cy="83099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250 kg m</a:t>
              </a:r>
              <a:r>
                <a:rPr lang="en-US" sz="1200" baseline="300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 smtClean="0">
                  <a:solidFill>
                    <a:srgbClr val="00D300"/>
                  </a:solidFill>
                  <a:latin typeface="Times New Roman"/>
                  <a:cs typeface="Times New Roman"/>
                </a:rPr>
                <a:t>–1</a:t>
              </a:r>
            </a:p>
            <a:p>
              <a:r>
                <a:rPr lang="en-US" sz="12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500 </a:t>
              </a:r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kg m</a:t>
              </a:r>
              <a:r>
                <a:rPr lang="en-US" sz="1200" baseline="300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–1</a:t>
              </a:r>
            </a:p>
            <a:p>
              <a:r>
                <a:rPr lang="en-US" sz="1200" dirty="0" smtClean="0">
                  <a:solidFill>
                    <a:srgbClr val="BBBB00"/>
                  </a:solidFill>
                  <a:latin typeface="Times New Roman"/>
                  <a:cs typeface="Times New Roman"/>
                </a:rPr>
                <a:t>750 </a:t>
              </a:r>
              <a:r>
                <a:rPr lang="en-US" sz="12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kg m</a:t>
              </a:r>
              <a:r>
                <a:rPr lang="en-US" sz="1200" baseline="300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>
                  <a:solidFill>
                    <a:srgbClr val="BBBB00"/>
                  </a:solidFill>
                  <a:latin typeface="Times New Roman"/>
                  <a:cs typeface="Times New Roman"/>
                </a:rPr>
                <a:t>–</a:t>
              </a:r>
              <a:r>
                <a:rPr lang="en-US" sz="1200" baseline="30000" dirty="0" smtClean="0">
                  <a:solidFill>
                    <a:srgbClr val="BBBB00"/>
                  </a:solidFill>
                  <a:latin typeface="Times New Roman"/>
                  <a:cs typeface="Times New Roman"/>
                </a:rPr>
                <a:t>1</a:t>
              </a:r>
              <a:endParaRPr lang="en-US" sz="1200" dirty="0">
                <a:solidFill>
                  <a:srgbClr val="BBBB00"/>
                </a:solidFill>
                <a:latin typeface="Times New Roman"/>
                <a:cs typeface="Times New Roman"/>
              </a:endParaRPr>
            </a:p>
            <a:p>
              <a:r>
                <a:rPr lang="en-US" sz="12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1000 </a:t>
              </a:r>
              <a:r>
                <a:rPr lang="en-US" sz="12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kg m</a:t>
              </a:r>
              <a:r>
                <a:rPr lang="en-US" sz="1200" baseline="300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–1</a:t>
              </a:r>
              <a:r>
                <a:rPr lang="en-US" sz="12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 s</a:t>
              </a:r>
              <a:r>
                <a:rPr lang="en-US" sz="1200" baseline="30000" dirty="0">
                  <a:solidFill>
                    <a:srgbClr val="FF6600"/>
                  </a:solidFill>
                  <a:latin typeface="Times New Roman"/>
                  <a:cs typeface="Times New Roman"/>
                </a:rPr>
                <a:t>–</a:t>
              </a:r>
              <a:r>
                <a:rPr lang="en-US" sz="1200" baseline="30000" dirty="0" smtClean="0">
                  <a:solidFill>
                    <a:srgbClr val="FF6600"/>
                  </a:solidFill>
                  <a:latin typeface="Times New Roman"/>
                  <a:cs typeface="Times New Roman"/>
                </a:rPr>
                <a:t>1</a:t>
              </a:r>
              <a:endParaRPr lang="en-US" sz="1200" baseline="30000" dirty="0">
                <a:solidFill>
                  <a:srgbClr val="FF66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0290" y="1016967"/>
            <a:ext cx="32895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Can we quantitatively identify spatial correspondence between ARs, TMEs, and WCB?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How are these three processes related?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How can we rectify the difference between Lagrangian and Eulerian perspectives?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674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58331" y="4482575"/>
            <a:ext cx="19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Atmospheric rivers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59" y="932602"/>
            <a:ext cx="8531352" cy="4260297"/>
          </a:xfrm>
          <a:prstGeom prst="rect">
            <a:avLst/>
          </a:prstGeom>
        </p:spPr>
      </p:pic>
      <p:sp>
        <p:nvSpPr>
          <p:cNvPr id="24" name="Content Placeholder 3"/>
          <p:cNvSpPr>
            <a:spLocks noGrp="1"/>
          </p:cNvSpPr>
          <p:nvPr>
            <p:ph idx="1"/>
          </p:nvPr>
        </p:nvSpPr>
        <p:spPr>
          <a:xfrm>
            <a:off x="306324" y="5141067"/>
            <a:ext cx="8531352" cy="1347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Lagrangian definitions of air parcel characteristics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TMEs related to water vapor transport out of tropics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WCBs related to ascent of air parcels in cyclone warm sector</a:t>
            </a:r>
          </a:p>
        </p:txBody>
      </p:sp>
    </p:spTree>
    <p:extLst>
      <p:ext uri="{BB962C8B-B14F-4D97-AF65-F5344CB8AC3E}">
        <p14:creationId xmlns:p14="http://schemas.microsoft.com/office/powerpoint/2010/main" val="245373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Objective and Outline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313"/>
            <a:ext cx="8229600" cy="55769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Objective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What components of midlatitude circulation support formation and structure of atmospheric rivers?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Outline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Part 1: ARs, midlatitude storm track, and cyclogenesis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Part 2: ARs, tropical moisture exports, and warm conveyor belt </a:t>
            </a:r>
          </a:p>
        </p:txBody>
      </p:sp>
    </p:spTree>
    <p:extLst>
      <p:ext uri="{BB962C8B-B14F-4D97-AF65-F5344CB8AC3E}">
        <p14:creationId xmlns:p14="http://schemas.microsoft.com/office/powerpoint/2010/main" val="40958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58331" y="4482575"/>
            <a:ext cx="19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Atmospheric rivers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4" name="Content Placeholder 3"/>
          <p:cNvSpPr>
            <a:spLocks noGrp="1"/>
          </p:cNvSpPr>
          <p:nvPr>
            <p:ph idx="1"/>
          </p:nvPr>
        </p:nvSpPr>
        <p:spPr>
          <a:xfrm>
            <a:off x="306324" y="5141067"/>
            <a:ext cx="8531352" cy="1347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Methodology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Define an AR based on threshold values of IVT and IWV</a:t>
            </a:r>
          </a:p>
        </p:txBody>
      </p:sp>
      <p:pic>
        <p:nvPicPr>
          <p:cNvPr id="11" name="Picture 10" descr="traj_2014021200_sl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929"/>
          <a:stretch/>
        </p:blipFill>
        <p:spPr>
          <a:xfrm>
            <a:off x="0" y="914400"/>
            <a:ext cx="9144000" cy="42651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02841" y="2525835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0584" y="1489210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8603" y="124429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117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raj_2014021200_iwv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3" b="26332"/>
          <a:stretch/>
        </p:blipFill>
        <p:spPr>
          <a:xfrm>
            <a:off x="0" y="861846"/>
            <a:ext cx="9144000" cy="43694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24" y="5138928"/>
            <a:ext cx="8531352" cy="1049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Methodology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357 points identified on grid in AR </a:t>
            </a:r>
            <a:r>
              <a:rPr lang="en-US" sz="2400" dirty="0">
                <a:latin typeface="Times New Roman"/>
                <a:cs typeface="Times New Roman"/>
              </a:rPr>
              <a:t>conditions with </a:t>
            </a:r>
            <a:r>
              <a:rPr lang="en-US" sz="2400" dirty="0" smtClean="0">
                <a:latin typeface="Times New Roman"/>
                <a:cs typeface="Times New Roman"/>
              </a:rPr>
              <a:t>IVT&gt;250 </a:t>
            </a:r>
            <a:r>
              <a:rPr lang="en-US" sz="2400" dirty="0">
                <a:latin typeface="Times New Roman"/>
                <a:cs typeface="Times New Roman"/>
              </a:rPr>
              <a:t>kg m</a:t>
            </a:r>
            <a:r>
              <a:rPr lang="en-US" sz="2400" baseline="30000" dirty="0">
                <a:latin typeface="Times New Roman"/>
                <a:cs typeface="Times New Roman"/>
              </a:rPr>
              <a:t>–1</a:t>
            </a:r>
            <a:r>
              <a:rPr lang="en-US" sz="2400" dirty="0">
                <a:latin typeface="Times New Roman"/>
                <a:cs typeface="Times New Roman"/>
              </a:rPr>
              <a:t> s</a:t>
            </a:r>
            <a:r>
              <a:rPr lang="en-US" sz="2400" baseline="30000" dirty="0">
                <a:latin typeface="Times New Roman"/>
                <a:cs typeface="Times New Roman"/>
              </a:rPr>
              <a:t>–1</a:t>
            </a:r>
            <a:r>
              <a:rPr lang="en-US" sz="2400" dirty="0">
                <a:latin typeface="Times New Roman"/>
                <a:cs typeface="Times New Roman"/>
              </a:rPr>
              <a:t> and </a:t>
            </a:r>
            <a:r>
              <a:rPr lang="en-US" sz="2400" dirty="0" smtClean="0">
                <a:latin typeface="Times New Roman"/>
                <a:cs typeface="Times New Roman"/>
              </a:rPr>
              <a:t>IWV&gt;20 </a:t>
            </a:r>
            <a:r>
              <a:rPr lang="en-US" sz="2400" dirty="0">
                <a:latin typeface="Times New Roman"/>
                <a:cs typeface="Times New Roman"/>
              </a:rPr>
              <a:t>mm  </a:t>
            </a:r>
            <a:endParaRPr lang="en-US" sz="2400" dirty="0" smtClean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841" y="2525835"/>
            <a:ext cx="543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0584" y="1489210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8603" y="1244293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6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0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j_2014021200_SU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2" b="18655"/>
          <a:stretch/>
        </p:blipFill>
        <p:spPr>
          <a:xfrm>
            <a:off x="0" y="809973"/>
            <a:ext cx="9144000" cy="51226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0013" y="1367267"/>
            <a:ext cx="327576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Lagrangian analysis at 900 hPa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022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95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j_2014021200_SU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2" b="18655"/>
          <a:stretch/>
        </p:blipFill>
        <p:spPr>
          <a:xfrm>
            <a:off x="0" y="809973"/>
            <a:ext cx="9144000" cy="51226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0013" y="1367267"/>
            <a:ext cx="5063143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Repeat for DJF 1979–2014 for troposphere &gt;20°N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Wernli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 and </a:t>
            </a:r>
            <a:r>
              <a:rPr lang="en-US" b="1" dirty="0" err="1" smtClean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Knippertz</a:t>
            </a:r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022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37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380904" y="905677"/>
            <a:ext cx="8191595" cy="4414365"/>
            <a:chOff x="380905" y="905678"/>
            <a:chExt cx="7288272" cy="3927574"/>
          </a:xfrm>
        </p:grpSpPr>
        <p:sp>
          <p:nvSpPr>
            <p:cNvPr id="17" name="TextBox 16"/>
            <p:cNvSpPr txBox="1"/>
            <p:nvPr/>
          </p:nvSpPr>
          <p:spPr>
            <a:xfrm>
              <a:off x="532715" y="2568941"/>
              <a:ext cx="748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ARs</a:t>
              </a:r>
              <a:endParaRPr lang="en-US" sz="24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4449" y="1227617"/>
              <a:ext cx="1005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TMEs</a:t>
              </a:r>
              <a:endParaRPr lang="en-US" sz="2400" b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0905" y="3866461"/>
              <a:ext cx="1052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WCBs</a:t>
              </a:r>
              <a:endParaRPr lang="en-US" sz="24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474823" y="905678"/>
              <a:ext cx="6194354" cy="3927574"/>
              <a:chOff x="310290" y="905678"/>
              <a:chExt cx="6194354" cy="392757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-1" r="55120" b="86442"/>
              <a:stretch/>
            </p:blipFill>
            <p:spPr>
              <a:xfrm>
                <a:off x="310290" y="905678"/>
                <a:ext cx="5907394" cy="131098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-1" t="33264" r="55120" b="53345"/>
              <a:stretch/>
            </p:blipFill>
            <p:spPr>
              <a:xfrm>
                <a:off x="310291" y="2240974"/>
                <a:ext cx="5834238" cy="1278837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820570" y="2354658"/>
                <a:ext cx="5305898" cy="116529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-1" t="66092" r="55120" b="20216"/>
              <a:stretch/>
            </p:blipFill>
            <p:spPr>
              <a:xfrm>
                <a:off x="310292" y="3525794"/>
                <a:ext cx="5834238" cy="1307458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820570" y="3667958"/>
                <a:ext cx="5305898" cy="116529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"/>
              <a:srcRect l="47331" t="66092" r="46993" b="4362"/>
              <a:stretch/>
            </p:blipFill>
            <p:spPr>
              <a:xfrm>
                <a:off x="6205189" y="3632082"/>
                <a:ext cx="299455" cy="118872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"/>
              <a:srcRect l="46763" t="-1" r="47940" b="71063"/>
              <a:stretch/>
            </p:blipFill>
            <p:spPr>
              <a:xfrm>
                <a:off x="6207022" y="1034885"/>
                <a:ext cx="294478" cy="1181745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"/>
              <a:srcRect l="47331" t="66092" r="46993" b="4362"/>
              <a:stretch/>
            </p:blipFill>
            <p:spPr>
              <a:xfrm>
                <a:off x="6200877" y="2321899"/>
                <a:ext cx="299455" cy="1188720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820570" y="1043829"/>
                <a:ext cx="5305898" cy="1165293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022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24452" y="5320042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Average DJF Frequency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359" y="5689374"/>
            <a:ext cx="8531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Next step: Identify geographic coverage and spatial overlap of AR, TMEs, and WCBs</a:t>
            </a:r>
          </a:p>
        </p:txBody>
      </p:sp>
    </p:spTree>
    <p:extLst>
      <p:ext uri="{BB962C8B-B14F-4D97-AF65-F5344CB8AC3E}">
        <p14:creationId xmlns:p14="http://schemas.microsoft.com/office/powerpoint/2010/main" val="77753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022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0290" y="4678120"/>
            <a:ext cx="8531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Percentage </a:t>
            </a:r>
            <a:r>
              <a:rPr lang="en-US" sz="2400" dirty="0">
                <a:latin typeface="Times New Roman"/>
                <a:cs typeface="Times New Roman"/>
              </a:rPr>
              <a:t>of area </a:t>
            </a:r>
            <a:r>
              <a:rPr lang="en-US" sz="2400" dirty="0" smtClean="0">
                <a:latin typeface="Times New Roman"/>
                <a:cs typeface="Times New Roman"/>
              </a:rPr>
              <a:t>poleward of 20ºN </a:t>
            </a:r>
            <a:r>
              <a:rPr lang="en-US" sz="2400" dirty="0">
                <a:latin typeface="Times New Roman"/>
                <a:cs typeface="Times New Roman"/>
              </a:rPr>
              <a:t>that is on average covered by ARs, </a:t>
            </a:r>
            <a:r>
              <a:rPr lang="en-US" sz="2400" dirty="0" smtClean="0">
                <a:latin typeface="Times New Roman"/>
                <a:cs typeface="Times New Roman"/>
              </a:rPr>
              <a:t>TMEs, </a:t>
            </a:r>
            <a:r>
              <a:rPr lang="en-US" sz="2400" dirty="0">
                <a:latin typeface="Times New Roman"/>
                <a:cs typeface="Times New Roman"/>
              </a:rPr>
              <a:t>and WCBs </a:t>
            </a:r>
            <a:r>
              <a:rPr lang="en-US" sz="2400" dirty="0" smtClean="0">
                <a:latin typeface="Times New Roman"/>
                <a:cs typeface="Times New Roman"/>
              </a:rPr>
              <a:t>only</a:t>
            </a:r>
          </a:p>
        </p:txBody>
      </p:sp>
      <p:sp>
        <p:nvSpPr>
          <p:cNvPr id="4" name="Oval 3"/>
          <p:cNvSpPr/>
          <p:nvPr/>
        </p:nvSpPr>
        <p:spPr>
          <a:xfrm>
            <a:off x="1676400" y="1201633"/>
            <a:ext cx="1828800" cy="1828800"/>
          </a:xfrm>
          <a:prstGeom prst="ellipse">
            <a:avLst/>
          </a:prstGeom>
          <a:solidFill>
            <a:srgbClr val="FF0000">
              <a:alpha val="15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48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6.7%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852" y="2301195"/>
            <a:ext cx="60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ARs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657600" y="1201633"/>
            <a:ext cx="1828800" cy="1828800"/>
          </a:xfrm>
          <a:prstGeom prst="ellipse">
            <a:avLst/>
          </a:prstGeom>
          <a:solidFill>
            <a:srgbClr val="008000">
              <a:alpha val="15000"/>
            </a:srgb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84715" y="13659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11.7%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1853" y="2301195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TMEs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38800" y="1201633"/>
            <a:ext cx="1828800" cy="1828800"/>
          </a:xfrm>
          <a:prstGeom prst="ellipse">
            <a:avLst/>
          </a:prstGeom>
          <a:solidFill>
            <a:srgbClr val="0000FF">
              <a:alpha val="15000"/>
            </a:srgbClr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172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5.8%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33792" y="2301195"/>
            <a:ext cx="83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WCBs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608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022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676400" y="1201633"/>
            <a:ext cx="1828800" cy="1828800"/>
          </a:xfrm>
          <a:prstGeom prst="ellipse">
            <a:avLst/>
          </a:prstGeom>
          <a:solidFill>
            <a:srgbClr val="FF0000">
              <a:alpha val="15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48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6.7%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852" y="2301195"/>
            <a:ext cx="60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ARs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657600" y="1201633"/>
            <a:ext cx="1828800" cy="1828800"/>
          </a:xfrm>
          <a:prstGeom prst="ellipse">
            <a:avLst/>
          </a:prstGeom>
          <a:solidFill>
            <a:srgbClr val="008000">
              <a:alpha val="15000"/>
            </a:srgb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84715" y="13659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11.7%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1853" y="2301195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TMEs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38800" y="1201633"/>
            <a:ext cx="1828800" cy="1828800"/>
          </a:xfrm>
          <a:prstGeom prst="ellipse">
            <a:avLst/>
          </a:prstGeom>
          <a:solidFill>
            <a:srgbClr val="0000FF">
              <a:alpha val="15000"/>
            </a:srgbClr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172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5.8%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33792" y="2301195"/>
            <a:ext cx="83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WCBs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>
            <a:stCxn id="4" idx="4"/>
            <a:endCxn id="25" idx="0"/>
          </p:cNvCxnSpPr>
          <p:nvPr/>
        </p:nvCxnSpPr>
        <p:spPr>
          <a:xfrm>
            <a:off x="2590800" y="3030433"/>
            <a:ext cx="978789" cy="519515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2" idx="4"/>
            <a:endCxn id="25" idx="0"/>
          </p:cNvCxnSpPr>
          <p:nvPr/>
        </p:nvCxnSpPr>
        <p:spPr>
          <a:xfrm flipH="1">
            <a:off x="3569589" y="3030433"/>
            <a:ext cx="1002411" cy="519515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655189" y="3549948"/>
            <a:ext cx="1828800" cy="1828800"/>
          </a:xfrm>
          <a:prstGeom prst="ellipse">
            <a:avLst/>
          </a:prstGeom>
          <a:solidFill>
            <a:srgbClr val="FF6600">
              <a:alpha val="15000"/>
            </a:srgbClr>
          </a:solidFill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33599" y="3756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3.3%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2061" y="4590095"/>
            <a:ext cx="135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ARs+TMEs</a:t>
            </a:r>
            <a:endParaRPr lang="en-US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9356" y="4334216"/>
            <a:ext cx="2373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3.3÷6.7=49% </a:t>
            </a:r>
            <a:r>
              <a:rPr lang="en-US" b="1" dirty="0" smtClean="0">
                <a:solidFill>
                  <a:srgbClr val="FF6600"/>
                </a:solidFill>
                <a:latin typeface="Times New Roman"/>
                <a:cs typeface="Times New Roman"/>
                <a:sym typeface="Wingdings"/>
              </a:rPr>
              <a:t>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Times New Roman"/>
                <a:cs typeface="Times New Roman"/>
                <a:sym typeface="Wingdings"/>
              </a:rPr>
              <a:t>% AR grids also TME</a:t>
            </a:r>
            <a:endParaRPr lang="en-US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5075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022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676400" y="1201633"/>
            <a:ext cx="1828800" cy="1828800"/>
          </a:xfrm>
          <a:prstGeom prst="ellipse">
            <a:avLst/>
          </a:prstGeom>
          <a:solidFill>
            <a:srgbClr val="FF0000">
              <a:alpha val="15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48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6.7%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852" y="2301195"/>
            <a:ext cx="60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ARs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657600" y="1201633"/>
            <a:ext cx="1828800" cy="1828800"/>
          </a:xfrm>
          <a:prstGeom prst="ellipse">
            <a:avLst/>
          </a:prstGeom>
          <a:solidFill>
            <a:srgbClr val="008000">
              <a:alpha val="15000"/>
            </a:srgb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84715" y="13659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11.7%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1853" y="2301195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TMEs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38800" y="1201633"/>
            <a:ext cx="1828800" cy="1828800"/>
          </a:xfrm>
          <a:prstGeom prst="ellipse">
            <a:avLst/>
          </a:prstGeom>
          <a:solidFill>
            <a:srgbClr val="0000FF">
              <a:alpha val="15000"/>
            </a:srgbClr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172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5.8%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33792" y="2301195"/>
            <a:ext cx="83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WCBs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>
            <a:stCxn id="4" idx="4"/>
            <a:endCxn id="25" idx="0"/>
          </p:cNvCxnSpPr>
          <p:nvPr/>
        </p:nvCxnSpPr>
        <p:spPr>
          <a:xfrm>
            <a:off x="2590800" y="3030433"/>
            <a:ext cx="978789" cy="519515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2" idx="4"/>
            <a:endCxn id="25" idx="0"/>
          </p:cNvCxnSpPr>
          <p:nvPr/>
        </p:nvCxnSpPr>
        <p:spPr>
          <a:xfrm flipH="1">
            <a:off x="3569589" y="3030433"/>
            <a:ext cx="1002411" cy="519515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655189" y="3549948"/>
            <a:ext cx="1828800" cy="1828800"/>
          </a:xfrm>
          <a:prstGeom prst="ellipse">
            <a:avLst/>
          </a:prstGeom>
          <a:solidFill>
            <a:srgbClr val="FF6600">
              <a:alpha val="15000"/>
            </a:srgbClr>
          </a:solidFill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33599" y="3756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3.3%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2061" y="4590095"/>
            <a:ext cx="135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ARs+TMEs</a:t>
            </a:r>
            <a:endParaRPr lang="en-US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356" y="4334216"/>
            <a:ext cx="2373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Times New Roman"/>
                <a:cs typeface="Times New Roman"/>
              </a:rPr>
              <a:t>3.3÷6.7=49% </a:t>
            </a:r>
            <a:r>
              <a:rPr lang="en-US" b="1" dirty="0">
                <a:solidFill>
                  <a:srgbClr val="FF6600"/>
                </a:solidFill>
                <a:latin typeface="Times New Roman"/>
                <a:cs typeface="Times New Roman"/>
                <a:sym typeface="Wingdings"/>
              </a:rPr>
              <a:t></a:t>
            </a:r>
          </a:p>
          <a:p>
            <a:pPr algn="ctr"/>
            <a:r>
              <a:rPr lang="en-US" b="1" dirty="0">
                <a:solidFill>
                  <a:srgbClr val="FF6600"/>
                </a:solidFill>
                <a:latin typeface="Times New Roman"/>
                <a:cs typeface="Times New Roman"/>
                <a:sym typeface="Wingdings"/>
              </a:rPr>
              <a:t>% AR grids also TME</a:t>
            </a:r>
            <a:endParaRPr lang="en-US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31" name="Straight Connector 30"/>
          <p:cNvCxnSpPr>
            <a:stCxn id="4" idx="4"/>
            <a:endCxn id="33" idx="0"/>
          </p:cNvCxnSpPr>
          <p:nvPr/>
        </p:nvCxnSpPr>
        <p:spPr>
          <a:xfrm>
            <a:off x="2590800" y="3030433"/>
            <a:ext cx="3048000" cy="519515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33" idx="0"/>
          </p:cNvCxnSpPr>
          <p:nvPr/>
        </p:nvCxnSpPr>
        <p:spPr>
          <a:xfrm flipH="1">
            <a:off x="5638800" y="3030433"/>
            <a:ext cx="1002411" cy="519515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724400" y="3549948"/>
            <a:ext cx="1828800" cy="1828800"/>
          </a:xfrm>
          <a:prstGeom prst="ellipse">
            <a:avLst/>
          </a:prstGeom>
          <a:solidFill>
            <a:srgbClr val="660066">
              <a:alpha val="15000"/>
            </a:srgbClr>
          </a:solidFill>
          <a:ln w="3810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245102" y="375671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1.55%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48423" y="4590095"/>
            <a:ext cx="138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/>
                <a:cs typeface="Times New Roman"/>
              </a:rPr>
              <a:t>ARs+WCBs</a:t>
            </a:r>
            <a:endParaRPr lang="en-US" b="1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75833" y="4334216"/>
            <a:ext cx="2399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660066"/>
                </a:solidFill>
                <a:latin typeface="Times New Roman"/>
                <a:cs typeface="Times New Roman"/>
                <a:sym typeface="Wingdings"/>
              </a:rPr>
              <a:t> 1.55</a:t>
            </a:r>
            <a:r>
              <a:rPr lang="en-US" b="1" dirty="0" smtClean="0">
                <a:solidFill>
                  <a:srgbClr val="660066"/>
                </a:solidFill>
                <a:latin typeface="Times New Roman"/>
                <a:cs typeface="Times New Roman"/>
              </a:rPr>
              <a:t>÷6.7=23%</a:t>
            </a:r>
            <a:endParaRPr lang="en-US" b="1" dirty="0" smtClean="0">
              <a:solidFill>
                <a:srgbClr val="660066"/>
              </a:solidFill>
              <a:latin typeface="Times New Roman"/>
              <a:cs typeface="Times New Roman"/>
              <a:sym typeface="Wingdings"/>
            </a:endParaRPr>
          </a:p>
          <a:p>
            <a:pPr algn="ctr"/>
            <a:r>
              <a:rPr lang="en-US" b="1" dirty="0" smtClean="0">
                <a:solidFill>
                  <a:srgbClr val="660066"/>
                </a:solidFill>
                <a:latin typeface="Times New Roman"/>
                <a:cs typeface="Times New Roman"/>
                <a:sym typeface="Wingdings"/>
              </a:rPr>
              <a:t>% AR grids also WCB</a:t>
            </a:r>
            <a:endParaRPr lang="en-US" b="1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558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022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9578" y="247526"/>
            <a:ext cx="8523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1676400" y="1201633"/>
            <a:ext cx="1828800" cy="1828800"/>
          </a:xfrm>
          <a:prstGeom prst="ellipse">
            <a:avLst/>
          </a:prstGeom>
          <a:solidFill>
            <a:srgbClr val="FF0000">
              <a:alpha val="15000"/>
            </a:srgbClr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548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6.7%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852" y="2301195"/>
            <a:ext cx="60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ARs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657600" y="1201633"/>
            <a:ext cx="1828800" cy="1828800"/>
          </a:xfrm>
          <a:prstGeom prst="ellipse">
            <a:avLst/>
          </a:prstGeom>
          <a:solidFill>
            <a:srgbClr val="008000">
              <a:alpha val="15000"/>
            </a:srgbClr>
          </a:solidFill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84715" y="13659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11.7%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71853" y="2301195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TMEs</a:t>
            </a:r>
            <a:endParaRPr lang="en-US" b="1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38800" y="1201633"/>
            <a:ext cx="1828800" cy="1828800"/>
          </a:xfrm>
          <a:prstGeom prst="ellipse">
            <a:avLst/>
          </a:prstGeom>
          <a:solidFill>
            <a:srgbClr val="0000FF">
              <a:alpha val="15000"/>
            </a:srgbClr>
          </a:solidFill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17211" y="136599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5.8%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33792" y="2301195"/>
            <a:ext cx="83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WCBs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Straight Connector 8"/>
          <p:cNvCxnSpPr>
            <a:stCxn id="4" idx="4"/>
            <a:endCxn id="25" idx="0"/>
          </p:cNvCxnSpPr>
          <p:nvPr/>
        </p:nvCxnSpPr>
        <p:spPr>
          <a:xfrm>
            <a:off x="2590800" y="3030433"/>
            <a:ext cx="978789" cy="519515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2" idx="4"/>
            <a:endCxn id="25" idx="0"/>
          </p:cNvCxnSpPr>
          <p:nvPr/>
        </p:nvCxnSpPr>
        <p:spPr>
          <a:xfrm flipH="1">
            <a:off x="3569589" y="3030433"/>
            <a:ext cx="1002411" cy="519515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655189" y="3549948"/>
            <a:ext cx="1828800" cy="1828800"/>
          </a:xfrm>
          <a:prstGeom prst="ellipse">
            <a:avLst/>
          </a:prstGeom>
          <a:solidFill>
            <a:srgbClr val="FF6600">
              <a:alpha val="15000"/>
            </a:srgbClr>
          </a:solidFill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33599" y="37567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3.3%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2061" y="4590095"/>
            <a:ext cx="135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ARs+TMEs</a:t>
            </a:r>
            <a:endParaRPr lang="en-US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356" y="4334216"/>
            <a:ext cx="2373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6600"/>
                </a:solidFill>
                <a:latin typeface="Times New Roman"/>
                <a:cs typeface="Times New Roman"/>
              </a:rPr>
              <a:t>3.3÷6.7=49% </a:t>
            </a:r>
            <a:r>
              <a:rPr lang="en-US" b="1" dirty="0">
                <a:solidFill>
                  <a:srgbClr val="FF6600"/>
                </a:solidFill>
                <a:latin typeface="Times New Roman"/>
                <a:cs typeface="Times New Roman"/>
                <a:sym typeface="Wingdings"/>
              </a:rPr>
              <a:t>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Times New Roman"/>
                <a:cs typeface="Times New Roman"/>
                <a:sym typeface="Wingdings"/>
              </a:rPr>
              <a:t>% AR grids also TME</a:t>
            </a:r>
            <a:endParaRPr lang="en-US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cxnSp>
        <p:nvCxnSpPr>
          <p:cNvPr id="31" name="Straight Connector 30"/>
          <p:cNvCxnSpPr>
            <a:stCxn id="4" idx="4"/>
            <a:endCxn id="33" idx="0"/>
          </p:cNvCxnSpPr>
          <p:nvPr/>
        </p:nvCxnSpPr>
        <p:spPr>
          <a:xfrm>
            <a:off x="2590800" y="3030433"/>
            <a:ext cx="3048000" cy="519515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33" idx="0"/>
          </p:cNvCxnSpPr>
          <p:nvPr/>
        </p:nvCxnSpPr>
        <p:spPr>
          <a:xfrm flipH="1">
            <a:off x="5638800" y="3030433"/>
            <a:ext cx="1002411" cy="519515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4724400" y="3549948"/>
            <a:ext cx="1828800" cy="1828800"/>
          </a:xfrm>
          <a:prstGeom prst="ellipse">
            <a:avLst/>
          </a:prstGeom>
          <a:solidFill>
            <a:srgbClr val="660066">
              <a:alpha val="15000"/>
            </a:srgbClr>
          </a:solidFill>
          <a:ln w="3810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245102" y="375671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1.55%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48423" y="4590095"/>
            <a:ext cx="1380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660066"/>
                </a:solidFill>
                <a:latin typeface="Times New Roman"/>
                <a:cs typeface="Times New Roman"/>
              </a:rPr>
              <a:t>ARs+WCBs</a:t>
            </a:r>
            <a:endParaRPr lang="en-US" b="1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75833" y="4334216"/>
            <a:ext cx="2399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  <a:sym typeface="Wingdings"/>
              </a:rPr>
              <a:t> 1.55</a:t>
            </a:r>
            <a:r>
              <a:rPr lang="en-US" b="1" dirty="0">
                <a:solidFill>
                  <a:srgbClr val="660066"/>
                </a:solidFill>
                <a:latin typeface="Times New Roman"/>
                <a:cs typeface="Times New Roman"/>
              </a:rPr>
              <a:t>÷6.7=23%</a:t>
            </a:r>
            <a:endParaRPr lang="en-US" b="1" dirty="0">
              <a:solidFill>
                <a:srgbClr val="660066"/>
              </a:solidFill>
              <a:latin typeface="Times New Roman"/>
              <a:cs typeface="Times New Roman"/>
              <a:sym typeface="Wingdings"/>
            </a:endParaRPr>
          </a:p>
          <a:p>
            <a:pPr algn="ctr"/>
            <a:r>
              <a:rPr lang="en-US" b="1" dirty="0" smtClean="0">
                <a:solidFill>
                  <a:srgbClr val="660066"/>
                </a:solidFill>
                <a:latin typeface="Times New Roman"/>
                <a:cs typeface="Times New Roman"/>
                <a:sym typeface="Wingdings"/>
              </a:rPr>
              <a:t>% AR grids also WCB</a:t>
            </a:r>
            <a:endParaRPr lang="en-US" b="1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629679" y="5378748"/>
            <a:ext cx="978789" cy="519515"/>
          </a:xfrm>
          <a:prstGeom prst="line">
            <a:avLst/>
          </a:pr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608468" y="5378748"/>
            <a:ext cx="1002411" cy="519515"/>
          </a:xfrm>
          <a:prstGeom prst="line">
            <a:avLst/>
          </a:prstGeom>
          <a:ln w="38100" cmpd="sng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813976" y="5898263"/>
            <a:ext cx="358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11% of AR grids both TME+WCB</a:t>
            </a:r>
          </a:p>
        </p:txBody>
      </p:sp>
    </p:spTree>
    <p:extLst>
      <p:ext uri="{BB962C8B-B14F-4D97-AF65-F5344CB8AC3E}">
        <p14:creationId xmlns:p14="http://schemas.microsoft.com/office/powerpoint/2010/main" val="335653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6-08-04 at 3.58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28" y="1018561"/>
            <a:ext cx="4357583" cy="5438534"/>
          </a:xfrm>
          <a:prstGeom prst="rect">
            <a:avLst/>
          </a:prstGeom>
        </p:spPr>
      </p:pic>
      <p:sp>
        <p:nvSpPr>
          <p:cNvPr id="56" name="Content Placeholder 6"/>
          <p:cNvSpPr>
            <a:spLocks noGrp="1"/>
          </p:cNvSpPr>
          <p:nvPr>
            <p:ph idx="1"/>
          </p:nvPr>
        </p:nvSpPr>
        <p:spPr>
          <a:xfrm>
            <a:off x="310290" y="1018560"/>
            <a:ext cx="4693509" cy="5538014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ARs are relatively “small” spatial features on a global scale (~6%)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~50% of spatial area defined as an AR also TME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~25% of spatial area defined as AR also part of WCB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Note that using thresholds of IVT=250 kg m</a:t>
            </a:r>
            <a:r>
              <a:rPr lang="en-US" sz="2400" baseline="30000" dirty="0" smtClean="0">
                <a:latin typeface="Times New Roman"/>
                <a:cs typeface="Times New Roman"/>
              </a:rPr>
              <a:t>–1</a:t>
            </a:r>
            <a:r>
              <a:rPr lang="en-US" sz="2400" dirty="0" smtClean="0">
                <a:latin typeface="Times New Roman"/>
                <a:cs typeface="Times New Roman"/>
              </a:rPr>
              <a:t> s</a:t>
            </a:r>
            <a:r>
              <a:rPr lang="en-US" sz="2400" baseline="30000" dirty="0" smtClean="0">
                <a:latin typeface="Times New Roman"/>
                <a:cs typeface="Times New Roman"/>
              </a:rPr>
              <a:t>–1</a:t>
            </a:r>
            <a:r>
              <a:rPr lang="en-US" sz="2400" dirty="0" smtClean="0">
                <a:latin typeface="Times New Roman"/>
                <a:cs typeface="Times New Roman"/>
              </a:rPr>
              <a:t> and IWV=20 mm resulted in a null overlap of 40%</a:t>
            </a:r>
          </a:p>
        </p:txBody>
      </p:sp>
      <p:sp>
        <p:nvSpPr>
          <p:cNvPr id="3" name="Freeform 2"/>
          <p:cNvSpPr/>
          <p:nvPr/>
        </p:nvSpPr>
        <p:spPr>
          <a:xfrm>
            <a:off x="5794266" y="3485752"/>
            <a:ext cx="1130892" cy="1114767"/>
          </a:xfrm>
          <a:custGeom>
            <a:avLst/>
            <a:gdLst>
              <a:gd name="connsiteX0" fmla="*/ 639379 w 1130892"/>
              <a:gd name="connsiteY0" fmla="*/ 201627 h 1114767"/>
              <a:gd name="connsiteX1" fmla="*/ 131379 w 1130892"/>
              <a:gd name="connsiteY1" fmla="*/ 779696 h 1114767"/>
              <a:gd name="connsiteX2" fmla="*/ 0 w 1130892"/>
              <a:gd name="connsiteY2" fmla="*/ 1077489 h 1114767"/>
              <a:gd name="connsiteX3" fmla="*/ 245241 w 1130892"/>
              <a:gd name="connsiteY3" fmla="*/ 1051214 h 1114767"/>
              <a:gd name="connsiteX4" fmla="*/ 928413 w 1130892"/>
              <a:gd name="connsiteY4" fmla="*/ 543214 h 1114767"/>
              <a:gd name="connsiteX5" fmla="*/ 1129862 w 1130892"/>
              <a:gd name="connsiteY5" fmla="*/ 227903 h 1114767"/>
              <a:gd name="connsiteX6" fmla="*/ 989724 w 1130892"/>
              <a:gd name="connsiteY6" fmla="*/ 179 h 1114767"/>
              <a:gd name="connsiteX7" fmla="*/ 639379 w 1130892"/>
              <a:gd name="connsiteY7" fmla="*/ 201627 h 111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0892" h="1114767">
                <a:moveTo>
                  <a:pt x="639379" y="201627"/>
                </a:moveTo>
                <a:cubicBezTo>
                  <a:pt x="496322" y="331546"/>
                  <a:pt x="237942" y="633719"/>
                  <a:pt x="131379" y="779696"/>
                </a:cubicBezTo>
                <a:cubicBezTo>
                  <a:pt x="24816" y="925673"/>
                  <a:pt x="-18977" y="1032236"/>
                  <a:pt x="0" y="1077489"/>
                </a:cubicBezTo>
                <a:cubicBezTo>
                  <a:pt x="18977" y="1122742"/>
                  <a:pt x="90506" y="1140260"/>
                  <a:pt x="245241" y="1051214"/>
                </a:cubicBezTo>
                <a:cubicBezTo>
                  <a:pt x="399976" y="962168"/>
                  <a:pt x="780976" y="680432"/>
                  <a:pt x="928413" y="543214"/>
                </a:cubicBezTo>
                <a:cubicBezTo>
                  <a:pt x="1075850" y="405996"/>
                  <a:pt x="1119644" y="318409"/>
                  <a:pt x="1129862" y="227903"/>
                </a:cubicBezTo>
                <a:cubicBezTo>
                  <a:pt x="1140080" y="137397"/>
                  <a:pt x="1072931" y="4558"/>
                  <a:pt x="989724" y="179"/>
                </a:cubicBezTo>
                <a:cubicBezTo>
                  <a:pt x="906517" y="-4200"/>
                  <a:pt x="782436" y="71708"/>
                  <a:pt x="639379" y="201627"/>
                </a:cubicBezTo>
                <a:close/>
              </a:path>
            </a:pathLst>
          </a:custGeom>
          <a:noFill/>
          <a:ln w="28575" cmpd="sng">
            <a:solidFill>
              <a:srgbClr val="008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763578" y="3167397"/>
            <a:ext cx="646528" cy="694744"/>
          </a:xfrm>
          <a:custGeom>
            <a:avLst/>
            <a:gdLst>
              <a:gd name="connsiteX0" fmla="*/ 274309 w 703029"/>
              <a:gd name="connsiteY0" fmla="*/ 184212 h 700560"/>
              <a:gd name="connsiteX1" fmla="*/ 29068 w 703029"/>
              <a:gd name="connsiteY1" fmla="*/ 490764 h 700560"/>
              <a:gd name="connsiteX2" fmla="*/ 37827 w 703029"/>
              <a:gd name="connsiteY2" fmla="*/ 692212 h 700560"/>
              <a:gd name="connsiteX3" fmla="*/ 326861 w 703029"/>
              <a:gd name="connsiteY3" fmla="*/ 622143 h 700560"/>
              <a:gd name="connsiteX4" fmla="*/ 598378 w 703029"/>
              <a:gd name="connsiteY4" fmla="*/ 263040 h 700560"/>
              <a:gd name="connsiteX5" fmla="*/ 694723 w 703029"/>
              <a:gd name="connsiteY5" fmla="*/ 9040 h 700560"/>
              <a:gd name="connsiteX6" fmla="*/ 405689 w 703029"/>
              <a:gd name="connsiteY6" fmla="*/ 70350 h 700560"/>
              <a:gd name="connsiteX7" fmla="*/ 274309 w 703029"/>
              <a:gd name="connsiteY7" fmla="*/ 184212 h 700560"/>
              <a:gd name="connsiteX0" fmla="*/ 414550 w 711890"/>
              <a:gd name="connsiteY0" fmla="*/ 77533 h 707743"/>
              <a:gd name="connsiteX1" fmla="*/ 37929 w 711890"/>
              <a:gd name="connsiteY1" fmla="*/ 497947 h 707743"/>
              <a:gd name="connsiteX2" fmla="*/ 46688 w 711890"/>
              <a:gd name="connsiteY2" fmla="*/ 699395 h 707743"/>
              <a:gd name="connsiteX3" fmla="*/ 335722 w 711890"/>
              <a:gd name="connsiteY3" fmla="*/ 629326 h 707743"/>
              <a:gd name="connsiteX4" fmla="*/ 607239 w 711890"/>
              <a:gd name="connsiteY4" fmla="*/ 270223 h 707743"/>
              <a:gd name="connsiteX5" fmla="*/ 703584 w 711890"/>
              <a:gd name="connsiteY5" fmla="*/ 16223 h 707743"/>
              <a:gd name="connsiteX6" fmla="*/ 414550 w 711890"/>
              <a:gd name="connsiteY6" fmla="*/ 77533 h 707743"/>
              <a:gd name="connsiteX0" fmla="*/ 414550 w 646528"/>
              <a:gd name="connsiteY0" fmla="*/ 64534 h 694744"/>
              <a:gd name="connsiteX1" fmla="*/ 37929 w 646528"/>
              <a:gd name="connsiteY1" fmla="*/ 484948 h 694744"/>
              <a:gd name="connsiteX2" fmla="*/ 46688 w 646528"/>
              <a:gd name="connsiteY2" fmla="*/ 686396 h 694744"/>
              <a:gd name="connsiteX3" fmla="*/ 335722 w 646528"/>
              <a:gd name="connsiteY3" fmla="*/ 616327 h 694744"/>
              <a:gd name="connsiteX4" fmla="*/ 607239 w 646528"/>
              <a:gd name="connsiteY4" fmla="*/ 257224 h 694744"/>
              <a:gd name="connsiteX5" fmla="*/ 624757 w 646528"/>
              <a:gd name="connsiteY5" fmla="*/ 20741 h 694744"/>
              <a:gd name="connsiteX6" fmla="*/ 414550 w 646528"/>
              <a:gd name="connsiteY6" fmla="*/ 64534 h 69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6528" h="694744">
                <a:moveTo>
                  <a:pt x="414550" y="64534"/>
                </a:moveTo>
                <a:cubicBezTo>
                  <a:pt x="316745" y="141902"/>
                  <a:pt x="99239" y="381304"/>
                  <a:pt x="37929" y="484948"/>
                </a:cubicBezTo>
                <a:cubicBezTo>
                  <a:pt x="-23381" y="588592"/>
                  <a:pt x="-2944" y="664500"/>
                  <a:pt x="46688" y="686396"/>
                </a:cubicBezTo>
                <a:cubicBezTo>
                  <a:pt x="96320" y="708293"/>
                  <a:pt x="242297" y="687856"/>
                  <a:pt x="335722" y="616327"/>
                </a:cubicBezTo>
                <a:cubicBezTo>
                  <a:pt x="429147" y="544798"/>
                  <a:pt x="559067" y="356488"/>
                  <a:pt x="607239" y="257224"/>
                </a:cubicBezTo>
                <a:cubicBezTo>
                  <a:pt x="655411" y="157960"/>
                  <a:pt x="656872" y="52856"/>
                  <a:pt x="624757" y="20741"/>
                </a:cubicBezTo>
                <a:cubicBezTo>
                  <a:pt x="592642" y="-11374"/>
                  <a:pt x="512355" y="-12834"/>
                  <a:pt x="414550" y="64534"/>
                </a:cubicBezTo>
                <a:close/>
              </a:path>
            </a:pathLst>
          </a:custGeom>
          <a:noFill/>
          <a:ln w="28575" cmpd="sng">
            <a:solidFill>
              <a:srgbClr val="00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Objective and Outline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313"/>
            <a:ext cx="8229600" cy="55769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Objective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What components of midlatitude circulation support formation and structure of atmospheric rivers?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b="1" dirty="0" smtClean="0">
                <a:latin typeface="Times New Roman"/>
                <a:cs typeface="Times New Roman"/>
              </a:rPr>
              <a:t>Outline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Part 1: ARs, midlatitude storm track, and cyclogenesis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Part 2: ARs, tropical moisture exports, and warm conveyor belt </a:t>
            </a:r>
          </a:p>
        </p:txBody>
      </p:sp>
    </p:spTree>
    <p:extLst>
      <p:ext uri="{BB962C8B-B14F-4D97-AF65-F5344CB8AC3E}">
        <p14:creationId xmlns:p14="http://schemas.microsoft.com/office/powerpoint/2010/main" val="251172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464367" y="4316488"/>
            <a:ext cx="4775278" cy="2158002"/>
          </a:xfrm>
          <a:custGeom>
            <a:avLst/>
            <a:gdLst>
              <a:gd name="connsiteX0" fmla="*/ 997403 w 2247281"/>
              <a:gd name="connsiteY0" fmla="*/ 1106638 h 1106638"/>
              <a:gd name="connsiteX1" fmla="*/ 864423 w 2247281"/>
              <a:gd name="connsiteY1" fmla="*/ 1060093 h 1106638"/>
              <a:gd name="connsiteX2" fmla="*/ 957509 w 2247281"/>
              <a:gd name="connsiteY2" fmla="*/ 887209 h 1106638"/>
              <a:gd name="connsiteX3" fmla="*/ 1529321 w 2247281"/>
              <a:gd name="connsiteY3" fmla="*/ 574688 h 1106638"/>
              <a:gd name="connsiteX4" fmla="*/ 2180920 w 2247281"/>
              <a:gd name="connsiteY4" fmla="*/ 182375 h 1106638"/>
              <a:gd name="connsiteX5" fmla="*/ 2207516 w 2247281"/>
              <a:gd name="connsiteY5" fmla="*/ 36089 h 1106638"/>
              <a:gd name="connsiteX6" fmla="*/ 2021345 w 2247281"/>
              <a:gd name="connsiteY6" fmla="*/ 22790 h 1106638"/>
              <a:gd name="connsiteX7" fmla="*/ 1456182 w 2247281"/>
              <a:gd name="connsiteY7" fmla="*/ 308713 h 1106638"/>
              <a:gd name="connsiteX8" fmla="*/ 232771 w 2247281"/>
              <a:gd name="connsiteY8" fmla="*/ 880560 h 1106638"/>
              <a:gd name="connsiteX9" fmla="*/ 57 w 2247281"/>
              <a:gd name="connsiteY9" fmla="*/ 933755 h 1106638"/>
              <a:gd name="connsiteX0" fmla="*/ 997375 w 2247253"/>
              <a:gd name="connsiteY0" fmla="*/ 1104682 h 1104682"/>
              <a:gd name="connsiteX1" fmla="*/ 864395 w 2247253"/>
              <a:gd name="connsiteY1" fmla="*/ 1058137 h 1104682"/>
              <a:gd name="connsiteX2" fmla="*/ 957481 w 2247253"/>
              <a:gd name="connsiteY2" fmla="*/ 885253 h 1104682"/>
              <a:gd name="connsiteX3" fmla="*/ 1529293 w 2247253"/>
              <a:gd name="connsiteY3" fmla="*/ 572732 h 1104682"/>
              <a:gd name="connsiteX4" fmla="*/ 2180892 w 2247253"/>
              <a:gd name="connsiteY4" fmla="*/ 180419 h 1104682"/>
              <a:gd name="connsiteX5" fmla="*/ 2207488 w 2247253"/>
              <a:gd name="connsiteY5" fmla="*/ 34133 h 1104682"/>
              <a:gd name="connsiteX6" fmla="*/ 2021317 w 2247253"/>
              <a:gd name="connsiteY6" fmla="*/ 20834 h 1104682"/>
              <a:gd name="connsiteX7" fmla="*/ 1442856 w 2247253"/>
              <a:gd name="connsiteY7" fmla="*/ 280160 h 1104682"/>
              <a:gd name="connsiteX8" fmla="*/ 232743 w 2247253"/>
              <a:gd name="connsiteY8" fmla="*/ 878604 h 1104682"/>
              <a:gd name="connsiteX9" fmla="*/ 29 w 2247253"/>
              <a:gd name="connsiteY9" fmla="*/ 931799 h 1104682"/>
              <a:gd name="connsiteX0" fmla="*/ 997375 w 2208029"/>
              <a:gd name="connsiteY0" fmla="*/ 1085959 h 1085959"/>
              <a:gd name="connsiteX1" fmla="*/ 864395 w 2208029"/>
              <a:gd name="connsiteY1" fmla="*/ 1039414 h 1085959"/>
              <a:gd name="connsiteX2" fmla="*/ 957481 w 2208029"/>
              <a:gd name="connsiteY2" fmla="*/ 866530 h 1085959"/>
              <a:gd name="connsiteX3" fmla="*/ 1529293 w 2208029"/>
              <a:gd name="connsiteY3" fmla="*/ 554009 h 1085959"/>
              <a:gd name="connsiteX4" fmla="*/ 2180892 w 2208029"/>
              <a:gd name="connsiteY4" fmla="*/ 161696 h 1085959"/>
              <a:gd name="connsiteX5" fmla="*/ 2021317 w 2208029"/>
              <a:gd name="connsiteY5" fmla="*/ 2111 h 1085959"/>
              <a:gd name="connsiteX6" fmla="*/ 1442856 w 2208029"/>
              <a:gd name="connsiteY6" fmla="*/ 261437 h 1085959"/>
              <a:gd name="connsiteX7" fmla="*/ 232743 w 2208029"/>
              <a:gd name="connsiteY7" fmla="*/ 859881 h 1085959"/>
              <a:gd name="connsiteX8" fmla="*/ 29 w 2208029"/>
              <a:gd name="connsiteY8" fmla="*/ 913076 h 1085959"/>
              <a:gd name="connsiteX0" fmla="*/ 578490 w 2208029"/>
              <a:gd name="connsiteY0" fmla="*/ 1325337 h 1325337"/>
              <a:gd name="connsiteX1" fmla="*/ 864395 w 2208029"/>
              <a:gd name="connsiteY1" fmla="*/ 1039414 h 1325337"/>
              <a:gd name="connsiteX2" fmla="*/ 957481 w 2208029"/>
              <a:gd name="connsiteY2" fmla="*/ 866530 h 1325337"/>
              <a:gd name="connsiteX3" fmla="*/ 1529293 w 2208029"/>
              <a:gd name="connsiteY3" fmla="*/ 554009 h 1325337"/>
              <a:gd name="connsiteX4" fmla="*/ 2180892 w 2208029"/>
              <a:gd name="connsiteY4" fmla="*/ 161696 h 1325337"/>
              <a:gd name="connsiteX5" fmla="*/ 2021317 w 2208029"/>
              <a:gd name="connsiteY5" fmla="*/ 2111 h 1325337"/>
              <a:gd name="connsiteX6" fmla="*/ 1442856 w 2208029"/>
              <a:gd name="connsiteY6" fmla="*/ 261437 h 1325337"/>
              <a:gd name="connsiteX7" fmla="*/ 232743 w 2208029"/>
              <a:gd name="connsiteY7" fmla="*/ 859881 h 1325337"/>
              <a:gd name="connsiteX8" fmla="*/ 29 w 2208029"/>
              <a:gd name="connsiteY8" fmla="*/ 913076 h 1325337"/>
              <a:gd name="connsiteX0" fmla="*/ 578490 w 2208029"/>
              <a:gd name="connsiteY0" fmla="*/ 1325337 h 1325337"/>
              <a:gd name="connsiteX1" fmla="*/ 957481 w 2208029"/>
              <a:gd name="connsiteY1" fmla="*/ 866530 h 1325337"/>
              <a:gd name="connsiteX2" fmla="*/ 1529293 w 2208029"/>
              <a:gd name="connsiteY2" fmla="*/ 554009 h 1325337"/>
              <a:gd name="connsiteX3" fmla="*/ 2180892 w 2208029"/>
              <a:gd name="connsiteY3" fmla="*/ 161696 h 1325337"/>
              <a:gd name="connsiteX4" fmla="*/ 2021317 w 2208029"/>
              <a:gd name="connsiteY4" fmla="*/ 2111 h 1325337"/>
              <a:gd name="connsiteX5" fmla="*/ 1442856 w 2208029"/>
              <a:gd name="connsiteY5" fmla="*/ 261437 h 1325337"/>
              <a:gd name="connsiteX6" fmla="*/ 232743 w 2208029"/>
              <a:gd name="connsiteY6" fmla="*/ 859881 h 1325337"/>
              <a:gd name="connsiteX7" fmla="*/ 29 w 2208029"/>
              <a:gd name="connsiteY7" fmla="*/ 913076 h 1325337"/>
              <a:gd name="connsiteX0" fmla="*/ 1303199 w 2932738"/>
              <a:gd name="connsiteY0" fmla="*/ 1325337 h 1325337"/>
              <a:gd name="connsiteX1" fmla="*/ 1682190 w 2932738"/>
              <a:gd name="connsiteY1" fmla="*/ 866530 h 1325337"/>
              <a:gd name="connsiteX2" fmla="*/ 2254002 w 2932738"/>
              <a:gd name="connsiteY2" fmla="*/ 554009 h 1325337"/>
              <a:gd name="connsiteX3" fmla="*/ 2905601 w 2932738"/>
              <a:gd name="connsiteY3" fmla="*/ 161696 h 1325337"/>
              <a:gd name="connsiteX4" fmla="*/ 2746026 w 2932738"/>
              <a:gd name="connsiteY4" fmla="*/ 2111 h 1325337"/>
              <a:gd name="connsiteX5" fmla="*/ 2167565 w 2932738"/>
              <a:gd name="connsiteY5" fmla="*/ 261437 h 1325337"/>
              <a:gd name="connsiteX6" fmla="*/ 957452 w 2932738"/>
              <a:gd name="connsiteY6" fmla="*/ 859881 h 1325337"/>
              <a:gd name="connsiteX7" fmla="*/ 0 w 2932738"/>
              <a:gd name="connsiteY7" fmla="*/ 1318688 h 1325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2738" h="1325337">
                <a:moveTo>
                  <a:pt x="1303199" y="1325337"/>
                </a:moveTo>
                <a:cubicBezTo>
                  <a:pt x="1382155" y="1229752"/>
                  <a:pt x="1523723" y="995085"/>
                  <a:pt x="1682190" y="866530"/>
                </a:cubicBezTo>
                <a:cubicBezTo>
                  <a:pt x="1840657" y="737975"/>
                  <a:pt x="2050100" y="671481"/>
                  <a:pt x="2254002" y="554009"/>
                </a:cubicBezTo>
                <a:cubicBezTo>
                  <a:pt x="2457904" y="436537"/>
                  <a:pt x="2823597" y="253679"/>
                  <a:pt x="2905601" y="161696"/>
                </a:cubicBezTo>
                <a:cubicBezTo>
                  <a:pt x="2987605" y="69713"/>
                  <a:pt x="2869032" y="-14512"/>
                  <a:pt x="2746026" y="2111"/>
                </a:cubicBezTo>
                <a:cubicBezTo>
                  <a:pt x="2623020" y="18734"/>
                  <a:pt x="2465661" y="118475"/>
                  <a:pt x="2167565" y="261437"/>
                </a:cubicBezTo>
                <a:cubicBezTo>
                  <a:pt x="1869469" y="404399"/>
                  <a:pt x="1318713" y="683673"/>
                  <a:pt x="957452" y="859881"/>
                </a:cubicBezTo>
                <a:lnTo>
                  <a:pt x="0" y="1318688"/>
                </a:lnTo>
              </a:path>
            </a:pathLst>
          </a:custGeom>
          <a:solidFill>
            <a:schemeClr val="bg1">
              <a:lumMod val="75000"/>
              <a:alpha val="45000"/>
            </a:schemeClr>
          </a:solidFill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9" name="Freeform 8"/>
          <p:cNvSpPr/>
          <p:nvPr/>
        </p:nvSpPr>
        <p:spPr>
          <a:xfrm>
            <a:off x="2862714" y="4843475"/>
            <a:ext cx="3389920" cy="1631013"/>
          </a:xfrm>
          <a:custGeom>
            <a:avLst/>
            <a:gdLst>
              <a:gd name="connsiteX0" fmla="*/ 997403 w 2247281"/>
              <a:gd name="connsiteY0" fmla="*/ 1106638 h 1106638"/>
              <a:gd name="connsiteX1" fmla="*/ 864423 w 2247281"/>
              <a:gd name="connsiteY1" fmla="*/ 1060093 h 1106638"/>
              <a:gd name="connsiteX2" fmla="*/ 957509 w 2247281"/>
              <a:gd name="connsiteY2" fmla="*/ 887209 h 1106638"/>
              <a:gd name="connsiteX3" fmla="*/ 1529321 w 2247281"/>
              <a:gd name="connsiteY3" fmla="*/ 574688 h 1106638"/>
              <a:gd name="connsiteX4" fmla="*/ 2180920 w 2247281"/>
              <a:gd name="connsiteY4" fmla="*/ 182375 h 1106638"/>
              <a:gd name="connsiteX5" fmla="*/ 2207516 w 2247281"/>
              <a:gd name="connsiteY5" fmla="*/ 36089 h 1106638"/>
              <a:gd name="connsiteX6" fmla="*/ 2021345 w 2247281"/>
              <a:gd name="connsiteY6" fmla="*/ 22790 h 1106638"/>
              <a:gd name="connsiteX7" fmla="*/ 1456182 w 2247281"/>
              <a:gd name="connsiteY7" fmla="*/ 308713 h 1106638"/>
              <a:gd name="connsiteX8" fmla="*/ 232771 w 2247281"/>
              <a:gd name="connsiteY8" fmla="*/ 880560 h 1106638"/>
              <a:gd name="connsiteX9" fmla="*/ 57 w 2247281"/>
              <a:gd name="connsiteY9" fmla="*/ 933755 h 1106638"/>
              <a:gd name="connsiteX0" fmla="*/ 997375 w 2247253"/>
              <a:gd name="connsiteY0" fmla="*/ 1104682 h 1104682"/>
              <a:gd name="connsiteX1" fmla="*/ 864395 w 2247253"/>
              <a:gd name="connsiteY1" fmla="*/ 1058137 h 1104682"/>
              <a:gd name="connsiteX2" fmla="*/ 957481 w 2247253"/>
              <a:gd name="connsiteY2" fmla="*/ 885253 h 1104682"/>
              <a:gd name="connsiteX3" fmla="*/ 1529293 w 2247253"/>
              <a:gd name="connsiteY3" fmla="*/ 572732 h 1104682"/>
              <a:gd name="connsiteX4" fmla="*/ 2180892 w 2247253"/>
              <a:gd name="connsiteY4" fmla="*/ 180419 h 1104682"/>
              <a:gd name="connsiteX5" fmla="*/ 2207488 w 2247253"/>
              <a:gd name="connsiteY5" fmla="*/ 34133 h 1104682"/>
              <a:gd name="connsiteX6" fmla="*/ 2021317 w 2247253"/>
              <a:gd name="connsiteY6" fmla="*/ 20834 h 1104682"/>
              <a:gd name="connsiteX7" fmla="*/ 1442856 w 2247253"/>
              <a:gd name="connsiteY7" fmla="*/ 280160 h 1104682"/>
              <a:gd name="connsiteX8" fmla="*/ 232743 w 2247253"/>
              <a:gd name="connsiteY8" fmla="*/ 878604 h 1104682"/>
              <a:gd name="connsiteX9" fmla="*/ 29 w 2247253"/>
              <a:gd name="connsiteY9" fmla="*/ 931799 h 1104682"/>
              <a:gd name="connsiteX0" fmla="*/ 997375 w 2208029"/>
              <a:gd name="connsiteY0" fmla="*/ 1085959 h 1085959"/>
              <a:gd name="connsiteX1" fmla="*/ 864395 w 2208029"/>
              <a:gd name="connsiteY1" fmla="*/ 1039414 h 1085959"/>
              <a:gd name="connsiteX2" fmla="*/ 957481 w 2208029"/>
              <a:gd name="connsiteY2" fmla="*/ 866530 h 1085959"/>
              <a:gd name="connsiteX3" fmla="*/ 1529293 w 2208029"/>
              <a:gd name="connsiteY3" fmla="*/ 554009 h 1085959"/>
              <a:gd name="connsiteX4" fmla="*/ 2180892 w 2208029"/>
              <a:gd name="connsiteY4" fmla="*/ 161696 h 1085959"/>
              <a:gd name="connsiteX5" fmla="*/ 2021317 w 2208029"/>
              <a:gd name="connsiteY5" fmla="*/ 2111 h 1085959"/>
              <a:gd name="connsiteX6" fmla="*/ 1442856 w 2208029"/>
              <a:gd name="connsiteY6" fmla="*/ 261437 h 1085959"/>
              <a:gd name="connsiteX7" fmla="*/ 232743 w 2208029"/>
              <a:gd name="connsiteY7" fmla="*/ 859881 h 1085959"/>
              <a:gd name="connsiteX8" fmla="*/ 29 w 2208029"/>
              <a:gd name="connsiteY8" fmla="*/ 913076 h 1085959"/>
              <a:gd name="connsiteX0" fmla="*/ 578490 w 2208029"/>
              <a:gd name="connsiteY0" fmla="*/ 1325337 h 1325337"/>
              <a:gd name="connsiteX1" fmla="*/ 864395 w 2208029"/>
              <a:gd name="connsiteY1" fmla="*/ 1039414 h 1325337"/>
              <a:gd name="connsiteX2" fmla="*/ 957481 w 2208029"/>
              <a:gd name="connsiteY2" fmla="*/ 866530 h 1325337"/>
              <a:gd name="connsiteX3" fmla="*/ 1529293 w 2208029"/>
              <a:gd name="connsiteY3" fmla="*/ 554009 h 1325337"/>
              <a:gd name="connsiteX4" fmla="*/ 2180892 w 2208029"/>
              <a:gd name="connsiteY4" fmla="*/ 161696 h 1325337"/>
              <a:gd name="connsiteX5" fmla="*/ 2021317 w 2208029"/>
              <a:gd name="connsiteY5" fmla="*/ 2111 h 1325337"/>
              <a:gd name="connsiteX6" fmla="*/ 1442856 w 2208029"/>
              <a:gd name="connsiteY6" fmla="*/ 261437 h 1325337"/>
              <a:gd name="connsiteX7" fmla="*/ 232743 w 2208029"/>
              <a:gd name="connsiteY7" fmla="*/ 859881 h 1325337"/>
              <a:gd name="connsiteX8" fmla="*/ 29 w 2208029"/>
              <a:gd name="connsiteY8" fmla="*/ 913076 h 1325337"/>
              <a:gd name="connsiteX0" fmla="*/ 578490 w 2208029"/>
              <a:gd name="connsiteY0" fmla="*/ 1325337 h 1325337"/>
              <a:gd name="connsiteX1" fmla="*/ 957481 w 2208029"/>
              <a:gd name="connsiteY1" fmla="*/ 866530 h 1325337"/>
              <a:gd name="connsiteX2" fmla="*/ 1529293 w 2208029"/>
              <a:gd name="connsiteY2" fmla="*/ 554009 h 1325337"/>
              <a:gd name="connsiteX3" fmla="*/ 2180892 w 2208029"/>
              <a:gd name="connsiteY3" fmla="*/ 161696 h 1325337"/>
              <a:gd name="connsiteX4" fmla="*/ 2021317 w 2208029"/>
              <a:gd name="connsiteY4" fmla="*/ 2111 h 1325337"/>
              <a:gd name="connsiteX5" fmla="*/ 1442856 w 2208029"/>
              <a:gd name="connsiteY5" fmla="*/ 261437 h 1325337"/>
              <a:gd name="connsiteX6" fmla="*/ 232743 w 2208029"/>
              <a:gd name="connsiteY6" fmla="*/ 859881 h 1325337"/>
              <a:gd name="connsiteX7" fmla="*/ 29 w 2208029"/>
              <a:gd name="connsiteY7" fmla="*/ 913076 h 1325337"/>
              <a:gd name="connsiteX0" fmla="*/ 1303199 w 2932738"/>
              <a:gd name="connsiteY0" fmla="*/ 1325337 h 1325337"/>
              <a:gd name="connsiteX1" fmla="*/ 1682190 w 2932738"/>
              <a:gd name="connsiteY1" fmla="*/ 866530 h 1325337"/>
              <a:gd name="connsiteX2" fmla="*/ 2254002 w 2932738"/>
              <a:gd name="connsiteY2" fmla="*/ 554009 h 1325337"/>
              <a:gd name="connsiteX3" fmla="*/ 2905601 w 2932738"/>
              <a:gd name="connsiteY3" fmla="*/ 161696 h 1325337"/>
              <a:gd name="connsiteX4" fmla="*/ 2746026 w 2932738"/>
              <a:gd name="connsiteY4" fmla="*/ 2111 h 1325337"/>
              <a:gd name="connsiteX5" fmla="*/ 2167565 w 2932738"/>
              <a:gd name="connsiteY5" fmla="*/ 261437 h 1325337"/>
              <a:gd name="connsiteX6" fmla="*/ 957452 w 2932738"/>
              <a:gd name="connsiteY6" fmla="*/ 859881 h 1325337"/>
              <a:gd name="connsiteX7" fmla="*/ 0 w 2932738"/>
              <a:gd name="connsiteY7" fmla="*/ 1318688 h 1325337"/>
              <a:gd name="connsiteX0" fmla="*/ 1303199 w 2935909"/>
              <a:gd name="connsiteY0" fmla="*/ 1325203 h 1325203"/>
              <a:gd name="connsiteX1" fmla="*/ 1682190 w 2935909"/>
              <a:gd name="connsiteY1" fmla="*/ 866396 h 1325203"/>
              <a:gd name="connsiteX2" fmla="*/ 2207755 w 2935909"/>
              <a:gd name="connsiteY2" fmla="*/ 511755 h 1325203"/>
              <a:gd name="connsiteX3" fmla="*/ 2905601 w 2935909"/>
              <a:gd name="connsiteY3" fmla="*/ 161562 h 1325203"/>
              <a:gd name="connsiteX4" fmla="*/ 2746026 w 2935909"/>
              <a:gd name="connsiteY4" fmla="*/ 1977 h 1325203"/>
              <a:gd name="connsiteX5" fmla="*/ 2167565 w 2935909"/>
              <a:gd name="connsiteY5" fmla="*/ 261303 h 1325203"/>
              <a:gd name="connsiteX6" fmla="*/ 957452 w 2935909"/>
              <a:gd name="connsiteY6" fmla="*/ 859747 h 1325203"/>
              <a:gd name="connsiteX7" fmla="*/ 0 w 2935909"/>
              <a:gd name="connsiteY7" fmla="*/ 1318554 h 1325203"/>
              <a:gd name="connsiteX0" fmla="*/ 1303199 w 2917608"/>
              <a:gd name="connsiteY0" fmla="*/ 1328171 h 1328171"/>
              <a:gd name="connsiteX1" fmla="*/ 1682190 w 2917608"/>
              <a:gd name="connsiteY1" fmla="*/ 869364 h 1328171"/>
              <a:gd name="connsiteX2" fmla="*/ 2207755 w 2917608"/>
              <a:gd name="connsiteY2" fmla="*/ 514723 h 1328171"/>
              <a:gd name="connsiteX3" fmla="*/ 2884580 w 2917608"/>
              <a:gd name="connsiteY3" fmla="*/ 126622 h 1328171"/>
              <a:gd name="connsiteX4" fmla="*/ 2746026 w 2917608"/>
              <a:gd name="connsiteY4" fmla="*/ 4945 h 1328171"/>
              <a:gd name="connsiteX5" fmla="*/ 2167565 w 2917608"/>
              <a:gd name="connsiteY5" fmla="*/ 264271 h 1328171"/>
              <a:gd name="connsiteX6" fmla="*/ 957452 w 2917608"/>
              <a:gd name="connsiteY6" fmla="*/ 862715 h 1328171"/>
              <a:gd name="connsiteX7" fmla="*/ 0 w 2917608"/>
              <a:gd name="connsiteY7" fmla="*/ 1321522 h 1328171"/>
              <a:gd name="connsiteX0" fmla="*/ 1303199 w 2916598"/>
              <a:gd name="connsiteY0" fmla="*/ 1328854 h 1328854"/>
              <a:gd name="connsiteX1" fmla="*/ 1682190 w 2916598"/>
              <a:gd name="connsiteY1" fmla="*/ 870047 h 1328854"/>
              <a:gd name="connsiteX2" fmla="*/ 2207755 w 2916598"/>
              <a:gd name="connsiteY2" fmla="*/ 515406 h 1328854"/>
              <a:gd name="connsiteX3" fmla="*/ 2884580 w 2916598"/>
              <a:gd name="connsiteY3" fmla="*/ 127305 h 1328854"/>
              <a:gd name="connsiteX4" fmla="*/ 2746026 w 2916598"/>
              <a:gd name="connsiteY4" fmla="*/ 5628 h 1328854"/>
              <a:gd name="connsiteX5" fmla="*/ 2209608 w 2916598"/>
              <a:gd name="connsiteY5" fmla="*/ 277590 h 1328854"/>
              <a:gd name="connsiteX6" fmla="*/ 957452 w 2916598"/>
              <a:gd name="connsiteY6" fmla="*/ 863398 h 1328854"/>
              <a:gd name="connsiteX7" fmla="*/ 0 w 2916598"/>
              <a:gd name="connsiteY7" fmla="*/ 1322205 h 1328854"/>
              <a:gd name="connsiteX0" fmla="*/ 1303199 w 2916597"/>
              <a:gd name="connsiteY0" fmla="*/ 1328854 h 1328854"/>
              <a:gd name="connsiteX1" fmla="*/ 1682190 w 2916597"/>
              <a:gd name="connsiteY1" fmla="*/ 870047 h 1328854"/>
              <a:gd name="connsiteX2" fmla="*/ 2207755 w 2916597"/>
              <a:gd name="connsiteY2" fmla="*/ 515406 h 1328854"/>
              <a:gd name="connsiteX3" fmla="*/ 2884580 w 2916597"/>
              <a:gd name="connsiteY3" fmla="*/ 127305 h 1328854"/>
              <a:gd name="connsiteX4" fmla="*/ 2746026 w 2916597"/>
              <a:gd name="connsiteY4" fmla="*/ 5628 h 1328854"/>
              <a:gd name="connsiteX5" fmla="*/ 2209608 w 2916597"/>
              <a:gd name="connsiteY5" fmla="*/ 277590 h 1328854"/>
              <a:gd name="connsiteX6" fmla="*/ 1037333 w 2916597"/>
              <a:gd name="connsiteY6" fmla="*/ 926578 h 1328854"/>
              <a:gd name="connsiteX7" fmla="*/ 0 w 2916597"/>
              <a:gd name="connsiteY7" fmla="*/ 1322205 h 1328854"/>
              <a:gd name="connsiteX0" fmla="*/ 1143437 w 2756835"/>
              <a:gd name="connsiteY0" fmla="*/ 1328854 h 1328854"/>
              <a:gd name="connsiteX1" fmla="*/ 1522428 w 2756835"/>
              <a:gd name="connsiteY1" fmla="*/ 870047 h 1328854"/>
              <a:gd name="connsiteX2" fmla="*/ 2047993 w 2756835"/>
              <a:gd name="connsiteY2" fmla="*/ 515406 h 1328854"/>
              <a:gd name="connsiteX3" fmla="*/ 2724818 w 2756835"/>
              <a:gd name="connsiteY3" fmla="*/ 127305 h 1328854"/>
              <a:gd name="connsiteX4" fmla="*/ 2586264 w 2756835"/>
              <a:gd name="connsiteY4" fmla="*/ 5628 h 1328854"/>
              <a:gd name="connsiteX5" fmla="*/ 2049846 w 2756835"/>
              <a:gd name="connsiteY5" fmla="*/ 277590 h 1328854"/>
              <a:gd name="connsiteX6" fmla="*/ 877571 w 2756835"/>
              <a:gd name="connsiteY6" fmla="*/ 926578 h 1328854"/>
              <a:gd name="connsiteX7" fmla="*/ 0 w 2756835"/>
              <a:gd name="connsiteY7" fmla="*/ 1313781 h 132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6835" h="1328854">
                <a:moveTo>
                  <a:pt x="1143437" y="1328854"/>
                </a:moveTo>
                <a:cubicBezTo>
                  <a:pt x="1222393" y="1233269"/>
                  <a:pt x="1371669" y="1005622"/>
                  <a:pt x="1522428" y="870047"/>
                </a:cubicBezTo>
                <a:cubicBezTo>
                  <a:pt x="1673187" y="734472"/>
                  <a:pt x="1847595" y="639196"/>
                  <a:pt x="2047993" y="515406"/>
                </a:cubicBezTo>
                <a:cubicBezTo>
                  <a:pt x="2248391" y="391616"/>
                  <a:pt x="2635106" y="212268"/>
                  <a:pt x="2724818" y="127305"/>
                </a:cubicBezTo>
                <a:cubicBezTo>
                  <a:pt x="2814530" y="42342"/>
                  <a:pt x="2698759" y="-19420"/>
                  <a:pt x="2586264" y="5628"/>
                </a:cubicBezTo>
                <a:cubicBezTo>
                  <a:pt x="2473769" y="30676"/>
                  <a:pt x="2334628" y="124098"/>
                  <a:pt x="2049846" y="277590"/>
                </a:cubicBezTo>
                <a:cubicBezTo>
                  <a:pt x="1765064" y="431082"/>
                  <a:pt x="1219212" y="753880"/>
                  <a:pt x="877571" y="926578"/>
                </a:cubicBezTo>
                <a:cubicBezTo>
                  <a:pt x="535930" y="1099277"/>
                  <a:pt x="292524" y="1184713"/>
                  <a:pt x="0" y="1313781"/>
                </a:cubicBezTo>
              </a:path>
            </a:pathLst>
          </a:custGeom>
          <a:solidFill>
            <a:schemeClr val="tx1">
              <a:lumMod val="65000"/>
              <a:lumOff val="35000"/>
              <a:alpha val="45000"/>
            </a:schemeClr>
          </a:solidFill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cxnSp>
        <p:nvCxnSpPr>
          <p:cNvPr id="10" name="Straight Connector 9"/>
          <p:cNvCxnSpPr/>
          <p:nvPr/>
        </p:nvCxnSpPr>
        <p:spPr>
          <a:xfrm>
            <a:off x="2334451" y="6479660"/>
            <a:ext cx="2230217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66836" y="3994249"/>
            <a:ext cx="1107841" cy="0"/>
          </a:xfrm>
          <a:prstGeom prst="line">
            <a:avLst/>
          </a:prstGeom>
          <a:ln w="127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564668" y="3994249"/>
            <a:ext cx="4332385" cy="2491072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80080" y="3994249"/>
            <a:ext cx="1116973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439186" y="3994249"/>
            <a:ext cx="3227650" cy="1847086"/>
          </a:xfrm>
          <a:prstGeom prst="line">
            <a:avLst/>
          </a:prstGeom>
          <a:ln w="1270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53816" y="6198753"/>
            <a:ext cx="595555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77133" y="3699776"/>
            <a:ext cx="59555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339782" y="5841335"/>
            <a:ext cx="1099404" cy="638324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9775848">
            <a:off x="6033089" y="4846604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atin typeface="Times New Roman"/>
                <a:cs typeface="Times New Roman"/>
              </a:rPr>
              <a:t>Atmospheric River</a:t>
            </a:r>
            <a:endParaRPr lang="en-US" sz="1400" b="1" dirty="0">
              <a:latin typeface="Times New Roman"/>
              <a:cs typeface="Times New Roman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5940233" y="5358863"/>
            <a:ext cx="284336" cy="57074"/>
          </a:xfrm>
          <a:custGeom>
            <a:avLst/>
            <a:gdLst>
              <a:gd name="connsiteX0" fmla="*/ 174625 w 174625"/>
              <a:gd name="connsiteY0" fmla="*/ 9525 h 35052"/>
              <a:gd name="connsiteX1" fmla="*/ 79375 w 174625"/>
              <a:gd name="connsiteY1" fmla="*/ 34925 h 35052"/>
              <a:gd name="connsiteX2" fmla="*/ 0 w 174625"/>
              <a:gd name="connsiteY2" fmla="*/ 0 h 3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625" h="35052">
                <a:moveTo>
                  <a:pt x="174625" y="9525"/>
                </a:moveTo>
                <a:cubicBezTo>
                  <a:pt x="141552" y="23018"/>
                  <a:pt x="108479" y="36512"/>
                  <a:pt x="79375" y="34925"/>
                </a:cubicBezTo>
                <a:cubicBezTo>
                  <a:pt x="50271" y="33338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0" name="Freeform 19"/>
          <p:cNvSpPr/>
          <p:nvPr/>
        </p:nvSpPr>
        <p:spPr>
          <a:xfrm>
            <a:off x="2963571" y="4927013"/>
            <a:ext cx="1561263" cy="495573"/>
          </a:xfrm>
          <a:custGeom>
            <a:avLst/>
            <a:gdLst>
              <a:gd name="connsiteX0" fmla="*/ 0 w 1000125"/>
              <a:gd name="connsiteY0" fmla="*/ 126299 h 472374"/>
              <a:gd name="connsiteX1" fmla="*/ 330200 w 1000125"/>
              <a:gd name="connsiteY1" fmla="*/ 5649 h 472374"/>
              <a:gd name="connsiteX2" fmla="*/ 663575 w 1000125"/>
              <a:gd name="connsiteY2" fmla="*/ 40574 h 472374"/>
              <a:gd name="connsiteX3" fmla="*/ 850900 w 1000125"/>
              <a:gd name="connsiteY3" fmla="*/ 221549 h 472374"/>
              <a:gd name="connsiteX4" fmla="*/ 857250 w 1000125"/>
              <a:gd name="connsiteY4" fmla="*/ 386649 h 472374"/>
              <a:gd name="connsiteX5" fmla="*/ 1000125 w 1000125"/>
              <a:gd name="connsiteY5" fmla="*/ 472374 h 472374"/>
              <a:gd name="connsiteX0" fmla="*/ 0 w 1000125"/>
              <a:gd name="connsiteY0" fmla="*/ 125909 h 471984"/>
              <a:gd name="connsiteX1" fmla="*/ 330200 w 1000125"/>
              <a:gd name="connsiteY1" fmla="*/ 5259 h 471984"/>
              <a:gd name="connsiteX2" fmla="*/ 663575 w 1000125"/>
              <a:gd name="connsiteY2" fmla="*/ 40184 h 471984"/>
              <a:gd name="connsiteX3" fmla="*/ 822325 w 1000125"/>
              <a:gd name="connsiteY3" fmla="*/ 205284 h 471984"/>
              <a:gd name="connsiteX4" fmla="*/ 857250 w 1000125"/>
              <a:gd name="connsiteY4" fmla="*/ 386259 h 471984"/>
              <a:gd name="connsiteX5" fmla="*/ 1000125 w 1000125"/>
              <a:gd name="connsiteY5" fmla="*/ 471984 h 471984"/>
              <a:gd name="connsiteX0" fmla="*/ 0 w 1000125"/>
              <a:gd name="connsiteY0" fmla="*/ 132896 h 478971"/>
              <a:gd name="connsiteX1" fmla="*/ 330200 w 1000125"/>
              <a:gd name="connsiteY1" fmla="*/ 12246 h 478971"/>
              <a:gd name="connsiteX2" fmla="*/ 663575 w 1000125"/>
              <a:gd name="connsiteY2" fmla="*/ 47171 h 478971"/>
              <a:gd name="connsiteX3" fmla="*/ 857250 w 1000125"/>
              <a:gd name="connsiteY3" fmla="*/ 393246 h 478971"/>
              <a:gd name="connsiteX4" fmla="*/ 1000125 w 1000125"/>
              <a:gd name="connsiteY4" fmla="*/ 478971 h 478971"/>
              <a:gd name="connsiteX0" fmla="*/ 0 w 1000125"/>
              <a:gd name="connsiteY0" fmla="*/ 132896 h 478971"/>
              <a:gd name="connsiteX1" fmla="*/ 317500 w 1000125"/>
              <a:gd name="connsiteY1" fmla="*/ 12246 h 478971"/>
              <a:gd name="connsiteX2" fmla="*/ 663575 w 1000125"/>
              <a:gd name="connsiteY2" fmla="*/ 47171 h 478971"/>
              <a:gd name="connsiteX3" fmla="*/ 857250 w 1000125"/>
              <a:gd name="connsiteY3" fmla="*/ 393246 h 478971"/>
              <a:gd name="connsiteX4" fmla="*/ 1000125 w 1000125"/>
              <a:gd name="connsiteY4" fmla="*/ 478971 h 478971"/>
              <a:gd name="connsiteX0" fmla="*/ 0 w 981075"/>
              <a:gd name="connsiteY0" fmla="*/ 25784 h 489334"/>
              <a:gd name="connsiteX1" fmla="*/ 298450 w 981075"/>
              <a:gd name="connsiteY1" fmla="*/ 22609 h 489334"/>
              <a:gd name="connsiteX2" fmla="*/ 644525 w 981075"/>
              <a:gd name="connsiteY2" fmla="*/ 57534 h 489334"/>
              <a:gd name="connsiteX3" fmla="*/ 838200 w 981075"/>
              <a:gd name="connsiteY3" fmla="*/ 403609 h 489334"/>
              <a:gd name="connsiteX4" fmla="*/ 981075 w 981075"/>
              <a:gd name="connsiteY4" fmla="*/ 489334 h 489334"/>
              <a:gd name="connsiteX0" fmla="*/ 0 w 981075"/>
              <a:gd name="connsiteY0" fmla="*/ 7543 h 471093"/>
              <a:gd name="connsiteX1" fmla="*/ 298450 w 981075"/>
              <a:gd name="connsiteY1" fmla="*/ 4368 h 471093"/>
              <a:gd name="connsiteX2" fmla="*/ 644525 w 981075"/>
              <a:gd name="connsiteY2" fmla="*/ 39293 h 471093"/>
              <a:gd name="connsiteX3" fmla="*/ 838200 w 981075"/>
              <a:gd name="connsiteY3" fmla="*/ 385368 h 471093"/>
              <a:gd name="connsiteX4" fmla="*/ 981075 w 981075"/>
              <a:gd name="connsiteY4" fmla="*/ 471093 h 471093"/>
              <a:gd name="connsiteX0" fmla="*/ 0 w 981075"/>
              <a:gd name="connsiteY0" fmla="*/ 5318 h 468868"/>
              <a:gd name="connsiteX1" fmla="*/ 644525 w 981075"/>
              <a:gd name="connsiteY1" fmla="*/ 37068 h 468868"/>
              <a:gd name="connsiteX2" fmla="*/ 838200 w 981075"/>
              <a:gd name="connsiteY2" fmla="*/ 383143 h 468868"/>
              <a:gd name="connsiteX3" fmla="*/ 981075 w 981075"/>
              <a:gd name="connsiteY3" fmla="*/ 468868 h 468868"/>
              <a:gd name="connsiteX0" fmla="*/ 0 w 958850"/>
              <a:gd name="connsiteY0" fmla="*/ 17872 h 459197"/>
              <a:gd name="connsiteX1" fmla="*/ 622300 w 958850"/>
              <a:gd name="connsiteY1" fmla="*/ 27397 h 459197"/>
              <a:gd name="connsiteX2" fmla="*/ 815975 w 958850"/>
              <a:gd name="connsiteY2" fmla="*/ 373472 h 459197"/>
              <a:gd name="connsiteX3" fmla="*/ 958850 w 958850"/>
              <a:gd name="connsiteY3" fmla="*/ 459197 h 459197"/>
              <a:gd name="connsiteX0" fmla="*/ 0 w 958850"/>
              <a:gd name="connsiteY0" fmla="*/ 22100 h 463425"/>
              <a:gd name="connsiteX1" fmla="*/ 622300 w 958850"/>
              <a:gd name="connsiteY1" fmla="*/ 31625 h 463425"/>
              <a:gd name="connsiteX2" fmla="*/ 815975 w 958850"/>
              <a:gd name="connsiteY2" fmla="*/ 377700 h 463425"/>
              <a:gd name="connsiteX3" fmla="*/ 958850 w 958850"/>
              <a:gd name="connsiteY3" fmla="*/ 463425 h 463425"/>
              <a:gd name="connsiteX0" fmla="*/ 0 w 958850"/>
              <a:gd name="connsiteY0" fmla="*/ 22100 h 463425"/>
              <a:gd name="connsiteX1" fmla="*/ 584200 w 958850"/>
              <a:gd name="connsiteY1" fmla="*/ 31625 h 463425"/>
              <a:gd name="connsiteX2" fmla="*/ 815975 w 958850"/>
              <a:gd name="connsiteY2" fmla="*/ 377700 h 463425"/>
              <a:gd name="connsiteX3" fmla="*/ 958850 w 958850"/>
              <a:gd name="connsiteY3" fmla="*/ 463425 h 463425"/>
              <a:gd name="connsiteX0" fmla="*/ 0 w 958850"/>
              <a:gd name="connsiteY0" fmla="*/ 22556 h 463881"/>
              <a:gd name="connsiteX1" fmla="*/ 584200 w 958850"/>
              <a:gd name="connsiteY1" fmla="*/ 32081 h 463881"/>
              <a:gd name="connsiteX2" fmla="*/ 768350 w 958850"/>
              <a:gd name="connsiteY2" fmla="*/ 384506 h 463881"/>
              <a:gd name="connsiteX3" fmla="*/ 958850 w 958850"/>
              <a:gd name="connsiteY3" fmla="*/ 463881 h 46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850" h="463881">
                <a:moveTo>
                  <a:pt x="0" y="22556"/>
                </a:moveTo>
                <a:cubicBezTo>
                  <a:pt x="153326" y="13296"/>
                  <a:pt x="456142" y="-28244"/>
                  <a:pt x="584200" y="32081"/>
                </a:cubicBezTo>
                <a:cubicBezTo>
                  <a:pt x="712258" y="92406"/>
                  <a:pt x="705908" y="312539"/>
                  <a:pt x="768350" y="384506"/>
                </a:cubicBezTo>
                <a:cubicBezTo>
                  <a:pt x="830792" y="456473"/>
                  <a:pt x="958850" y="463881"/>
                  <a:pt x="958850" y="463881"/>
                </a:cubicBezTo>
              </a:path>
            </a:pathLst>
          </a:custGeom>
          <a:ln w="57150" cmpd="sng"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008000"/>
                </a:gs>
              </a:gsLst>
              <a:lin ang="5400000" scaled="0"/>
              <a:tileRect/>
            </a:gra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1" name="Freeform 20"/>
          <p:cNvSpPr/>
          <p:nvPr/>
        </p:nvSpPr>
        <p:spPr>
          <a:xfrm>
            <a:off x="3928986" y="4357372"/>
            <a:ext cx="1561263" cy="495573"/>
          </a:xfrm>
          <a:custGeom>
            <a:avLst/>
            <a:gdLst>
              <a:gd name="connsiteX0" fmla="*/ 0 w 1000125"/>
              <a:gd name="connsiteY0" fmla="*/ 126299 h 472374"/>
              <a:gd name="connsiteX1" fmla="*/ 330200 w 1000125"/>
              <a:gd name="connsiteY1" fmla="*/ 5649 h 472374"/>
              <a:gd name="connsiteX2" fmla="*/ 663575 w 1000125"/>
              <a:gd name="connsiteY2" fmla="*/ 40574 h 472374"/>
              <a:gd name="connsiteX3" fmla="*/ 850900 w 1000125"/>
              <a:gd name="connsiteY3" fmla="*/ 221549 h 472374"/>
              <a:gd name="connsiteX4" fmla="*/ 857250 w 1000125"/>
              <a:gd name="connsiteY4" fmla="*/ 386649 h 472374"/>
              <a:gd name="connsiteX5" fmla="*/ 1000125 w 1000125"/>
              <a:gd name="connsiteY5" fmla="*/ 472374 h 472374"/>
              <a:gd name="connsiteX0" fmla="*/ 0 w 1000125"/>
              <a:gd name="connsiteY0" fmla="*/ 125909 h 471984"/>
              <a:gd name="connsiteX1" fmla="*/ 330200 w 1000125"/>
              <a:gd name="connsiteY1" fmla="*/ 5259 h 471984"/>
              <a:gd name="connsiteX2" fmla="*/ 663575 w 1000125"/>
              <a:gd name="connsiteY2" fmla="*/ 40184 h 471984"/>
              <a:gd name="connsiteX3" fmla="*/ 822325 w 1000125"/>
              <a:gd name="connsiteY3" fmla="*/ 205284 h 471984"/>
              <a:gd name="connsiteX4" fmla="*/ 857250 w 1000125"/>
              <a:gd name="connsiteY4" fmla="*/ 386259 h 471984"/>
              <a:gd name="connsiteX5" fmla="*/ 1000125 w 1000125"/>
              <a:gd name="connsiteY5" fmla="*/ 471984 h 471984"/>
              <a:gd name="connsiteX0" fmla="*/ 0 w 1000125"/>
              <a:gd name="connsiteY0" fmla="*/ 132896 h 478971"/>
              <a:gd name="connsiteX1" fmla="*/ 330200 w 1000125"/>
              <a:gd name="connsiteY1" fmla="*/ 12246 h 478971"/>
              <a:gd name="connsiteX2" fmla="*/ 663575 w 1000125"/>
              <a:gd name="connsiteY2" fmla="*/ 47171 h 478971"/>
              <a:gd name="connsiteX3" fmla="*/ 857250 w 1000125"/>
              <a:gd name="connsiteY3" fmla="*/ 393246 h 478971"/>
              <a:gd name="connsiteX4" fmla="*/ 1000125 w 1000125"/>
              <a:gd name="connsiteY4" fmla="*/ 478971 h 478971"/>
              <a:gd name="connsiteX0" fmla="*/ 0 w 1000125"/>
              <a:gd name="connsiteY0" fmla="*/ 132896 h 478971"/>
              <a:gd name="connsiteX1" fmla="*/ 317500 w 1000125"/>
              <a:gd name="connsiteY1" fmla="*/ 12246 h 478971"/>
              <a:gd name="connsiteX2" fmla="*/ 663575 w 1000125"/>
              <a:gd name="connsiteY2" fmla="*/ 47171 h 478971"/>
              <a:gd name="connsiteX3" fmla="*/ 857250 w 1000125"/>
              <a:gd name="connsiteY3" fmla="*/ 393246 h 478971"/>
              <a:gd name="connsiteX4" fmla="*/ 1000125 w 1000125"/>
              <a:gd name="connsiteY4" fmla="*/ 478971 h 478971"/>
              <a:gd name="connsiteX0" fmla="*/ 0 w 981075"/>
              <a:gd name="connsiteY0" fmla="*/ 25784 h 489334"/>
              <a:gd name="connsiteX1" fmla="*/ 298450 w 981075"/>
              <a:gd name="connsiteY1" fmla="*/ 22609 h 489334"/>
              <a:gd name="connsiteX2" fmla="*/ 644525 w 981075"/>
              <a:gd name="connsiteY2" fmla="*/ 57534 h 489334"/>
              <a:gd name="connsiteX3" fmla="*/ 838200 w 981075"/>
              <a:gd name="connsiteY3" fmla="*/ 403609 h 489334"/>
              <a:gd name="connsiteX4" fmla="*/ 981075 w 981075"/>
              <a:gd name="connsiteY4" fmla="*/ 489334 h 489334"/>
              <a:gd name="connsiteX0" fmla="*/ 0 w 981075"/>
              <a:gd name="connsiteY0" fmla="*/ 7543 h 471093"/>
              <a:gd name="connsiteX1" fmla="*/ 298450 w 981075"/>
              <a:gd name="connsiteY1" fmla="*/ 4368 h 471093"/>
              <a:gd name="connsiteX2" fmla="*/ 644525 w 981075"/>
              <a:gd name="connsiteY2" fmla="*/ 39293 h 471093"/>
              <a:gd name="connsiteX3" fmla="*/ 838200 w 981075"/>
              <a:gd name="connsiteY3" fmla="*/ 385368 h 471093"/>
              <a:gd name="connsiteX4" fmla="*/ 981075 w 981075"/>
              <a:gd name="connsiteY4" fmla="*/ 471093 h 471093"/>
              <a:gd name="connsiteX0" fmla="*/ 0 w 981075"/>
              <a:gd name="connsiteY0" fmla="*/ 5318 h 468868"/>
              <a:gd name="connsiteX1" fmla="*/ 644525 w 981075"/>
              <a:gd name="connsiteY1" fmla="*/ 37068 h 468868"/>
              <a:gd name="connsiteX2" fmla="*/ 838200 w 981075"/>
              <a:gd name="connsiteY2" fmla="*/ 383143 h 468868"/>
              <a:gd name="connsiteX3" fmla="*/ 981075 w 981075"/>
              <a:gd name="connsiteY3" fmla="*/ 468868 h 468868"/>
              <a:gd name="connsiteX0" fmla="*/ 0 w 958850"/>
              <a:gd name="connsiteY0" fmla="*/ 17872 h 459197"/>
              <a:gd name="connsiteX1" fmla="*/ 622300 w 958850"/>
              <a:gd name="connsiteY1" fmla="*/ 27397 h 459197"/>
              <a:gd name="connsiteX2" fmla="*/ 815975 w 958850"/>
              <a:gd name="connsiteY2" fmla="*/ 373472 h 459197"/>
              <a:gd name="connsiteX3" fmla="*/ 958850 w 958850"/>
              <a:gd name="connsiteY3" fmla="*/ 459197 h 459197"/>
              <a:gd name="connsiteX0" fmla="*/ 0 w 958850"/>
              <a:gd name="connsiteY0" fmla="*/ 22100 h 463425"/>
              <a:gd name="connsiteX1" fmla="*/ 622300 w 958850"/>
              <a:gd name="connsiteY1" fmla="*/ 31625 h 463425"/>
              <a:gd name="connsiteX2" fmla="*/ 815975 w 958850"/>
              <a:gd name="connsiteY2" fmla="*/ 377700 h 463425"/>
              <a:gd name="connsiteX3" fmla="*/ 958850 w 958850"/>
              <a:gd name="connsiteY3" fmla="*/ 463425 h 463425"/>
              <a:gd name="connsiteX0" fmla="*/ 0 w 958850"/>
              <a:gd name="connsiteY0" fmla="*/ 22100 h 463425"/>
              <a:gd name="connsiteX1" fmla="*/ 584200 w 958850"/>
              <a:gd name="connsiteY1" fmla="*/ 31625 h 463425"/>
              <a:gd name="connsiteX2" fmla="*/ 815975 w 958850"/>
              <a:gd name="connsiteY2" fmla="*/ 377700 h 463425"/>
              <a:gd name="connsiteX3" fmla="*/ 958850 w 958850"/>
              <a:gd name="connsiteY3" fmla="*/ 463425 h 463425"/>
              <a:gd name="connsiteX0" fmla="*/ 0 w 958850"/>
              <a:gd name="connsiteY0" fmla="*/ 22556 h 463881"/>
              <a:gd name="connsiteX1" fmla="*/ 584200 w 958850"/>
              <a:gd name="connsiteY1" fmla="*/ 32081 h 463881"/>
              <a:gd name="connsiteX2" fmla="*/ 768350 w 958850"/>
              <a:gd name="connsiteY2" fmla="*/ 384506 h 463881"/>
              <a:gd name="connsiteX3" fmla="*/ 958850 w 958850"/>
              <a:gd name="connsiteY3" fmla="*/ 463881 h 46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850" h="463881">
                <a:moveTo>
                  <a:pt x="0" y="22556"/>
                </a:moveTo>
                <a:cubicBezTo>
                  <a:pt x="153326" y="13296"/>
                  <a:pt x="456142" y="-28244"/>
                  <a:pt x="584200" y="32081"/>
                </a:cubicBezTo>
                <a:cubicBezTo>
                  <a:pt x="712258" y="92406"/>
                  <a:pt x="705908" y="312539"/>
                  <a:pt x="768350" y="384506"/>
                </a:cubicBezTo>
                <a:cubicBezTo>
                  <a:pt x="830792" y="456473"/>
                  <a:pt x="958850" y="463881"/>
                  <a:pt x="958850" y="463881"/>
                </a:cubicBezTo>
              </a:path>
            </a:pathLst>
          </a:custGeom>
          <a:ln w="57150" cmpd="sng"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008000"/>
                </a:gs>
              </a:gsLst>
              <a:lin ang="5400000" scaled="0"/>
              <a:tileRect/>
            </a:gra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2" name="TextBox 21"/>
          <p:cNvSpPr txBox="1"/>
          <p:nvPr/>
        </p:nvSpPr>
        <p:spPr>
          <a:xfrm rot="19790646">
            <a:off x="3399401" y="2766353"/>
            <a:ext cx="12963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Descending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rajectory paths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3" name="Freeform 22"/>
          <p:cNvSpPr/>
          <p:nvPr/>
        </p:nvSpPr>
        <p:spPr>
          <a:xfrm rot="14561479">
            <a:off x="3788641" y="3599203"/>
            <a:ext cx="1095450" cy="266230"/>
          </a:xfrm>
          <a:custGeom>
            <a:avLst/>
            <a:gdLst>
              <a:gd name="connsiteX0" fmla="*/ 174625 w 174625"/>
              <a:gd name="connsiteY0" fmla="*/ 9525 h 35052"/>
              <a:gd name="connsiteX1" fmla="*/ 79375 w 174625"/>
              <a:gd name="connsiteY1" fmla="*/ 34925 h 35052"/>
              <a:gd name="connsiteX2" fmla="*/ 0 w 174625"/>
              <a:gd name="connsiteY2" fmla="*/ 0 h 3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625" h="35052">
                <a:moveTo>
                  <a:pt x="174625" y="9525"/>
                </a:moveTo>
                <a:cubicBezTo>
                  <a:pt x="141552" y="23018"/>
                  <a:pt x="108479" y="36512"/>
                  <a:pt x="79375" y="34925"/>
                </a:cubicBezTo>
                <a:cubicBezTo>
                  <a:pt x="50271" y="33338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4" name="TextBox 23"/>
          <p:cNvSpPr txBox="1"/>
          <p:nvPr/>
        </p:nvSpPr>
        <p:spPr>
          <a:xfrm>
            <a:off x="3067962" y="5935838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950 hPa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67962" y="4573626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500 hPa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141407" y="4856605"/>
            <a:ext cx="595555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64548" y="913446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250 hPa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437993" y="1196426"/>
            <a:ext cx="595555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Parallelogram 28"/>
          <p:cNvSpPr/>
          <p:nvPr/>
        </p:nvSpPr>
        <p:spPr>
          <a:xfrm rot="19814350">
            <a:off x="2301972" y="2154535"/>
            <a:ext cx="6593215" cy="2879970"/>
          </a:xfrm>
          <a:prstGeom prst="parallelogram">
            <a:avLst>
              <a:gd name="adj" fmla="val 55825"/>
            </a:avLst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0" name="Freeform 29"/>
          <p:cNvSpPr/>
          <p:nvPr/>
        </p:nvSpPr>
        <p:spPr>
          <a:xfrm>
            <a:off x="3660233" y="2977297"/>
            <a:ext cx="2637073" cy="3467144"/>
          </a:xfrm>
          <a:custGeom>
            <a:avLst/>
            <a:gdLst>
              <a:gd name="connsiteX0" fmla="*/ 0 w 1641475"/>
              <a:gd name="connsiteY0" fmla="*/ 2378491 h 2378491"/>
              <a:gd name="connsiteX1" fmla="*/ 527050 w 1641475"/>
              <a:gd name="connsiteY1" fmla="*/ 1883191 h 2378491"/>
              <a:gd name="connsiteX2" fmla="*/ 806450 w 1641475"/>
              <a:gd name="connsiteY2" fmla="*/ 1660941 h 2378491"/>
              <a:gd name="connsiteX3" fmla="*/ 1133475 w 1641475"/>
              <a:gd name="connsiteY3" fmla="*/ 1384716 h 2378491"/>
              <a:gd name="connsiteX4" fmla="*/ 1244600 w 1641475"/>
              <a:gd name="connsiteY4" fmla="*/ 981491 h 2378491"/>
              <a:gd name="connsiteX5" fmla="*/ 1216025 w 1641475"/>
              <a:gd name="connsiteY5" fmla="*/ 292516 h 2378491"/>
              <a:gd name="connsiteX6" fmla="*/ 1273175 w 1641475"/>
              <a:gd name="connsiteY6" fmla="*/ 28991 h 2378491"/>
              <a:gd name="connsiteX7" fmla="*/ 1641475 w 1641475"/>
              <a:gd name="connsiteY7" fmla="*/ 6766 h 2378491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6025 w 1749425"/>
              <a:gd name="connsiteY5" fmla="*/ 704850 h 2790825"/>
              <a:gd name="connsiteX6" fmla="*/ 1273175 w 1749425"/>
              <a:gd name="connsiteY6" fmla="*/ 441325 h 2790825"/>
              <a:gd name="connsiteX7" fmla="*/ 1749425 w 1749425"/>
              <a:gd name="connsiteY7" fmla="*/ 0 h 2790825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6025 w 1749425"/>
              <a:gd name="connsiteY5" fmla="*/ 704850 h 2790825"/>
              <a:gd name="connsiteX6" fmla="*/ 1289050 w 1749425"/>
              <a:gd name="connsiteY6" fmla="*/ 279400 h 2790825"/>
              <a:gd name="connsiteX7" fmla="*/ 1749425 w 1749425"/>
              <a:gd name="connsiteY7" fmla="*/ 0 h 2790825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9200 w 1749425"/>
              <a:gd name="connsiteY5" fmla="*/ 803275 h 2790825"/>
              <a:gd name="connsiteX6" fmla="*/ 1289050 w 1749425"/>
              <a:gd name="connsiteY6" fmla="*/ 279400 h 2790825"/>
              <a:gd name="connsiteX7" fmla="*/ 1749425 w 1749425"/>
              <a:gd name="connsiteY7" fmla="*/ 0 h 2790825"/>
              <a:gd name="connsiteX0" fmla="*/ 0 w 1743075"/>
              <a:gd name="connsiteY0" fmla="*/ 2841625 h 2841625"/>
              <a:gd name="connsiteX1" fmla="*/ 527050 w 1743075"/>
              <a:gd name="connsiteY1" fmla="*/ 2346325 h 2841625"/>
              <a:gd name="connsiteX2" fmla="*/ 806450 w 1743075"/>
              <a:gd name="connsiteY2" fmla="*/ 2124075 h 2841625"/>
              <a:gd name="connsiteX3" fmla="*/ 1133475 w 1743075"/>
              <a:gd name="connsiteY3" fmla="*/ 1847850 h 2841625"/>
              <a:gd name="connsiteX4" fmla="*/ 1244600 w 1743075"/>
              <a:gd name="connsiteY4" fmla="*/ 1444625 h 2841625"/>
              <a:gd name="connsiteX5" fmla="*/ 1219200 w 1743075"/>
              <a:gd name="connsiteY5" fmla="*/ 854075 h 2841625"/>
              <a:gd name="connsiteX6" fmla="*/ 1289050 w 1743075"/>
              <a:gd name="connsiteY6" fmla="*/ 330200 h 2841625"/>
              <a:gd name="connsiteX7" fmla="*/ 1743075 w 1743075"/>
              <a:gd name="connsiteY7" fmla="*/ 0 h 2841625"/>
              <a:gd name="connsiteX0" fmla="*/ 0 w 1739900"/>
              <a:gd name="connsiteY0" fmla="*/ 2882900 h 2882900"/>
              <a:gd name="connsiteX1" fmla="*/ 527050 w 1739900"/>
              <a:gd name="connsiteY1" fmla="*/ 2387600 h 2882900"/>
              <a:gd name="connsiteX2" fmla="*/ 806450 w 1739900"/>
              <a:gd name="connsiteY2" fmla="*/ 2165350 h 2882900"/>
              <a:gd name="connsiteX3" fmla="*/ 1133475 w 1739900"/>
              <a:gd name="connsiteY3" fmla="*/ 1889125 h 2882900"/>
              <a:gd name="connsiteX4" fmla="*/ 1244600 w 1739900"/>
              <a:gd name="connsiteY4" fmla="*/ 1485900 h 2882900"/>
              <a:gd name="connsiteX5" fmla="*/ 1219200 w 1739900"/>
              <a:gd name="connsiteY5" fmla="*/ 895350 h 2882900"/>
              <a:gd name="connsiteX6" fmla="*/ 1289050 w 1739900"/>
              <a:gd name="connsiteY6" fmla="*/ 371475 h 2882900"/>
              <a:gd name="connsiteX7" fmla="*/ 1739900 w 1739900"/>
              <a:gd name="connsiteY7" fmla="*/ 0 h 2882900"/>
              <a:gd name="connsiteX0" fmla="*/ 0 w 2112144"/>
              <a:gd name="connsiteY0" fmla="*/ 3024697 h 3024697"/>
              <a:gd name="connsiteX1" fmla="*/ 899294 w 2112144"/>
              <a:gd name="connsiteY1" fmla="*/ 2387600 h 3024697"/>
              <a:gd name="connsiteX2" fmla="*/ 1178694 w 2112144"/>
              <a:gd name="connsiteY2" fmla="*/ 2165350 h 3024697"/>
              <a:gd name="connsiteX3" fmla="*/ 1505719 w 2112144"/>
              <a:gd name="connsiteY3" fmla="*/ 1889125 h 3024697"/>
              <a:gd name="connsiteX4" fmla="*/ 1616844 w 2112144"/>
              <a:gd name="connsiteY4" fmla="*/ 1485900 h 3024697"/>
              <a:gd name="connsiteX5" fmla="*/ 1591444 w 2112144"/>
              <a:gd name="connsiteY5" fmla="*/ 895350 h 3024697"/>
              <a:gd name="connsiteX6" fmla="*/ 1661294 w 2112144"/>
              <a:gd name="connsiteY6" fmla="*/ 371475 h 3024697"/>
              <a:gd name="connsiteX7" fmla="*/ 2112144 w 2112144"/>
              <a:gd name="connsiteY7" fmla="*/ 0 h 3024697"/>
              <a:gd name="connsiteX0" fmla="*/ 0 w 1661294"/>
              <a:gd name="connsiteY0" fmla="*/ 2653222 h 2653222"/>
              <a:gd name="connsiteX1" fmla="*/ 899294 w 1661294"/>
              <a:gd name="connsiteY1" fmla="*/ 2016125 h 2653222"/>
              <a:gd name="connsiteX2" fmla="*/ 1178694 w 1661294"/>
              <a:gd name="connsiteY2" fmla="*/ 1793875 h 2653222"/>
              <a:gd name="connsiteX3" fmla="*/ 1505719 w 1661294"/>
              <a:gd name="connsiteY3" fmla="*/ 1517650 h 2653222"/>
              <a:gd name="connsiteX4" fmla="*/ 1616844 w 1661294"/>
              <a:gd name="connsiteY4" fmla="*/ 1114425 h 2653222"/>
              <a:gd name="connsiteX5" fmla="*/ 1591444 w 1661294"/>
              <a:gd name="connsiteY5" fmla="*/ 523875 h 2653222"/>
              <a:gd name="connsiteX6" fmla="*/ 1661294 w 1661294"/>
              <a:gd name="connsiteY6" fmla="*/ 0 h 2653222"/>
              <a:gd name="connsiteX0" fmla="*/ 0 w 1619559"/>
              <a:gd name="connsiteY0" fmla="*/ 2129347 h 2129347"/>
              <a:gd name="connsiteX1" fmla="*/ 899294 w 1619559"/>
              <a:gd name="connsiteY1" fmla="*/ 1492250 h 2129347"/>
              <a:gd name="connsiteX2" fmla="*/ 1178694 w 1619559"/>
              <a:gd name="connsiteY2" fmla="*/ 1270000 h 2129347"/>
              <a:gd name="connsiteX3" fmla="*/ 1505719 w 1619559"/>
              <a:gd name="connsiteY3" fmla="*/ 993775 h 2129347"/>
              <a:gd name="connsiteX4" fmla="*/ 1616844 w 1619559"/>
              <a:gd name="connsiteY4" fmla="*/ 590550 h 2129347"/>
              <a:gd name="connsiteX5" fmla="*/ 1591444 w 1619559"/>
              <a:gd name="connsiteY5" fmla="*/ 0 h 212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9559" h="2129347">
                <a:moveTo>
                  <a:pt x="0" y="2129347"/>
                </a:moveTo>
                <a:cubicBezTo>
                  <a:pt x="196321" y="1941493"/>
                  <a:pt x="702845" y="1635474"/>
                  <a:pt x="899294" y="1492250"/>
                </a:cubicBezTo>
                <a:cubicBezTo>
                  <a:pt x="1095743" y="1349026"/>
                  <a:pt x="1077623" y="1353079"/>
                  <a:pt x="1178694" y="1270000"/>
                </a:cubicBezTo>
                <a:cubicBezTo>
                  <a:pt x="1279765" y="1186921"/>
                  <a:pt x="1432694" y="1107017"/>
                  <a:pt x="1505719" y="993775"/>
                </a:cubicBezTo>
                <a:cubicBezTo>
                  <a:pt x="1578744" y="880533"/>
                  <a:pt x="1602557" y="756179"/>
                  <a:pt x="1616844" y="590550"/>
                </a:cubicBezTo>
                <a:cubicBezTo>
                  <a:pt x="1631131" y="424921"/>
                  <a:pt x="1584036" y="185738"/>
                  <a:pt x="1591444" y="0"/>
                </a:cubicBezTo>
              </a:path>
            </a:pathLst>
          </a:custGeom>
          <a:ln w="57150" cmpd="sng">
            <a:gradFill flip="none" rotWithShape="1">
              <a:gsLst>
                <a:gs pos="50000">
                  <a:schemeClr val="bg2">
                    <a:lumMod val="50000"/>
                  </a:schemeClr>
                </a:gs>
                <a:gs pos="100000">
                  <a:srgbClr val="FFFF00"/>
                </a:gs>
                <a:gs pos="66000">
                  <a:srgbClr val="008000"/>
                </a:gs>
                <a:gs pos="82000">
                  <a:srgbClr val="FFFF00"/>
                </a:gs>
              </a:gsLst>
              <a:lin ang="5400000" scaled="0"/>
              <a:tileRect/>
            </a:gra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1" name="Freeform 30"/>
          <p:cNvSpPr/>
          <p:nvPr/>
        </p:nvSpPr>
        <p:spPr>
          <a:xfrm>
            <a:off x="4302385" y="1347422"/>
            <a:ext cx="3179918" cy="5112606"/>
          </a:xfrm>
          <a:custGeom>
            <a:avLst/>
            <a:gdLst>
              <a:gd name="connsiteX0" fmla="*/ 0 w 1641475"/>
              <a:gd name="connsiteY0" fmla="*/ 2378491 h 2378491"/>
              <a:gd name="connsiteX1" fmla="*/ 527050 w 1641475"/>
              <a:gd name="connsiteY1" fmla="*/ 1883191 h 2378491"/>
              <a:gd name="connsiteX2" fmla="*/ 806450 w 1641475"/>
              <a:gd name="connsiteY2" fmla="*/ 1660941 h 2378491"/>
              <a:gd name="connsiteX3" fmla="*/ 1133475 w 1641475"/>
              <a:gd name="connsiteY3" fmla="*/ 1384716 h 2378491"/>
              <a:gd name="connsiteX4" fmla="*/ 1244600 w 1641475"/>
              <a:gd name="connsiteY4" fmla="*/ 981491 h 2378491"/>
              <a:gd name="connsiteX5" fmla="*/ 1216025 w 1641475"/>
              <a:gd name="connsiteY5" fmla="*/ 292516 h 2378491"/>
              <a:gd name="connsiteX6" fmla="*/ 1273175 w 1641475"/>
              <a:gd name="connsiteY6" fmla="*/ 28991 h 2378491"/>
              <a:gd name="connsiteX7" fmla="*/ 1641475 w 1641475"/>
              <a:gd name="connsiteY7" fmla="*/ 6766 h 2378491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6025 w 1749425"/>
              <a:gd name="connsiteY5" fmla="*/ 704850 h 2790825"/>
              <a:gd name="connsiteX6" fmla="*/ 1273175 w 1749425"/>
              <a:gd name="connsiteY6" fmla="*/ 441325 h 2790825"/>
              <a:gd name="connsiteX7" fmla="*/ 1749425 w 1749425"/>
              <a:gd name="connsiteY7" fmla="*/ 0 h 2790825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6025 w 1749425"/>
              <a:gd name="connsiteY5" fmla="*/ 704850 h 2790825"/>
              <a:gd name="connsiteX6" fmla="*/ 1289050 w 1749425"/>
              <a:gd name="connsiteY6" fmla="*/ 279400 h 2790825"/>
              <a:gd name="connsiteX7" fmla="*/ 1749425 w 1749425"/>
              <a:gd name="connsiteY7" fmla="*/ 0 h 2790825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9200 w 1749425"/>
              <a:gd name="connsiteY5" fmla="*/ 803275 h 2790825"/>
              <a:gd name="connsiteX6" fmla="*/ 1289050 w 1749425"/>
              <a:gd name="connsiteY6" fmla="*/ 279400 h 2790825"/>
              <a:gd name="connsiteX7" fmla="*/ 1749425 w 1749425"/>
              <a:gd name="connsiteY7" fmla="*/ 0 h 2790825"/>
              <a:gd name="connsiteX0" fmla="*/ 0 w 1743075"/>
              <a:gd name="connsiteY0" fmla="*/ 2841625 h 2841625"/>
              <a:gd name="connsiteX1" fmla="*/ 527050 w 1743075"/>
              <a:gd name="connsiteY1" fmla="*/ 2346325 h 2841625"/>
              <a:gd name="connsiteX2" fmla="*/ 806450 w 1743075"/>
              <a:gd name="connsiteY2" fmla="*/ 2124075 h 2841625"/>
              <a:gd name="connsiteX3" fmla="*/ 1133475 w 1743075"/>
              <a:gd name="connsiteY3" fmla="*/ 1847850 h 2841625"/>
              <a:gd name="connsiteX4" fmla="*/ 1244600 w 1743075"/>
              <a:gd name="connsiteY4" fmla="*/ 1444625 h 2841625"/>
              <a:gd name="connsiteX5" fmla="*/ 1219200 w 1743075"/>
              <a:gd name="connsiteY5" fmla="*/ 854075 h 2841625"/>
              <a:gd name="connsiteX6" fmla="*/ 1289050 w 1743075"/>
              <a:gd name="connsiteY6" fmla="*/ 330200 h 2841625"/>
              <a:gd name="connsiteX7" fmla="*/ 1743075 w 1743075"/>
              <a:gd name="connsiteY7" fmla="*/ 0 h 2841625"/>
              <a:gd name="connsiteX0" fmla="*/ 0 w 1739900"/>
              <a:gd name="connsiteY0" fmla="*/ 2882900 h 2882900"/>
              <a:gd name="connsiteX1" fmla="*/ 527050 w 1739900"/>
              <a:gd name="connsiteY1" fmla="*/ 2387600 h 2882900"/>
              <a:gd name="connsiteX2" fmla="*/ 806450 w 1739900"/>
              <a:gd name="connsiteY2" fmla="*/ 2165350 h 2882900"/>
              <a:gd name="connsiteX3" fmla="*/ 1133475 w 1739900"/>
              <a:gd name="connsiteY3" fmla="*/ 1889125 h 2882900"/>
              <a:gd name="connsiteX4" fmla="*/ 1244600 w 1739900"/>
              <a:gd name="connsiteY4" fmla="*/ 1485900 h 2882900"/>
              <a:gd name="connsiteX5" fmla="*/ 1219200 w 1739900"/>
              <a:gd name="connsiteY5" fmla="*/ 895350 h 2882900"/>
              <a:gd name="connsiteX6" fmla="*/ 1289050 w 1739900"/>
              <a:gd name="connsiteY6" fmla="*/ 371475 h 2882900"/>
              <a:gd name="connsiteX7" fmla="*/ 1739900 w 1739900"/>
              <a:gd name="connsiteY7" fmla="*/ 0 h 2882900"/>
              <a:gd name="connsiteX0" fmla="*/ 0 w 1952611"/>
              <a:gd name="connsiteY0" fmla="*/ 3139908 h 3139908"/>
              <a:gd name="connsiteX1" fmla="*/ 739761 w 1952611"/>
              <a:gd name="connsiteY1" fmla="*/ 2387600 h 3139908"/>
              <a:gd name="connsiteX2" fmla="*/ 1019161 w 1952611"/>
              <a:gd name="connsiteY2" fmla="*/ 2165350 h 3139908"/>
              <a:gd name="connsiteX3" fmla="*/ 1346186 w 1952611"/>
              <a:gd name="connsiteY3" fmla="*/ 1889125 h 3139908"/>
              <a:gd name="connsiteX4" fmla="*/ 1457311 w 1952611"/>
              <a:gd name="connsiteY4" fmla="*/ 1485900 h 3139908"/>
              <a:gd name="connsiteX5" fmla="*/ 1431911 w 1952611"/>
              <a:gd name="connsiteY5" fmla="*/ 895350 h 3139908"/>
              <a:gd name="connsiteX6" fmla="*/ 1501761 w 1952611"/>
              <a:gd name="connsiteY6" fmla="*/ 371475 h 3139908"/>
              <a:gd name="connsiteX7" fmla="*/ 1952611 w 1952611"/>
              <a:gd name="connsiteY7" fmla="*/ 0 h 3139908"/>
              <a:gd name="connsiteX0" fmla="*/ 336 w 1952947"/>
              <a:gd name="connsiteY0" fmla="*/ 3139908 h 3139908"/>
              <a:gd name="connsiteX1" fmla="*/ 740097 w 1952947"/>
              <a:gd name="connsiteY1" fmla="*/ 2387600 h 3139908"/>
              <a:gd name="connsiteX2" fmla="*/ 1019497 w 1952947"/>
              <a:gd name="connsiteY2" fmla="*/ 2165350 h 3139908"/>
              <a:gd name="connsiteX3" fmla="*/ 1346522 w 1952947"/>
              <a:gd name="connsiteY3" fmla="*/ 1889125 h 3139908"/>
              <a:gd name="connsiteX4" fmla="*/ 1457647 w 1952947"/>
              <a:gd name="connsiteY4" fmla="*/ 1485900 h 3139908"/>
              <a:gd name="connsiteX5" fmla="*/ 1432247 w 1952947"/>
              <a:gd name="connsiteY5" fmla="*/ 895350 h 3139908"/>
              <a:gd name="connsiteX6" fmla="*/ 1502097 w 1952947"/>
              <a:gd name="connsiteY6" fmla="*/ 371475 h 3139908"/>
              <a:gd name="connsiteX7" fmla="*/ 1952947 w 1952947"/>
              <a:gd name="connsiteY7" fmla="*/ 0 h 3139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2947" h="3139908">
                <a:moveTo>
                  <a:pt x="336" y="3139908"/>
                </a:moveTo>
                <a:cubicBezTo>
                  <a:pt x="-16054" y="2952054"/>
                  <a:pt x="570237" y="2550026"/>
                  <a:pt x="740097" y="2387600"/>
                </a:cubicBezTo>
                <a:cubicBezTo>
                  <a:pt x="909957" y="2225174"/>
                  <a:pt x="918426" y="2248429"/>
                  <a:pt x="1019497" y="2165350"/>
                </a:cubicBezTo>
                <a:cubicBezTo>
                  <a:pt x="1120568" y="2082271"/>
                  <a:pt x="1273497" y="2002367"/>
                  <a:pt x="1346522" y="1889125"/>
                </a:cubicBezTo>
                <a:cubicBezTo>
                  <a:pt x="1419547" y="1775883"/>
                  <a:pt x="1443360" y="1651529"/>
                  <a:pt x="1457647" y="1485900"/>
                </a:cubicBezTo>
                <a:cubicBezTo>
                  <a:pt x="1471934" y="1320271"/>
                  <a:pt x="1424839" y="1081088"/>
                  <a:pt x="1432247" y="895350"/>
                </a:cubicBezTo>
                <a:cubicBezTo>
                  <a:pt x="1439655" y="709612"/>
                  <a:pt x="1415314" y="520700"/>
                  <a:pt x="1502097" y="371475"/>
                </a:cubicBezTo>
                <a:cubicBezTo>
                  <a:pt x="1588880" y="222250"/>
                  <a:pt x="1952947" y="0"/>
                  <a:pt x="1952947" y="0"/>
                </a:cubicBezTo>
              </a:path>
            </a:pathLst>
          </a:custGeom>
          <a:ln w="57150" cmpd="sng">
            <a:gradFill flip="none" rotWithShape="1">
              <a:gsLst>
                <a:gs pos="50000">
                  <a:schemeClr val="bg2">
                    <a:lumMod val="50000"/>
                  </a:schemeClr>
                </a:gs>
                <a:gs pos="100000">
                  <a:srgbClr val="FFFF00"/>
                </a:gs>
                <a:gs pos="66000">
                  <a:srgbClr val="008000"/>
                </a:gs>
                <a:gs pos="82000">
                  <a:srgbClr val="FFFF00"/>
                </a:gs>
              </a:gsLst>
              <a:lin ang="5400000" scaled="0"/>
              <a:tileRect/>
            </a:gra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2" name="Freeform 31"/>
          <p:cNvSpPr/>
          <p:nvPr/>
        </p:nvSpPr>
        <p:spPr>
          <a:xfrm>
            <a:off x="5400139" y="4260014"/>
            <a:ext cx="2475846" cy="1625365"/>
          </a:xfrm>
          <a:custGeom>
            <a:avLst/>
            <a:gdLst>
              <a:gd name="connsiteX0" fmla="*/ 0 w 1641475"/>
              <a:gd name="connsiteY0" fmla="*/ 2378491 h 2378491"/>
              <a:gd name="connsiteX1" fmla="*/ 527050 w 1641475"/>
              <a:gd name="connsiteY1" fmla="*/ 1883191 h 2378491"/>
              <a:gd name="connsiteX2" fmla="*/ 806450 w 1641475"/>
              <a:gd name="connsiteY2" fmla="*/ 1660941 h 2378491"/>
              <a:gd name="connsiteX3" fmla="*/ 1133475 w 1641475"/>
              <a:gd name="connsiteY3" fmla="*/ 1384716 h 2378491"/>
              <a:gd name="connsiteX4" fmla="*/ 1244600 w 1641475"/>
              <a:gd name="connsiteY4" fmla="*/ 981491 h 2378491"/>
              <a:gd name="connsiteX5" fmla="*/ 1216025 w 1641475"/>
              <a:gd name="connsiteY5" fmla="*/ 292516 h 2378491"/>
              <a:gd name="connsiteX6" fmla="*/ 1273175 w 1641475"/>
              <a:gd name="connsiteY6" fmla="*/ 28991 h 2378491"/>
              <a:gd name="connsiteX7" fmla="*/ 1641475 w 1641475"/>
              <a:gd name="connsiteY7" fmla="*/ 6766 h 2378491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6025 w 1749425"/>
              <a:gd name="connsiteY5" fmla="*/ 704850 h 2790825"/>
              <a:gd name="connsiteX6" fmla="*/ 1273175 w 1749425"/>
              <a:gd name="connsiteY6" fmla="*/ 441325 h 2790825"/>
              <a:gd name="connsiteX7" fmla="*/ 1749425 w 1749425"/>
              <a:gd name="connsiteY7" fmla="*/ 0 h 2790825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6025 w 1749425"/>
              <a:gd name="connsiteY5" fmla="*/ 704850 h 2790825"/>
              <a:gd name="connsiteX6" fmla="*/ 1289050 w 1749425"/>
              <a:gd name="connsiteY6" fmla="*/ 279400 h 2790825"/>
              <a:gd name="connsiteX7" fmla="*/ 1749425 w 1749425"/>
              <a:gd name="connsiteY7" fmla="*/ 0 h 2790825"/>
              <a:gd name="connsiteX0" fmla="*/ 0 w 1749425"/>
              <a:gd name="connsiteY0" fmla="*/ 2790825 h 2790825"/>
              <a:gd name="connsiteX1" fmla="*/ 527050 w 1749425"/>
              <a:gd name="connsiteY1" fmla="*/ 2295525 h 2790825"/>
              <a:gd name="connsiteX2" fmla="*/ 806450 w 1749425"/>
              <a:gd name="connsiteY2" fmla="*/ 2073275 h 2790825"/>
              <a:gd name="connsiteX3" fmla="*/ 1133475 w 1749425"/>
              <a:gd name="connsiteY3" fmla="*/ 1797050 h 2790825"/>
              <a:gd name="connsiteX4" fmla="*/ 1244600 w 1749425"/>
              <a:gd name="connsiteY4" fmla="*/ 1393825 h 2790825"/>
              <a:gd name="connsiteX5" fmla="*/ 1219200 w 1749425"/>
              <a:gd name="connsiteY5" fmla="*/ 803275 h 2790825"/>
              <a:gd name="connsiteX6" fmla="*/ 1289050 w 1749425"/>
              <a:gd name="connsiteY6" fmla="*/ 279400 h 2790825"/>
              <a:gd name="connsiteX7" fmla="*/ 1749425 w 1749425"/>
              <a:gd name="connsiteY7" fmla="*/ 0 h 2790825"/>
              <a:gd name="connsiteX0" fmla="*/ 0 w 1743075"/>
              <a:gd name="connsiteY0" fmla="*/ 2841625 h 2841625"/>
              <a:gd name="connsiteX1" fmla="*/ 527050 w 1743075"/>
              <a:gd name="connsiteY1" fmla="*/ 2346325 h 2841625"/>
              <a:gd name="connsiteX2" fmla="*/ 806450 w 1743075"/>
              <a:gd name="connsiteY2" fmla="*/ 2124075 h 2841625"/>
              <a:gd name="connsiteX3" fmla="*/ 1133475 w 1743075"/>
              <a:gd name="connsiteY3" fmla="*/ 1847850 h 2841625"/>
              <a:gd name="connsiteX4" fmla="*/ 1244600 w 1743075"/>
              <a:gd name="connsiteY4" fmla="*/ 1444625 h 2841625"/>
              <a:gd name="connsiteX5" fmla="*/ 1219200 w 1743075"/>
              <a:gd name="connsiteY5" fmla="*/ 854075 h 2841625"/>
              <a:gd name="connsiteX6" fmla="*/ 1289050 w 1743075"/>
              <a:gd name="connsiteY6" fmla="*/ 330200 h 2841625"/>
              <a:gd name="connsiteX7" fmla="*/ 1743075 w 1743075"/>
              <a:gd name="connsiteY7" fmla="*/ 0 h 2841625"/>
              <a:gd name="connsiteX0" fmla="*/ 0 w 1739900"/>
              <a:gd name="connsiteY0" fmla="*/ 2882900 h 2882900"/>
              <a:gd name="connsiteX1" fmla="*/ 527050 w 1739900"/>
              <a:gd name="connsiteY1" fmla="*/ 2387600 h 2882900"/>
              <a:gd name="connsiteX2" fmla="*/ 806450 w 1739900"/>
              <a:gd name="connsiteY2" fmla="*/ 2165350 h 2882900"/>
              <a:gd name="connsiteX3" fmla="*/ 1133475 w 1739900"/>
              <a:gd name="connsiteY3" fmla="*/ 1889125 h 2882900"/>
              <a:gd name="connsiteX4" fmla="*/ 1244600 w 1739900"/>
              <a:gd name="connsiteY4" fmla="*/ 1485900 h 2882900"/>
              <a:gd name="connsiteX5" fmla="*/ 1219200 w 1739900"/>
              <a:gd name="connsiteY5" fmla="*/ 895350 h 2882900"/>
              <a:gd name="connsiteX6" fmla="*/ 1289050 w 1739900"/>
              <a:gd name="connsiteY6" fmla="*/ 371475 h 2882900"/>
              <a:gd name="connsiteX7" fmla="*/ 1739900 w 1739900"/>
              <a:gd name="connsiteY7" fmla="*/ 0 h 2882900"/>
              <a:gd name="connsiteX0" fmla="*/ 0 w 1739900"/>
              <a:gd name="connsiteY0" fmla="*/ 2882900 h 2882900"/>
              <a:gd name="connsiteX1" fmla="*/ 527050 w 1739900"/>
              <a:gd name="connsiteY1" fmla="*/ 2387600 h 2882900"/>
              <a:gd name="connsiteX2" fmla="*/ 806450 w 1739900"/>
              <a:gd name="connsiteY2" fmla="*/ 2165350 h 2882900"/>
              <a:gd name="connsiteX3" fmla="*/ 1133475 w 1739900"/>
              <a:gd name="connsiteY3" fmla="*/ 1889125 h 2882900"/>
              <a:gd name="connsiteX4" fmla="*/ 1519352 w 1739900"/>
              <a:gd name="connsiteY4" fmla="*/ 1787221 h 2882900"/>
              <a:gd name="connsiteX5" fmla="*/ 1219200 w 1739900"/>
              <a:gd name="connsiteY5" fmla="*/ 895350 h 2882900"/>
              <a:gd name="connsiteX6" fmla="*/ 1289050 w 1739900"/>
              <a:gd name="connsiteY6" fmla="*/ 371475 h 2882900"/>
              <a:gd name="connsiteX7" fmla="*/ 1739900 w 1739900"/>
              <a:gd name="connsiteY7" fmla="*/ 0 h 2882900"/>
              <a:gd name="connsiteX0" fmla="*/ 0 w 1519887"/>
              <a:gd name="connsiteY0" fmla="*/ 2511425 h 2511425"/>
              <a:gd name="connsiteX1" fmla="*/ 527050 w 1519887"/>
              <a:gd name="connsiteY1" fmla="*/ 2016125 h 2511425"/>
              <a:gd name="connsiteX2" fmla="*/ 806450 w 1519887"/>
              <a:gd name="connsiteY2" fmla="*/ 1793875 h 2511425"/>
              <a:gd name="connsiteX3" fmla="*/ 1133475 w 1519887"/>
              <a:gd name="connsiteY3" fmla="*/ 1517650 h 2511425"/>
              <a:gd name="connsiteX4" fmla="*/ 1519352 w 1519887"/>
              <a:gd name="connsiteY4" fmla="*/ 1415746 h 2511425"/>
              <a:gd name="connsiteX5" fmla="*/ 1219200 w 1519887"/>
              <a:gd name="connsiteY5" fmla="*/ 523875 h 2511425"/>
              <a:gd name="connsiteX6" fmla="*/ 1289050 w 1519887"/>
              <a:gd name="connsiteY6" fmla="*/ 0 h 2511425"/>
              <a:gd name="connsiteX0" fmla="*/ 0 w 1519887"/>
              <a:gd name="connsiteY0" fmla="*/ 1987550 h 1987550"/>
              <a:gd name="connsiteX1" fmla="*/ 527050 w 1519887"/>
              <a:gd name="connsiteY1" fmla="*/ 1492250 h 1987550"/>
              <a:gd name="connsiteX2" fmla="*/ 806450 w 1519887"/>
              <a:gd name="connsiteY2" fmla="*/ 1270000 h 1987550"/>
              <a:gd name="connsiteX3" fmla="*/ 1133475 w 1519887"/>
              <a:gd name="connsiteY3" fmla="*/ 993775 h 1987550"/>
              <a:gd name="connsiteX4" fmla="*/ 1519352 w 1519887"/>
              <a:gd name="connsiteY4" fmla="*/ 891871 h 1987550"/>
              <a:gd name="connsiteX5" fmla="*/ 1219200 w 1519887"/>
              <a:gd name="connsiteY5" fmla="*/ 0 h 1987550"/>
              <a:gd name="connsiteX0" fmla="*/ 0 w 1861218"/>
              <a:gd name="connsiteY0" fmla="*/ 1096172 h 1096172"/>
              <a:gd name="connsiteX1" fmla="*/ 527050 w 1861218"/>
              <a:gd name="connsiteY1" fmla="*/ 600872 h 1096172"/>
              <a:gd name="connsiteX2" fmla="*/ 806450 w 1861218"/>
              <a:gd name="connsiteY2" fmla="*/ 378622 h 1096172"/>
              <a:gd name="connsiteX3" fmla="*/ 1133475 w 1861218"/>
              <a:gd name="connsiteY3" fmla="*/ 102397 h 1096172"/>
              <a:gd name="connsiteX4" fmla="*/ 1519352 w 1861218"/>
              <a:gd name="connsiteY4" fmla="*/ 493 h 1096172"/>
              <a:gd name="connsiteX5" fmla="*/ 1857333 w 1861218"/>
              <a:gd name="connsiteY5" fmla="*/ 21446 h 1096172"/>
              <a:gd name="connsiteX0" fmla="*/ 0 w 1857333"/>
              <a:gd name="connsiteY0" fmla="*/ 1125828 h 1125828"/>
              <a:gd name="connsiteX1" fmla="*/ 527050 w 1857333"/>
              <a:gd name="connsiteY1" fmla="*/ 630528 h 1125828"/>
              <a:gd name="connsiteX2" fmla="*/ 806450 w 1857333"/>
              <a:gd name="connsiteY2" fmla="*/ 408278 h 1125828"/>
              <a:gd name="connsiteX3" fmla="*/ 1133475 w 1857333"/>
              <a:gd name="connsiteY3" fmla="*/ 132053 h 1125828"/>
              <a:gd name="connsiteX4" fmla="*/ 1519352 w 1857333"/>
              <a:gd name="connsiteY4" fmla="*/ 30149 h 1125828"/>
              <a:gd name="connsiteX5" fmla="*/ 1857333 w 1857333"/>
              <a:gd name="connsiteY5" fmla="*/ 51102 h 1125828"/>
              <a:gd name="connsiteX0" fmla="*/ 0 w 1857333"/>
              <a:gd name="connsiteY0" fmla="*/ 1131144 h 1131144"/>
              <a:gd name="connsiteX1" fmla="*/ 527050 w 1857333"/>
              <a:gd name="connsiteY1" fmla="*/ 635844 h 1131144"/>
              <a:gd name="connsiteX2" fmla="*/ 806450 w 1857333"/>
              <a:gd name="connsiteY2" fmla="*/ 413594 h 1131144"/>
              <a:gd name="connsiteX3" fmla="*/ 1160064 w 1857333"/>
              <a:gd name="connsiteY3" fmla="*/ 234855 h 1131144"/>
              <a:gd name="connsiteX4" fmla="*/ 1519352 w 1857333"/>
              <a:gd name="connsiteY4" fmla="*/ 35465 h 1131144"/>
              <a:gd name="connsiteX5" fmla="*/ 1857333 w 1857333"/>
              <a:gd name="connsiteY5" fmla="*/ 56418 h 1131144"/>
              <a:gd name="connsiteX0" fmla="*/ 0 w 1857333"/>
              <a:gd name="connsiteY0" fmla="*/ 1104505 h 1104505"/>
              <a:gd name="connsiteX1" fmla="*/ 527050 w 1857333"/>
              <a:gd name="connsiteY1" fmla="*/ 609205 h 1104505"/>
              <a:gd name="connsiteX2" fmla="*/ 806450 w 1857333"/>
              <a:gd name="connsiteY2" fmla="*/ 386955 h 1104505"/>
              <a:gd name="connsiteX3" fmla="*/ 1160064 w 1857333"/>
              <a:gd name="connsiteY3" fmla="*/ 208216 h 1104505"/>
              <a:gd name="connsiteX4" fmla="*/ 1519352 w 1857333"/>
              <a:gd name="connsiteY4" fmla="*/ 115174 h 1104505"/>
              <a:gd name="connsiteX5" fmla="*/ 1857333 w 1857333"/>
              <a:gd name="connsiteY5" fmla="*/ 29779 h 1104505"/>
              <a:gd name="connsiteX0" fmla="*/ 0 w 1759840"/>
              <a:gd name="connsiteY0" fmla="*/ 989356 h 989356"/>
              <a:gd name="connsiteX1" fmla="*/ 527050 w 1759840"/>
              <a:gd name="connsiteY1" fmla="*/ 494056 h 989356"/>
              <a:gd name="connsiteX2" fmla="*/ 806450 w 1759840"/>
              <a:gd name="connsiteY2" fmla="*/ 271806 h 989356"/>
              <a:gd name="connsiteX3" fmla="*/ 1160064 w 1759840"/>
              <a:gd name="connsiteY3" fmla="*/ 93067 h 989356"/>
              <a:gd name="connsiteX4" fmla="*/ 1519352 w 1759840"/>
              <a:gd name="connsiteY4" fmla="*/ 25 h 989356"/>
              <a:gd name="connsiteX5" fmla="*/ 1759840 w 1759840"/>
              <a:gd name="connsiteY5" fmla="*/ 100739 h 989356"/>
              <a:gd name="connsiteX0" fmla="*/ 0 w 2070044"/>
              <a:gd name="connsiteY0" fmla="*/ 1352713 h 1352713"/>
              <a:gd name="connsiteX1" fmla="*/ 837254 w 2070044"/>
              <a:gd name="connsiteY1" fmla="*/ 494056 h 1352713"/>
              <a:gd name="connsiteX2" fmla="*/ 1116654 w 2070044"/>
              <a:gd name="connsiteY2" fmla="*/ 271806 h 1352713"/>
              <a:gd name="connsiteX3" fmla="*/ 1470268 w 2070044"/>
              <a:gd name="connsiteY3" fmla="*/ 93067 h 1352713"/>
              <a:gd name="connsiteX4" fmla="*/ 1829556 w 2070044"/>
              <a:gd name="connsiteY4" fmla="*/ 25 h 1352713"/>
              <a:gd name="connsiteX5" fmla="*/ 2070044 w 2070044"/>
              <a:gd name="connsiteY5" fmla="*/ 100739 h 1352713"/>
              <a:gd name="connsiteX0" fmla="*/ 0 w 2070044"/>
              <a:gd name="connsiteY0" fmla="*/ 1352713 h 1352713"/>
              <a:gd name="connsiteX1" fmla="*/ 837254 w 2070044"/>
              <a:gd name="connsiteY1" fmla="*/ 494056 h 1352713"/>
              <a:gd name="connsiteX2" fmla="*/ 1116654 w 2070044"/>
              <a:gd name="connsiteY2" fmla="*/ 271806 h 1352713"/>
              <a:gd name="connsiteX3" fmla="*/ 1470268 w 2070044"/>
              <a:gd name="connsiteY3" fmla="*/ 93067 h 1352713"/>
              <a:gd name="connsiteX4" fmla="*/ 1829556 w 2070044"/>
              <a:gd name="connsiteY4" fmla="*/ 25 h 1352713"/>
              <a:gd name="connsiteX5" fmla="*/ 2070044 w 2070044"/>
              <a:gd name="connsiteY5" fmla="*/ 100739 h 1352713"/>
              <a:gd name="connsiteX0" fmla="*/ 0 w 1520541"/>
              <a:gd name="connsiteY0" fmla="*/ 998218 h 998218"/>
              <a:gd name="connsiteX1" fmla="*/ 287751 w 1520541"/>
              <a:gd name="connsiteY1" fmla="*/ 494056 h 998218"/>
              <a:gd name="connsiteX2" fmla="*/ 567151 w 1520541"/>
              <a:gd name="connsiteY2" fmla="*/ 271806 h 998218"/>
              <a:gd name="connsiteX3" fmla="*/ 920765 w 1520541"/>
              <a:gd name="connsiteY3" fmla="*/ 93067 h 998218"/>
              <a:gd name="connsiteX4" fmla="*/ 1280053 w 1520541"/>
              <a:gd name="connsiteY4" fmla="*/ 25 h 998218"/>
              <a:gd name="connsiteX5" fmla="*/ 1520541 w 1520541"/>
              <a:gd name="connsiteY5" fmla="*/ 100739 h 998218"/>
              <a:gd name="connsiteX0" fmla="*/ 0 w 1520541"/>
              <a:gd name="connsiteY0" fmla="*/ 998218 h 998218"/>
              <a:gd name="connsiteX1" fmla="*/ 287751 w 1520541"/>
              <a:gd name="connsiteY1" fmla="*/ 494056 h 998218"/>
              <a:gd name="connsiteX2" fmla="*/ 567151 w 1520541"/>
              <a:gd name="connsiteY2" fmla="*/ 271806 h 998218"/>
              <a:gd name="connsiteX3" fmla="*/ 920765 w 1520541"/>
              <a:gd name="connsiteY3" fmla="*/ 93067 h 998218"/>
              <a:gd name="connsiteX4" fmla="*/ 1280053 w 1520541"/>
              <a:gd name="connsiteY4" fmla="*/ 25 h 998218"/>
              <a:gd name="connsiteX5" fmla="*/ 1520541 w 1520541"/>
              <a:gd name="connsiteY5" fmla="*/ 100739 h 99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0541" h="998218">
                <a:moveTo>
                  <a:pt x="0" y="998218"/>
                </a:moveTo>
                <a:cubicBezTo>
                  <a:pt x="10199" y="730603"/>
                  <a:pt x="193226" y="615125"/>
                  <a:pt x="287751" y="494056"/>
                </a:cubicBezTo>
                <a:cubicBezTo>
                  <a:pt x="382276" y="372987"/>
                  <a:pt x="461649" y="338637"/>
                  <a:pt x="567151" y="271806"/>
                </a:cubicBezTo>
                <a:cubicBezTo>
                  <a:pt x="672653" y="204975"/>
                  <a:pt x="801948" y="138364"/>
                  <a:pt x="920765" y="93067"/>
                </a:cubicBezTo>
                <a:cubicBezTo>
                  <a:pt x="1039582" y="47770"/>
                  <a:pt x="1180090" y="-1254"/>
                  <a:pt x="1280053" y="25"/>
                </a:cubicBezTo>
                <a:cubicBezTo>
                  <a:pt x="1380016" y="1304"/>
                  <a:pt x="1470296" y="8789"/>
                  <a:pt x="1520541" y="100739"/>
                </a:cubicBezTo>
              </a:path>
            </a:pathLst>
          </a:custGeom>
          <a:ln w="57150" cmpd="sng">
            <a:gradFill flip="none" rotWithShape="1">
              <a:gsLst>
                <a:gs pos="32000">
                  <a:srgbClr val="008000"/>
                </a:gs>
                <a:gs pos="100000">
                  <a:srgbClr val="008000"/>
                </a:gs>
                <a:gs pos="45000">
                  <a:srgbClr val="FFFF00"/>
                </a:gs>
                <a:gs pos="69000">
                  <a:srgbClr val="FFFF00"/>
                </a:gs>
              </a:gsLst>
              <a:lin ang="5400000" scaled="0"/>
              <a:tileRect/>
            </a:gra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3" name="TextBox 32"/>
          <p:cNvSpPr txBox="1"/>
          <p:nvPr/>
        </p:nvSpPr>
        <p:spPr>
          <a:xfrm rot="19790646">
            <a:off x="4510809" y="2142388"/>
            <a:ext cx="1296336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Ascending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rajectory paths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051082" y="5262324"/>
            <a:ext cx="268105" cy="506635"/>
          </a:xfrm>
          <a:custGeom>
            <a:avLst/>
            <a:gdLst>
              <a:gd name="connsiteX0" fmla="*/ 41370 w 124623"/>
              <a:gd name="connsiteY0" fmla="*/ 276225 h 276225"/>
              <a:gd name="connsiteX1" fmla="*/ 123920 w 124623"/>
              <a:gd name="connsiteY1" fmla="*/ 222250 h 276225"/>
              <a:gd name="connsiteX2" fmla="*/ 95 w 124623"/>
              <a:gd name="connsiteY2" fmla="*/ 190500 h 276225"/>
              <a:gd name="connsiteX3" fmla="*/ 101695 w 124623"/>
              <a:gd name="connsiteY3" fmla="*/ 111125 h 276225"/>
              <a:gd name="connsiteX4" fmla="*/ 3270 w 124623"/>
              <a:gd name="connsiteY4" fmla="*/ 73025 h 276225"/>
              <a:gd name="connsiteX5" fmla="*/ 22320 w 124623"/>
              <a:gd name="connsiteY5" fmla="*/ 0 h 276225"/>
              <a:gd name="connsiteX0" fmla="*/ 42925 w 126178"/>
              <a:gd name="connsiteY0" fmla="*/ 311150 h 311150"/>
              <a:gd name="connsiteX1" fmla="*/ 125475 w 126178"/>
              <a:gd name="connsiteY1" fmla="*/ 257175 h 311150"/>
              <a:gd name="connsiteX2" fmla="*/ 1650 w 126178"/>
              <a:gd name="connsiteY2" fmla="*/ 225425 h 311150"/>
              <a:gd name="connsiteX3" fmla="*/ 103250 w 126178"/>
              <a:gd name="connsiteY3" fmla="*/ 146050 h 311150"/>
              <a:gd name="connsiteX4" fmla="*/ 4825 w 126178"/>
              <a:gd name="connsiteY4" fmla="*/ 107950 h 311150"/>
              <a:gd name="connsiteX5" fmla="*/ 14143 w 126178"/>
              <a:gd name="connsiteY5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178" h="311150">
                <a:moveTo>
                  <a:pt x="42925" y="311150"/>
                </a:moveTo>
                <a:cubicBezTo>
                  <a:pt x="87639" y="291306"/>
                  <a:pt x="132354" y="271462"/>
                  <a:pt x="125475" y="257175"/>
                </a:cubicBezTo>
                <a:cubicBezTo>
                  <a:pt x="118596" y="242887"/>
                  <a:pt x="5354" y="243946"/>
                  <a:pt x="1650" y="225425"/>
                </a:cubicBezTo>
                <a:cubicBezTo>
                  <a:pt x="-2054" y="206904"/>
                  <a:pt x="102721" y="165629"/>
                  <a:pt x="103250" y="146050"/>
                </a:cubicBezTo>
                <a:cubicBezTo>
                  <a:pt x="103779" y="126471"/>
                  <a:pt x="19676" y="132292"/>
                  <a:pt x="4825" y="107950"/>
                </a:cubicBezTo>
                <a:cubicBezTo>
                  <a:pt x="-10026" y="83608"/>
                  <a:pt x="14143" y="0"/>
                  <a:pt x="14143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5" name="Freeform 34"/>
          <p:cNvSpPr/>
          <p:nvPr/>
        </p:nvSpPr>
        <p:spPr>
          <a:xfrm>
            <a:off x="4551200" y="4921121"/>
            <a:ext cx="268105" cy="506635"/>
          </a:xfrm>
          <a:custGeom>
            <a:avLst/>
            <a:gdLst>
              <a:gd name="connsiteX0" fmla="*/ 41370 w 124623"/>
              <a:gd name="connsiteY0" fmla="*/ 276225 h 276225"/>
              <a:gd name="connsiteX1" fmla="*/ 123920 w 124623"/>
              <a:gd name="connsiteY1" fmla="*/ 222250 h 276225"/>
              <a:gd name="connsiteX2" fmla="*/ 95 w 124623"/>
              <a:gd name="connsiteY2" fmla="*/ 190500 h 276225"/>
              <a:gd name="connsiteX3" fmla="*/ 101695 w 124623"/>
              <a:gd name="connsiteY3" fmla="*/ 111125 h 276225"/>
              <a:gd name="connsiteX4" fmla="*/ 3270 w 124623"/>
              <a:gd name="connsiteY4" fmla="*/ 73025 h 276225"/>
              <a:gd name="connsiteX5" fmla="*/ 22320 w 124623"/>
              <a:gd name="connsiteY5" fmla="*/ 0 h 276225"/>
              <a:gd name="connsiteX0" fmla="*/ 42925 w 126178"/>
              <a:gd name="connsiteY0" fmla="*/ 311150 h 311150"/>
              <a:gd name="connsiteX1" fmla="*/ 125475 w 126178"/>
              <a:gd name="connsiteY1" fmla="*/ 257175 h 311150"/>
              <a:gd name="connsiteX2" fmla="*/ 1650 w 126178"/>
              <a:gd name="connsiteY2" fmla="*/ 225425 h 311150"/>
              <a:gd name="connsiteX3" fmla="*/ 103250 w 126178"/>
              <a:gd name="connsiteY3" fmla="*/ 146050 h 311150"/>
              <a:gd name="connsiteX4" fmla="*/ 4825 w 126178"/>
              <a:gd name="connsiteY4" fmla="*/ 107950 h 311150"/>
              <a:gd name="connsiteX5" fmla="*/ 14143 w 126178"/>
              <a:gd name="connsiteY5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178" h="311150">
                <a:moveTo>
                  <a:pt x="42925" y="311150"/>
                </a:moveTo>
                <a:cubicBezTo>
                  <a:pt x="87639" y="291306"/>
                  <a:pt x="132354" y="271462"/>
                  <a:pt x="125475" y="257175"/>
                </a:cubicBezTo>
                <a:cubicBezTo>
                  <a:pt x="118596" y="242887"/>
                  <a:pt x="5354" y="243946"/>
                  <a:pt x="1650" y="225425"/>
                </a:cubicBezTo>
                <a:cubicBezTo>
                  <a:pt x="-2054" y="206904"/>
                  <a:pt x="102721" y="165629"/>
                  <a:pt x="103250" y="146050"/>
                </a:cubicBezTo>
                <a:cubicBezTo>
                  <a:pt x="103779" y="126471"/>
                  <a:pt x="19676" y="132292"/>
                  <a:pt x="4825" y="107950"/>
                </a:cubicBezTo>
                <a:cubicBezTo>
                  <a:pt x="-10026" y="83608"/>
                  <a:pt x="14143" y="0"/>
                  <a:pt x="14143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6" name="Freeform 35"/>
          <p:cNvSpPr/>
          <p:nvPr/>
        </p:nvSpPr>
        <p:spPr>
          <a:xfrm>
            <a:off x="5033485" y="4632738"/>
            <a:ext cx="268105" cy="506635"/>
          </a:xfrm>
          <a:custGeom>
            <a:avLst/>
            <a:gdLst>
              <a:gd name="connsiteX0" fmla="*/ 41370 w 124623"/>
              <a:gd name="connsiteY0" fmla="*/ 276225 h 276225"/>
              <a:gd name="connsiteX1" fmla="*/ 123920 w 124623"/>
              <a:gd name="connsiteY1" fmla="*/ 222250 h 276225"/>
              <a:gd name="connsiteX2" fmla="*/ 95 w 124623"/>
              <a:gd name="connsiteY2" fmla="*/ 190500 h 276225"/>
              <a:gd name="connsiteX3" fmla="*/ 101695 w 124623"/>
              <a:gd name="connsiteY3" fmla="*/ 111125 h 276225"/>
              <a:gd name="connsiteX4" fmla="*/ 3270 w 124623"/>
              <a:gd name="connsiteY4" fmla="*/ 73025 h 276225"/>
              <a:gd name="connsiteX5" fmla="*/ 22320 w 124623"/>
              <a:gd name="connsiteY5" fmla="*/ 0 h 276225"/>
              <a:gd name="connsiteX0" fmla="*/ 42925 w 126178"/>
              <a:gd name="connsiteY0" fmla="*/ 311150 h 311150"/>
              <a:gd name="connsiteX1" fmla="*/ 125475 w 126178"/>
              <a:gd name="connsiteY1" fmla="*/ 257175 h 311150"/>
              <a:gd name="connsiteX2" fmla="*/ 1650 w 126178"/>
              <a:gd name="connsiteY2" fmla="*/ 225425 h 311150"/>
              <a:gd name="connsiteX3" fmla="*/ 103250 w 126178"/>
              <a:gd name="connsiteY3" fmla="*/ 146050 h 311150"/>
              <a:gd name="connsiteX4" fmla="*/ 4825 w 126178"/>
              <a:gd name="connsiteY4" fmla="*/ 107950 h 311150"/>
              <a:gd name="connsiteX5" fmla="*/ 14143 w 126178"/>
              <a:gd name="connsiteY5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178" h="311150">
                <a:moveTo>
                  <a:pt x="42925" y="311150"/>
                </a:moveTo>
                <a:cubicBezTo>
                  <a:pt x="87639" y="291306"/>
                  <a:pt x="132354" y="271462"/>
                  <a:pt x="125475" y="257175"/>
                </a:cubicBezTo>
                <a:cubicBezTo>
                  <a:pt x="118596" y="242887"/>
                  <a:pt x="5354" y="243946"/>
                  <a:pt x="1650" y="225425"/>
                </a:cubicBezTo>
                <a:cubicBezTo>
                  <a:pt x="-2054" y="206904"/>
                  <a:pt x="102721" y="165629"/>
                  <a:pt x="103250" y="146050"/>
                </a:cubicBezTo>
                <a:cubicBezTo>
                  <a:pt x="103779" y="126471"/>
                  <a:pt x="19676" y="132292"/>
                  <a:pt x="4825" y="107950"/>
                </a:cubicBezTo>
                <a:cubicBezTo>
                  <a:pt x="-10026" y="83608"/>
                  <a:pt x="14143" y="0"/>
                  <a:pt x="14143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7" name="TextBox 36"/>
          <p:cNvSpPr txBox="1"/>
          <p:nvPr/>
        </p:nvSpPr>
        <p:spPr>
          <a:xfrm rot="19800000">
            <a:off x="3933886" y="4692777"/>
            <a:ext cx="106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Evaporation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3462384" y="4631159"/>
            <a:ext cx="1561263" cy="495573"/>
          </a:xfrm>
          <a:custGeom>
            <a:avLst/>
            <a:gdLst>
              <a:gd name="connsiteX0" fmla="*/ 0 w 1000125"/>
              <a:gd name="connsiteY0" fmla="*/ 126299 h 472374"/>
              <a:gd name="connsiteX1" fmla="*/ 330200 w 1000125"/>
              <a:gd name="connsiteY1" fmla="*/ 5649 h 472374"/>
              <a:gd name="connsiteX2" fmla="*/ 663575 w 1000125"/>
              <a:gd name="connsiteY2" fmla="*/ 40574 h 472374"/>
              <a:gd name="connsiteX3" fmla="*/ 850900 w 1000125"/>
              <a:gd name="connsiteY3" fmla="*/ 221549 h 472374"/>
              <a:gd name="connsiteX4" fmla="*/ 857250 w 1000125"/>
              <a:gd name="connsiteY4" fmla="*/ 386649 h 472374"/>
              <a:gd name="connsiteX5" fmla="*/ 1000125 w 1000125"/>
              <a:gd name="connsiteY5" fmla="*/ 472374 h 472374"/>
              <a:gd name="connsiteX0" fmla="*/ 0 w 1000125"/>
              <a:gd name="connsiteY0" fmla="*/ 125909 h 471984"/>
              <a:gd name="connsiteX1" fmla="*/ 330200 w 1000125"/>
              <a:gd name="connsiteY1" fmla="*/ 5259 h 471984"/>
              <a:gd name="connsiteX2" fmla="*/ 663575 w 1000125"/>
              <a:gd name="connsiteY2" fmla="*/ 40184 h 471984"/>
              <a:gd name="connsiteX3" fmla="*/ 822325 w 1000125"/>
              <a:gd name="connsiteY3" fmla="*/ 205284 h 471984"/>
              <a:gd name="connsiteX4" fmla="*/ 857250 w 1000125"/>
              <a:gd name="connsiteY4" fmla="*/ 386259 h 471984"/>
              <a:gd name="connsiteX5" fmla="*/ 1000125 w 1000125"/>
              <a:gd name="connsiteY5" fmla="*/ 471984 h 471984"/>
              <a:gd name="connsiteX0" fmla="*/ 0 w 1000125"/>
              <a:gd name="connsiteY0" fmla="*/ 132896 h 478971"/>
              <a:gd name="connsiteX1" fmla="*/ 330200 w 1000125"/>
              <a:gd name="connsiteY1" fmla="*/ 12246 h 478971"/>
              <a:gd name="connsiteX2" fmla="*/ 663575 w 1000125"/>
              <a:gd name="connsiteY2" fmla="*/ 47171 h 478971"/>
              <a:gd name="connsiteX3" fmla="*/ 857250 w 1000125"/>
              <a:gd name="connsiteY3" fmla="*/ 393246 h 478971"/>
              <a:gd name="connsiteX4" fmla="*/ 1000125 w 1000125"/>
              <a:gd name="connsiteY4" fmla="*/ 478971 h 478971"/>
              <a:gd name="connsiteX0" fmla="*/ 0 w 1000125"/>
              <a:gd name="connsiteY0" fmla="*/ 132896 h 478971"/>
              <a:gd name="connsiteX1" fmla="*/ 317500 w 1000125"/>
              <a:gd name="connsiteY1" fmla="*/ 12246 h 478971"/>
              <a:gd name="connsiteX2" fmla="*/ 663575 w 1000125"/>
              <a:gd name="connsiteY2" fmla="*/ 47171 h 478971"/>
              <a:gd name="connsiteX3" fmla="*/ 857250 w 1000125"/>
              <a:gd name="connsiteY3" fmla="*/ 393246 h 478971"/>
              <a:gd name="connsiteX4" fmla="*/ 1000125 w 1000125"/>
              <a:gd name="connsiteY4" fmla="*/ 478971 h 478971"/>
              <a:gd name="connsiteX0" fmla="*/ 0 w 981075"/>
              <a:gd name="connsiteY0" fmla="*/ 25784 h 489334"/>
              <a:gd name="connsiteX1" fmla="*/ 298450 w 981075"/>
              <a:gd name="connsiteY1" fmla="*/ 22609 h 489334"/>
              <a:gd name="connsiteX2" fmla="*/ 644525 w 981075"/>
              <a:gd name="connsiteY2" fmla="*/ 57534 h 489334"/>
              <a:gd name="connsiteX3" fmla="*/ 838200 w 981075"/>
              <a:gd name="connsiteY3" fmla="*/ 403609 h 489334"/>
              <a:gd name="connsiteX4" fmla="*/ 981075 w 981075"/>
              <a:gd name="connsiteY4" fmla="*/ 489334 h 489334"/>
              <a:gd name="connsiteX0" fmla="*/ 0 w 981075"/>
              <a:gd name="connsiteY0" fmla="*/ 7543 h 471093"/>
              <a:gd name="connsiteX1" fmla="*/ 298450 w 981075"/>
              <a:gd name="connsiteY1" fmla="*/ 4368 h 471093"/>
              <a:gd name="connsiteX2" fmla="*/ 644525 w 981075"/>
              <a:gd name="connsiteY2" fmla="*/ 39293 h 471093"/>
              <a:gd name="connsiteX3" fmla="*/ 838200 w 981075"/>
              <a:gd name="connsiteY3" fmla="*/ 385368 h 471093"/>
              <a:gd name="connsiteX4" fmla="*/ 981075 w 981075"/>
              <a:gd name="connsiteY4" fmla="*/ 471093 h 471093"/>
              <a:gd name="connsiteX0" fmla="*/ 0 w 981075"/>
              <a:gd name="connsiteY0" fmla="*/ 5318 h 468868"/>
              <a:gd name="connsiteX1" fmla="*/ 644525 w 981075"/>
              <a:gd name="connsiteY1" fmla="*/ 37068 h 468868"/>
              <a:gd name="connsiteX2" fmla="*/ 838200 w 981075"/>
              <a:gd name="connsiteY2" fmla="*/ 383143 h 468868"/>
              <a:gd name="connsiteX3" fmla="*/ 981075 w 981075"/>
              <a:gd name="connsiteY3" fmla="*/ 468868 h 468868"/>
              <a:gd name="connsiteX0" fmla="*/ 0 w 958850"/>
              <a:gd name="connsiteY0" fmla="*/ 17872 h 459197"/>
              <a:gd name="connsiteX1" fmla="*/ 622300 w 958850"/>
              <a:gd name="connsiteY1" fmla="*/ 27397 h 459197"/>
              <a:gd name="connsiteX2" fmla="*/ 815975 w 958850"/>
              <a:gd name="connsiteY2" fmla="*/ 373472 h 459197"/>
              <a:gd name="connsiteX3" fmla="*/ 958850 w 958850"/>
              <a:gd name="connsiteY3" fmla="*/ 459197 h 459197"/>
              <a:gd name="connsiteX0" fmla="*/ 0 w 958850"/>
              <a:gd name="connsiteY0" fmla="*/ 22100 h 463425"/>
              <a:gd name="connsiteX1" fmla="*/ 622300 w 958850"/>
              <a:gd name="connsiteY1" fmla="*/ 31625 h 463425"/>
              <a:gd name="connsiteX2" fmla="*/ 815975 w 958850"/>
              <a:gd name="connsiteY2" fmla="*/ 377700 h 463425"/>
              <a:gd name="connsiteX3" fmla="*/ 958850 w 958850"/>
              <a:gd name="connsiteY3" fmla="*/ 463425 h 463425"/>
              <a:gd name="connsiteX0" fmla="*/ 0 w 958850"/>
              <a:gd name="connsiteY0" fmla="*/ 22100 h 463425"/>
              <a:gd name="connsiteX1" fmla="*/ 584200 w 958850"/>
              <a:gd name="connsiteY1" fmla="*/ 31625 h 463425"/>
              <a:gd name="connsiteX2" fmla="*/ 815975 w 958850"/>
              <a:gd name="connsiteY2" fmla="*/ 377700 h 463425"/>
              <a:gd name="connsiteX3" fmla="*/ 958850 w 958850"/>
              <a:gd name="connsiteY3" fmla="*/ 463425 h 463425"/>
              <a:gd name="connsiteX0" fmla="*/ 0 w 958850"/>
              <a:gd name="connsiteY0" fmla="*/ 22556 h 463881"/>
              <a:gd name="connsiteX1" fmla="*/ 584200 w 958850"/>
              <a:gd name="connsiteY1" fmla="*/ 32081 h 463881"/>
              <a:gd name="connsiteX2" fmla="*/ 768350 w 958850"/>
              <a:gd name="connsiteY2" fmla="*/ 384506 h 463881"/>
              <a:gd name="connsiteX3" fmla="*/ 958850 w 958850"/>
              <a:gd name="connsiteY3" fmla="*/ 463881 h 46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8850" h="463881">
                <a:moveTo>
                  <a:pt x="0" y="22556"/>
                </a:moveTo>
                <a:cubicBezTo>
                  <a:pt x="153326" y="13296"/>
                  <a:pt x="456142" y="-28244"/>
                  <a:pt x="584200" y="32081"/>
                </a:cubicBezTo>
                <a:cubicBezTo>
                  <a:pt x="712258" y="92406"/>
                  <a:pt x="705908" y="312539"/>
                  <a:pt x="768350" y="384506"/>
                </a:cubicBezTo>
                <a:cubicBezTo>
                  <a:pt x="830792" y="456473"/>
                  <a:pt x="958850" y="463881"/>
                  <a:pt x="958850" y="463881"/>
                </a:cubicBezTo>
              </a:path>
            </a:pathLst>
          </a:custGeom>
          <a:ln w="57150" cmpd="sng"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008000"/>
                </a:gs>
              </a:gsLst>
              <a:lin ang="5400000" scaled="0"/>
              <a:tileRect/>
            </a:gra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39" name="Cloud 38"/>
          <p:cNvSpPr/>
          <p:nvPr/>
        </p:nvSpPr>
        <p:spPr>
          <a:xfrm>
            <a:off x="6015932" y="2026063"/>
            <a:ext cx="1223714" cy="2047219"/>
          </a:xfrm>
          <a:prstGeom prst="cloud">
            <a:avLst/>
          </a:prstGeom>
          <a:solidFill>
            <a:schemeClr val="bg1">
              <a:lumMod val="65000"/>
              <a:alpha val="33000"/>
            </a:schemeClr>
          </a:solidFill>
          <a:ln w="31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6856388" y="3826398"/>
            <a:ext cx="0" cy="650124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6706465" y="3888432"/>
            <a:ext cx="0" cy="650124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520354" y="3955007"/>
            <a:ext cx="0" cy="650124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401450" y="4063799"/>
            <a:ext cx="0" cy="650124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021819" y="3748220"/>
            <a:ext cx="0" cy="650124"/>
          </a:xfrm>
          <a:prstGeom prst="line">
            <a:avLst/>
          </a:prstGeom>
          <a:ln>
            <a:solidFill>
              <a:srgbClr val="0000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9800000">
            <a:off x="6202399" y="4471250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Precipitation</a:t>
            </a:r>
            <a:endParaRPr lang="en-US" sz="14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50" name="Freeform 49"/>
          <p:cNvSpPr/>
          <p:nvPr/>
        </p:nvSpPr>
        <p:spPr>
          <a:xfrm rot="1638521" flipH="1">
            <a:off x="5077520" y="2787554"/>
            <a:ext cx="1095450" cy="266230"/>
          </a:xfrm>
          <a:custGeom>
            <a:avLst/>
            <a:gdLst>
              <a:gd name="connsiteX0" fmla="*/ 174625 w 174625"/>
              <a:gd name="connsiteY0" fmla="*/ 9525 h 35052"/>
              <a:gd name="connsiteX1" fmla="*/ 79375 w 174625"/>
              <a:gd name="connsiteY1" fmla="*/ 34925 h 35052"/>
              <a:gd name="connsiteX2" fmla="*/ 0 w 174625"/>
              <a:gd name="connsiteY2" fmla="*/ 0 h 3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625" h="35052">
                <a:moveTo>
                  <a:pt x="174625" y="9525"/>
                </a:moveTo>
                <a:cubicBezTo>
                  <a:pt x="141552" y="23018"/>
                  <a:pt x="108479" y="36512"/>
                  <a:pt x="79375" y="34925"/>
                </a:cubicBezTo>
                <a:cubicBezTo>
                  <a:pt x="50271" y="33338"/>
                  <a:pt x="0" y="0"/>
                  <a:pt x="0" y="0"/>
                </a:cubicBez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51" name="TextBox 50"/>
          <p:cNvSpPr txBox="1"/>
          <p:nvPr/>
        </p:nvSpPr>
        <p:spPr>
          <a:xfrm>
            <a:off x="3044943" y="3426214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250 hPa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3118386" y="3709194"/>
            <a:ext cx="595555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395998" y="335394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950 hPa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87862" y="2064995"/>
            <a:ext cx="768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Times New Roman"/>
                <a:cs typeface="Times New Roman"/>
              </a:rPr>
              <a:t>500 hPa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7461305" y="2347975"/>
            <a:ext cx="595555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268254" y="6187242"/>
            <a:ext cx="71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TME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59" name="Straight Arrow Connector 58"/>
          <p:cNvCxnSpPr>
            <a:stCxn id="57" idx="1"/>
          </p:cNvCxnSpPr>
          <p:nvPr/>
        </p:nvCxnSpPr>
        <p:spPr>
          <a:xfrm flipH="1" flipV="1">
            <a:off x="4051082" y="6243616"/>
            <a:ext cx="1217172" cy="128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4705933" y="6060726"/>
            <a:ext cx="562321" cy="311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227929" y="2819975"/>
            <a:ext cx="916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WCB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/>
                <a:cs typeface="Times New Roman"/>
              </a:rPr>
              <a:t>and TME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 flipV="1">
            <a:off x="6706465" y="2819975"/>
            <a:ext cx="1521464" cy="1846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ontent Placeholder 6"/>
          <p:cNvSpPr>
            <a:spLocks noGrp="1"/>
          </p:cNvSpPr>
          <p:nvPr>
            <p:ph idx="1"/>
          </p:nvPr>
        </p:nvSpPr>
        <p:spPr>
          <a:xfrm>
            <a:off x="339577" y="770100"/>
            <a:ext cx="8523421" cy="2423524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Some ARs in midlatitudes contain: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An “inflow region” of TME air parcels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An “outflow region” of WCB air parcels</a:t>
            </a:r>
          </a:p>
          <a:p>
            <a:pPr lvl="1"/>
            <a:r>
              <a:rPr lang="en-US" sz="1800" dirty="0" smtClean="0">
                <a:latin typeface="Times New Roman"/>
                <a:cs typeface="Times New Roman"/>
              </a:rPr>
              <a:t>A region that is neither TME or WCB!</a:t>
            </a:r>
          </a:p>
        </p:txBody>
      </p:sp>
      <p:sp>
        <p:nvSpPr>
          <p:cNvPr id="58" name="Freeform 57"/>
          <p:cNvSpPr/>
          <p:nvPr/>
        </p:nvSpPr>
        <p:spPr>
          <a:xfrm>
            <a:off x="5607787" y="5462797"/>
            <a:ext cx="178717" cy="292507"/>
          </a:xfrm>
          <a:custGeom>
            <a:avLst/>
            <a:gdLst>
              <a:gd name="connsiteX0" fmla="*/ 41370 w 124623"/>
              <a:gd name="connsiteY0" fmla="*/ 276225 h 276225"/>
              <a:gd name="connsiteX1" fmla="*/ 123920 w 124623"/>
              <a:gd name="connsiteY1" fmla="*/ 222250 h 276225"/>
              <a:gd name="connsiteX2" fmla="*/ 95 w 124623"/>
              <a:gd name="connsiteY2" fmla="*/ 190500 h 276225"/>
              <a:gd name="connsiteX3" fmla="*/ 101695 w 124623"/>
              <a:gd name="connsiteY3" fmla="*/ 111125 h 276225"/>
              <a:gd name="connsiteX4" fmla="*/ 3270 w 124623"/>
              <a:gd name="connsiteY4" fmla="*/ 73025 h 276225"/>
              <a:gd name="connsiteX5" fmla="*/ 22320 w 124623"/>
              <a:gd name="connsiteY5" fmla="*/ 0 h 276225"/>
              <a:gd name="connsiteX0" fmla="*/ 42925 w 126178"/>
              <a:gd name="connsiteY0" fmla="*/ 311150 h 311150"/>
              <a:gd name="connsiteX1" fmla="*/ 125475 w 126178"/>
              <a:gd name="connsiteY1" fmla="*/ 257175 h 311150"/>
              <a:gd name="connsiteX2" fmla="*/ 1650 w 126178"/>
              <a:gd name="connsiteY2" fmla="*/ 225425 h 311150"/>
              <a:gd name="connsiteX3" fmla="*/ 103250 w 126178"/>
              <a:gd name="connsiteY3" fmla="*/ 146050 h 311150"/>
              <a:gd name="connsiteX4" fmla="*/ 4825 w 126178"/>
              <a:gd name="connsiteY4" fmla="*/ 107950 h 311150"/>
              <a:gd name="connsiteX5" fmla="*/ 14143 w 126178"/>
              <a:gd name="connsiteY5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178" h="311150">
                <a:moveTo>
                  <a:pt x="42925" y="311150"/>
                </a:moveTo>
                <a:cubicBezTo>
                  <a:pt x="87639" y="291306"/>
                  <a:pt x="132354" y="271462"/>
                  <a:pt x="125475" y="257175"/>
                </a:cubicBezTo>
                <a:cubicBezTo>
                  <a:pt x="118596" y="242887"/>
                  <a:pt x="5354" y="243946"/>
                  <a:pt x="1650" y="225425"/>
                </a:cubicBezTo>
                <a:cubicBezTo>
                  <a:pt x="-2054" y="206904"/>
                  <a:pt x="102721" y="165629"/>
                  <a:pt x="103250" y="146050"/>
                </a:cubicBezTo>
                <a:cubicBezTo>
                  <a:pt x="103779" y="126471"/>
                  <a:pt x="19676" y="132292"/>
                  <a:pt x="4825" y="107950"/>
                </a:cubicBezTo>
                <a:cubicBezTo>
                  <a:pt x="-10026" y="83608"/>
                  <a:pt x="14143" y="0"/>
                  <a:pt x="14143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1" name="Freeform 60"/>
          <p:cNvSpPr/>
          <p:nvPr/>
        </p:nvSpPr>
        <p:spPr>
          <a:xfrm>
            <a:off x="4912422" y="5852175"/>
            <a:ext cx="178717" cy="292507"/>
          </a:xfrm>
          <a:custGeom>
            <a:avLst/>
            <a:gdLst>
              <a:gd name="connsiteX0" fmla="*/ 41370 w 124623"/>
              <a:gd name="connsiteY0" fmla="*/ 276225 h 276225"/>
              <a:gd name="connsiteX1" fmla="*/ 123920 w 124623"/>
              <a:gd name="connsiteY1" fmla="*/ 222250 h 276225"/>
              <a:gd name="connsiteX2" fmla="*/ 95 w 124623"/>
              <a:gd name="connsiteY2" fmla="*/ 190500 h 276225"/>
              <a:gd name="connsiteX3" fmla="*/ 101695 w 124623"/>
              <a:gd name="connsiteY3" fmla="*/ 111125 h 276225"/>
              <a:gd name="connsiteX4" fmla="*/ 3270 w 124623"/>
              <a:gd name="connsiteY4" fmla="*/ 73025 h 276225"/>
              <a:gd name="connsiteX5" fmla="*/ 22320 w 124623"/>
              <a:gd name="connsiteY5" fmla="*/ 0 h 276225"/>
              <a:gd name="connsiteX0" fmla="*/ 42925 w 126178"/>
              <a:gd name="connsiteY0" fmla="*/ 311150 h 311150"/>
              <a:gd name="connsiteX1" fmla="*/ 125475 w 126178"/>
              <a:gd name="connsiteY1" fmla="*/ 257175 h 311150"/>
              <a:gd name="connsiteX2" fmla="*/ 1650 w 126178"/>
              <a:gd name="connsiteY2" fmla="*/ 225425 h 311150"/>
              <a:gd name="connsiteX3" fmla="*/ 103250 w 126178"/>
              <a:gd name="connsiteY3" fmla="*/ 146050 h 311150"/>
              <a:gd name="connsiteX4" fmla="*/ 4825 w 126178"/>
              <a:gd name="connsiteY4" fmla="*/ 107950 h 311150"/>
              <a:gd name="connsiteX5" fmla="*/ 14143 w 126178"/>
              <a:gd name="connsiteY5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178" h="311150">
                <a:moveTo>
                  <a:pt x="42925" y="311150"/>
                </a:moveTo>
                <a:cubicBezTo>
                  <a:pt x="87639" y="291306"/>
                  <a:pt x="132354" y="271462"/>
                  <a:pt x="125475" y="257175"/>
                </a:cubicBezTo>
                <a:cubicBezTo>
                  <a:pt x="118596" y="242887"/>
                  <a:pt x="5354" y="243946"/>
                  <a:pt x="1650" y="225425"/>
                </a:cubicBezTo>
                <a:cubicBezTo>
                  <a:pt x="-2054" y="206904"/>
                  <a:pt x="102721" y="165629"/>
                  <a:pt x="103250" y="146050"/>
                </a:cubicBezTo>
                <a:cubicBezTo>
                  <a:pt x="103779" y="126471"/>
                  <a:pt x="19676" y="132292"/>
                  <a:pt x="4825" y="107950"/>
                </a:cubicBezTo>
                <a:cubicBezTo>
                  <a:pt x="-10026" y="83608"/>
                  <a:pt x="14143" y="0"/>
                  <a:pt x="14143" y="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2" name="TextBox 61"/>
          <p:cNvSpPr txBox="1"/>
          <p:nvPr/>
        </p:nvSpPr>
        <p:spPr>
          <a:xfrm>
            <a:off x="6884414" y="5368450"/>
            <a:ext cx="2131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Neither WCB/TME</a:t>
            </a:r>
            <a:endParaRPr lang="en-US" b="1" dirty="0">
              <a:latin typeface="Times New Roman"/>
              <a:cs typeface="Times New Roman"/>
            </a:endParaRPr>
          </a:p>
        </p:txBody>
      </p:sp>
      <p:cxnSp>
        <p:nvCxnSpPr>
          <p:cNvPr id="65" name="Straight Arrow Connector 64"/>
          <p:cNvCxnSpPr>
            <a:stCxn id="62" idx="1"/>
          </p:cNvCxnSpPr>
          <p:nvPr/>
        </p:nvCxnSpPr>
        <p:spPr>
          <a:xfrm flipH="1" flipV="1">
            <a:off x="5667242" y="5424824"/>
            <a:ext cx="1217172" cy="1282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1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Part 2 - </a:t>
            </a:r>
            <a:r>
              <a:rPr lang="en-US" sz="2800" dirty="0">
                <a:latin typeface="Times New Roman"/>
                <a:cs typeface="Times New Roman"/>
              </a:rPr>
              <a:t>ARs, </a:t>
            </a:r>
            <a:r>
              <a:rPr lang="en-US" sz="2800" dirty="0" smtClean="0">
                <a:latin typeface="Times New Roman"/>
                <a:cs typeface="Times New Roman"/>
              </a:rPr>
              <a:t>TMEs, </a:t>
            </a:r>
            <a:r>
              <a:rPr lang="en-US" sz="2800" dirty="0">
                <a:latin typeface="Times New Roman"/>
                <a:cs typeface="Times New Roman"/>
              </a:rPr>
              <a:t>and </a:t>
            </a:r>
            <a:r>
              <a:rPr lang="en-US" sz="2800" dirty="0" smtClean="0">
                <a:latin typeface="Times New Roman"/>
                <a:cs typeface="Times New Roman"/>
              </a:rPr>
              <a:t>WCBs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 descr="CdMZG9eUIAEqXk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9" y="928424"/>
            <a:ext cx="8523421" cy="5468567"/>
          </a:xfrm>
          <a:prstGeom prst="rect">
            <a:avLst/>
          </a:prstGeom>
          <a:effectLst/>
        </p:spPr>
      </p:pic>
      <p:sp>
        <p:nvSpPr>
          <p:cNvPr id="69" name="TextBox 68"/>
          <p:cNvSpPr txBox="1"/>
          <p:nvPr/>
        </p:nvSpPr>
        <p:spPr>
          <a:xfrm>
            <a:off x="1432556" y="3295376"/>
            <a:ext cx="51809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Times New Roman"/>
                <a:cs typeface="Times New Roman"/>
              </a:rPr>
              <a:t>X</a:t>
            </a:r>
            <a:endParaRPr lang="en-US" sz="3600" b="1" dirty="0">
              <a:latin typeface="Times New Roman"/>
              <a:cs typeface="Times New Roman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11987" y="3698916"/>
            <a:ext cx="135922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Upper-Level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Trough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4053413" y="3302320"/>
            <a:ext cx="2190750" cy="482280"/>
          </a:xfrm>
          <a:custGeom>
            <a:avLst/>
            <a:gdLst>
              <a:gd name="connsiteX0" fmla="*/ 0 w 2190750"/>
              <a:gd name="connsiteY0" fmla="*/ 482280 h 482280"/>
              <a:gd name="connsiteX1" fmla="*/ 425450 w 2190750"/>
              <a:gd name="connsiteY1" fmla="*/ 69530 h 482280"/>
              <a:gd name="connsiteX2" fmla="*/ 1270000 w 2190750"/>
              <a:gd name="connsiteY2" fmla="*/ 18730 h 482280"/>
              <a:gd name="connsiteX3" fmla="*/ 2190750 w 2190750"/>
              <a:gd name="connsiteY3" fmla="*/ 266380 h 48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0750" h="482280">
                <a:moveTo>
                  <a:pt x="0" y="482280"/>
                </a:moveTo>
                <a:cubicBezTo>
                  <a:pt x="106891" y="314534"/>
                  <a:pt x="213783" y="146788"/>
                  <a:pt x="425450" y="69530"/>
                </a:cubicBezTo>
                <a:cubicBezTo>
                  <a:pt x="637117" y="-7728"/>
                  <a:pt x="975783" y="-14078"/>
                  <a:pt x="1270000" y="18730"/>
                </a:cubicBezTo>
                <a:cubicBezTo>
                  <a:pt x="1564217" y="51538"/>
                  <a:pt x="2190750" y="266380"/>
                  <a:pt x="2190750" y="26638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>
            <a:off x="2673350" y="4044950"/>
            <a:ext cx="1333500" cy="2324100"/>
          </a:xfrm>
          <a:custGeom>
            <a:avLst/>
            <a:gdLst>
              <a:gd name="connsiteX0" fmla="*/ 1333500 w 1333500"/>
              <a:gd name="connsiteY0" fmla="*/ 0 h 2324100"/>
              <a:gd name="connsiteX1" fmla="*/ 1041400 w 1333500"/>
              <a:gd name="connsiteY1" fmla="*/ 609600 h 2324100"/>
              <a:gd name="connsiteX2" fmla="*/ 647700 w 1333500"/>
              <a:gd name="connsiteY2" fmla="*/ 1358900 h 2324100"/>
              <a:gd name="connsiteX3" fmla="*/ 0 w 1333500"/>
              <a:gd name="connsiteY3" fmla="*/ 232410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3500" h="2324100">
                <a:moveTo>
                  <a:pt x="1333500" y="0"/>
                </a:moveTo>
                <a:cubicBezTo>
                  <a:pt x="1244600" y="191558"/>
                  <a:pt x="1155700" y="383117"/>
                  <a:pt x="1041400" y="609600"/>
                </a:cubicBezTo>
                <a:cubicBezTo>
                  <a:pt x="927100" y="836083"/>
                  <a:pt x="821267" y="1073150"/>
                  <a:pt x="647700" y="1358900"/>
                </a:cubicBezTo>
                <a:cubicBezTo>
                  <a:pt x="474133" y="1644650"/>
                  <a:pt x="237066" y="1984375"/>
                  <a:pt x="0" y="232410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>
            <a:off x="2197100" y="3079750"/>
            <a:ext cx="3009900" cy="3321051"/>
          </a:xfrm>
          <a:custGeom>
            <a:avLst/>
            <a:gdLst>
              <a:gd name="connsiteX0" fmla="*/ 0 w 2870214"/>
              <a:gd name="connsiteY0" fmla="*/ 3133993 h 3133993"/>
              <a:gd name="connsiteX1" fmla="*/ 1016000 w 2870214"/>
              <a:gd name="connsiteY1" fmla="*/ 2048143 h 3133993"/>
              <a:gd name="connsiteX2" fmla="*/ 1511300 w 2870214"/>
              <a:gd name="connsiteY2" fmla="*/ 1248043 h 3133993"/>
              <a:gd name="connsiteX3" fmla="*/ 1816100 w 2870214"/>
              <a:gd name="connsiteY3" fmla="*/ 568593 h 3133993"/>
              <a:gd name="connsiteX4" fmla="*/ 2006600 w 2870214"/>
              <a:gd name="connsiteY4" fmla="*/ 193943 h 3133993"/>
              <a:gd name="connsiteX5" fmla="*/ 2489200 w 2870214"/>
              <a:gd name="connsiteY5" fmla="*/ 47893 h 3133993"/>
              <a:gd name="connsiteX6" fmla="*/ 2870200 w 2870214"/>
              <a:gd name="connsiteY6" fmla="*/ 73293 h 3133993"/>
              <a:gd name="connsiteX7" fmla="*/ 2501900 w 2870214"/>
              <a:gd name="connsiteY7" fmla="*/ 860693 h 3133993"/>
              <a:gd name="connsiteX8" fmla="*/ 2006600 w 2870214"/>
              <a:gd name="connsiteY8" fmla="*/ 1838593 h 3133993"/>
              <a:gd name="connsiteX9" fmla="*/ 1708150 w 2870214"/>
              <a:gd name="connsiteY9" fmla="*/ 3089543 h 313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70214" h="3133993">
                <a:moveTo>
                  <a:pt x="0" y="3133993"/>
                </a:moveTo>
                <a:cubicBezTo>
                  <a:pt x="382058" y="2748230"/>
                  <a:pt x="764117" y="2362468"/>
                  <a:pt x="1016000" y="2048143"/>
                </a:cubicBezTo>
                <a:cubicBezTo>
                  <a:pt x="1267883" y="1733818"/>
                  <a:pt x="1377950" y="1494635"/>
                  <a:pt x="1511300" y="1248043"/>
                </a:cubicBezTo>
                <a:cubicBezTo>
                  <a:pt x="1644650" y="1001451"/>
                  <a:pt x="1733550" y="744276"/>
                  <a:pt x="1816100" y="568593"/>
                </a:cubicBezTo>
                <a:cubicBezTo>
                  <a:pt x="1898650" y="392910"/>
                  <a:pt x="1894417" y="280726"/>
                  <a:pt x="2006600" y="193943"/>
                </a:cubicBezTo>
                <a:cubicBezTo>
                  <a:pt x="2118783" y="107160"/>
                  <a:pt x="2345267" y="68001"/>
                  <a:pt x="2489200" y="47893"/>
                </a:cubicBezTo>
                <a:cubicBezTo>
                  <a:pt x="2633133" y="27785"/>
                  <a:pt x="2868083" y="-62174"/>
                  <a:pt x="2870200" y="73293"/>
                </a:cubicBezTo>
                <a:cubicBezTo>
                  <a:pt x="2872317" y="208760"/>
                  <a:pt x="2645833" y="566476"/>
                  <a:pt x="2501900" y="860693"/>
                </a:cubicBezTo>
                <a:cubicBezTo>
                  <a:pt x="2357967" y="1154910"/>
                  <a:pt x="2138892" y="1467118"/>
                  <a:pt x="2006600" y="1838593"/>
                </a:cubicBezTo>
                <a:cubicBezTo>
                  <a:pt x="1874308" y="2210068"/>
                  <a:pt x="1708150" y="3089543"/>
                  <a:pt x="1708150" y="3089543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3520935" y="3247151"/>
            <a:ext cx="81979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54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5" name="Isosceles Triangle 74"/>
          <p:cNvSpPr>
            <a:spLocks noChangeAspect="1"/>
          </p:cNvSpPr>
          <p:nvPr/>
        </p:nvSpPr>
        <p:spPr>
          <a:xfrm rot="7091413">
            <a:off x="3850524" y="4352151"/>
            <a:ext cx="141993" cy="138778"/>
          </a:xfrm>
          <a:prstGeom prst="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/>
          <p:cNvSpPr>
            <a:spLocks noChangeAspect="1"/>
          </p:cNvSpPr>
          <p:nvPr/>
        </p:nvSpPr>
        <p:spPr>
          <a:xfrm rot="7091413">
            <a:off x="3556341" y="4906717"/>
            <a:ext cx="141993" cy="138778"/>
          </a:xfrm>
          <a:prstGeom prst="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/>
          <p:cNvSpPr>
            <a:spLocks noChangeAspect="1"/>
          </p:cNvSpPr>
          <p:nvPr/>
        </p:nvSpPr>
        <p:spPr>
          <a:xfrm rot="7534527">
            <a:off x="3247309" y="5493364"/>
            <a:ext cx="141993" cy="138778"/>
          </a:xfrm>
          <a:prstGeom prst="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/>
          <p:cNvSpPr>
            <a:spLocks noChangeAspect="1"/>
          </p:cNvSpPr>
          <p:nvPr/>
        </p:nvSpPr>
        <p:spPr>
          <a:xfrm rot="7534527">
            <a:off x="2782347" y="6172814"/>
            <a:ext cx="141993" cy="138778"/>
          </a:xfrm>
          <a:prstGeom prst="triangle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hord 78"/>
          <p:cNvSpPr/>
          <p:nvPr/>
        </p:nvSpPr>
        <p:spPr>
          <a:xfrm rot="6727227">
            <a:off x="5960719" y="3426006"/>
            <a:ext cx="205099" cy="141993"/>
          </a:xfrm>
          <a:prstGeom prst="chord">
            <a:avLst>
              <a:gd name="adj1" fmla="val 5366609"/>
              <a:gd name="adj2" fmla="val 16200000"/>
            </a:avLst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hord 79"/>
          <p:cNvSpPr/>
          <p:nvPr/>
        </p:nvSpPr>
        <p:spPr>
          <a:xfrm rot="6344881">
            <a:off x="5368052" y="3284429"/>
            <a:ext cx="205099" cy="141993"/>
          </a:xfrm>
          <a:prstGeom prst="chord">
            <a:avLst>
              <a:gd name="adj1" fmla="val 5366609"/>
              <a:gd name="adj2" fmla="val 16200000"/>
            </a:avLst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hord 80"/>
          <p:cNvSpPr/>
          <p:nvPr/>
        </p:nvSpPr>
        <p:spPr>
          <a:xfrm rot="5400000">
            <a:off x="4593352" y="3250564"/>
            <a:ext cx="205099" cy="141993"/>
          </a:xfrm>
          <a:prstGeom prst="chord">
            <a:avLst>
              <a:gd name="adj1" fmla="val 5366609"/>
              <a:gd name="adj2" fmla="val 16200000"/>
            </a:avLst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049017" y="5660867"/>
            <a:ext cx="518091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AR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2952750" y="3841750"/>
            <a:ext cx="1466850" cy="2533650"/>
          </a:xfrm>
          <a:custGeom>
            <a:avLst/>
            <a:gdLst>
              <a:gd name="connsiteX0" fmla="*/ 0 w 1466850"/>
              <a:gd name="connsiteY0" fmla="*/ 2533650 h 2533650"/>
              <a:gd name="connsiteX1" fmla="*/ 596900 w 1466850"/>
              <a:gd name="connsiteY1" fmla="*/ 1758950 h 2533650"/>
              <a:gd name="connsiteX2" fmla="*/ 1092200 w 1466850"/>
              <a:gd name="connsiteY2" fmla="*/ 831850 h 2533650"/>
              <a:gd name="connsiteX3" fmla="*/ 1466850 w 1466850"/>
              <a:gd name="connsiteY3" fmla="*/ 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6850" h="2533650">
                <a:moveTo>
                  <a:pt x="0" y="2533650"/>
                </a:moveTo>
                <a:cubicBezTo>
                  <a:pt x="207433" y="2288116"/>
                  <a:pt x="414867" y="2042583"/>
                  <a:pt x="596900" y="1758950"/>
                </a:cubicBezTo>
                <a:cubicBezTo>
                  <a:pt x="778933" y="1475317"/>
                  <a:pt x="947208" y="1125008"/>
                  <a:pt x="1092200" y="831850"/>
                </a:cubicBezTo>
                <a:cubicBezTo>
                  <a:pt x="1237192" y="538692"/>
                  <a:pt x="1466850" y="0"/>
                  <a:pt x="1466850" y="0"/>
                </a:cubicBezTo>
              </a:path>
            </a:pathLst>
          </a:custGeom>
          <a:ln w="38100" cmpd="sng">
            <a:solidFill>
              <a:srgbClr val="0000FF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290730">
            <a:off x="2947820" y="5854700"/>
            <a:ext cx="67197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TME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901509" y="4724196"/>
            <a:ext cx="62068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LLJ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3035300" y="1295400"/>
            <a:ext cx="2895600" cy="2146300"/>
          </a:xfrm>
          <a:custGeom>
            <a:avLst/>
            <a:gdLst>
              <a:gd name="connsiteX0" fmla="*/ 0 w 2895600"/>
              <a:gd name="connsiteY0" fmla="*/ 2146300 h 2146300"/>
              <a:gd name="connsiteX1" fmla="*/ 482600 w 2895600"/>
              <a:gd name="connsiteY1" fmla="*/ 1282700 h 2146300"/>
              <a:gd name="connsiteX2" fmla="*/ 1689100 w 2895600"/>
              <a:gd name="connsiteY2" fmla="*/ 241300 h 2146300"/>
              <a:gd name="connsiteX3" fmla="*/ 2895600 w 2895600"/>
              <a:gd name="connsiteY3" fmla="*/ 0 h 2146300"/>
              <a:gd name="connsiteX0" fmla="*/ 0 w 2895600"/>
              <a:gd name="connsiteY0" fmla="*/ 2146300 h 2146300"/>
              <a:gd name="connsiteX1" fmla="*/ 622300 w 2895600"/>
              <a:gd name="connsiteY1" fmla="*/ 1079500 h 2146300"/>
              <a:gd name="connsiteX2" fmla="*/ 1689100 w 2895600"/>
              <a:gd name="connsiteY2" fmla="*/ 241300 h 2146300"/>
              <a:gd name="connsiteX3" fmla="*/ 2895600 w 2895600"/>
              <a:gd name="connsiteY3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600" h="2146300">
                <a:moveTo>
                  <a:pt x="0" y="2146300"/>
                </a:moveTo>
                <a:cubicBezTo>
                  <a:pt x="100541" y="1873250"/>
                  <a:pt x="340783" y="1397000"/>
                  <a:pt x="622300" y="1079500"/>
                </a:cubicBezTo>
                <a:cubicBezTo>
                  <a:pt x="903817" y="762000"/>
                  <a:pt x="1310217" y="421217"/>
                  <a:pt x="1689100" y="241300"/>
                </a:cubicBezTo>
                <a:cubicBezTo>
                  <a:pt x="2067983" y="61383"/>
                  <a:pt x="2895600" y="0"/>
                  <a:pt x="2895600" y="0"/>
                </a:cubicBezTo>
              </a:path>
            </a:pathLst>
          </a:custGeom>
          <a:ln w="762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 rot="18928669">
            <a:off x="2701380" y="1970516"/>
            <a:ext cx="167335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Upper-Level Jet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8" name="Freeform 87"/>
          <p:cNvSpPr/>
          <p:nvPr/>
        </p:nvSpPr>
        <p:spPr>
          <a:xfrm>
            <a:off x="4203700" y="2070100"/>
            <a:ext cx="1117600" cy="2112433"/>
          </a:xfrm>
          <a:custGeom>
            <a:avLst/>
            <a:gdLst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85800 w 1155700"/>
              <a:gd name="connsiteY9" fmla="*/ 6477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85800 w 1155700"/>
              <a:gd name="connsiteY9" fmla="*/ 6477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85800 w 1155700"/>
              <a:gd name="connsiteY9" fmla="*/ 6477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35000 w 1155700"/>
              <a:gd name="connsiteY9" fmla="*/ 7366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35000 w 1155700"/>
              <a:gd name="connsiteY9" fmla="*/ 7366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35000 w 1155700"/>
              <a:gd name="connsiteY9" fmla="*/ 7366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35000 w 1155700"/>
              <a:gd name="connsiteY9" fmla="*/ 7366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55700"/>
              <a:gd name="connsiteY0" fmla="*/ 2057400 h 2108200"/>
              <a:gd name="connsiteX1" fmla="*/ 190500 w 1155700"/>
              <a:gd name="connsiteY1" fmla="*/ 1574800 h 2108200"/>
              <a:gd name="connsiteX2" fmla="*/ 241300 w 1155700"/>
              <a:gd name="connsiteY2" fmla="*/ 977900 h 2108200"/>
              <a:gd name="connsiteX3" fmla="*/ 190500 w 1155700"/>
              <a:gd name="connsiteY3" fmla="*/ 546100 h 2108200"/>
              <a:gd name="connsiteX4" fmla="*/ 736600 w 1155700"/>
              <a:gd name="connsiteY4" fmla="*/ 152400 h 2108200"/>
              <a:gd name="connsiteX5" fmla="*/ 660400 w 1155700"/>
              <a:gd name="connsiteY5" fmla="*/ 0 h 2108200"/>
              <a:gd name="connsiteX6" fmla="*/ 1155700 w 1155700"/>
              <a:gd name="connsiteY6" fmla="*/ 190500 h 2108200"/>
              <a:gd name="connsiteX7" fmla="*/ 1016000 w 1155700"/>
              <a:gd name="connsiteY7" fmla="*/ 609600 h 2108200"/>
              <a:gd name="connsiteX8" fmla="*/ 927100 w 1155700"/>
              <a:gd name="connsiteY8" fmla="*/ 457200 h 2108200"/>
              <a:gd name="connsiteX9" fmla="*/ 635000 w 1155700"/>
              <a:gd name="connsiteY9" fmla="*/ 736600 h 2108200"/>
              <a:gd name="connsiteX10" fmla="*/ 558800 w 1155700"/>
              <a:gd name="connsiteY10" fmla="*/ 1409700 h 2108200"/>
              <a:gd name="connsiteX11" fmla="*/ 241300 w 1155700"/>
              <a:gd name="connsiteY11" fmla="*/ 2108200 h 2108200"/>
              <a:gd name="connsiteX0" fmla="*/ 0 w 1117600"/>
              <a:gd name="connsiteY0" fmla="*/ 2057400 h 2108200"/>
              <a:gd name="connsiteX1" fmla="*/ 190500 w 1117600"/>
              <a:gd name="connsiteY1" fmla="*/ 1574800 h 2108200"/>
              <a:gd name="connsiteX2" fmla="*/ 241300 w 1117600"/>
              <a:gd name="connsiteY2" fmla="*/ 977900 h 2108200"/>
              <a:gd name="connsiteX3" fmla="*/ 190500 w 1117600"/>
              <a:gd name="connsiteY3" fmla="*/ 546100 h 2108200"/>
              <a:gd name="connsiteX4" fmla="*/ 736600 w 1117600"/>
              <a:gd name="connsiteY4" fmla="*/ 152400 h 2108200"/>
              <a:gd name="connsiteX5" fmla="*/ 660400 w 1117600"/>
              <a:gd name="connsiteY5" fmla="*/ 0 h 2108200"/>
              <a:gd name="connsiteX6" fmla="*/ 1117600 w 1117600"/>
              <a:gd name="connsiteY6" fmla="*/ 160867 h 2108200"/>
              <a:gd name="connsiteX7" fmla="*/ 1016000 w 1117600"/>
              <a:gd name="connsiteY7" fmla="*/ 609600 h 2108200"/>
              <a:gd name="connsiteX8" fmla="*/ 927100 w 1117600"/>
              <a:gd name="connsiteY8" fmla="*/ 457200 h 2108200"/>
              <a:gd name="connsiteX9" fmla="*/ 635000 w 1117600"/>
              <a:gd name="connsiteY9" fmla="*/ 736600 h 2108200"/>
              <a:gd name="connsiteX10" fmla="*/ 558800 w 1117600"/>
              <a:gd name="connsiteY10" fmla="*/ 1409700 h 2108200"/>
              <a:gd name="connsiteX11" fmla="*/ 241300 w 1117600"/>
              <a:gd name="connsiteY11" fmla="*/ 2108200 h 2108200"/>
              <a:gd name="connsiteX0" fmla="*/ 0 w 1117600"/>
              <a:gd name="connsiteY0" fmla="*/ 2057400 h 2108200"/>
              <a:gd name="connsiteX1" fmla="*/ 190500 w 1117600"/>
              <a:gd name="connsiteY1" fmla="*/ 1574800 h 2108200"/>
              <a:gd name="connsiteX2" fmla="*/ 211667 w 1117600"/>
              <a:gd name="connsiteY2" fmla="*/ 1024467 h 2108200"/>
              <a:gd name="connsiteX3" fmla="*/ 190500 w 1117600"/>
              <a:gd name="connsiteY3" fmla="*/ 546100 h 2108200"/>
              <a:gd name="connsiteX4" fmla="*/ 736600 w 1117600"/>
              <a:gd name="connsiteY4" fmla="*/ 152400 h 2108200"/>
              <a:gd name="connsiteX5" fmla="*/ 660400 w 1117600"/>
              <a:gd name="connsiteY5" fmla="*/ 0 h 2108200"/>
              <a:gd name="connsiteX6" fmla="*/ 1117600 w 1117600"/>
              <a:gd name="connsiteY6" fmla="*/ 160867 h 2108200"/>
              <a:gd name="connsiteX7" fmla="*/ 1016000 w 1117600"/>
              <a:gd name="connsiteY7" fmla="*/ 609600 h 2108200"/>
              <a:gd name="connsiteX8" fmla="*/ 927100 w 1117600"/>
              <a:gd name="connsiteY8" fmla="*/ 457200 h 2108200"/>
              <a:gd name="connsiteX9" fmla="*/ 635000 w 1117600"/>
              <a:gd name="connsiteY9" fmla="*/ 736600 h 2108200"/>
              <a:gd name="connsiteX10" fmla="*/ 558800 w 1117600"/>
              <a:gd name="connsiteY10" fmla="*/ 1409700 h 2108200"/>
              <a:gd name="connsiteX11" fmla="*/ 241300 w 1117600"/>
              <a:gd name="connsiteY11" fmla="*/ 2108200 h 2108200"/>
              <a:gd name="connsiteX0" fmla="*/ 0 w 1117600"/>
              <a:gd name="connsiteY0" fmla="*/ 2057400 h 2108200"/>
              <a:gd name="connsiteX1" fmla="*/ 190500 w 1117600"/>
              <a:gd name="connsiteY1" fmla="*/ 1574800 h 2108200"/>
              <a:gd name="connsiteX2" fmla="*/ 211667 w 1117600"/>
              <a:gd name="connsiteY2" fmla="*/ 1024467 h 2108200"/>
              <a:gd name="connsiteX3" fmla="*/ 190500 w 1117600"/>
              <a:gd name="connsiteY3" fmla="*/ 546100 h 2108200"/>
              <a:gd name="connsiteX4" fmla="*/ 736600 w 1117600"/>
              <a:gd name="connsiteY4" fmla="*/ 152400 h 2108200"/>
              <a:gd name="connsiteX5" fmla="*/ 660400 w 1117600"/>
              <a:gd name="connsiteY5" fmla="*/ 0 h 2108200"/>
              <a:gd name="connsiteX6" fmla="*/ 1117600 w 1117600"/>
              <a:gd name="connsiteY6" fmla="*/ 160867 h 2108200"/>
              <a:gd name="connsiteX7" fmla="*/ 1016000 w 1117600"/>
              <a:gd name="connsiteY7" fmla="*/ 609600 h 2108200"/>
              <a:gd name="connsiteX8" fmla="*/ 927100 w 1117600"/>
              <a:gd name="connsiteY8" fmla="*/ 457200 h 2108200"/>
              <a:gd name="connsiteX9" fmla="*/ 635000 w 1117600"/>
              <a:gd name="connsiteY9" fmla="*/ 736600 h 2108200"/>
              <a:gd name="connsiteX10" fmla="*/ 558800 w 1117600"/>
              <a:gd name="connsiteY10" fmla="*/ 1409700 h 2108200"/>
              <a:gd name="connsiteX11" fmla="*/ 241300 w 1117600"/>
              <a:gd name="connsiteY11" fmla="*/ 2108200 h 2108200"/>
              <a:gd name="connsiteX0" fmla="*/ 0 w 1117600"/>
              <a:gd name="connsiteY0" fmla="*/ 2057400 h 2108200"/>
              <a:gd name="connsiteX1" fmla="*/ 190500 w 1117600"/>
              <a:gd name="connsiteY1" fmla="*/ 1574800 h 2108200"/>
              <a:gd name="connsiteX2" fmla="*/ 177801 w 1117600"/>
              <a:gd name="connsiteY2" fmla="*/ 1092200 h 2108200"/>
              <a:gd name="connsiteX3" fmla="*/ 190500 w 1117600"/>
              <a:gd name="connsiteY3" fmla="*/ 546100 h 2108200"/>
              <a:gd name="connsiteX4" fmla="*/ 736600 w 1117600"/>
              <a:gd name="connsiteY4" fmla="*/ 152400 h 2108200"/>
              <a:gd name="connsiteX5" fmla="*/ 660400 w 1117600"/>
              <a:gd name="connsiteY5" fmla="*/ 0 h 2108200"/>
              <a:gd name="connsiteX6" fmla="*/ 1117600 w 1117600"/>
              <a:gd name="connsiteY6" fmla="*/ 160867 h 2108200"/>
              <a:gd name="connsiteX7" fmla="*/ 1016000 w 1117600"/>
              <a:gd name="connsiteY7" fmla="*/ 609600 h 2108200"/>
              <a:gd name="connsiteX8" fmla="*/ 927100 w 1117600"/>
              <a:gd name="connsiteY8" fmla="*/ 457200 h 2108200"/>
              <a:gd name="connsiteX9" fmla="*/ 635000 w 1117600"/>
              <a:gd name="connsiteY9" fmla="*/ 736600 h 2108200"/>
              <a:gd name="connsiteX10" fmla="*/ 558800 w 1117600"/>
              <a:gd name="connsiteY10" fmla="*/ 1409700 h 2108200"/>
              <a:gd name="connsiteX11" fmla="*/ 241300 w 1117600"/>
              <a:gd name="connsiteY11" fmla="*/ 2108200 h 2108200"/>
              <a:gd name="connsiteX0" fmla="*/ 0 w 1117600"/>
              <a:gd name="connsiteY0" fmla="*/ 2057400 h 2108200"/>
              <a:gd name="connsiteX1" fmla="*/ 190500 w 1117600"/>
              <a:gd name="connsiteY1" fmla="*/ 1528233 h 2108200"/>
              <a:gd name="connsiteX2" fmla="*/ 177801 w 1117600"/>
              <a:gd name="connsiteY2" fmla="*/ 1092200 h 2108200"/>
              <a:gd name="connsiteX3" fmla="*/ 190500 w 1117600"/>
              <a:gd name="connsiteY3" fmla="*/ 546100 h 2108200"/>
              <a:gd name="connsiteX4" fmla="*/ 736600 w 1117600"/>
              <a:gd name="connsiteY4" fmla="*/ 152400 h 2108200"/>
              <a:gd name="connsiteX5" fmla="*/ 660400 w 1117600"/>
              <a:gd name="connsiteY5" fmla="*/ 0 h 2108200"/>
              <a:gd name="connsiteX6" fmla="*/ 1117600 w 1117600"/>
              <a:gd name="connsiteY6" fmla="*/ 160867 h 2108200"/>
              <a:gd name="connsiteX7" fmla="*/ 1016000 w 1117600"/>
              <a:gd name="connsiteY7" fmla="*/ 609600 h 2108200"/>
              <a:gd name="connsiteX8" fmla="*/ 927100 w 1117600"/>
              <a:gd name="connsiteY8" fmla="*/ 457200 h 2108200"/>
              <a:gd name="connsiteX9" fmla="*/ 635000 w 1117600"/>
              <a:gd name="connsiteY9" fmla="*/ 736600 h 2108200"/>
              <a:gd name="connsiteX10" fmla="*/ 558800 w 1117600"/>
              <a:gd name="connsiteY10" fmla="*/ 1409700 h 2108200"/>
              <a:gd name="connsiteX11" fmla="*/ 241300 w 1117600"/>
              <a:gd name="connsiteY11" fmla="*/ 2108200 h 2108200"/>
              <a:gd name="connsiteX0" fmla="*/ 0 w 1117600"/>
              <a:gd name="connsiteY0" fmla="*/ 2057400 h 2108200"/>
              <a:gd name="connsiteX1" fmla="*/ 190500 w 1117600"/>
              <a:gd name="connsiteY1" fmla="*/ 1528233 h 2108200"/>
              <a:gd name="connsiteX2" fmla="*/ 177801 w 1117600"/>
              <a:gd name="connsiteY2" fmla="*/ 1092200 h 2108200"/>
              <a:gd name="connsiteX3" fmla="*/ 190500 w 1117600"/>
              <a:gd name="connsiteY3" fmla="*/ 546100 h 2108200"/>
              <a:gd name="connsiteX4" fmla="*/ 736600 w 1117600"/>
              <a:gd name="connsiteY4" fmla="*/ 152400 h 2108200"/>
              <a:gd name="connsiteX5" fmla="*/ 660400 w 1117600"/>
              <a:gd name="connsiteY5" fmla="*/ 0 h 2108200"/>
              <a:gd name="connsiteX6" fmla="*/ 1117600 w 1117600"/>
              <a:gd name="connsiteY6" fmla="*/ 160867 h 2108200"/>
              <a:gd name="connsiteX7" fmla="*/ 1016000 w 1117600"/>
              <a:gd name="connsiteY7" fmla="*/ 609600 h 2108200"/>
              <a:gd name="connsiteX8" fmla="*/ 927100 w 1117600"/>
              <a:gd name="connsiteY8" fmla="*/ 457200 h 2108200"/>
              <a:gd name="connsiteX9" fmla="*/ 635000 w 1117600"/>
              <a:gd name="connsiteY9" fmla="*/ 736600 h 2108200"/>
              <a:gd name="connsiteX10" fmla="*/ 541866 w 1117600"/>
              <a:gd name="connsiteY10" fmla="*/ 1481667 h 2108200"/>
              <a:gd name="connsiteX11" fmla="*/ 241300 w 1117600"/>
              <a:gd name="connsiteY11" fmla="*/ 2108200 h 2108200"/>
              <a:gd name="connsiteX0" fmla="*/ 0 w 1117600"/>
              <a:gd name="connsiteY0" fmla="*/ 2057400 h 2108200"/>
              <a:gd name="connsiteX1" fmla="*/ 190500 w 1117600"/>
              <a:gd name="connsiteY1" fmla="*/ 1528233 h 2108200"/>
              <a:gd name="connsiteX2" fmla="*/ 177801 w 1117600"/>
              <a:gd name="connsiteY2" fmla="*/ 1092200 h 2108200"/>
              <a:gd name="connsiteX3" fmla="*/ 190500 w 1117600"/>
              <a:gd name="connsiteY3" fmla="*/ 546100 h 2108200"/>
              <a:gd name="connsiteX4" fmla="*/ 736600 w 1117600"/>
              <a:gd name="connsiteY4" fmla="*/ 152400 h 2108200"/>
              <a:gd name="connsiteX5" fmla="*/ 660400 w 1117600"/>
              <a:gd name="connsiteY5" fmla="*/ 0 h 2108200"/>
              <a:gd name="connsiteX6" fmla="*/ 1117600 w 1117600"/>
              <a:gd name="connsiteY6" fmla="*/ 160867 h 2108200"/>
              <a:gd name="connsiteX7" fmla="*/ 1016000 w 1117600"/>
              <a:gd name="connsiteY7" fmla="*/ 609600 h 2108200"/>
              <a:gd name="connsiteX8" fmla="*/ 927100 w 1117600"/>
              <a:gd name="connsiteY8" fmla="*/ 457200 h 2108200"/>
              <a:gd name="connsiteX9" fmla="*/ 635000 w 1117600"/>
              <a:gd name="connsiteY9" fmla="*/ 736600 h 2108200"/>
              <a:gd name="connsiteX10" fmla="*/ 541866 w 1117600"/>
              <a:gd name="connsiteY10" fmla="*/ 1481667 h 2108200"/>
              <a:gd name="connsiteX11" fmla="*/ 241300 w 1117600"/>
              <a:gd name="connsiteY11" fmla="*/ 2108200 h 2108200"/>
              <a:gd name="connsiteX0" fmla="*/ 0 w 1117600"/>
              <a:gd name="connsiteY0" fmla="*/ 2057400 h 2112433"/>
              <a:gd name="connsiteX1" fmla="*/ 190500 w 1117600"/>
              <a:gd name="connsiteY1" fmla="*/ 1528233 h 2112433"/>
              <a:gd name="connsiteX2" fmla="*/ 177801 w 1117600"/>
              <a:gd name="connsiteY2" fmla="*/ 1092200 h 2112433"/>
              <a:gd name="connsiteX3" fmla="*/ 190500 w 1117600"/>
              <a:gd name="connsiteY3" fmla="*/ 546100 h 2112433"/>
              <a:gd name="connsiteX4" fmla="*/ 736600 w 1117600"/>
              <a:gd name="connsiteY4" fmla="*/ 152400 h 2112433"/>
              <a:gd name="connsiteX5" fmla="*/ 660400 w 1117600"/>
              <a:gd name="connsiteY5" fmla="*/ 0 h 2112433"/>
              <a:gd name="connsiteX6" fmla="*/ 1117600 w 1117600"/>
              <a:gd name="connsiteY6" fmla="*/ 160867 h 2112433"/>
              <a:gd name="connsiteX7" fmla="*/ 1016000 w 1117600"/>
              <a:gd name="connsiteY7" fmla="*/ 609600 h 2112433"/>
              <a:gd name="connsiteX8" fmla="*/ 927100 w 1117600"/>
              <a:gd name="connsiteY8" fmla="*/ 457200 h 2112433"/>
              <a:gd name="connsiteX9" fmla="*/ 635000 w 1117600"/>
              <a:gd name="connsiteY9" fmla="*/ 736600 h 2112433"/>
              <a:gd name="connsiteX10" fmla="*/ 541866 w 1117600"/>
              <a:gd name="connsiteY10" fmla="*/ 1481667 h 2112433"/>
              <a:gd name="connsiteX11" fmla="*/ 266700 w 1117600"/>
              <a:gd name="connsiteY11" fmla="*/ 2112433 h 2112433"/>
              <a:gd name="connsiteX0" fmla="*/ 0 w 1117600"/>
              <a:gd name="connsiteY0" fmla="*/ 2057400 h 2112433"/>
              <a:gd name="connsiteX1" fmla="*/ 190500 w 1117600"/>
              <a:gd name="connsiteY1" fmla="*/ 1528233 h 2112433"/>
              <a:gd name="connsiteX2" fmla="*/ 177801 w 1117600"/>
              <a:gd name="connsiteY2" fmla="*/ 1092200 h 2112433"/>
              <a:gd name="connsiteX3" fmla="*/ 190500 w 1117600"/>
              <a:gd name="connsiteY3" fmla="*/ 546100 h 2112433"/>
              <a:gd name="connsiteX4" fmla="*/ 736600 w 1117600"/>
              <a:gd name="connsiteY4" fmla="*/ 152400 h 2112433"/>
              <a:gd name="connsiteX5" fmla="*/ 660400 w 1117600"/>
              <a:gd name="connsiteY5" fmla="*/ 0 h 2112433"/>
              <a:gd name="connsiteX6" fmla="*/ 1117600 w 1117600"/>
              <a:gd name="connsiteY6" fmla="*/ 160867 h 2112433"/>
              <a:gd name="connsiteX7" fmla="*/ 1016000 w 1117600"/>
              <a:gd name="connsiteY7" fmla="*/ 609600 h 2112433"/>
              <a:gd name="connsiteX8" fmla="*/ 927100 w 1117600"/>
              <a:gd name="connsiteY8" fmla="*/ 457200 h 2112433"/>
              <a:gd name="connsiteX9" fmla="*/ 550333 w 1117600"/>
              <a:gd name="connsiteY9" fmla="*/ 774700 h 2112433"/>
              <a:gd name="connsiteX10" fmla="*/ 541866 w 1117600"/>
              <a:gd name="connsiteY10" fmla="*/ 1481667 h 2112433"/>
              <a:gd name="connsiteX11" fmla="*/ 266700 w 1117600"/>
              <a:gd name="connsiteY11" fmla="*/ 2112433 h 2112433"/>
              <a:gd name="connsiteX0" fmla="*/ 0 w 1117600"/>
              <a:gd name="connsiteY0" fmla="*/ 2057400 h 2112433"/>
              <a:gd name="connsiteX1" fmla="*/ 190500 w 1117600"/>
              <a:gd name="connsiteY1" fmla="*/ 1528233 h 2112433"/>
              <a:gd name="connsiteX2" fmla="*/ 177801 w 1117600"/>
              <a:gd name="connsiteY2" fmla="*/ 1092200 h 2112433"/>
              <a:gd name="connsiteX3" fmla="*/ 190500 w 1117600"/>
              <a:gd name="connsiteY3" fmla="*/ 546100 h 2112433"/>
              <a:gd name="connsiteX4" fmla="*/ 736600 w 1117600"/>
              <a:gd name="connsiteY4" fmla="*/ 152400 h 2112433"/>
              <a:gd name="connsiteX5" fmla="*/ 660400 w 1117600"/>
              <a:gd name="connsiteY5" fmla="*/ 0 h 2112433"/>
              <a:gd name="connsiteX6" fmla="*/ 1117600 w 1117600"/>
              <a:gd name="connsiteY6" fmla="*/ 160867 h 2112433"/>
              <a:gd name="connsiteX7" fmla="*/ 1016000 w 1117600"/>
              <a:gd name="connsiteY7" fmla="*/ 609600 h 2112433"/>
              <a:gd name="connsiteX8" fmla="*/ 927100 w 1117600"/>
              <a:gd name="connsiteY8" fmla="*/ 457200 h 2112433"/>
              <a:gd name="connsiteX9" fmla="*/ 550333 w 1117600"/>
              <a:gd name="connsiteY9" fmla="*/ 774700 h 2112433"/>
              <a:gd name="connsiteX10" fmla="*/ 541866 w 1117600"/>
              <a:gd name="connsiteY10" fmla="*/ 1481667 h 2112433"/>
              <a:gd name="connsiteX11" fmla="*/ 266700 w 1117600"/>
              <a:gd name="connsiteY11" fmla="*/ 2112433 h 211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7600" h="2112433">
                <a:moveTo>
                  <a:pt x="0" y="2057400"/>
                </a:moveTo>
                <a:cubicBezTo>
                  <a:pt x="63500" y="1896533"/>
                  <a:pt x="160867" y="1689100"/>
                  <a:pt x="190500" y="1528233"/>
                </a:cubicBezTo>
                <a:cubicBezTo>
                  <a:pt x="220134" y="1367366"/>
                  <a:pt x="177801" y="1263650"/>
                  <a:pt x="177801" y="1092200"/>
                </a:cubicBezTo>
                <a:cubicBezTo>
                  <a:pt x="177801" y="920750"/>
                  <a:pt x="97367" y="702733"/>
                  <a:pt x="190500" y="546100"/>
                </a:cubicBezTo>
                <a:cubicBezTo>
                  <a:pt x="283633" y="389467"/>
                  <a:pt x="637116" y="222251"/>
                  <a:pt x="736600" y="152400"/>
                </a:cubicBezTo>
                <a:lnTo>
                  <a:pt x="660400" y="0"/>
                </a:lnTo>
                <a:lnTo>
                  <a:pt x="1117600" y="160867"/>
                </a:lnTo>
                <a:lnTo>
                  <a:pt x="1016000" y="609600"/>
                </a:lnTo>
                <a:lnTo>
                  <a:pt x="927100" y="457200"/>
                </a:lnTo>
                <a:cubicBezTo>
                  <a:pt x="738716" y="575733"/>
                  <a:pt x="614539" y="603955"/>
                  <a:pt x="550333" y="774700"/>
                </a:cubicBezTo>
                <a:cubicBezTo>
                  <a:pt x="486127" y="945445"/>
                  <a:pt x="633588" y="1271412"/>
                  <a:pt x="541866" y="1481667"/>
                </a:cubicBezTo>
                <a:lnTo>
                  <a:pt x="266700" y="2112433"/>
                </a:lnTo>
              </a:path>
            </a:pathLst>
          </a:custGeom>
          <a:solidFill>
            <a:srgbClr val="660066">
              <a:alpha val="45000"/>
            </a:srgbClr>
          </a:solidFill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 rot="19899119">
            <a:off x="4471392" y="2320767"/>
            <a:ext cx="74898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WCB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12327" y="1110734"/>
            <a:ext cx="2657436" cy="3693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Schematic representation: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322988" y="928424"/>
            <a:ext cx="8510721" cy="547720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7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339577" y="1062200"/>
            <a:ext cx="8523421" cy="53513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ARs result from poleward water vapor transport that may develop in concert with changes in midlatitude storm track and cyclogenesis</a:t>
            </a:r>
          </a:p>
          <a:p>
            <a:endParaRPr lang="en-US" sz="2200" dirty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ARs propagate as storm track and cyclones evolve, contributing water vapor to dynamical processes</a:t>
            </a:r>
          </a:p>
          <a:p>
            <a:endParaRPr lang="en-US" sz="2200" dirty="0" smtClean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ARs are terminated in presence of moist ascent/precipitation, but may be sustained in presence water vapor flux convergence and evaporation</a:t>
            </a:r>
          </a:p>
          <a:p>
            <a:endParaRPr lang="en-US" sz="2200" dirty="0" smtClean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TMEs comprise a large portion of some ARs, whereas WCBs comprise a small portion of some ARs</a:t>
            </a:r>
          </a:p>
          <a:p>
            <a:endParaRPr lang="en-US" sz="2200" dirty="0" smtClean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</a:rPr>
              <a:t>TMEs may give rise to [some] ARs, whereas WCBs lead to their demise</a:t>
            </a:r>
            <a:endParaRPr lang="en-US" sz="22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Summary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10290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2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test72hr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324" y="814036"/>
            <a:ext cx="8531352" cy="34836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24" y="4445337"/>
            <a:ext cx="8531352" cy="2194949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latin typeface="Times New Roman"/>
                <a:cs typeface="Times New Roman"/>
              </a:rPr>
              <a:t>Global water vapor distribution is concentrated at lower latitudes owing to warmer temperatures</a:t>
            </a:r>
          </a:p>
          <a:p>
            <a:pPr algn="just"/>
            <a:r>
              <a:rPr lang="en-US" sz="2400" dirty="0" smtClean="0">
                <a:latin typeface="Times New Roman"/>
                <a:cs typeface="Times New Roman"/>
              </a:rPr>
              <a:t>Observations illustrate poleward extrusions of water vapor along “tropospheric rivers” or “atmospheric rivers”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Mimic TPW (SSEC/Wisconsin)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89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24" y="5652964"/>
            <a:ext cx="8531352" cy="820746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&gt;90% of meridional water vapor transports occurs along ARs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ARs part of midlatitude cyclones and move with storm track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Zhu and Newell (MWR-1998)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3"/>
          <p:cNvGrpSpPr>
            <a:grpSpLocks noChangeAspect="1"/>
          </p:cNvGrpSpPr>
          <p:nvPr/>
        </p:nvGrpSpPr>
        <p:grpSpPr bwMode="auto">
          <a:xfrm>
            <a:off x="614093" y="1035952"/>
            <a:ext cx="7915814" cy="4523322"/>
            <a:chOff x="102" y="18"/>
            <a:chExt cx="3936" cy="1971"/>
          </a:xfrm>
        </p:grpSpPr>
        <p:pic>
          <p:nvPicPr>
            <p:cNvPr id="11" name="Picture 4" descr="Zhu&amp;Newell_Fig2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2" y="18"/>
              <a:ext cx="3936" cy="1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5"/>
            <p:cNvSpPr>
              <a:spLocks noChangeArrowheads="1"/>
            </p:cNvSpPr>
            <p:nvPr/>
          </p:nvSpPr>
          <p:spPr bwMode="auto">
            <a:xfrm rot="-2403816">
              <a:off x="752" y="1083"/>
              <a:ext cx="240" cy="480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 rot="-757555">
              <a:off x="1388" y="1077"/>
              <a:ext cx="240" cy="480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 rot="-2293954">
              <a:off x="1732" y="1143"/>
              <a:ext cx="240" cy="388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 rot="-2683931">
              <a:off x="2545" y="1211"/>
              <a:ext cx="240" cy="546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Oval 9"/>
            <p:cNvSpPr>
              <a:spLocks noChangeArrowheads="1"/>
            </p:cNvSpPr>
            <p:nvPr/>
          </p:nvSpPr>
          <p:spPr bwMode="auto">
            <a:xfrm rot="-3001208">
              <a:off x="3030" y="1065"/>
              <a:ext cx="297" cy="758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Oval 10"/>
            <p:cNvSpPr>
              <a:spLocks noChangeArrowheads="1"/>
            </p:cNvSpPr>
            <p:nvPr/>
          </p:nvSpPr>
          <p:spPr bwMode="auto">
            <a:xfrm rot="1881785">
              <a:off x="452" y="330"/>
              <a:ext cx="242" cy="444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 rot="2582875">
              <a:off x="1484" y="228"/>
              <a:ext cx="240" cy="552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Oval 12"/>
            <p:cNvSpPr>
              <a:spLocks noChangeArrowheads="1"/>
            </p:cNvSpPr>
            <p:nvPr/>
          </p:nvSpPr>
          <p:spPr bwMode="auto">
            <a:xfrm rot="2208718">
              <a:off x="3348" y="454"/>
              <a:ext cx="331" cy="480"/>
            </a:xfrm>
            <a:prstGeom prst="ellipse">
              <a:avLst/>
            </a:prstGeom>
            <a:noFill/>
            <a:ln w="28575" algn="ctr">
              <a:solidFill>
                <a:srgbClr val="FF0066"/>
              </a:solidFill>
              <a:round/>
              <a:headEnd/>
              <a:tailEnd/>
            </a:ln>
          </p:spPr>
          <p:txBody>
            <a:bodyPr wrap="none" lIns="96653" tIns="48326" rIns="96653" bIns="48326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06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24" y="5351272"/>
            <a:ext cx="8531352" cy="820746"/>
          </a:xfrm>
        </p:spPr>
        <p:txBody>
          <a:bodyPr>
            <a:noAutofit/>
          </a:bodyPr>
          <a:lstStyle/>
          <a:p>
            <a:pPr algn="just"/>
            <a:r>
              <a:rPr lang="en-US" sz="2400" dirty="0" smtClean="0">
                <a:latin typeface="Times New Roman"/>
                <a:cs typeface="Times New Roman"/>
              </a:rPr>
              <a:t>ECMWF ERA Interim Reanalysis</a:t>
            </a:r>
          </a:p>
          <a:p>
            <a:pPr algn="just"/>
            <a:r>
              <a:rPr lang="en-US" sz="2400" dirty="0" smtClean="0">
                <a:latin typeface="Times New Roman"/>
                <a:cs typeface="Times New Roman"/>
              </a:rPr>
              <a:t>Oct–Mar 99/00 </a:t>
            </a:r>
            <a:r>
              <a:rPr lang="en-US" sz="2400" dirty="0">
                <a:latin typeface="Times New Roman"/>
                <a:cs typeface="Times New Roman"/>
              </a:rPr>
              <a:t>to </a:t>
            </a:r>
            <a:r>
              <a:rPr lang="en-US" sz="2400" dirty="0" smtClean="0">
                <a:latin typeface="Times New Roman"/>
                <a:cs typeface="Times New Roman"/>
              </a:rPr>
              <a:t>08/09 </a:t>
            </a:r>
            <a:r>
              <a:rPr lang="en-US" sz="2400" dirty="0">
                <a:latin typeface="Times New Roman"/>
                <a:cs typeface="Times New Roman"/>
              </a:rPr>
              <a:t>(i.e., ten winters)</a:t>
            </a:r>
          </a:p>
          <a:p>
            <a:pPr algn="just"/>
            <a:r>
              <a:rPr lang="en-US" sz="2400" dirty="0">
                <a:latin typeface="Times New Roman"/>
                <a:cs typeface="Times New Roman"/>
              </a:rPr>
              <a:t>IVT calculated </a:t>
            </a:r>
            <a:r>
              <a:rPr lang="en-US" sz="2400" dirty="0" smtClean="0">
                <a:latin typeface="Times New Roman"/>
                <a:cs typeface="Times New Roman"/>
              </a:rPr>
              <a:t>for </a:t>
            </a:r>
            <a:r>
              <a:rPr lang="en-US" sz="2400" dirty="0">
                <a:latin typeface="Times New Roman"/>
                <a:cs typeface="Times New Roman"/>
              </a:rPr>
              <a:t>isobaric layers between </a:t>
            </a:r>
            <a:r>
              <a:rPr lang="en-US" sz="2400" dirty="0" smtClean="0">
                <a:latin typeface="Times New Roman"/>
                <a:cs typeface="Times New Roman"/>
              </a:rPr>
              <a:t>1000 and 100 </a:t>
            </a:r>
            <a:r>
              <a:rPr lang="en-US" sz="2400" dirty="0">
                <a:latin typeface="Times New Roman"/>
                <a:cs typeface="Times New Roman"/>
              </a:rPr>
              <a:t>hPa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Climatology of Water Vapor Transport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IVT_03.g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00" b="21852"/>
          <a:stretch/>
        </p:blipFill>
        <p:spPr>
          <a:xfrm>
            <a:off x="134470" y="1151101"/>
            <a:ext cx="8875058" cy="4221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36505" y="5002769"/>
            <a:ext cx="846262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897509" y="5015469"/>
            <a:ext cx="5348983" cy="345947"/>
            <a:chOff x="3148393" y="4951969"/>
            <a:chExt cx="5348983" cy="345947"/>
          </a:xfrm>
        </p:grpSpPr>
        <p:sp>
          <p:nvSpPr>
            <p:cNvPr id="23" name="TextBox 22"/>
            <p:cNvSpPr txBox="1"/>
            <p:nvPr/>
          </p:nvSpPr>
          <p:spPr>
            <a:xfrm>
              <a:off x="3148393" y="4964669"/>
              <a:ext cx="12323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/>
                  <a:cs typeface="Times New Roman"/>
                </a:rPr>
                <a:t>150 kg m</a:t>
              </a:r>
              <a:r>
                <a:rPr lang="en-US" sz="1400" baseline="30000" dirty="0" smtClean="0">
                  <a:latin typeface="Times New Roman"/>
                  <a:cs typeface="Times New Roman"/>
                </a:rPr>
                <a:t>−1</a:t>
              </a:r>
              <a:r>
                <a:rPr lang="en-US" sz="1400" dirty="0" smtClean="0">
                  <a:latin typeface="Times New Roman"/>
                  <a:cs typeface="Times New Roman"/>
                </a:rPr>
                <a:t> s</a:t>
              </a:r>
              <a:r>
                <a:rPr lang="en-US" sz="1400" baseline="30000" dirty="0" smtClean="0">
                  <a:latin typeface="Times New Roman"/>
                  <a:cs typeface="Times New Roman"/>
                </a:rPr>
                <a:t>−1</a:t>
              </a:r>
              <a:endParaRPr lang="en-US" sz="1400" baseline="30000" dirty="0">
                <a:latin typeface="Times New Roman"/>
                <a:cs typeface="Times New Roman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4388007" y="5145525"/>
              <a:ext cx="303941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 descr="IVT_03.g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100" t="90000" r="23956" b="3889"/>
            <a:stretch/>
          </p:blipFill>
          <p:spPr>
            <a:xfrm>
              <a:off x="4691948" y="4951969"/>
              <a:ext cx="3805428" cy="34594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3980577" y="2014666"/>
            <a:ext cx="731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U.S.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4809" y="2324100"/>
            <a:ext cx="76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Asia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94690" y="154940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AK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1181" y="3196967"/>
            <a:ext cx="1179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S.Amer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8281" y="2579132"/>
            <a:ext cx="1022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Africa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8421" y="1968500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EU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23343" y="1783834"/>
            <a:ext cx="105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Russia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6218" y="3633232"/>
            <a:ext cx="62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0000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AU</a:t>
            </a:r>
            <a:endParaRPr lang="en-US" sz="2400" b="1" dirty="0">
              <a:ln>
                <a:solidFill>
                  <a:srgbClr val="0000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685417" y="2197100"/>
            <a:ext cx="1883283" cy="382032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890182" y="1968501"/>
            <a:ext cx="1518099" cy="610631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685417" y="2197100"/>
            <a:ext cx="1883283" cy="382032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151740" y="3637697"/>
            <a:ext cx="1188360" cy="616803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542640" y="3790097"/>
            <a:ext cx="1188360" cy="616803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8423" y="79996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Global mean IVT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25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6556574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24" y="4997101"/>
            <a:ext cx="8531352" cy="1476609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Times New Roman"/>
                <a:cs typeface="Times New Roman"/>
              </a:rPr>
              <a:t>Initiation of water vapor transport along ARs linked to occurrences of upper-tropospheric troughs at </a:t>
            </a:r>
            <a:r>
              <a:rPr lang="en-US" sz="2400" dirty="0" smtClean="0">
                <a:latin typeface="Times New Roman"/>
                <a:cs typeface="Times New Roman"/>
              </a:rPr>
              <a:t>lower </a:t>
            </a:r>
            <a:r>
              <a:rPr lang="en-US" sz="2400" dirty="0">
                <a:latin typeface="Times New Roman"/>
                <a:cs typeface="Times New Roman"/>
              </a:rPr>
              <a:t>latitudes, </a:t>
            </a:r>
            <a:r>
              <a:rPr lang="en-US" sz="2400" dirty="0" smtClean="0">
                <a:latin typeface="Times New Roman"/>
                <a:cs typeface="Times New Roman"/>
              </a:rPr>
              <a:t>changes </a:t>
            </a:r>
            <a:r>
              <a:rPr lang="en-US" sz="2400" dirty="0">
                <a:latin typeface="Times New Roman"/>
                <a:cs typeface="Times New Roman"/>
              </a:rPr>
              <a:t>in static stability, and downstream southerly </a:t>
            </a:r>
            <a:r>
              <a:rPr lang="en-US" sz="2400" dirty="0" smtClean="0">
                <a:latin typeface="Times New Roman"/>
                <a:cs typeface="Times New Roman"/>
              </a:rPr>
              <a:t>flow</a:t>
            </a:r>
          </a:p>
          <a:p>
            <a:pPr algn="just"/>
            <a:r>
              <a:rPr lang="en-US" sz="2400" dirty="0" smtClean="0">
                <a:latin typeface="Times New Roman"/>
                <a:cs typeface="Times New Roman"/>
              </a:rPr>
              <a:t>TCs may also contribute to poleward heat/moisture flux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Tropical–Extratropical Interactions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12-01-05 at 11.40.22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9"/>
          <a:stretch/>
        </p:blipFill>
        <p:spPr>
          <a:xfrm>
            <a:off x="87714" y="1222456"/>
            <a:ext cx="4979117" cy="3173018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855927" y="3335967"/>
            <a:ext cx="1399398" cy="620286"/>
          </a:xfrm>
          <a:custGeom>
            <a:avLst/>
            <a:gdLst>
              <a:gd name="connsiteX0" fmla="*/ 0 w 2070100"/>
              <a:gd name="connsiteY0" fmla="*/ 0 h 917575"/>
              <a:gd name="connsiteX1" fmla="*/ 3175 w 2070100"/>
              <a:gd name="connsiteY1" fmla="*/ 914400 h 917575"/>
              <a:gd name="connsiteX2" fmla="*/ 1276350 w 2070100"/>
              <a:gd name="connsiteY2" fmla="*/ 917575 h 917575"/>
              <a:gd name="connsiteX3" fmla="*/ 1362075 w 2070100"/>
              <a:gd name="connsiteY3" fmla="*/ 796925 h 917575"/>
              <a:gd name="connsiteX4" fmla="*/ 1422400 w 2070100"/>
              <a:gd name="connsiteY4" fmla="*/ 711200 h 917575"/>
              <a:gd name="connsiteX5" fmla="*/ 1454150 w 2070100"/>
              <a:gd name="connsiteY5" fmla="*/ 711200 h 917575"/>
              <a:gd name="connsiteX6" fmla="*/ 1517650 w 2070100"/>
              <a:gd name="connsiteY6" fmla="*/ 682625 h 917575"/>
              <a:gd name="connsiteX7" fmla="*/ 1631950 w 2070100"/>
              <a:gd name="connsiteY7" fmla="*/ 606425 h 917575"/>
              <a:gd name="connsiteX8" fmla="*/ 1758950 w 2070100"/>
              <a:gd name="connsiteY8" fmla="*/ 606425 h 917575"/>
              <a:gd name="connsiteX9" fmla="*/ 1924050 w 2070100"/>
              <a:gd name="connsiteY9" fmla="*/ 571500 h 917575"/>
              <a:gd name="connsiteX10" fmla="*/ 2070100 w 2070100"/>
              <a:gd name="connsiteY10" fmla="*/ 530225 h 917575"/>
              <a:gd name="connsiteX11" fmla="*/ 2022475 w 2070100"/>
              <a:gd name="connsiteY11" fmla="*/ 422275 h 917575"/>
              <a:gd name="connsiteX12" fmla="*/ 1958975 w 2070100"/>
              <a:gd name="connsiteY12" fmla="*/ 355600 h 917575"/>
              <a:gd name="connsiteX13" fmla="*/ 1752600 w 2070100"/>
              <a:gd name="connsiteY13" fmla="*/ 330200 h 917575"/>
              <a:gd name="connsiteX14" fmla="*/ 1558925 w 2070100"/>
              <a:gd name="connsiteY14" fmla="*/ 295275 h 917575"/>
              <a:gd name="connsiteX15" fmla="*/ 1492250 w 2070100"/>
              <a:gd name="connsiteY15" fmla="*/ 288925 h 917575"/>
              <a:gd name="connsiteX16" fmla="*/ 1314450 w 2070100"/>
              <a:gd name="connsiteY16" fmla="*/ 288925 h 917575"/>
              <a:gd name="connsiteX17" fmla="*/ 1222375 w 2070100"/>
              <a:gd name="connsiteY17" fmla="*/ 250825 h 917575"/>
              <a:gd name="connsiteX18" fmla="*/ 1158875 w 2070100"/>
              <a:gd name="connsiteY18" fmla="*/ 241300 h 917575"/>
              <a:gd name="connsiteX19" fmla="*/ 1069975 w 2070100"/>
              <a:gd name="connsiteY19" fmla="*/ 263525 h 917575"/>
              <a:gd name="connsiteX20" fmla="*/ 1028700 w 2070100"/>
              <a:gd name="connsiteY20" fmla="*/ 285750 h 917575"/>
              <a:gd name="connsiteX21" fmla="*/ 876300 w 2070100"/>
              <a:gd name="connsiteY21" fmla="*/ 276225 h 917575"/>
              <a:gd name="connsiteX22" fmla="*/ 784225 w 2070100"/>
              <a:gd name="connsiteY22" fmla="*/ 257175 h 917575"/>
              <a:gd name="connsiteX23" fmla="*/ 736600 w 2070100"/>
              <a:gd name="connsiteY23" fmla="*/ 225425 h 917575"/>
              <a:gd name="connsiteX24" fmla="*/ 615950 w 2070100"/>
              <a:gd name="connsiteY24" fmla="*/ 234950 h 917575"/>
              <a:gd name="connsiteX25" fmla="*/ 508000 w 2070100"/>
              <a:gd name="connsiteY25" fmla="*/ 228600 h 917575"/>
              <a:gd name="connsiteX26" fmla="*/ 450850 w 2070100"/>
              <a:gd name="connsiteY26" fmla="*/ 212725 h 917575"/>
              <a:gd name="connsiteX27" fmla="*/ 396875 w 2070100"/>
              <a:gd name="connsiteY27" fmla="*/ 165100 h 917575"/>
              <a:gd name="connsiteX28" fmla="*/ 292100 w 2070100"/>
              <a:gd name="connsiteY28" fmla="*/ 168275 h 917575"/>
              <a:gd name="connsiteX29" fmla="*/ 142875 w 2070100"/>
              <a:gd name="connsiteY29" fmla="*/ 25400 h 917575"/>
              <a:gd name="connsiteX30" fmla="*/ 82550 w 2070100"/>
              <a:gd name="connsiteY30" fmla="*/ 0 h 917575"/>
              <a:gd name="connsiteX31" fmla="*/ 0 w 2070100"/>
              <a:gd name="connsiteY31" fmla="*/ 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070100" h="917575">
                <a:moveTo>
                  <a:pt x="0" y="0"/>
                </a:moveTo>
                <a:cubicBezTo>
                  <a:pt x="1058" y="304800"/>
                  <a:pt x="3175" y="914400"/>
                  <a:pt x="3175" y="914400"/>
                </a:cubicBezTo>
                <a:lnTo>
                  <a:pt x="1276350" y="917575"/>
                </a:lnTo>
                <a:lnTo>
                  <a:pt x="1362075" y="796925"/>
                </a:lnTo>
                <a:lnTo>
                  <a:pt x="1422400" y="711200"/>
                </a:lnTo>
                <a:lnTo>
                  <a:pt x="1454150" y="711200"/>
                </a:lnTo>
                <a:lnTo>
                  <a:pt x="1517650" y="682625"/>
                </a:lnTo>
                <a:lnTo>
                  <a:pt x="1631950" y="606425"/>
                </a:lnTo>
                <a:lnTo>
                  <a:pt x="1758950" y="606425"/>
                </a:lnTo>
                <a:lnTo>
                  <a:pt x="1924050" y="571500"/>
                </a:lnTo>
                <a:lnTo>
                  <a:pt x="2070100" y="530225"/>
                </a:lnTo>
                <a:lnTo>
                  <a:pt x="2022475" y="422275"/>
                </a:lnTo>
                <a:lnTo>
                  <a:pt x="1958975" y="355600"/>
                </a:lnTo>
                <a:lnTo>
                  <a:pt x="1752600" y="330200"/>
                </a:lnTo>
                <a:lnTo>
                  <a:pt x="1558925" y="295275"/>
                </a:lnTo>
                <a:lnTo>
                  <a:pt x="1492250" y="288925"/>
                </a:lnTo>
                <a:lnTo>
                  <a:pt x="1314450" y="288925"/>
                </a:lnTo>
                <a:lnTo>
                  <a:pt x="1222375" y="250825"/>
                </a:lnTo>
                <a:lnTo>
                  <a:pt x="1158875" y="241300"/>
                </a:lnTo>
                <a:lnTo>
                  <a:pt x="1069975" y="263525"/>
                </a:lnTo>
                <a:lnTo>
                  <a:pt x="1028700" y="285750"/>
                </a:lnTo>
                <a:lnTo>
                  <a:pt x="876300" y="276225"/>
                </a:lnTo>
                <a:lnTo>
                  <a:pt x="784225" y="257175"/>
                </a:lnTo>
                <a:lnTo>
                  <a:pt x="736600" y="225425"/>
                </a:lnTo>
                <a:lnTo>
                  <a:pt x="615950" y="234950"/>
                </a:lnTo>
                <a:lnTo>
                  <a:pt x="508000" y="228600"/>
                </a:lnTo>
                <a:lnTo>
                  <a:pt x="450850" y="212725"/>
                </a:lnTo>
                <a:lnTo>
                  <a:pt x="396875" y="165100"/>
                </a:lnTo>
                <a:lnTo>
                  <a:pt x="292100" y="168275"/>
                </a:lnTo>
                <a:lnTo>
                  <a:pt x="142875" y="25400"/>
                </a:lnTo>
                <a:lnTo>
                  <a:pt x="8255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090242" y="2803681"/>
            <a:ext cx="517262" cy="864966"/>
          </a:xfrm>
          <a:custGeom>
            <a:avLst/>
            <a:gdLst>
              <a:gd name="connsiteX0" fmla="*/ 498475 w 765175"/>
              <a:gd name="connsiteY0" fmla="*/ 0 h 1279525"/>
              <a:gd name="connsiteX1" fmla="*/ 615950 w 765175"/>
              <a:gd name="connsiteY1" fmla="*/ 50800 h 1279525"/>
              <a:gd name="connsiteX2" fmla="*/ 682625 w 765175"/>
              <a:gd name="connsiteY2" fmla="*/ 136525 h 1279525"/>
              <a:gd name="connsiteX3" fmla="*/ 711200 w 765175"/>
              <a:gd name="connsiteY3" fmla="*/ 215900 h 1279525"/>
              <a:gd name="connsiteX4" fmla="*/ 746125 w 765175"/>
              <a:gd name="connsiteY4" fmla="*/ 330200 h 1279525"/>
              <a:gd name="connsiteX5" fmla="*/ 746125 w 765175"/>
              <a:gd name="connsiteY5" fmla="*/ 565150 h 1279525"/>
              <a:gd name="connsiteX6" fmla="*/ 742950 w 765175"/>
              <a:gd name="connsiteY6" fmla="*/ 746125 h 1279525"/>
              <a:gd name="connsiteX7" fmla="*/ 765175 w 765175"/>
              <a:gd name="connsiteY7" fmla="*/ 911225 h 1279525"/>
              <a:gd name="connsiteX8" fmla="*/ 736600 w 765175"/>
              <a:gd name="connsiteY8" fmla="*/ 1104900 h 1279525"/>
              <a:gd name="connsiteX9" fmla="*/ 635000 w 765175"/>
              <a:gd name="connsiteY9" fmla="*/ 1108075 h 1279525"/>
              <a:gd name="connsiteX10" fmla="*/ 222250 w 765175"/>
              <a:gd name="connsiteY10" fmla="*/ 1270000 h 1279525"/>
              <a:gd name="connsiteX11" fmla="*/ 95250 w 765175"/>
              <a:gd name="connsiteY11" fmla="*/ 1279525 h 1279525"/>
              <a:gd name="connsiteX12" fmla="*/ 38100 w 765175"/>
              <a:gd name="connsiteY12" fmla="*/ 1206500 h 1279525"/>
              <a:gd name="connsiteX13" fmla="*/ 0 w 765175"/>
              <a:gd name="connsiteY13" fmla="*/ 1108075 h 1279525"/>
              <a:gd name="connsiteX14" fmla="*/ 15875 w 765175"/>
              <a:gd name="connsiteY14" fmla="*/ 1031875 h 1279525"/>
              <a:gd name="connsiteX15" fmla="*/ 76200 w 765175"/>
              <a:gd name="connsiteY15" fmla="*/ 841375 h 1279525"/>
              <a:gd name="connsiteX16" fmla="*/ 120650 w 765175"/>
              <a:gd name="connsiteY16" fmla="*/ 635000 h 1279525"/>
              <a:gd name="connsiteX17" fmla="*/ 171450 w 765175"/>
              <a:gd name="connsiteY17" fmla="*/ 466725 h 1279525"/>
              <a:gd name="connsiteX18" fmla="*/ 225425 w 765175"/>
              <a:gd name="connsiteY18" fmla="*/ 346075 h 1279525"/>
              <a:gd name="connsiteX19" fmla="*/ 301625 w 765175"/>
              <a:gd name="connsiteY19" fmla="*/ 244475 h 1279525"/>
              <a:gd name="connsiteX20" fmla="*/ 381000 w 765175"/>
              <a:gd name="connsiteY20" fmla="*/ 171450 h 1279525"/>
              <a:gd name="connsiteX21" fmla="*/ 441325 w 765175"/>
              <a:gd name="connsiteY21" fmla="*/ 117475 h 1279525"/>
              <a:gd name="connsiteX22" fmla="*/ 498475 w 765175"/>
              <a:gd name="connsiteY22" fmla="*/ 0 h 127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65175" h="1279525">
                <a:moveTo>
                  <a:pt x="498475" y="0"/>
                </a:moveTo>
                <a:lnTo>
                  <a:pt x="615950" y="50800"/>
                </a:lnTo>
                <a:lnTo>
                  <a:pt x="682625" y="136525"/>
                </a:lnTo>
                <a:lnTo>
                  <a:pt x="711200" y="215900"/>
                </a:lnTo>
                <a:lnTo>
                  <a:pt x="746125" y="330200"/>
                </a:lnTo>
                <a:lnTo>
                  <a:pt x="746125" y="565150"/>
                </a:lnTo>
                <a:cubicBezTo>
                  <a:pt x="745067" y="625475"/>
                  <a:pt x="742950" y="746125"/>
                  <a:pt x="742950" y="746125"/>
                </a:cubicBezTo>
                <a:lnTo>
                  <a:pt x="765175" y="911225"/>
                </a:lnTo>
                <a:lnTo>
                  <a:pt x="736600" y="1104900"/>
                </a:lnTo>
                <a:lnTo>
                  <a:pt x="635000" y="1108075"/>
                </a:lnTo>
                <a:lnTo>
                  <a:pt x="222250" y="1270000"/>
                </a:lnTo>
                <a:lnTo>
                  <a:pt x="95250" y="1279525"/>
                </a:lnTo>
                <a:lnTo>
                  <a:pt x="38100" y="1206500"/>
                </a:lnTo>
                <a:lnTo>
                  <a:pt x="0" y="1108075"/>
                </a:lnTo>
                <a:lnTo>
                  <a:pt x="15875" y="1031875"/>
                </a:lnTo>
                <a:lnTo>
                  <a:pt x="76200" y="841375"/>
                </a:lnTo>
                <a:lnTo>
                  <a:pt x="120650" y="635000"/>
                </a:lnTo>
                <a:lnTo>
                  <a:pt x="171450" y="466725"/>
                </a:lnTo>
                <a:lnTo>
                  <a:pt x="225425" y="346075"/>
                </a:lnTo>
                <a:lnTo>
                  <a:pt x="301625" y="244475"/>
                </a:lnTo>
                <a:lnTo>
                  <a:pt x="381000" y="171450"/>
                </a:lnTo>
                <a:lnTo>
                  <a:pt x="441325" y="117475"/>
                </a:lnTo>
                <a:lnTo>
                  <a:pt x="498475" y="0"/>
                </a:lnTo>
                <a:close/>
              </a:path>
            </a:pathLst>
          </a:cu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221167" y="3254408"/>
            <a:ext cx="152388" cy="216778"/>
          </a:xfrm>
          <a:custGeom>
            <a:avLst/>
            <a:gdLst>
              <a:gd name="connsiteX0" fmla="*/ 69850 w 225425"/>
              <a:gd name="connsiteY0" fmla="*/ 82550 h 320675"/>
              <a:gd name="connsiteX1" fmla="*/ 6350 w 225425"/>
              <a:gd name="connsiteY1" fmla="*/ 228600 h 320675"/>
              <a:gd name="connsiteX2" fmla="*/ 0 w 225425"/>
              <a:gd name="connsiteY2" fmla="*/ 282575 h 320675"/>
              <a:gd name="connsiteX3" fmla="*/ 41275 w 225425"/>
              <a:gd name="connsiteY3" fmla="*/ 307975 h 320675"/>
              <a:gd name="connsiteX4" fmla="*/ 107950 w 225425"/>
              <a:gd name="connsiteY4" fmla="*/ 320675 h 320675"/>
              <a:gd name="connsiteX5" fmla="*/ 196850 w 225425"/>
              <a:gd name="connsiteY5" fmla="*/ 263525 h 320675"/>
              <a:gd name="connsiteX6" fmla="*/ 225425 w 225425"/>
              <a:gd name="connsiteY6" fmla="*/ 120650 h 320675"/>
              <a:gd name="connsiteX7" fmla="*/ 225425 w 225425"/>
              <a:gd name="connsiteY7" fmla="*/ 47625 h 320675"/>
              <a:gd name="connsiteX8" fmla="*/ 158750 w 225425"/>
              <a:gd name="connsiteY8" fmla="*/ 0 h 320675"/>
              <a:gd name="connsiteX9" fmla="*/ 69850 w 225425"/>
              <a:gd name="connsiteY9" fmla="*/ 8255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5425" h="320675">
                <a:moveTo>
                  <a:pt x="69850" y="82550"/>
                </a:moveTo>
                <a:lnTo>
                  <a:pt x="6350" y="228600"/>
                </a:lnTo>
                <a:lnTo>
                  <a:pt x="0" y="282575"/>
                </a:lnTo>
                <a:lnTo>
                  <a:pt x="41275" y="307975"/>
                </a:lnTo>
                <a:lnTo>
                  <a:pt x="107950" y="320675"/>
                </a:lnTo>
                <a:lnTo>
                  <a:pt x="196850" y="263525"/>
                </a:lnTo>
                <a:lnTo>
                  <a:pt x="225425" y="120650"/>
                </a:lnTo>
                <a:lnTo>
                  <a:pt x="225425" y="47625"/>
                </a:lnTo>
                <a:lnTo>
                  <a:pt x="158750" y="0"/>
                </a:lnTo>
                <a:lnTo>
                  <a:pt x="69850" y="8255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38364" y="3670792"/>
            <a:ext cx="178144" cy="60097"/>
          </a:xfrm>
          <a:custGeom>
            <a:avLst/>
            <a:gdLst>
              <a:gd name="connsiteX0" fmla="*/ 0 w 263525"/>
              <a:gd name="connsiteY0" fmla="*/ 34925 h 88900"/>
              <a:gd name="connsiteX1" fmla="*/ 66675 w 263525"/>
              <a:gd name="connsiteY1" fmla="*/ 31750 h 88900"/>
              <a:gd name="connsiteX2" fmla="*/ 158750 w 263525"/>
              <a:gd name="connsiteY2" fmla="*/ 25400 h 88900"/>
              <a:gd name="connsiteX3" fmla="*/ 241300 w 263525"/>
              <a:gd name="connsiteY3" fmla="*/ 0 h 88900"/>
              <a:gd name="connsiteX4" fmla="*/ 263525 w 263525"/>
              <a:gd name="connsiteY4" fmla="*/ 44450 h 88900"/>
              <a:gd name="connsiteX5" fmla="*/ 219075 w 263525"/>
              <a:gd name="connsiteY5" fmla="*/ 88900 h 88900"/>
              <a:gd name="connsiteX6" fmla="*/ 133350 w 263525"/>
              <a:gd name="connsiteY6" fmla="*/ 66675 h 88900"/>
              <a:gd name="connsiteX7" fmla="*/ 82550 w 263525"/>
              <a:gd name="connsiteY7" fmla="*/ 73025 h 88900"/>
              <a:gd name="connsiteX8" fmla="*/ 31750 w 263525"/>
              <a:gd name="connsiteY8" fmla="*/ 76200 h 88900"/>
              <a:gd name="connsiteX9" fmla="*/ 0 w 263525"/>
              <a:gd name="connsiteY9" fmla="*/ 34925 h 8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25" h="88900">
                <a:moveTo>
                  <a:pt x="0" y="34925"/>
                </a:moveTo>
                <a:lnTo>
                  <a:pt x="66675" y="31750"/>
                </a:lnTo>
                <a:lnTo>
                  <a:pt x="158750" y="25400"/>
                </a:lnTo>
                <a:lnTo>
                  <a:pt x="241300" y="0"/>
                </a:lnTo>
                <a:lnTo>
                  <a:pt x="263525" y="44450"/>
                </a:lnTo>
                <a:lnTo>
                  <a:pt x="219075" y="88900"/>
                </a:lnTo>
                <a:lnTo>
                  <a:pt x="133350" y="66675"/>
                </a:lnTo>
                <a:lnTo>
                  <a:pt x="82550" y="73025"/>
                </a:lnTo>
                <a:lnTo>
                  <a:pt x="31750" y="76200"/>
                </a:lnTo>
                <a:lnTo>
                  <a:pt x="0" y="34925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444384" y="1269065"/>
            <a:ext cx="600968" cy="1485250"/>
          </a:xfrm>
          <a:custGeom>
            <a:avLst/>
            <a:gdLst>
              <a:gd name="connsiteX0" fmla="*/ 0 w 889000"/>
              <a:gd name="connsiteY0" fmla="*/ 0 h 2197100"/>
              <a:gd name="connsiteX1" fmla="*/ 203200 w 889000"/>
              <a:gd name="connsiteY1" fmla="*/ 177800 h 2197100"/>
              <a:gd name="connsiteX2" fmla="*/ 177800 w 889000"/>
              <a:gd name="connsiteY2" fmla="*/ 698500 h 2197100"/>
              <a:gd name="connsiteX3" fmla="*/ 190500 w 889000"/>
              <a:gd name="connsiteY3" fmla="*/ 901700 h 2197100"/>
              <a:gd name="connsiteX4" fmla="*/ 330200 w 889000"/>
              <a:gd name="connsiteY4" fmla="*/ 1104900 h 2197100"/>
              <a:gd name="connsiteX5" fmla="*/ 355600 w 889000"/>
              <a:gd name="connsiteY5" fmla="*/ 1244600 h 2197100"/>
              <a:gd name="connsiteX6" fmla="*/ 469900 w 889000"/>
              <a:gd name="connsiteY6" fmla="*/ 1371600 h 2197100"/>
              <a:gd name="connsiteX7" fmla="*/ 533400 w 889000"/>
              <a:gd name="connsiteY7" fmla="*/ 1511300 h 2197100"/>
              <a:gd name="connsiteX8" fmla="*/ 596900 w 889000"/>
              <a:gd name="connsiteY8" fmla="*/ 1625600 h 2197100"/>
              <a:gd name="connsiteX9" fmla="*/ 647700 w 889000"/>
              <a:gd name="connsiteY9" fmla="*/ 1841500 h 2197100"/>
              <a:gd name="connsiteX10" fmla="*/ 698500 w 889000"/>
              <a:gd name="connsiteY10" fmla="*/ 1943100 h 2197100"/>
              <a:gd name="connsiteX11" fmla="*/ 889000 w 889000"/>
              <a:gd name="connsiteY11" fmla="*/ 2197100 h 219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9000" h="2197100">
                <a:moveTo>
                  <a:pt x="0" y="0"/>
                </a:moveTo>
                <a:cubicBezTo>
                  <a:pt x="86783" y="30691"/>
                  <a:pt x="173567" y="61383"/>
                  <a:pt x="203200" y="177800"/>
                </a:cubicBezTo>
                <a:cubicBezTo>
                  <a:pt x="232833" y="294217"/>
                  <a:pt x="179917" y="577850"/>
                  <a:pt x="177800" y="698500"/>
                </a:cubicBezTo>
                <a:cubicBezTo>
                  <a:pt x="175683" y="819150"/>
                  <a:pt x="165100" y="833967"/>
                  <a:pt x="190500" y="901700"/>
                </a:cubicBezTo>
                <a:cubicBezTo>
                  <a:pt x="215900" y="969433"/>
                  <a:pt x="302683" y="1047750"/>
                  <a:pt x="330200" y="1104900"/>
                </a:cubicBezTo>
                <a:cubicBezTo>
                  <a:pt x="357717" y="1162050"/>
                  <a:pt x="332317" y="1200150"/>
                  <a:pt x="355600" y="1244600"/>
                </a:cubicBezTo>
                <a:cubicBezTo>
                  <a:pt x="378883" y="1289050"/>
                  <a:pt x="440267" y="1327150"/>
                  <a:pt x="469900" y="1371600"/>
                </a:cubicBezTo>
                <a:cubicBezTo>
                  <a:pt x="499533" y="1416050"/>
                  <a:pt x="512233" y="1468967"/>
                  <a:pt x="533400" y="1511300"/>
                </a:cubicBezTo>
                <a:cubicBezTo>
                  <a:pt x="554567" y="1553633"/>
                  <a:pt x="577850" y="1570567"/>
                  <a:pt x="596900" y="1625600"/>
                </a:cubicBezTo>
                <a:cubicBezTo>
                  <a:pt x="615950" y="1680633"/>
                  <a:pt x="630767" y="1788583"/>
                  <a:pt x="647700" y="1841500"/>
                </a:cubicBezTo>
                <a:cubicBezTo>
                  <a:pt x="664633" y="1894417"/>
                  <a:pt x="658283" y="1883833"/>
                  <a:pt x="698500" y="1943100"/>
                </a:cubicBezTo>
                <a:cubicBezTo>
                  <a:pt x="738717" y="2002367"/>
                  <a:pt x="889000" y="2197100"/>
                  <a:pt x="889000" y="2197100"/>
                </a:cubicBezTo>
              </a:path>
            </a:pathLst>
          </a:custGeom>
          <a:ln w="603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581748" y="1267503"/>
            <a:ext cx="384908" cy="249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WA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1748" y="1464964"/>
            <a:ext cx="358902" cy="249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OR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07504" y="1791204"/>
            <a:ext cx="350232" cy="249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70235" y="2282126"/>
            <a:ext cx="384807" cy="249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MX</a:t>
            </a:r>
            <a:endParaRPr lang="en-US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073070" y="2081746"/>
            <a:ext cx="684674" cy="1548782"/>
          </a:xfrm>
          <a:custGeom>
            <a:avLst/>
            <a:gdLst>
              <a:gd name="connsiteX0" fmla="*/ 920750 w 920750"/>
              <a:gd name="connsiteY0" fmla="*/ 0 h 2082800"/>
              <a:gd name="connsiteX1" fmla="*/ 679450 w 920750"/>
              <a:gd name="connsiteY1" fmla="*/ 381000 h 2082800"/>
              <a:gd name="connsiteX2" fmla="*/ 196850 w 920750"/>
              <a:gd name="connsiteY2" fmla="*/ 1079500 h 2082800"/>
              <a:gd name="connsiteX3" fmla="*/ 31750 w 920750"/>
              <a:gd name="connsiteY3" fmla="*/ 1803400 h 2082800"/>
              <a:gd name="connsiteX4" fmla="*/ 6350 w 920750"/>
              <a:gd name="connsiteY4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750" h="2082800">
                <a:moveTo>
                  <a:pt x="920750" y="0"/>
                </a:moveTo>
                <a:cubicBezTo>
                  <a:pt x="860425" y="100541"/>
                  <a:pt x="800100" y="201083"/>
                  <a:pt x="679450" y="381000"/>
                </a:cubicBezTo>
                <a:cubicBezTo>
                  <a:pt x="558800" y="560917"/>
                  <a:pt x="304800" y="842433"/>
                  <a:pt x="196850" y="1079500"/>
                </a:cubicBezTo>
                <a:cubicBezTo>
                  <a:pt x="88900" y="1316567"/>
                  <a:pt x="63500" y="1636183"/>
                  <a:pt x="31750" y="1803400"/>
                </a:cubicBezTo>
                <a:cubicBezTo>
                  <a:pt x="0" y="1970617"/>
                  <a:pt x="3175" y="2026708"/>
                  <a:pt x="6350" y="2082800"/>
                </a:cubicBezTo>
              </a:path>
            </a:pathLst>
          </a:custGeom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5096114" y="1210566"/>
            <a:ext cx="3741562" cy="2830054"/>
            <a:chOff x="1549724" y="966834"/>
            <a:chExt cx="6044543" cy="4572000"/>
          </a:xfrm>
        </p:grpSpPr>
        <p:pic>
          <p:nvPicPr>
            <p:cNvPr id="34" name="Picture 33" descr="Screen shot 2012-01-05 at 11.47.32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49724" y="966834"/>
              <a:ext cx="6044543" cy="4572000"/>
            </a:xfrm>
            <a:prstGeom prst="rect">
              <a:avLst/>
            </a:prstGeom>
          </p:spPr>
        </p:pic>
        <p:sp>
          <p:nvSpPr>
            <p:cNvPr id="35" name="Freeform 34"/>
            <p:cNvSpPr/>
            <p:nvPr/>
          </p:nvSpPr>
          <p:spPr>
            <a:xfrm>
              <a:off x="3416300" y="1371600"/>
              <a:ext cx="3344333" cy="2159000"/>
            </a:xfrm>
            <a:custGeom>
              <a:avLst/>
              <a:gdLst>
                <a:gd name="connsiteX0" fmla="*/ 3302000 w 3344333"/>
                <a:gd name="connsiteY0" fmla="*/ 0 h 2159000"/>
                <a:gd name="connsiteX1" fmla="*/ 3149600 w 3344333"/>
                <a:gd name="connsiteY1" fmla="*/ 393700 h 2159000"/>
                <a:gd name="connsiteX2" fmla="*/ 2133600 w 3344333"/>
                <a:gd name="connsiteY2" fmla="*/ 838200 h 2159000"/>
                <a:gd name="connsiteX3" fmla="*/ 1346200 w 3344333"/>
                <a:gd name="connsiteY3" fmla="*/ 1282700 h 2159000"/>
                <a:gd name="connsiteX4" fmla="*/ 431800 w 3344333"/>
                <a:gd name="connsiteY4" fmla="*/ 1930400 h 2159000"/>
                <a:gd name="connsiteX5" fmla="*/ 0 w 3344333"/>
                <a:gd name="connsiteY5" fmla="*/ 215900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4333" h="2159000">
                  <a:moveTo>
                    <a:pt x="3302000" y="0"/>
                  </a:moveTo>
                  <a:cubicBezTo>
                    <a:pt x="3323166" y="127000"/>
                    <a:pt x="3344333" y="254000"/>
                    <a:pt x="3149600" y="393700"/>
                  </a:cubicBezTo>
                  <a:cubicBezTo>
                    <a:pt x="2954867" y="533400"/>
                    <a:pt x="2434167" y="690033"/>
                    <a:pt x="2133600" y="838200"/>
                  </a:cubicBezTo>
                  <a:cubicBezTo>
                    <a:pt x="1833033" y="986367"/>
                    <a:pt x="1629833" y="1100667"/>
                    <a:pt x="1346200" y="1282700"/>
                  </a:cubicBezTo>
                  <a:cubicBezTo>
                    <a:pt x="1062567" y="1464733"/>
                    <a:pt x="656167" y="1784350"/>
                    <a:pt x="431800" y="1930400"/>
                  </a:cubicBezTo>
                  <a:cubicBezTo>
                    <a:pt x="207433" y="2076450"/>
                    <a:pt x="0" y="2159000"/>
                    <a:pt x="0" y="2159000"/>
                  </a:cubicBezTo>
                </a:path>
              </a:pathLst>
            </a:custGeom>
            <a:ln w="76200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55927" y="866846"/>
            <a:ext cx="31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Waugh and </a:t>
            </a:r>
            <a:r>
              <a:rPr lang="en-US" dirty="0" err="1">
                <a:latin typeface="Times New Roman"/>
                <a:cs typeface="Times New Roman"/>
              </a:rPr>
              <a:t>Fanutso</a:t>
            </a:r>
            <a:r>
              <a:rPr lang="en-US" dirty="0">
                <a:latin typeface="Times New Roman"/>
                <a:cs typeface="Times New Roman"/>
              </a:rPr>
              <a:t> (</a:t>
            </a:r>
            <a:r>
              <a:rPr lang="en-US" dirty="0" smtClean="0">
                <a:latin typeface="Times New Roman"/>
                <a:cs typeface="Times New Roman"/>
              </a:rPr>
              <a:t>2003-JAS)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192313" y="866846"/>
            <a:ext cx="243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Knippertz</a:t>
            </a:r>
            <a:r>
              <a:rPr lang="en-US" dirty="0" smtClean="0">
                <a:latin typeface="Times New Roman"/>
                <a:cs typeface="Times New Roman"/>
              </a:rPr>
              <a:t> (2005-MWR)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192312" y="4317392"/>
            <a:ext cx="3522419" cy="50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Case study 345-k streamlines and </a:t>
            </a:r>
            <a:r>
              <a:rPr lang="en-US" sz="1200" i="1" dirty="0" err="1" smtClean="0">
                <a:latin typeface="Times New Roman"/>
                <a:cs typeface="Times New Roman"/>
              </a:rPr>
              <a:t>isotachs</a:t>
            </a:r>
            <a:r>
              <a:rPr lang="en-US" sz="1200" i="1" dirty="0" smtClean="0">
                <a:latin typeface="Times New Roman"/>
                <a:cs typeface="Times New Roman"/>
              </a:rPr>
              <a:t> for low-latitude trough over eastern North Atlantic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78582" y="4317392"/>
            <a:ext cx="3813317" cy="502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/>
                <a:cs typeface="Times New Roman"/>
              </a:rPr>
              <a:t>Composite 350-K PV and negative OLR anomalies for “trough intrusions” at low latitudes</a:t>
            </a:r>
            <a:endParaRPr lang="en-US" sz="1200" i="1" dirty="0"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6327" y="2852188"/>
            <a:ext cx="1113043" cy="502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/>
                <a:cs typeface="Times New Roman"/>
              </a:rPr>
              <a:t>Africa</a:t>
            </a:r>
            <a:endParaRPr lang="en-US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8307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-2847" y="3743981"/>
            <a:ext cx="9147168" cy="3123856"/>
          </a:xfrm>
          <a:custGeom>
            <a:avLst/>
            <a:gdLst>
              <a:gd name="connsiteX0" fmla="*/ 0 w 7740650"/>
              <a:gd name="connsiteY0" fmla="*/ 2465259 h 2625787"/>
              <a:gd name="connsiteX1" fmla="*/ 419100 w 7740650"/>
              <a:gd name="connsiteY1" fmla="*/ 2262059 h 2625787"/>
              <a:gd name="connsiteX2" fmla="*/ 1022350 w 7740650"/>
              <a:gd name="connsiteY2" fmla="*/ 2033459 h 2625787"/>
              <a:gd name="connsiteX3" fmla="*/ 1238250 w 7740650"/>
              <a:gd name="connsiteY3" fmla="*/ 1995359 h 2625787"/>
              <a:gd name="connsiteX4" fmla="*/ 1911350 w 7740650"/>
              <a:gd name="connsiteY4" fmla="*/ 2192209 h 2625787"/>
              <a:gd name="connsiteX5" fmla="*/ 2025650 w 7740650"/>
              <a:gd name="connsiteY5" fmla="*/ 2509709 h 2625787"/>
              <a:gd name="connsiteX6" fmla="*/ 2508250 w 7740650"/>
              <a:gd name="connsiteY6" fmla="*/ 2585909 h 2625787"/>
              <a:gd name="connsiteX7" fmla="*/ 2838450 w 7740650"/>
              <a:gd name="connsiteY7" fmla="*/ 1912809 h 2625787"/>
              <a:gd name="connsiteX8" fmla="*/ 2705100 w 7740650"/>
              <a:gd name="connsiteY8" fmla="*/ 1373059 h 2625787"/>
              <a:gd name="connsiteX9" fmla="*/ 2679700 w 7740650"/>
              <a:gd name="connsiteY9" fmla="*/ 1277809 h 2625787"/>
              <a:gd name="connsiteX10" fmla="*/ 3016250 w 7740650"/>
              <a:gd name="connsiteY10" fmla="*/ 1277809 h 2625787"/>
              <a:gd name="connsiteX11" fmla="*/ 3524250 w 7740650"/>
              <a:gd name="connsiteY11" fmla="*/ 1506409 h 2625787"/>
              <a:gd name="connsiteX12" fmla="*/ 3790950 w 7740650"/>
              <a:gd name="connsiteY12" fmla="*/ 1798509 h 2625787"/>
              <a:gd name="connsiteX13" fmla="*/ 4165600 w 7740650"/>
              <a:gd name="connsiteY13" fmla="*/ 2230309 h 2625787"/>
              <a:gd name="connsiteX14" fmla="*/ 4552950 w 7740650"/>
              <a:gd name="connsiteY14" fmla="*/ 2306509 h 2625787"/>
              <a:gd name="connsiteX15" fmla="*/ 4876800 w 7740650"/>
              <a:gd name="connsiteY15" fmla="*/ 1684209 h 2625787"/>
              <a:gd name="connsiteX16" fmla="*/ 4870450 w 7740650"/>
              <a:gd name="connsiteY16" fmla="*/ 1100009 h 2625787"/>
              <a:gd name="connsiteX17" fmla="*/ 4768850 w 7740650"/>
              <a:gd name="connsiteY17" fmla="*/ 795209 h 2625787"/>
              <a:gd name="connsiteX18" fmla="*/ 4508500 w 7740650"/>
              <a:gd name="connsiteY18" fmla="*/ 731709 h 2625787"/>
              <a:gd name="connsiteX19" fmla="*/ 4457700 w 7740650"/>
              <a:gd name="connsiteY19" fmla="*/ 826959 h 2625787"/>
              <a:gd name="connsiteX20" fmla="*/ 4508500 w 7740650"/>
              <a:gd name="connsiteY20" fmla="*/ 871409 h 2625787"/>
              <a:gd name="connsiteX21" fmla="*/ 4432300 w 7740650"/>
              <a:gd name="connsiteY21" fmla="*/ 909509 h 2625787"/>
              <a:gd name="connsiteX22" fmla="*/ 4362450 w 7740650"/>
              <a:gd name="connsiteY22" fmla="*/ 699959 h 2625787"/>
              <a:gd name="connsiteX23" fmla="*/ 4540250 w 7740650"/>
              <a:gd name="connsiteY23" fmla="*/ 496759 h 2625787"/>
              <a:gd name="connsiteX24" fmla="*/ 5118100 w 7740650"/>
              <a:gd name="connsiteY24" fmla="*/ 642809 h 2625787"/>
              <a:gd name="connsiteX25" fmla="*/ 5410200 w 7740650"/>
              <a:gd name="connsiteY25" fmla="*/ 998409 h 2625787"/>
              <a:gd name="connsiteX26" fmla="*/ 5365750 w 7740650"/>
              <a:gd name="connsiteY26" fmla="*/ 1169859 h 2625787"/>
              <a:gd name="connsiteX27" fmla="*/ 5283200 w 7740650"/>
              <a:gd name="connsiteY27" fmla="*/ 1315909 h 2625787"/>
              <a:gd name="connsiteX28" fmla="*/ 5175250 w 7740650"/>
              <a:gd name="connsiteY28" fmla="*/ 1804859 h 2625787"/>
              <a:gd name="connsiteX29" fmla="*/ 5600700 w 7740650"/>
              <a:gd name="connsiteY29" fmla="*/ 1950909 h 2625787"/>
              <a:gd name="connsiteX30" fmla="*/ 6280150 w 7740650"/>
              <a:gd name="connsiteY30" fmla="*/ 1982659 h 2625787"/>
              <a:gd name="connsiteX31" fmla="*/ 6851650 w 7740650"/>
              <a:gd name="connsiteY31" fmla="*/ 1392109 h 2625787"/>
              <a:gd name="connsiteX32" fmla="*/ 6902450 w 7740650"/>
              <a:gd name="connsiteY32" fmla="*/ 757109 h 2625787"/>
              <a:gd name="connsiteX33" fmla="*/ 6807200 w 7740650"/>
              <a:gd name="connsiteY33" fmla="*/ 287209 h 2625787"/>
              <a:gd name="connsiteX34" fmla="*/ 6610350 w 7740650"/>
              <a:gd name="connsiteY34" fmla="*/ 109409 h 2625787"/>
              <a:gd name="connsiteX35" fmla="*/ 6642100 w 7740650"/>
              <a:gd name="connsiteY35" fmla="*/ 1459 h 2625787"/>
              <a:gd name="connsiteX36" fmla="*/ 7016750 w 7740650"/>
              <a:gd name="connsiteY36" fmla="*/ 185609 h 2625787"/>
              <a:gd name="connsiteX37" fmla="*/ 7296150 w 7740650"/>
              <a:gd name="connsiteY37" fmla="*/ 579309 h 2625787"/>
              <a:gd name="connsiteX38" fmla="*/ 7296150 w 7740650"/>
              <a:gd name="connsiteY38" fmla="*/ 839659 h 2625787"/>
              <a:gd name="connsiteX39" fmla="*/ 7162800 w 7740650"/>
              <a:gd name="connsiteY39" fmla="*/ 807909 h 2625787"/>
              <a:gd name="connsiteX40" fmla="*/ 7150100 w 7740650"/>
              <a:gd name="connsiteY40" fmla="*/ 1214309 h 2625787"/>
              <a:gd name="connsiteX41" fmla="*/ 7048500 w 7740650"/>
              <a:gd name="connsiteY41" fmla="*/ 1620709 h 2625787"/>
              <a:gd name="connsiteX42" fmla="*/ 7131050 w 7740650"/>
              <a:gd name="connsiteY42" fmla="*/ 1900109 h 2625787"/>
              <a:gd name="connsiteX43" fmla="*/ 7740650 w 7740650"/>
              <a:gd name="connsiteY43" fmla="*/ 2109659 h 2625787"/>
              <a:gd name="connsiteX0" fmla="*/ 0 w 7772400"/>
              <a:gd name="connsiteY0" fmla="*/ 2465259 h 2839909"/>
              <a:gd name="connsiteX1" fmla="*/ 419100 w 7772400"/>
              <a:gd name="connsiteY1" fmla="*/ 2262059 h 2839909"/>
              <a:gd name="connsiteX2" fmla="*/ 1022350 w 7772400"/>
              <a:gd name="connsiteY2" fmla="*/ 2033459 h 2839909"/>
              <a:gd name="connsiteX3" fmla="*/ 1238250 w 7772400"/>
              <a:gd name="connsiteY3" fmla="*/ 1995359 h 2839909"/>
              <a:gd name="connsiteX4" fmla="*/ 1911350 w 7772400"/>
              <a:gd name="connsiteY4" fmla="*/ 2192209 h 2839909"/>
              <a:gd name="connsiteX5" fmla="*/ 2025650 w 7772400"/>
              <a:gd name="connsiteY5" fmla="*/ 2509709 h 2839909"/>
              <a:gd name="connsiteX6" fmla="*/ 2508250 w 7772400"/>
              <a:gd name="connsiteY6" fmla="*/ 2585909 h 2839909"/>
              <a:gd name="connsiteX7" fmla="*/ 2838450 w 7772400"/>
              <a:gd name="connsiteY7" fmla="*/ 1912809 h 2839909"/>
              <a:gd name="connsiteX8" fmla="*/ 2705100 w 7772400"/>
              <a:gd name="connsiteY8" fmla="*/ 1373059 h 2839909"/>
              <a:gd name="connsiteX9" fmla="*/ 2679700 w 7772400"/>
              <a:gd name="connsiteY9" fmla="*/ 1277809 h 2839909"/>
              <a:gd name="connsiteX10" fmla="*/ 3016250 w 7772400"/>
              <a:gd name="connsiteY10" fmla="*/ 1277809 h 2839909"/>
              <a:gd name="connsiteX11" fmla="*/ 3524250 w 7772400"/>
              <a:gd name="connsiteY11" fmla="*/ 1506409 h 2839909"/>
              <a:gd name="connsiteX12" fmla="*/ 3790950 w 7772400"/>
              <a:gd name="connsiteY12" fmla="*/ 1798509 h 2839909"/>
              <a:gd name="connsiteX13" fmla="*/ 4165600 w 7772400"/>
              <a:gd name="connsiteY13" fmla="*/ 2230309 h 2839909"/>
              <a:gd name="connsiteX14" fmla="*/ 4552950 w 7772400"/>
              <a:gd name="connsiteY14" fmla="*/ 2306509 h 2839909"/>
              <a:gd name="connsiteX15" fmla="*/ 4876800 w 7772400"/>
              <a:gd name="connsiteY15" fmla="*/ 1684209 h 2839909"/>
              <a:gd name="connsiteX16" fmla="*/ 4870450 w 7772400"/>
              <a:gd name="connsiteY16" fmla="*/ 1100009 h 2839909"/>
              <a:gd name="connsiteX17" fmla="*/ 4768850 w 7772400"/>
              <a:gd name="connsiteY17" fmla="*/ 795209 h 2839909"/>
              <a:gd name="connsiteX18" fmla="*/ 4508500 w 7772400"/>
              <a:gd name="connsiteY18" fmla="*/ 731709 h 2839909"/>
              <a:gd name="connsiteX19" fmla="*/ 4457700 w 7772400"/>
              <a:gd name="connsiteY19" fmla="*/ 826959 h 2839909"/>
              <a:gd name="connsiteX20" fmla="*/ 4508500 w 7772400"/>
              <a:gd name="connsiteY20" fmla="*/ 871409 h 2839909"/>
              <a:gd name="connsiteX21" fmla="*/ 4432300 w 7772400"/>
              <a:gd name="connsiteY21" fmla="*/ 909509 h 2839909"/>
              <a:gd name="connsiteX22" fmla="*/ 4362450 w 7772400"/>
              <a:gd name="connsiteY22" fmla="*/ 699959 h 2839909"/>
              <a:gd name="connsiteX23" fmla="*/ 4540250 w 7772400"/>
              <a:gd name="connsiteY23" fmla="*/ 496759 h 2839909"/>
              <a:gd name="connsiteX24" fmla="*/ 5118100 w 7772400"/>
              <a:gd name="connsiteY24" fmla="*/ 642809 h 2839909"/>
              <a:gd name="connsiteX25" fmla="*/ 5410200 w 7772400"/>
              <a:gd name="connsiteY25" fmla="*/ 998409 h 2839909"/>
              <a:gd name="connsiteX26" fmla="*/ 5365750 w 7772400"/>
              <a:gd name="connsiteY26" fmla="*/ 1169859 h 2839909"/>
              <a:gd name="connsiteX27" fmla="*/ 5283200 w 7772400"/>
              <a:gd name="connsiteY27" fmla="*/ 1315909 h 2839909"/>
              <a:gd name="connsiteX28" fmla="*/ 5175250 w 7772400"/>
              <a:gd name="connsiteY28" fmla="*/ 1804859 h 2839909"/>
              <a:gd name="connsiteX29" fmla="*/ 5600700 w 7772400"/>
              <a:gd name="connsiteY29" fmla="*/ 1950909 h 2839909"/>
              <a:gd name="connsiteX30" fmla="*/ 6280150 w 7772400"/>
              <a:gd name="connsiteY30" fmla="*/ 1982659 h 2839909"/>
              <a:gd name="connsiteX31" fmla="*/ 6851650 w 7772400"/>
              <a:gd name="connsiteY31" fmla="*/ 1392109 h 2839909"/>
              <a:gd name="connsiteX32" fmla="*/ 6902450 w 7772400"/>
              <a:gd name="connsiteY32" fmla="*/ 757109 h 2839909"/>
              <a:gd name="connsiteX33" fmla="*/ 6807200 w 7772400"/>
              <a:gd name="connsiteY33" fmla="*/ 287209 h 2839909"/>
              <a:gd name="connsiteX34" fmla="*/ 6610350 w 7772400"/>
              <a:gd name="connsiteY34" fmla="*/ 109409 h 2839909"/>
              <a:gd name="connsiteX35" fmla="*/ 6642100 w 7772400"/>
              <a:gd name="connsiteY35" fmla="*/ 1459 h 2839909"/>
              <a:gd name="connsiteX36" fmla="*/ 7016750 w 7772400"/>
              <a:gd name="connsiteY36" fmla="*/ 185609 h 2839909"/>
              <a:gd name="connsiteX37" fmla="*/ 7296150 w 7772400"/>
              <a:gd name="connsiteY37" fmla="*/ 579309 h 2839909"/>
              <a:gd name="connsiteX38" fmla="*/ 7296150 w 7772400"/>
              <a:gd name="connsiteY38" fmla="*/ 839659 h 2839909"/>
              <a:gd name="connsiteX39" fmla="*/ 7162800 w 7772400"/>
              <a:gd name="connsiteY39" fmla="*/ 807909 h 2839909"/>
              <a:gd name="connsiteX40" fmla="*/ 7150100 w 7772400"/>
              <a:gd name="connsiteY40" fmla="*/ 1214309 h 2839909"/>
              <a:gd name="connsiteX41" fmla="*/ 7048500 w 7772400"/>
              <a:gd name="connsiteY41" fmla="*/ 1620709 h 2839909"/>
              <a:gd name="connsiteX42" fmla="*/ 7131050 w 7772400"/>
              <a:gd name="connsiteY42" fmla="*/ 1900109 h 2839909"/>
              <a:gd name="connsiteX43" fmla="*/ 7772400 w 7772400"/>
              <a:gd name="connsiteY43" fmla="*/ 2839909 h 2839909"/>
              <a:gd name="connsiteX0" fmla="*/ 0 w 7772400"/>
              <a:gd name="connsiteY0" fmla="*/ 2465259 h 2789109"/>
              <a:gd name="connsiteX1" fmla="*/ 419100 w 7772400"/>
              <a:gd name="connsiteY1" fmla="*/ 2262059 h 2789109"/>
              <a:gd name="connsiteX2" fmla="*/ 1022350 w 7772400"/>
              <a:gd name="connsiteY2" fmla="*/ 2033459 h 2789109"/>
              <a:gd name="connsiteX3" fmla="*/ 1238250 w 7772400"/>
              <a:gd name="connsiteY3" fmla="*/ 1995359 h 2789109"/>
              <a:gd name="connsiteX4" fmla="*/ 1911350 w 7772400"/>
              <a:gd name="connsiteY4" fmla="*/ 2192209 h 2789109"/>
              <a:gd name="connsiteX5" fmla="*/ 2025650 w 7772400"/>
              <a:gd name="connsiteY5" fmla="*/ 2509709 h 2789109"/>
              <a:gd name="connsiteX6" fmla="*/ 2508250 w 7772400"/>
              <a:gd name="connsiteY6" fmla="*/ 2585909 h 2789109"/>
              <a:gd name="connsiteX7" fmla="*/ 2838450 w 7772400"/>
              <a:gd name="connsiteY7" fmla="*/ 1912809 h 2789109"/>
              <a:gd name="connsiteX8" fmla="*/ 2705100 w 7772400"/>
              <a:gd name="connsiteY8" fmla="*/ 1373059 h 2789109"/>
              <a:gd name="connsiteX9" fmla="*/ 2679700 w 7772400"/>
              <a:gd name="connsiteY9" fmla="*/ 1277809 h 2789109"/>
              <a:gd name="connsiteX10" fmla="*/ 3016250 w 7772400"/>
              <a:gd name="connsiteY10" fmla="*/ 1277809 h 2789109"/>
              <a:gd name="connsiteX11" fmla="*/ 3524250 w 7772400"/>
              <a:gd name="connsiteY11" fmla="*/ 1506409 h 2789109"/>
              <a:gd name="connsiteX12" fmla="*/ 3790950 w 7772400"/>
              <a:gd name="connsiteY12" fmla="*/ 1798509 h 2789109"/>
              <a:gd name="connsiteX13" fmla="*/ 4165600 w 7772400"/>
              <a:gd name="connsiteY13" fmla="*/ 2230309 h 2789109"/>
              <a:gd name="connsiteX14" fmla="*/ 4552950 w 7772400"/>
              <a:gd name="connsiteY14" fmla="*/ 2306509 h 2789109"/>
              <a:gd name="connsiteX15" fmla="*/ 4876800 w 7772400"/>
              <a:gd name="connsiteY15" fmla="*/ 1684209 h 2789109"/>
              <a:gd name="connsiteX16" fmla="*/ 4870450 w 7772400"/>
              <a:gd name="connsiteY16" fmla="*/ 1100009 h 2789109"/>
              <a:gd name="connsiteX17" fmla="*/ 4768850 w 7772400"/>
              <a:gd name="connsiteY17" fmla="*/ 795209 h 2789109"/>
              <a:gd name="connsiteX18" fmla="*/ 4508500 w 7772400"/>
              <a:gd name="connsiteY18" fmla="*/ 731709 h 2789109"/>
              <a:gd name="connsiteX19" fmla="*/ 4457700 w 7772400"/>
              <a:gd name="connsiteY19" fmla="*/ 826959 h 2789109"/>
              <a:gd name="connsiteX20" fmla="*/ 4508500 w 7772400"/>
              <a:gd name="connsiteY20" fmla="*/ 871409 h 2789109"/>
              <a:gd name="connsiteX21" fmla="*/ 4432300 w 7772400"/>
              <a:gd name="connsiteY21" fmla="*/ 909509 h 2789109"/>
              <a:gd name="connsiteX22" fmla="*/ 4362450 w 7772400"/>
              <a:gd name="connsiteY22" fmla="*/ 699959 h 2789109"/>
              <a:gd name="connsiteX23" fmla="*/ 4540250 w 7772400"/>
              <a:gd name="connsiteY23" fmla="*/ 496759 h 2789109"/>
              <a:gd name="connsiteX24" fmla="*/ 5118100 w 7772400"/>
              <a:gd name="connsiteY24" fmla="*/ 642809 h 2789109"/>
              <a:gd name="connsiteX25" fmla="*/ 5410200 w 7772400"/>
              <a:gd name="connsiteY25" fmla="*/ 998409 h 2789109"/>
              <a:gd name="connsiteX26" fmla="*/ 5365750 w 7772400"/>
              <a:gd name="connsiteY26" fmla="*/ 1169859 h 2789109"/>
              <a:gd name="connsiteX27" fmla="*/ 5283200 w 7772400"/>
              <a:gd name="connsiteY27" fmla="*/ 1315909 h 2789109"/>
              <a:gd name="connsiteX28" fmla="*/ 5175250 w 7772400"/>
              <a:gd name="connsiteY28" fmla="*/ 1804859 h 2789109"/>
              <a:gd name="connsiteX29" fmla="*/ 5600700 w 7772400"/>
              <a:gd name="connsiteY29" fmla="*/ 1950909 h 2789109"/>
              <a:gd name="connsiteX30" fmla="*/ 6280150 w 7772400"/>
              <a:gd name="connsiteY30" fmla="*/ 1982659 h 2789109"/>
              <a:gd name="connsiteX31" fmla="*/ 6851650 w 7772400"/>
              <a:gd name="connsiteY31" fmla="*/ 1392109 h 2789109"/>
              <a:gd name="connsiteX32" fmla="*/ 6902450 w 7772400"/>
              <a:gd name="connsiteY32" fmla="*/ 757109 h 2789109"/>
              <a:gd name="connsiteX33" fmla="*/ 6807200 w 7772400"/>
              <a:gd name="connsiteY33" fmla="*/ 287209 h 2789109"/>
              <a:gd name="connsiteX34" fmla="*/ 6610350 w 7772400"/>
              <a:gd name="connsiteY34" fmla="*/ 109409 h 2789109"/>
              <a:gd name="connsiteX35" fmla="*/ 6642100 w 7772400"/>
              <a:gd name="connsiteY35" fmla="*/ 1459 h 2789109"/>
              <a:gd name="connsiteX36" fmla="*/ 7016750 w 7772400"/>
              <a:gd name="connsiteY36" fmla="*/ 185609 h 2789109"/>
              <a:gd name="connsiteX37" fmla="*/ 7296150 w 7772400"/>
              <a:gd name="connsiteY37" fmla="*/ 579309 h 2789109"/>
              <a:gd name="connsiteX38" fmla="*/ 7296150 w 7772400"/>
              <a:gd name="connsiteY38" fmla="*/ 839659 h 2789109"/>
              <a:gd name="connsiteX39" fmla="*/ 7162800 w 7772400"/>
              <a:gd name="connsiteY39" fmla="*/ 807909 h 2789109"/>
              <a:gd name="connsiteX40" fmla="*/ 7150100 w 7772400"/>
              <a:gd name="connsiteY40" fmla="*/ 1214309 h 2789109"/>
              <a:gd name="connsiteX41" fmla="*/ 7048500 w 7772400"/>
              <a:gd name="connsiteY41" fmla="*/ 1620709 h 2789109"/>
              <a:gd name="connsiteX42" fmla="*/ 7131050 w 7772400"/>
              <a:gd name="connsiteY42" fmla="*/ 1900109 h 2789109"/>
              <a:gd name="connsiteX43" fmla="*/ 7772400 w 7772400"/>
              <a:gd name="connsiteY43" fmla="*/ 2789109 h 278910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797050 w 7759700"/>
              <a:gd name="connsiteY4" fmla="*/ 21668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97500 w 7759700"/>
              <a:gd name="connsiteY22" fmla="*/ 998409 h 2820859"/>
              <a:gd name="connsiteX23" fmla="*/ 5353050 w 7759700"/>
              <a:gd name="connsiteY23" fmla="*/ 1169859 h 2820859"/>
              <a:gd name="connsiteX24" fmla="*/ 5270500 w 7759700"/>
              <a:gd name="connsiteY24" fmla="*/ 1315909 h 2820859"/>
              <a:gd name="connsiteX25" fmla="*/ 5162550 w 7759700"/>
              <a:gd name="connsiteY25" fmla="*/ 1804859 h 2820859"/>
              <a:gd name="connsiteX26" fmla="*/ 5588000 w 7759700"/>
              <a:gd name="connsiteY26" fmla="*/ 1950909 h 2820859"/>
              <a:gd name="connsiteX27" fmla="*/ 6267450 w 7759700"/>
              <a:gd name="connsiteY27" fmla="*/ 1982659 h 2820859"/>
              <a:gd name="connsiteX28" fmla="*/ 6838950 w 7759700"/>
              <a:gd name="connsiteY28" fmla="*/ 1392109 h 2820859"/>
              <a:gd name="connsiteX29" fmla="*/ 6889750 w 7759700"/>
              <a:gd name="connsiteY29" fmla="*/ 757109 h 2820859"/>
              <a:gd name="connsiteX30" fmla="*/ 6794500 w 7759700"/>
              <a:gd name="connsiteY30" fmla="*/ 287209 h 2820859"/>
              <a:gd name="connsiteX31" fmla="*/ 6597650 w 7759700"/>
              <a:gd name="connsiteY31" fmla="*/ 109409 h 2820859"/>
              <a:gd name="connsiteX32" fmla="*/ 6629400 w 7759700"/>
              <a:gd name="connsiteY32" fmla="*/ 1459 h 2820859"/>
              <a:gd name="connsiteX33" fmla="*/ 7004050 w 7759700"/>
              <a:gd name="connsiteY33" fmla="*/ 185609 h 2820859"/>
              <a:gd name="connsiteX34" fmla="*/ 7283450 w 7759700"/>
              <a:gd name="connsiteY34" fmla="*/ 579309 h 2820859"/>
              <a:gd name="connsiteX35" fmla="*/ 7283450 w 7759700"/>
              <a:gd name="connsiteY35" fmla="*/ 839659 h 2820859"/>
              <a:gd name="connsiteX36" fmla="*/ 7150100 w 7759700"/>
              <a:gd name="connsiteY36" fmla="*/ 807909 h 2820859"/>
              <a:gd name="connsiteX37" fmla="*/ 7137400 w 7759700"/>
              <a:gd name="connsiteY37" fmla="*/ 1214309 h 2820859"/>
              <a:gd name="connsiteX38" fmla="*/ 7035800 w 7759700"/>
              <a:gd name="connsiteY38" fmla="*/ 1620709 h 2820859"/>
              <a:gd name="connsiteX39" fmla="*/ 7118350 w 7759700"/>
              <a:gd name="connsiteY39" fmla="*/ 1900109 h 2820859"/>
              <a:gd name="connsiteX40" fmla="*/ 7759700 w 7759700"/>
              <a:gd name="connsiteY40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53050 w 7759700"/>
              <a:gd name="connsiteY22" fmla="*/ 11698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83200 w 7759700"/>
              <a:gd name="connsiteY23" fmla="*/ 158895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50100 w 7759700"/>
              <a:gd name="connsiteY33" fmla="*/ 807909 h 2820859"/>
              <a:gd name="connsiteX34" fmla="*/ 7137400 w 7759700"/>
              <a:gd name="connsiteY34" fmla="*/ 1214309 h 2820859"/>
              <a:gd name="connsiteX35" fmla="*/ 7035800 w 7759700"/>
              <a:gd name="connsiteY35" fmla="*/ 1620709 h 2820859"/>
              <a:gd name="connsiteX36" fmla="*/ 7118350 w 7759700"/>
              <a:gd name="connsiteY36" fmla="*/ 1900109 h 2820859"/>
              <a:gd name="connsiteX37" fmla="*/ 7759700 w 7759700"/>
              <a:gd name="connsiteY37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37400 w 7759700"/>
              <a:gd name="connsiteY33" fmla="*/ 121430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1835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6280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181850 w 7759700"/>
              <a:gd name="connsiteY32" fmla="*/ 1246059 h 2820859"/>
              <a:gd name="connsiteX33" fmla="*/ 7162800 w 7759700"/>
              <a:gd name="connsiteY33" fmla="*/ 1900109 h 2820859"/>
              <a:gd name="connsiteX34" fmla="*/ 7759700 w 7759700"/>
              <a:gd name="connsiteY34" fmla="*/ 2789109 h 2820859"/>
              <a:gd name="connsiteX0" fmla="*/ 0 w 7759700"/>
              <a:gd name="connsiteY0" fmla="*/ 2802150 h 2802150"/>
              <a:gd name="connsiteX1" fmla="*/ 406400 w 7759700"/>
              <a:gd name="connsiteY1" fmla="*/ 2243350 h 2802150"/>
              <a:gd name="connsiteX2" fmla="*/ 1149350 w 7759700"/>
              <a:gd name="connsiteY2" fmla="*/ 1983000 h 2802150"/>
              <a:gd name="connsiteX3" fmla="*/ 1797050 w 7759700"/>
              <a:gd name="connsiteY3" fmla="*/ 2148100 h 2802150"/>
              <a:gd name="connsiteX4" fmla="*/ 2012950 w 7759700"/>
              <a:gd name="connsiteY4" fmla="*/ 2491000 h 2802150"/>
              <a:gd name="connsiteX5" fmla="*/ 2495550 w 7759700"/>
              <a:gd name="connsiteY5" fmla="*/ 2567200 h 2802150"/>
              <a:gd name="connsiteX6" fmla="*/ 2825750 w 7759700"/>
              <a:gd name="connsiteY6" fmla="*/ 1894100 h 2802150"/>
              <a:gd name="connsiteX7" fmla="*/ 2667000 w 7759700"/>
              <a:gd name="connsiteY7" fmla="*/ 1259100 h 2802150"/>
              <a:gd name="connsiteX8" fmla="*/ 3003550 w 7759700"/>
              <a:gd name="connsiteY8" fmla="*/ 1259100 h 2802150"/>
              <a:gd name="connsiteX9" fmla="*/ 3511550 w 7759700"/>
              <a:gd name="connsiteY9" fmla="*/ 1487700 h 2802150"/>
              <a:gd name="connsiteX10" fmla="*/ 3778250 w 7759700"/>
              <a:gd name="connsiteY10" fmla="*/ 1779800 h 2802150"/>
              <a:gd name="connsiteX11" fmla="*/ 4152900 w 7759700"/>
              <a:gd name="connsiteY11" fmla="*/ 2211600 h 2802150"/>
              <a:gd name="connsiteX12" fmla="*/ 4540250 w 7759700"/>
              <a:gd name="connsiteY12" fmla="*/ 2287800 h 2802150"/>
              <a:gd name="connsiteX13" fmla="*/ 4864100 w 7759700"/>
              <a:gd name="connsiteY13" fmla="*/ 1665500 h 2802150"/>
              <a:gd name="connsiteX14" fmla="*/ 4857750 w 7759700"/>
              <a:gd name="connsiteY14" fmla="*/ 1081300 h 2802150"/>
              <a:gd name="connsiteX15" fmla="*/ 4756150 w 7759700"/>
              <a:gd name="connsiteY15" fmla="*/ 776500 h 2802150"/>
              <a:gd name="connsiteX16" fmla="*/ 4495800 w 7759700"/>
              <a:gd name="connsiteY16" fmla="*/ 713000 h 2802150"/>
              <a:gd name="connsiteX17" fmla="*/ 4419600 w 7759700"/>
              <a:gd name="connsiteY17" fmla="*/ 890800 h 2802150"/>
              <a:gd name="connsiteX18" fmla="*/ 4349750 w 7759700"/>
              <a:gd name="connsiteY18" fmla="*/ 681250 h 2802150"/>
              <a:gd name="connsiteX19" fmla="*/ 4527550 w 7759700"/>
              <a:gd name="connsiteY19" fmla="*/ 478050 h 2802150"/>
              <a:gd name="connsiteX20" fmla="*/ 5105400 w 7759700"/>
              <a:gd name="connsiteY20" fmla="*/ 624100 h 2802150"/>
              <a:gd name="connsiteX21" fmla="*/ 5289550 w 7759700"/>
              <a:gd name="connsiteY21" fmla="*/ 998750 h 2802150"/>
              <a:gd name="connsiteX22" fmla="*/ 5283200 w 7759700"/>
              <a:gd name="connsiteY22" fmla="*/ 1570250 h 2802150"/>
              <a:gd name="connsiteX23" fmla="*/ 5588000 w 7759700"/>
              <a:gd name="connsiteY23" fmla="*/ 1932200 h 2802150"/>
              <a:gd name="connsiteX24" fmla="*/ 6267450 w 7759700"/>
              <a:gd name="connsiteY24" fmla="*/ 1963950 h 2802150"/>
              <a:gd name="connsiteX25" fmla="*/ 6838950 w 7759700"/>
              <a:gd name="connsiteY25" fmla="*/ 1373400 h 2802150"/>
              <a:gd name="connsiteX26" fmla="*/ 6889750 w 7759700"/>
              <a:gd name="connsiteY26" fmla="*/ 738400 h 2802150"/>
              <a:gd name="connsiteX27" fmla="*/ 6794500 w 7759700"/>
              <a:gd name="connsiteY27" fmla="*/ 268500 h 2802150"/>
              <a:gd name="connsiteX28" fmla="*/ 6597650 w 7759700"/>
              <a:gd name="connsiteY28" fmla="*/ 90700 h 2802150"/>
              <a:gd name="connsiteX29" fmla="*/ 6388100 w 7759700"/>
              <a:gd name="connsiteY29" fmla="*/ 1800 h 2802150"/>
              <a:gd name="connsiteX30" fmla="*/ 7004050 w 7759700"/>
              <a:gd name="connsiteY30" fmla="*/ 166900 h 2802150"/>
              <a:gd name="connsiteX31" fmla="*/ 7283450 w 7759700"/>
              <a:gd name="connsiteY31" fmla="*/ 560600 h 2802150"/>
              <a:gd name="connsiteX32" fmla="*/ 7181850 w 7759700"/>
              <a:gd name="connsiteY32" fmla="*/ 1227350 h 2802150"/>
              <a:gd name="connsiteX33" fmla="*/ 7162800 w 7759700"/>
              <a:gd name="connsiteY33" fmla="*/ 1881400 h 2802150"/>
              <a:gd name="connsiteX34" fmla="*/ 7759700 w 7759700"/>
              <a:gd name="connsiteY34" fmla="*/ 2770400 h 2802150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97650 w 7759700"/>
              <a:gd name="connsiteY28" fmla="*/ 8891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109653 w 7759700"/>
              <a:gd name="connsiteY4" fmla="*/ 2521447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495550 w 7759700"/>
              <a:gd name="connsiteY4" fmla="*/ 2565412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392401 w 7759700"/>
              <a:gd name="connsiteY4" fmla="*/ 2610541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81850 w 8146509"/>
              <a:gd name="connsiteY32" fmla="*/ 1225562 h 2800362"/>
              <a:gd name="connsiteX33" fmla="*/ 7162800 w 8146509"/>
              <a:gd name="connsiteY33" fmla="*/ 1879612 h 2800362"/>
              <a:gd name="connsiteX34" fmla="*/ 8146509 w 8146509"/>
              <a:gd name="connsiteY34" fmla="*/ 2762165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62800 w 8146509"/>
              <a:gd name="connsiteY32" fmla="*/ 1879612 h 2800362"/>
              <a:gd name="connsiteX33" fmla="*/ 8146509 w 8146509"/>
              <a:gd name="connsiteY33" fmla="*/ 2762165 h 2800362"/>
              <a:gd name="connsiteX0" fmla="*/ 0 w 8146509"/>
              <a:gd name="connsiteY0" fmla="*/ 2800366 h 2800366"/>
              <a:gd name="connsiteX1" fmla="*/ 406400 w 8146509"/>
              <a:gd name="connsiteY1" fmla="*/ 2241566 h 2800366"/>
              <a:gd name="connsiteX2" fmla="*/ 1149350 w 8146509"/>
              <a:gd name="connsiteY2" fmla="*/ 1981216 h 2800366"/>
              <a:gd name="connsiteX3" fmla="*/ 1880859 w 8146509"/>
              <a:gd name="connsiteY3" fmla="*/ 2172104 h 2800366"/>
              <a:gd name="connsiteX4" fmla="*/ 2392401 w 8146509"/>
              <a:gd name="connsiteY4" fmla="*/ 2610545 h 2800366"/>
              <a:gd name="connsiteX5" fmla="*/ 2825750 w 8146509"/>
              <a:gd name="connsiteY5" fmla="*/ 1892316 h 2800366"/>
              <a:gd name="connsiteX6" fmla="*/ 2667000 w 8146509"/>
              <a:gd name="connsiteY6" fmla="*/ 1257316 h 2800366"/>
              <a:gd name="connsiteX7" fmla="*/ 3003550 w 8146509"/>
              <a:gd name="connsiteY7" fmla="*/ 1257316 h 2800366"/>
              <a:gd name="connsiteX8" fmla="*/ 3511550 w 8146509"/>
              <a:gd name="connsiteY8" fmla="*/ 1485916 h 2800366"/>
              <a:gd name="connsiteX9" fmla="*/ 3778250 w 8146509"/>
              <a:gd name="connsiteY9" fmla="*/ 1778016 h 2800366"/>
              <a:gd name="connsiteX10" fmla="*/ 4152900 w 8146509"/>
              <a:gd name="connsiteY10" fmla="*/ 2209816 h 2800366"/>
              <a:gd name="connsiteX11" fmla="*/ 4540250 w 8146509"/>
              <a:gd name="connsiteY11" fmla="*/ 2286016 h 2800366"/>
              <a:gd name="connsiteX12" fmla="*/ 4864100 w 8146509"/>
              <a:gd name="connsiteY12" fmla="*/ 1663716 h 2800366"/>
              <a:gd name="connsiteX13" fmla="*/ 4857750 w 8146509"/>
              <a:gd name="connsiteY13" fmla="*/ 1079516 h 2800366"/>
              <a:gd name="connsiteX14" fmla="*/ 4756150 w 8146509"/>
              <a:gd name="connsiteY14" fmla="*/ 774716 h 2800366"/>
              <a:gd name="connsiteX15" fmla="*/ 4495800 w 8146509"/>
              <a:gd name="connsiteY15" fmla="*/ 711216 h 2800366"/>
              <a:gd name="connsiteX16" fmla="*/ 4419600 w 8146509"/>
              <a:gd name="connsiteY16" fmla="*/ 889016 h 2800366"/>
              <a:gd name="connsiteX17" fmla="*/ 4349750 w 8146509"/>
              <a:gd name="connsiteY17" fmla="*/ 679466 h 2800366"/>
              <a:gd name="connsiteX18" fmla="*/ 4527550 w 8146509"/>
              <a:gd name="connsiteY18" fmla="*/ 476266 h 2800366"/>
              <a:gd name="connsiteX19" fmla="*/ 5105400 w 8146509"/>
              <a:gd name="connsiteY19" fmla="*/ 622316 h 2800366"/>
              <a:gd name="connsiteX20" fmla="*/ 5289550 w 8146509"/>
              <a:gd name="connsiteY20" fmla="*/ 996966 h 2800366"/>
              <a:gd name="connsiteX21" fmla="*/ 5283200 w 8146509"/>
              <a:gd name="connsiteY21" fmla="*/ 1568466 h 2800366"/>
              <a:gd name="connsiteX22" fmla="*/ 5588000 w 8146509"/>
              <a:gd name="connsiteY22" fmla="*/ 1930416 h 2800366"/>
              <a:gd name="connsiteX23" fmla="*/ 6267450 w 8146509"/>
              <a:gd name="connsiteY23" fmla="*/ 1962166 h 2800366"/>
              <a:gd name="connsiteX24" fmla="*/ 6838950 w 8146509"/>
              <a:gd name="connsiteY24" fmla="*/ 1371616 h 2800366"/>
              <a:gd name="connsiteX25" fmla="*/ 6889750 w 8146509"/>
              <a:gd name="connsiteY25" fmla="*/ 736616 h 2800366"/>
              <a:gd name="connsiteX26" fmla="*/ 6794500 w 8146509"/>
              <a:gd name="connsiteY26" fmla="*/ 266716 h 2800366"/>
              <a:gd name="connsiteX27" fmla="*/ 6521450 w 8146509"/>
              <a:gd name="connsiteY27" fmla="*/ 95266 h 2800366"/>
              <a:gd name="connsiteX28" fmla="*/ 6165850 w 8146509"/>
              <a:gd name="connsiteY28" fmla="*/ 171465 h 2800366"/>
              <a:gd name="connsiteX29" fmla="*/ 6388100 w 8146509"/>
              <a:gd name="connsiteY29" fmla="*/ 16 h 2800366"/>
              <a:gd name="connsiteX30" fmla="*/ 7004050 w 8146509"/>
              <a:gd name="connsiteY30" fmla="*/ 165116 h 2800366"/>
              <a:gd name="connsiteX31" fmla="*/ 7296343 w 8146509"/>
              <a:gd name="connsiteY31" fmla="*/ 707097 h 2800366"/>
              <a:gd name="connsiteX32" fmla="*/ 7162800 w 8146509"/>
              <a:gd name="connsiteY32" fmla="*/ 1879616 h 2800366"/>
              <a:gd name="connsiteX33" fmla="*/ 8146509 w 8146509"/>
              <a:gd name="connsiteY33" fmla="*/ 2762169 h 2800366"/>
              <a:gd name="connsiteX0" fmla="*/ 0 w 8146509"/>
              <a:gd name="connsiteY0" fmla="*/ 2806812 h 2806812"/>
              <a:gd name="connsiteX1" fmla="*/ 406400 w 8146509"/>
              <a:gd name="connsiteY1" fmla="*/ 2248012 h 2806812"/>
              <a:gd name="connsiteX2" fmla="*/ 1149350 w 8146509"/>
              <a:gd name="connsiteY2" fmla="*/ 1987662 h 2806812"/>
              <a:gd name="connsiteX3" fmla="*/ 1880859 w 8146509"/>
              <a:gd name="connsiteY3" fmla="*/ 2178550 h 2806812"/>
              <a:gd name="connsiteX4" fmla="*/ 2392401 w 8146509"/>
              <a:gd name="connsiteY4" fmla="*/ 2616991 h 2806812"/>
              <a:gd name="connsiteX5" fmla="*/ 2825750 w 8146509"/>
              <a:gd name="connsiteY5" fmla="*/ 1898762 h 2806812"/>
              <a:gd name="connsiteX6" fmla="*/ 2667000 w 8146509"/>
              <a:gd name="connsiteY6" fmla="*/ 1263762 h 2806812"/>
              <a:gd name="connsiteX7" fmla="*/ 3003550 w 8146509"/>
              <a:gd name="connsiteY7" fmla="*/ 1263762 h 2806812"/>
              <a:gd name="connsiteX8" fmla="*/ 3511550 w 8146509"/>
              <a:gd name="connsiteY8" fmla="*/ 1492362 h 2806812"/>
              <a:gd name="connsiteX9" fmla="*/ 3778250 w 8146509"/>
              <a:gd name="connsiteY9" fmla="*/ 1784462 h 2806812"/>
              <a:gd name="connsiteX10" fmla="*/ 4152900 w 8146509"/>
              <a:gd name="connsiteY10" fmla="*/ 2216262 h 2806812"/>
              <a:gd name="connsiteX11" fmla="*/ 4540250 w 8146509"/>
              <a:gd name="connsiteY11" fmla="*/ 2292462 h 2806812"/>
              <a:gd name="connsiteX12" fmla="*/ 4864100 w 8146509"/>
              <a:gd name="connsiteY12" fmla="*/ 1670162 h 2806812"/>
              <a:gd name="connsiteX13" fmla="*/ 4857750 w 8146509"/>
              <a:gd name="connsiteY13" fmla="*/ 1085962 h 2806812"/>
              <a:gd name="connsiteX14" fmla="*/ 4756150 w 8146509"/>
              <a:gd name="connsiteY14" fmla="*/ 781162 h 2806812"/>
              <a:gd name="connsiteX15" fmla="*/ 4495800 w 8146509"/>
              <a:gd name="connsiteY15" fmla="*/ 717662 h 2806812"/>
              <a:gd name="connsiteX16" fmla="*/ 4419600 w 8146509"/>
              <a:gd name="connsiteY16" fmla="*/ 895462 h 2806812"/>
              <a:gd name="connsiteX17" fmla="*/ 4349750 w 8146509"/>
              <a:gd name="connsiteY17" fmla="*/ 685912 h 2806812"/>
              <a:gd name="connsiteX18" fmla="*/ 4527550 w 8146509"/>
              <a:gd name="connsiteY18" fmla="*/ 482712 h 2806812"/>
              <a:gd name="connsiteX19" fmla="*/ 5105400 w 8146509"/>
              <a:gd name="connsiteY19" fmla="*/ 628762 h 2806812"/>
              <a:gd name="connsiteX20" fmla="*/ 5289550 w 8146509"/>
              <a:gd name="connsiteY20" fmla="*/ 1003412 h 2806812"/>
              <a:gd name="connsiteX21" fmla="*/ 5283200 w 8146509"/>
              <a:gd name="connsiteY21" fmla="*/ 1574912 h 2806812"/>
              <a:gd name="connsiteX22" fmla="*/ 5588000 w 8146509"/>
              <a:gd name="connsiteY22" fmla="*/ 1936862 h 2806812"/>
              <a:gd name="connsiteX23" fmla="*/ 6267450 w 8146509"/>
              <a:gd name="connsiteY23" fmla="*/ 1968612 h 2806812"/>
              <a:gd name="connsiteX24" fmla="*/ 6838950 w 8146509"/>
              <a:gd name="connsiteY24" fmla="*/ 1378062 h 2806812"/>
              <a:gd name="connsiteX25" fmla="*/ 6889750 w 8146509"/>
              <a:gd name="connsiteY25" fmla="*/ 743062 h 2806812"/>
              <a:gd name="connsiteX26" fmla="*/ 6794500 w 8146509"/>
              <a:gd name="connsiteY26" fmla="*/ 273162 h 2806812"/>
              <a:gd name="connsiteX27" fmla="*/ 6521450 w 8146509"/>
              <a:gd name="connsiteY27" fmla="*/ 101712 h 2806812"/>
              <a:gd name="connsiteX28" fmla="*/ 6165850 w 8146509"/>
              <a:gd name="connsiteY28" fmla="*/ 177911 h 2806812"/>
              <a:gd name="connsiteX29" fmla="*/ 6523483 w 8146509"/>
              <a:gd name="connsiteY29" fmla="*/ 15 h 2806812"/>
              <a:gd name="connsiteX30" fmla="*/ 7004050 w 8146509"/>
              <a:gd name="connsiteY30" fmla="*/ 171562 h 2806812"/>
              <a:gd name="connsiteX31" fmla="*/ 7296343 w 8146509"/>
              <a:gd name="connsiteY31" fmla="*/ 713543 h 2806812"/>
              <a:gd name="connsiteX32" fmla="*/ 7162800 w 8146509"/>
              <a:gd name="connsiteY32" fmla="*/ 1886062 h 2806812"/>
              <a:gd name="connsiteX33" fmla="*/ 8146509 w 8146509"/>
              <a:gd name="connsiteY33" fmla="*/ 2768615 h 2806812"/>
              <a:gd name="connsiteX0" fmla="*/ 0 w 8146509"/>
              <a:gd name="connsiteY0" fmla="*/ 2815795 h 2815795"/>
              <a:gd name="connsiteX1" fmla="*/ 406400 w 8146509"/>
              <a:gd name="connsiteY1" fmla="*/ 2256995 h 2815795"/>
              <a:gd name="connsiteX2" fmla="*/ 1149350 w 8146509"/>
              <a:gd name="connsiteY2" fmla="*/ 1996645 h 2815795"/>
              <a:gd name="connsiteX3" fmla="*/ 1880859 w 8146509"/>
              <a:gd name="connsiteY3" fmla="*/ 2187533 h 2815795"/>
              <a:gd name="connsiteX4" fmla="*/ 2392401 w 8146509"/>
              <a:gd name="connsiteY4" fmla="*/ 2625974 h 2815795"/>
              <a:gd name="connsiteX5" fmla="*/ 2825750 w 8146509"/>
              <a:gd name="connsiteY5" fmla="*/ 1907745 h 2815795"/>
              <a:gd name="connsiteX6" fmla="*/ 2667000 w 8146509"/>
              <a:gd name="connsiteY6" fmla="*/ 1272745 h 2815795"/>
              <a:gd name="connsiteX7" fmla="*/ 3003550 w 8146509"/>
              <a:gd name="connsiteY7" fmla="*/ 1272745 h 2815795"/>
              <a:gd name="connsiteX8" fmla="*/ 3511550 w 8146509"/>
              <a:gd name="connsiteY8" fmla="*/ 1501345 h 2815795"/>
              <a:gd name="connsiteX9" fmla="*/ 3778250 w 8146509"/>
              <a:gd name="connsiteY9" fmla="*/ 1793445 h 2815795"/>
              <a:gd name="connsiteX10" fmla="*/ 4152900 w 8146509"/>
              <a:gd name="connsiteY10" fmla="*/ 2225245 h 2815795"/>
              <a:gd name="connsiteX11" fmla="*/ 4540250 w 8146509"/>
              <a:gd name="connsiteY11" fmla="*/ 2301445 h 2815795"/>
              <a:gd name="connsiteX12" fmla="*/ 4864100 w 8146509"/>
              <a:gd name="connsiteY12" fmla="*/ 1679145 h 2815795"/>
              <a:gd name="connsiteX13" fmla="*/ 4857750 w 8146509"/>
              <a:gd name="connsiteY13" fmla="*/ 1094945 h 2815795"/>
              <a:gd name="connsiteX14" fmla="*/ 4756150 w 8146509"/>
              <a:gd name="connsiteY14" fmla="*/ 790145 h 2815795"/>
              <a:gd name="connsiteX15" fmla="*/ 4495800 w 8146509"/>
              <a:gd name="connsiteY15" fmla="*/ 726645 h 2815795"/>
              <a:gd name="connsiteX16" fmla="*/ 4419600 w 8146509"/>
              <a:gd name="connsiteY16" fmla="*/ 904445 h 2815795"/>
              <a:gd name="connsiteX17" fmla="*/ 4349750 w 8146509"/>
              <a:gd name="connsiteY17" fmla="*/ 694895 h 2815795"/>
              <a:gd name="connsiteX18" fmla="*/ 4527550 w 8146509"/>
              <a:gd name="connsiteY18" fmla="*/ 491695 h 2815795"/>
              <a:gd name="connsiteX19" fmla="*/ 5105400 w 8146509"/>
              <a:gd name="connsiteY19" fmla="*/ 637745 h 2815795"/>
              <a:gd name="connsiteX20" fmla="*/ 5289550 w 8146509"/>
              <a:gd name="connsiteY20" fmla="*/ 1012395 h 2815795"/>
              <a:gd name="connsiteX21" fmla="*/ 5283200 w 8146509"/>
              <a:gd name="connsiteY21" fmla="*/ 1583895 h 2815795"/>
              <a:gd name="connsiteX22" fmla="*/ 5588000 w 8146509"/>
              <a:gd name="connsiteY22" fmla="*/ 1945845 h 2815795"/>
              <a:gd name="connsiteX23" fmla="*/ 6267450 w 8146509"/>
              <a:gd name="connsiteY23" fmla="*/ 1977595 h 2815795"/>
              <a:gd name="connsiteX24" fmla="*/ 6838950 w 8146509"/>
              <a:gd name="connsiteY24" fmla="*/ 1387045 h 2815795"/>
              <a:gd name="connsiteX25" fmla="*/ 6889750 w 8146509"/>
              <a:gd name="connsiteY25" fmla="*/ 752045 h 2815795"/>
              <a:gd name="connsiteX26" fmla="*/ 6794500 w 8146509"/>
              <a:gd name="connsiteY26" fmla="*/ 282145 h 2815795"/>
              <a:gd name="connsiteX27" fmla="*/ 6521450 w 8146509"/>
              <a:gd name="connsiteY27" fmla="*/ 110695 h 2815795"/>
              <a:gd name="connsiteX28" fmla="*/ 6320574 w 8146509"/>
              <a:gd name="connsiteY28" fmla="*/ 412539 h 2815795"/>
              <a:gd name="connsiteX29" fmla="*/ 6523483 w 8146509"/>
              <a:gd name="connsiteY29" fmla="*/ 8998 h 2815795"/>
              <a:gd name="connsiteX30" fmla="*/ 7004050 w 8146509"/>
              <a:gd name="connsiteY30" fmla="*/ 180545 h 2815795"/>
              <a:gd name="connsiteX31" fmla="*/ 7296343 w 8146509"/>
              <a:gd name="connsiteY31" fmla="*/ 722526 h 2815795"/>
              <a:gd name="connsiteX32" fmla="*/ 7162800 w 8146509"/>
              <a:gd name="connsiteY32" fmla="*/ 1895045 h 2815795"/>
              <a:gd name="connsiteX33" fmla="*/ 8146509 w 8146509"/>
              <a:gd name="connsiteY33" fmla="*/ 2777598 h 2815795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88640 w 8146509"/>
              <a:gd name="connsiteY29" fmla="*/ 208251 h 2807222"/>
              <a:gd name="connsiteX30" fmla="*/ 6523483 w 8146509"/>
              <a:gd name="connsiteY30" fmla="*/ 425 h 2807222"/>
              <a:gd name="connsiteX31" fmla="*/ 7004050 w 8146509"/>
              <a:gd name="connsiteY31" fmla="*/ 171972 h 2807222"/>
              <a:gd name="connsiteX32" fmla="*/ 7296343 w 8146509"/>
              <a:gd name="connsiteY32" fmla="*/ 713953 h 2807222"/>
              <a:gd name="connsiteX33" fmla="*/ 7162800 w 8146509"/>
              <a:gd name="connsiteY33" fmla="*/ 1886472 h 2807222"/>
              <a:gd name="connsiteX34" fmla="*/ 8146509 w 8146509"/>
              <a:gd name="connsiteY34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50535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20574 w 8146509"/>
              <a:gd name="connsiteY29" fmla="*/ 403966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04682 w 8146509"/>
              <a:gd name="connsiteY28" fmla="*/ 285614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758957"/>
              <a:gd name="connsiteY0" fmla="*/ 3574415 h 3574415"/>
              <a:gd name="connsiteX1" fmla="*/ 1018848 w 8758957"/>
              <a:gd name="connsiteY1" fmla="*/ 2248422 h 3574415"/>
              <a:gd name="connsiteX2" fmla="*/ 1761798 w 8758957"/>
              <a:gd name="connsiteY2" fmla="*/ 1988072 h 3574415"/>
              <a:gd name="connsiteX3" fmla="*/ 2493307 w 8758957"/>
              <a:gd name="connsiteY3" fmla="*/ 2178960 h 3574415"/>
              <a:gd name="connsiteX4" fmla="*/ 3004849 w 8758957"/>
              <a:gd name="connsiteY4" fmla="*/ 2617401 h 3574415"/>
              <a:gd name="connsiteX5" fmla="*/ 3438198 w 8758957"/>
              <a:gd name="connsiteY5" fmla="*/ 1899172 h 3574415"/>
              <a:gd name="connsiteX6" fmla="*/ 3279448 w 8758957"/>
              <a:gd name="connsiteY6" fmla="*/ 1264172 h 3574415"/>
              <a:gd name="connsiteX7" fmla="*/ 3615998 w 8758957"/>
              <a:gd name="connsiteY7" fmla="*/ 1264172 h 3574415"/>
              <a:gd name="connsiteX8" fmla="*/ 4123998 w 8758957"/>
              <a:gd name="connsiteY8" fmla="*/ 1492772 h 3574415"/>
              <a:gd name="connsiteX9" fmla="*/ 4390698 w 8758957"/>
              <a:gd name="connsiteY9" fmla="*/ 1784872 h 3574415"/>
              <a:gd name="connsiteX10" fmla="*/ 4765348 w 8758957"/>
              <a:gd name="connsiteY10" fmla="*/ 2216672 h 3574415"/>
              <a:gd name="connsiteX11" fmla="*/ 5152698 w 8758957"/>
              <a:gd name="connsiteY11" fmla="*/ 2292872 h 3574415"/>
              <a:gd name="connsiteX12" fmla="*/ 5476548 w 8758957"/>
              <a:gd name="connsiteY12" fmla="*/ 1670572 h 3574415"/>
              <a:gd name="connsiteX13" fmla="*/ 5470198 w 8758957"/>
              <a:gd name="connsiteY13" fmla="*/ 1086372 h 3574415"/>
              <a:gd name="connsiteX14" fmla="*/ 5368598 w 8758957"/>
              <a:gd name="connsiteY14" fmla="*/ 781572 h 3574415"/>
              <a:gd name="connsiteX15" fmla="*/ 5108248 w 8758957"/>
              <a:gd name="connsiteY15" fmla="*/ 718072 h 3574415"/>
              <a:gd name="connsiteX16" fmla="*/ 5032048 w 8758957"/>
              <a:gd name="connsiteY16" fmla="*/ 895872 h 3574415"/>
              <a:gd name="connsiteX17" fmla="*/ 4962198 w 8758957"/>
              <a:gd name="connsiteY17" fmla="*/ 686322 h 3574415"/>
              <a:gd name="connsiteX18" fmla="*/ 5139998 w 8758957"/>
              <a:gd name="connsiteY18" fmla="*/ 483122 h 3574415"/>
              <a:gd name="connsiteX19" fmla="*/ 5717848 w 8758957"/>
              <a:gd name="connsiteY19" fmla="*/ 629172 h 3574415"/>
              <a:gd name="connsiteX20" fmla="*/ 5901998 w 8758957"/>
              <a:gd name="connsiteY20" fmla="*/ 1003822 h 3574415"/>
              <a:gd name="connsiteX21" fmla="*/ 5895648 w 8758957"/>
              <a:gd name="connsiteY21" fmla="*/ 1575322 h 3574415"/>
              <a:gd name="connsiteX22" fmla="*/ 6200448 w 8758957"/>
              <a:gd name="connsiteY22" fmla="*/ 1937272 h 3574415"/>
              <a:gd name="connsiteX23" fmla="*/ 6879898 w 8758957"/>
              <a:gd name="connsiteY23" fmla="*/ 1969022 h 3574415"/>
              <a:gd name="connsiteX24" fmla="*/ 7451398 w 8758957"/>
              <a:gd name="connsiteY24" fmla="*/ 1378472 h 3574415"/>
              <a:gd name="connsiteX25" fmla="*/ 7502198 w 8758957"/>
              <a:gd name="connsiteY25" fmla="*/ 743472 h 3574415"/>
              <a:gd name="connsiteX26" fmla="*/ 7406948 w 8758957"/>
              <a:gd name="connsiteY26" fmla="*/ 273572 h 3574415"/>
              <a:gd name="connsiteX27" fmla="*/ 7056536 w 8758957"/>
              <a:gd name="connsiteY27" fmla="*/ 121463 h 3574415"/>
              <a:gd name="connsiteX28" fmla="*/ 6817130 w 8758957"/>
              <a:gd name="connsiteY28" fmla="*/ 285614 h 3574415"/>
              <a:gd name="connsiteX29" fmla="*/ 6991044 w 8758957"/>
              <a:gd name="connsiteY29" fmla="*/ 326602 h 3574415"/>
              <a:gd name="connsiteX30" fmla="*/ 6707535 w 8758957"/>
              <a:gd name="connsiteY30" fmla="*/ 433895 h 3574415"/>
              <a:gd name="connsiteX31" fmla="*/ 6701088 w 8758957"/>
              <a:gd name="connsiteY31" fmla="*/ 208251 h 3574415"/>
              <a:gd name="connsiteX32" fmla="*/ 7135931 w 8758957"/>
              <a:gd name="connsiteY32" fmla="*/ 425 h 3574415"/>
              <a:gd name="connsiteX33" fmla="*/ 7616498 w 8758957"/>
              <a:gd name="connsiteY33" fmla="*/ 171972 h 3574415"/>
              <a:gd name="connsiteX34" fmla="*/ 7908791 w 8758957"/>
              <a:gd name="connsiteY34" fmla="*/ 713953 h 3574415"/>
              <a:gd name="connsiteX35" fmla="*/ 7775248 w 8758957"/>
              <a:gd name="connsiteY35" fmla="*/ 1886472 h 3574415"/>
              <a:gd name="connsiteX36" fmla="*/ 8758957 w 8758957"/>
              <a:gd name="connsiteY36" fmla="*/ 2769025 h 3574415"/>
              <a:gd name="connsiteX0" fmla="*/ 0 w 9145766"/>
              <a:gd name="connsiteY0" fmla="*/ 3574415 h 3574415"/>
              <a:gd name="connsiteX1" fmla="*/ 1018848 w 9145766"/>
              <a:gd name="connsiteY1" fmla="*/ 2248422 h 3574415"/>
              <a:gd name="connsiteX2" fmla="*/ 1761798 w 9145766"/>
              <a:gd name="connsiteY2" fmla="*/ 1988072 h 3574415"/>
              <a:gd name="connsiteX3" fmla="*/ 2493307 w 9145766"/>
              <a:gd name="connsiteY3" fmla="*/ 2178960 h 3574415"/>
              <a:gd name="connsiteX4" fmla="*/ 3004849 w 9145766"/>
              <a:gd name="connsiteY4" fmla="*/ 2617401 h 3574415"/>
              <a:gd name="connsiteX5" fmla="*/ 3438198 w 9145766"/>
              <a:gd name="connsiteY5" fmla="*/ 1899172 h 3574415"/>
              <a:gd name="connsiteX6" fmla="*/ 3279448 w 9145766"/>
              <a:gd name="connsiteY6" fmla="*/ 1264172 h 3574415"/>
              <a:gd name="connsiteX7" fmla="*/ 3615998 w 9145766"/>
              <a:gd name="connsiteY7" fmla="*/ 1264172 h 3574415"/>
              <a:gd name="connsiteX8" fmla="*/ 4123998 w 9145766"/>
              <a:gd name="connsiteY8" fmla="*/ 1492772 h 3574415"/>
              <a:gd name="connsiteX9" fmla="*/ 4390698 w 9145766"/>
              <a:gd name="connsiteY9" fmla="*/ 1784872 h 3574415"/>
              <a:gd name="connsiteX10" fmla="*/ 4765348 w 9145766"/>
              <a:gd name="connsiteY10" fmla="*/ 2216672 h 3574415"/>
              <a:gd name="connsiteX11" fmla="*/ 5152698 w 9145766"/>
              <a:gd name="connsiteY11" fmla="*/ 2292872 h 3574415"/>
              <a:gd name="connsiteX12" fmla="*/ 5476548 w 9145766"/>
              <a:gd name="connsiteY12" fmla="*/ 1670572 h 3574415"/>
              <a:gd name="connsiteX13" fmla="*/ 5470198 w 9145766"/>
              <a:gd name="connsiteY13" fmla="*/ 1086372 h 3574415"/>
              <a:gd name="connsiteX14" fmla="*/ 5368598 w 9145766"/>
              <a:gd name="connsiteY14" fmla="*/ 781572 h 3574415"/>
              <a:gd name="connsiteX15" fmla="*/ 5108248 w 9145766"/>
              <a:gd name="connsiteY15" fmla="*/ 718072 h 3574415"/>
              <a:gd name="connsiteX16" fmla="*/ 5032048 w 9145766"/>
              <a:gd name="connsiteY16" fmla="*/ 895872 h 3574415"/>
              <a:gd name="connsiteX17" fmla="*/ 4962198 w 9145766"/>
              <a:gd name="connsiteY17" fmla="*/ 686322 h 3574415"/>
              <a:gd name="connsiteX18" fmla="*/ 5139998 w 9145766"/>
              <a:gd name="connsiteY18" fmla="*/ 483122 h 3574415"/>
              <a:gd name="connsiteX19" fmla="*/ 5717848 w 9145766"/>
              <a:gd name="connsiteY19" fmla="*/ 629172 h 3574415"/>
              <a:gd name="connsiteX20" fmla="*/ 5901998 w 9145766"/>
              <a:gd name="connsiteY20" fmla="*/ 1003822 h 3574415"/>
              <a:gd name="connsiteX21" fmla="*/ 5895648 w 9145766"/>
              <a:gd name="connsiteY21" fmla="*/ 1575322 h 3574415"/>
              <a:gd name="connsiteX22" fmla="*/ 6200448 w 9145766"/>
              <a:gd name="connsiteY22" fmla="*/ 1937272 h 3574415"/>
              <a:gd name="connsiteX23" fmla="*/ 6879898 w 9145766"/>
              <a:gd name="connsiteY23" fmla="*/ 1969022 h 3574415"/>
              <a:gd name="connsiteX24" fmla="*/ 7451398 w 9145766"/>
              <a:gd name="connsiteY24" fmla="*/ 1378472 h 3574415"/>
              <a:gd name="connsiteX25" fmla="*/ 7502198 w 9145766"/>
              <a:gd name="connsiteY25" fmla="*/ 743472 h 3574415"/>
              <a:gd name="connsiteX26" fmla="*/ 7406948 w 9145766"/>
              <a:gd name="connsiteY26" fmla="*/ 273572 h 3574415"/>
              <a:gd name="connsiteX27" fmla="*/ 7056536 w 9145766"/>
              <a:gd name="connsiteY27" fmla="*/ 121463 h 3574415"/>
              <a:gd name="connsiteX28" fmla="*/ 6817130 w 9145766"/>
              <a:gd name="connsiteY28" fmla="*/ 285614 h 3574415"/>
              <a:gd name="connsiteX29" fmla="*/ 6991044 w 9145766"/>
              <a:gd name="connsiteY29" fmla="*/ 326602 h 3574415"/>
              <a:gd name="connsiteX30" fmla="*/ 6707535 w 9145766"/>
              <a:gd name="connsiteY30" fmla="*/ 433895 h 3574415"/>
              <a:gd name="connsiteX31" fmla="*/ 6701088 w 9145766"/>
              <a:gd name="connsiteY31" fmla="*/ 208251 h 3574415"/>
              <a:gd name="connsiteX32" fmla="*/ 7135931 w 9145766"/>
              <a:gd name="connsiteY32" fmla="*/ 425 h 3574415"/>
              <a:gd name="connsiteX33" fmla="*/ 7616498 w 9145766"/>
              <a:gd name="connsiteY33" fmla="*/ 171972 h 3574415"/>
              <a:gd name="connsiteX34" fmla="*/ 7908791 w 9145766"/>
              <a:gd name="connsiteY34" fmla="*/ 713953 h 3574415"/>
              <a:gd name="connsiteX35" fmla="*/ 7775248 w 9145766"/>
              <a:gd name="connsiteY35" fmla="*/ 1886472 h 3574415"/>
              <a:gd name="connsiteX36" fmla="*/ 9145766 w 9145766"/>
              <a:gd name="connsiteY36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018848 w 9145766"/>
              <a:gd name="connsiteY2" fmla="*/ 2248422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820376 w 9147168"/>
              <a:gd name="connsiteY36" fmla="*/ 1867131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123565 h 3562006"/>
              <a:gd name="connsiteX1" fmla="*/ 9294 w 9147168"/>
              <a:gd name="connsiteY1" fmla="*/ 2484043 h 3562006"/>
              <a:gd name="connsiteX2" fmla="*/ 1180018 w 9147168"/>
              <a:gd name="connsiteY2" fmla="*/ 2177505 h 3562006"/>
              <a:gd name="connsiteX3" fmla="*/ 1761798 w 9147168"/>
              <a:gd name="connsiteY3" fmla="*/ 1988072 h 3562006"/>
              <a:gd name="connsiteX4" fmla="*/ 2493307 w 9147168"/>
              <a:gd name="connsiteY4" fmla="*/ 2178960 h 3562006"/>
              <a:gd name="connsiteX5" fmla="*/ 3004849 w 9147168"/>
              <a:gd name="connsiteY5" fmla="*/ 2617401 h 3562006"/>
              <a:gd name="connsiteX6" fmla="*/ 3438198 w 9147168"/>
              <a:gd name="connsiteY6" fmla="*/ 1899172 h 3562006"/>
              <a:gd name="connsiteX7" fmla="*/ 3279448 w 9147168"/>
              <a:gd name="connsiteY7" fmla="*/ 1264172 h 3562006"/>
              <a:gd name="connsiteX8" fmla="*/ 3615998 w 9147168"/>
              <a:gd name="connsiteY8" fmla="*/ 1264172 h 3562006"/>
              <a:gd name="connsiteX9" fmla="*/ 4123998 w 9147168"/>
              <a:gd name="connsiteY9" fmla="*/ 1492772 h 3562006"/>
              <a:gd name="connsiteX10" fmla="*/ 4390698 w 9147168"/>
              <a:gd name="connsiteY10" fmla="*/ 1784872 h 3562006"/>
              <a:gd name="connsiteX11" fmla="*/ 4765348 w 9147168"/>
              <a:gd name="connsiteY11" fmla="*/ 2216672 h 3562006"/>
              <a:gd name="connsiteX12" fmla="*/ 5152698 w 9147168"/>
              <a:gd name="connsiteY12" fmla="*/ 2292872 h 3562006"/>
              <a:gd name="connsiteX13" fmla="*/ 5476548 w 9147168"/>
              <a:gd name="connsiteY13" fmla="*/ 1670572 h 3562006"/>
              <a:gd name="connsiteX14" fmla="*/ 5470198 w 9147168"/>
              <a:gd name="connsiteY14" fmla="*/ 1086372 h 3562006"/>
              <a:gd name="connsiteX15" fmla="*/ 5368598 w 9147168"/>
              <a:gd name="connsiteY15" fmla="*/ 781572 h 3562006"/>
              <a:gd name="connsiteX16" fmla="*/ 5108248 w 9147168"/>
              <a:gd name="connsiteY16" fmla="*/ 718072 h 3562006"/>
              <a:gd name="connsiteX17" fmla="*/ 5032048 w 9147168"/>
              <a:gd name="connsiteY17" fmla="*/ 895872 h 3562006"/>
              <a:gd name="connsiteX18" fmla="*/ 4962198 w 9147168"/>
              <a:gd name="connsiteY18" fmla="*/ 686322 h 3562006"/>
              <a:gd name="connsiteX19" fmla="*/ 5139998 w 9147168"/>
              <a:gd name="connsiteY19" fmla="*/ 483122 h 3562006"/>
              <a:gd name="connsiteX20" fmla="*/ 5717848 w 9147168"/>
              <a:gd name="connsiteY20" fmla="*/ 629172 h 3562006"/>
              <a:gd name="connsiteX21" fmla="*/ 5901998 w 9147168"/>
              <a:gd name="connsiteY21" fmla="*/ 1003822 h 3562006"/>
              <a:gd name="connsiteX22" fmla="*/ 5895648 w 9147168"/>
              <a:gd name="connsiteY22" fmla="*/ 1575322 h 3562006"/>
              <a:gd name="connsiteX23" fmla="*/ 6200448 w 9147168"/>
              <a:gd name="connsiteY23" fmla="*/ 1937272 h 3562006"/>
              <a:gd name="connsiteX24" fmla="*/ 6879898 w 9147168"/>
              <a:gd name="connsiteY24" fmla="*/ 1969022 h 3562006"/>
              <a:gd name="connsiteX25" fmla="*/ 7451398 w 9147168"/>
              <a:gd name="connsiteY25" fmla="*/ 1378472 h 3562006"/>
              <a:gd name="connsiteX26" fmla="*/ 7502198 w 9147168"/>
              <a:gd name="connsiteY26" fmla="*/ 743472 h 3562006"/>
              <a:gd name="connsiteX27" fmla="*/ 7406948 w 9147168"/>
              <a:gd name="connsiteY27" fmla="*/ 273572 h 3562006"/>
              <a:gd name="connsiteX28" fmla="*/ 7056536 w 9147168"/>
              <a:gd name="connsiteY28" fmla="*/ 121463 h 3562006"/>
              <a:gd name="connsiteX29" fmla="*/ 6817130 w 9147168"/>
              <a:gd name="connsiteY29" fmla="*/ 285614 h 3562006"/>
              <a:gd name="connsiteX30" fmla="*/ 6991044 w 9147168"/>
              <a:gd name="connsiteY30" fmla="*/ 326602 h 3562006"/>
              <a:gd name="connsiteX31" fmla="*/ 6707535 w 9147168"/>
              <a:gd name="connsiteY31" fmla="*/ 433895 h 3562006"/>
              <a:gd name="connsiteX32" fmla="*/ 6701088 w 9147168"/>
              <a:gd name="connsiteY32" fmla="*/ 208251 h 3562006"/>
              <a:gd name="connsiteX33" fmla="*/ 7135931 w 9147168"/>
              <a:gd name="connsiteY33" fmla="*/ 425 h 3562006"/>
              <a:gd name="connsiteX34" fmla="*/ 7616498 w 9147168"/>
              <a:gd name="connsiteY34" fmla="*/ 171972 h 3562006"/>
              <a:gd name="connsiteX35" fmla="*/ 7908791 w 9147168"/>
              <a:gd name="connsiteY35" fmla="*/ 713953 h 3562006"/>
              <a:gd name="connsiteX36" fmla="*/ 7820376 w 9147168"/>
              <a:gd name="connsiteY36" fmla="*/ 1867131 h 3562006"/>
              <a:gd name="connsiteX37" fmla="*/ 9137983 w 9147168"/>
              <a:gd name="connsiteY37" fmla="*/ 2303526 h 3562006"/>
              <a:gd name="connsiteX38" fmla="*/ 9145766 w 9147168"/>
              <a:gd name="connsiteY38" fmla="*/ 3562006 h 3562006"/>
              <a:gd name="connsiteX0" fmla="*/ 0 w 9147168"/>
              <a:gd name="connsiteY0" fmla="*/ 3123565 h 3123565"/>
              <a:gd name="connsiteX1" fmla="*/ 9294 w 9147168"/>
              <a:gd name="connsiteY1" fmla="*/ 2484043 h 3123565"/>
              <a:gd name="connsiteX2" fmla="*/ 1180018 w 9147168"/>
              <a:gd name="connsiteY2" fmla="*/ 2177505 h 3123565"/>
              <a:gd name="connsiteX3" fmla="*/ 1761798 w 9147168"/>
              <a:gd name="connsiteY3" fmla="*/ 1988072 h 3123565"/>
              <a:gd name="connsiteX4" fmla="*/ 2493307 w 9147168"/>
              <a:gd name="connsiteY4" fmla="*/ 2178960 h 3123565"/>
              <a:gd name="connsiteX5" fmla="*/ 3004849 w 9147168"/>
              <a:gd name="connsiteY5" fmla="*/ 2617401 h 3123565"/>
              <a:gd name="connsiteX6" fmla="*/ 3438198 w 9147168"/>
              <a:gd name="connsiteY6" fmla="*/ 1899172 h 3123565"/>
              <a:gd name="connsiteX7" fmla="*/ 3279448 w 9147168"/>
              <a:gd name="connsiteY7" fmla="*/ 1264172 h 3123565"/>
              <a:gd name="connsiteX8" fmla="*/ 3615998 w 9147168"/>
              <a:gd name="connsiteY8" fmla="*/ 1264172 h 3123565"/>
              <a:gd name="connsiteX9" fmla="*/ 4123998 w 9147168"/>
              <a:gd name="connsiteY9" fmla="*/ 1492772 h 3123565"/>
              <a:gd name="connsiteX10" fmla="*/ 4390698 w 9147168"/>
              <a:gd name="connsiteY10" fmla="*/ 1784872 h 3123565"/>
              <a:gd name="connsiteX11" fmla="*/ 4765348 w 9147168"/>
              <a:gd name="connsiteY11" fmla="*/ 2216672 h 3123565"/>
              <a:gd name="connsiteX12" fmla="*/ 5152698 w 9147168"/>
              <a:gd name="connsiteY12" fmla="*/ 2292872 h 3123565"/>
              <a:gd name="connsiteX13" fmla="*/ 5476548 w 9147168"/>
              <a:gd name="connsiteY13" fmla="*/ 1670572 h 3123565"/>
              <a:gd name="connsiteX14" fmla="*/ 5470198 w 9147168"/>
              <a:gd name="connsiteY14" fmla="*/ 1086372 h 3123565"/>
              <a:gd name="connsiteX15" fmla="*/ 5368598 w 9147168"/>
              <a:gd name="connsiteY15" fmla="*/ 781572 h 3123565"/>
              <a:gd name="connsiteX16" fmla="*/ 5108248 w 9147168"/>
              <a:gd name="connsiteY16" fmla="*/ 718072 h 3123565"/>
              <a:gd name="connsiteX17" fmla="*/ 5032048 w 9147168"/>
              <a:gd name="connsiteY17" fmla="*/ 895872 h 3123565"/>
              <a:gd name="connsiteX18" fmla="*/ 4962198 w 9147168"/>
              <a:gd name="connsiteY18" fmla="*/ 686322 h 3123565"/>
              <a:gd name="connsiteX19" fmla="*/ 5139998 w 9147168"/>
              <a:gd name="connsiteY19" fmla="*/ 483122 h 3123565"/>
              <a:gd name="connsiteX20" fmla="*/ 5717848 w 9147168"/>
              <a:gd name="connsiteY20" fmla="*/ 629172 h 3123565"/>
              <a:gd name="connsiteX21" fmla="*/ 5901998 w 9147168"/>
              <a:gd name="connsiteY21" fmla="*/ 1003822 h 3123565"/>
              <a:gd name="connsiteX22" fmla="*/ 5895648 w 9147168"/>
              <a:gd name="connsiteY22" fmla="*/ 1575322 h 3123565"/>
              <a:gd name="connsiteX23" fmla="*/ 6200448 w 9147168"/>
              <a:gd name="connsiteY23" fmla="*/ 1937272 h 3123565"/>
              <a:gd name="connsiteX24" fmla="*/ 6879898 w 9147168"/>
              <a:gd name="connsiteY24" fmla="*/ 1969022 h 3123565"/>
              <a:gd name="connsiteX25" fmla="*/ 7451398 w 9147168"/>
              <a:gd name="connsiteY25" fmla="*/ 1378472 h 3123565"/>
              <a:gd name="connsiteX26" fmla="*/ 7502198 w 9147168"/>
              <a:gd name="connsiteY26" fmla="*/ 743472 h 3123565"/>
              <a:gd name="connsiteX27" fmla="*/ 7406948 w 9147168"/>
              <a:gd name="connsiteY27" fmla="*/ 273572 h 3123565"/>
              <a:gd name="connsiteX28" fmla="*/ 7056536 w 9147168"/>
              <a:gd name="connsiteY28" fmla="*/ 121463 h 3123565"/>
              <a:gd name="connsiteX29" fmla="*/ 6817130 w 9147168"/>
              <a:gd name="connsiteY29" fmla="*/ 285614 h 3123565"/>
              <a:gd name="connsiteX30" fmla="*/ 6991044 w 9147168"/>
              <a:gd name="connsiteY30" fmla="*/ 326602 h 3123565"/>
              <a:gd name="connsiteX31" fmla="*/ 6707535 w 9147168"/>
              <a:gd name="connsiteY31" fmla="*/ 433895 h 3123565"/>
              <a:gd name="connsiteX32" fmla="*/ 6701088 w 9147168"/>
              <a:gd name="connsiteY32" fmla="*/ 208251 h 3123565"/>
              <a:gd name="connsiteX33" fmla="*/ 7135931 w 9147168"/>
              <a:gd name="connsiteY33" fmla="*/ 425 h 3123565"/>
              <a:gd name="connsiteX34" fmla="*/ 7616498 w 9147168"/>
              <a:gd name="connsiteY34" fmla="*/ 171972 h 3123565"/>
              <a:gd name="connsiteX35" fmla="*/ 7908791 w 9147168"/>
              <a:gd name="connsiteY35" fmla="*/ 713953 h 3123565"/>
              <a:gd name="connsiteX36" fmla="*/ 7820376 w 9147168"/>
              <a:gd name="connsiteY36" fmla="*/ 1867131 h 3123565"/>
              <a:gd name="connsiteX37" fmla="*/ 9137983 w 9147168"/>
              <a:gd name="connsiteY37" fmla="*/ 2303526 h 3123565"/>
              <a:gd name="connsiteX38" fmla="*/ 9145766 w 9147168"/>
              <a:gd name="connsiteY38" fmla="*/ 3047656 h 3123565"/>
              <a:gd name="connsiteX0" fmla="*/ 0 w 9147168"/>
              <a:gd name="connsiteY0" fmla="*/ 3123565 h 3123856"/>
              <a:gd name="connsiteX1" fmla="*/ 9294 w 9147168"/>
              <a:gd name="connsiteY1" fmla="*/ 2484043 h 3123856"/>
              <a:gd name="connsiteX2" fmla="*/ 1180018 w 9147168"/>
              <a:gd name="connsiteY2" fmla="*/ 2177505 h 3123856"/>
              <a:gd name="connsiteX3" fmla="*/ 1761798 w 9147168"/>
              <a:gd name="connsiteY3" fmla="*/ 1988072 h 3123856"/>
              <a:gd name="connsiteX4" fmla="*/ 2493307 w 9147168"/>
              <a:gd name="connsiteY4" fmla="*/ 2178960 h 3123856"/>
              <a:gd name="connsiteX5" fmla="*/ 3004849 w 9147168"/>
              <a:gd name="connsiteY5" fmla="*/ 2617401 h 3123856"/>
              <a:gd name="connsiteX6" fmla="*/ 3438198 w 9147168"/>
              <a:gd name="connsiteY6" fmla="*/ 1899172 h 3123856"/>
              <a:gd name="connsiteX7" fmla="*/ 3279448 w 9147168"/>
              <a:gd name="connsiteY7" fmla="*/ 1264172 h 3123856"/>
              <a:gd name="connsiteX8" fmla="*/ 3615998 w 9147168"/>
              <a:gd name="connsiteY8" fmla="*/ 1264172 h 3123856"/>
              <a:gd name="connsiteX9" fmla="*/ 4123998 w 9147168"/>
              <a:gd name="connsiteY9" fmla="*/ 1492772 h 3123856"/>
              <a:gd name="connsiteX10" fmla="*/ 4390698 w 9147168"/>
              <a:gd name="connsiteY10" fmla="*/ 1784872 h 3123856"/>
              <a:gd name="connsiteX11" fmla="*/ 4765348 w 9147168"/>
              <a:gd name="connsiteY11" fmla="*/ 2216672 h 3123856"/>
              <a:gd name="connsiteX12" fmla="*/ 5152698 w 9147168"/>
              <a:gd name="connsiteY12" fmla="*/ 2292872 h 3123856"/>
              <a:gd name="connsiteX13" fmla="*/ 5476548 w 9147168"/>
              <a:gd name="connsiteY13" fmla="*/ 1670572 h 3123856"/>
              <a:gd name="connsiteX14" fmla="*/ 5470198 w 9147168"/>
              <a:gd name="connsiteY14" fmla="*/ 1086372 h 3123856"/>
              <a:gd name="connsiteX15" fmla="*/ 5368598 w 9147168"/>
              <a:gd name="connsiteY15" fmla="*/ 781572 h 3123856"/>
              <a:gd name="connsiteX16" fmla="*/ 5108248 w 9147168"/>
              <a:gd name="connsiteY16" fmla="*/ 718072 h 3123856"/>
              <a:gd name="connsiteX17" fmla="*/ 5032048 w 9147168"/>
              <a:gd name="connsiteY17" fmla="*/ 895872 h 3123856"/>
              <a:gd name="connsiteX18" fmla="*/ 4962198 w 9147168"/>
              <a:gd name="connsiteY18" fmla="*/ 686322 h 3123856"/>
              <a:gd name="connsiteX19" fmla="*/ 5139998 w 9147168"/>
              <a:gd name="connsiteY19" fmla="*/ 483122 h 3123856"/>
              <a:gd name="connsiteX20" fmla="*/ 5717848 w 9147168"/>
              <a:gd name="connsiteY20" fmla="*/ 629172 h 3123856"/>
              <a:gd name="connsiteX21" fmla="*/ 5901998 w 9147168"/>
              <a:gd name="connsiteY21" fmla="*/ 1003822 h 3123856"/>
              <a:gd name="connsiteX22" fmla="*/ 5895648 w 9147168"/>
              <a:gd name="connsiteY22" fmla="*/ 1575322 h 3123856"/>
              <a:gd name="connsiteX23" fmla="*/ 6200448 w 9147168"/>
              <a:gd name="connsiteY23" fmla="*/ 1937272 h 3123856"/>
              <a:gd name="connsiteX24" fmla="*/ 6879898 w 9147168"/>
              <a:gd name="connsiteY24" fmla="*/ 1969022 h 3123856"/>
              <a:gd name="connsiteX25" fmla="*/ 7451398 w 9147168"/>
              <a:gd name="connsiteY25" fmla="*/ 1378472 h 3123856"/>
              <a:gd name="connsiteX26" fmla="*/ 7502198 w 9147168"/>
              <a:gd name="connsiteY26" fmla="*/ 743472 h 3123856"/>
              <a:gd name="connsiteX27" fmla="*/ 7406948 w 9147168"/>
              <a:gd name="connsiteY27" fmla="*/ 273572 h 3123856"/>
              <a:gd name="connsiteX28" fmla="*/ 7056536 w 9147168"/>
              <a:gd name="connsiteY28" fmla="*/ 121463 h 3123856"/>
              <a:gd name="connsiteX29" fmla="*/ 6817130 w 9147168"/>
              <a:gd name="connsiteY29" fmla="*/ 285614 h 3123856"/>
              <a:gd name="connsiteX30" fmla="*/ 6991044 w 9147168"/>
              <a:gd name="connsiteY30" fmla="*/ 326602 h 3123856"/>
              <a:gd name="connsiteX31" fmla="*/ 6707535 w 9147168"/>
              <a:gd name="connsiteY31" fmla="*/ 433895 h 3123856"/>
              <a:gd name="connsiteX32" fmla="*/ 6701088 w 9147168"/>
              <a:gd name="connsiteY32" fmla="*/ 208251 h 3123856"/>
              <a:gd name="connsiteX33" fmla="*/ 7135931 w 9147168"/>
              <a:gd name="connsiteY33" fmla="*/ 425 h 3123856"/>
              <a:gd name="connsiteX34" fmla="*/ 7616498 w 9147168"/>
              <a:gd name="connsiteY34" fmla="*/ 171972 h 3123856"/>
              <a:gd name="connsiteX35" fmla="*/ 7908791 w 9147168"/>
              <a:gd name="connsiteY35" fmla="*/ 713953 h 3123856"/>
              <a:gd name="connsiteX36" fmla="*/ 7820376 w 9147168"/>
              <a:gd name="connsiteY36" fmla="*/ 1867131 h 3123856"/>
              <a:gd name="connsiteX37" fmla="*/ 9137983 w 9147168"/>
              <a:gd name="connsiteY37" fmla="*/ 2303526 h 3123856"/>
              <a:gd name="connsiteX38" fmla="*/ 9145766 w 9147168"/>
              <a:gd name="connsiteY38" fmla="*/ 3123856 h 312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7168" h="3123856">
                <a:moveTo>
                  <a:pt x="0" y="3123565"/>
                </a:moveTo>
                <a:cubicBezTo>
                  <a:pt x="9070" y="2878441"/>
                  <a:pt x="19997" y="2911346"/>
                  <a:pt x="9294" y="2484043"/>
                </a:cubicBezTo>
                <a:cubicBezTo>
                  <a:pt x="520783" y="2488690"/>
                  <a:pt x="887934" y="2260167"/>
                  <a:pt x="1180018" y="2177505"/>
                </a:cubicBezTo>
                <a:cubicBezTo>
                  <a:pt x="1472102" y="2094843"/>
                  <a:pt x="1542917" y="1987830"/>
                  <a:pt x="1761798" y="1988072"/>
                </a:cubicBezTo>
                <a:cubicBezTo>
                  <a:pt x="1980680" y="1988315"/>
                  <a:pt x="2286132" y="2074072"/>
                  <a:pt x="2493307" y="2178960"/>
                </a:cubicBezTo>
                <a:cubicBezTo>
                  <a:pt x="2700482" y="2283848"/>
                  <a:pt x="2847367" y="2664032"/>
                  <a:pt x="3004849" y="2617401"/>
                </a:cubicBezTo>
                <a:cubicBezTo>
                  <a:pt x="3162331" y="2570770"/>
                  <a:pt x="3392432" y="2124710"/>
                  <a:pt x="3438198" y="1899172"/>
                </a:cubicBezTo>
                <a:cubicBezTo>
                  <a:pt x="3483964" y="1673634"/>
                  <a:pt x="3249815" y="1370005"/>
                  <a:pt x="3279448" y="1264172"/>
                </a:cubicBezTo>
                <a:cubicBezTo>
                  <a:pt x="3309081" y="1158339"/>
                  <a:pt x="3475240" y="1226072"/>
                  <a:pt x="3615998" y="1264172"/>
                </a:cubicBezTo>
                <a:cubicBezTo>
                  <a:pt x="3756756" y="1302272"/>
                  <a:pt x="3994881" y="1405989"/>
                  <a:pt x="4123998" y="1492772"/>
                </a:cubicBezTo>
                <a:cubicBezTo>
                  <a:pt x="4253115" y="1579555"/>
                  <a:pt x="4283806" y="1664222"/>
                  <a:pt x="4390698" y="1784872"/>
                </a:cubicBezTo>
                <a:cubicBezTo>
                  <a:pt x="4497590" y="1905522"/>
                  <a:pt x="4638348" y="2132005"/>
                  <a:pt x="4765348" y="2216672"/>
                </a:cubicBezTo>
                <a:cubicBezTo>
                  <a:pt x="4892348" y="2301339"/>
                  <a:pt x="5034165" y="2383889"/>
                  <a:pt x="5152698" y="2292872"/>
                </a:cubicBezTo>
                <a:cubicBezTo>
                  <a:pt x="5271231" y="2201855"/>
                  <a:pt x="5423631" y="1871655"/>
                  <a:pt x="5476548" y="1670572"/>
                </a:cubicBezTo>
                <a:cubicBezTo>
                  <a:pt x="5529465" y="1469489"/>
                  <a:pt x="5488190" y="1234539"/>
                  <a:pt x="5470198" y="1086372"/>
                </a:cubicBezTo>
                <a:cubicBezTo>
                  <a:pt x="5452206" y="938205"/>
                  <a:pt x="5428923" y="842955"/>
                  <a:pt x="5368598" y="781572"/>
                </a:cubicBezTo>
                <a:cubicBezTo>
                  <a:pt x="5308273" y="720189"/>
                  <a:pt x="5164340" y="699022"/>
                  <a:pt x="5108248" y="718072"/>
                </a:cubicBezTo>
                <a:cubicBezTo>
                  <a:pt x="5052156" y="737122"/>
                  <a:pt x="5056390" y="901164"/>
                  <a:pt x="5032048" y="895872"/>
                </a:cubicBezTo>
                <a:cubicBezTo>
                  <a:pt x="5007706" y="890580"/>
                  <a:pt x="4944206" y="755114"/>
                  <a:pt x="4962198" y="686322"/>
                </a:cubicBezTo>
                <a:cubicBezTo>
                  <a:pt x="4980190" y="617530"/>
                  <a:pt x="5014056" y="492647"/>
                  <a:pt x="5139998" y="483122"/>
                </a:cubicBezTo>
                <a:cubicBezTo>
                  <a:pt x="5265940" y="473597"/>
                  <a:pt x="5590848" y="542389"/>
                  <a:pt x="5717848" y="629172"/>
                </a:cubicBezTo>
                <a:cubicBezTo>
                  <a:pt x="5844848" y="715955"/>
                  <a:pt x="5872365" y="846130"/>
                  <a:pt x="5901998" y="1003822"/>
                </a:cubicBezTo>
                <a:cubicBezTo>
                  <a:pt x="5931631" y="1161514"/>
                  <a:pt x="5845906" y="1419747"/>
                  <a:pt x="5895648" y="1575322"/>
                </a:cubicBezTo>
                <a:cubicBezTo>
                  <a:pt x="5945390" y="1730897"/>
                  <a:pt x="6036406" y="1871655"/>
                  <a:pt x="6200448" y="1937272"/>
                </a:cubicBezTo>
                <a:cubicBezTo>
                  <a:pt x="6364490" y="2002889"/>
                  <a:pt x="6671406" y="2062155"/>
                  <a:pt x="6879898" y="1969022"/>
                </a:cubicBezTo>
                <a:cubicBezTo>
                  <a:pt x="7088390" y="1875889"/>
                  <a:pt x="7347681" y="1582730"/>
                  <a:pt x="7451398" y="1378472"/>
                </a:cubicBezTo>
                <a:cubicBezTo>
                  <a:pt x="7555115" y="1174214"/>
                  <a:pt x="7509606" y="927622"/>
                  <a:pt x="7502198" y="743472"/>
                </a:cubicBezTo>
                <a:cubicBezTo>
                  <a:pt x="7494790" y="559322"/>
                  <a:pt x="7481225" y="377240"/>
                  <a:pt x="7406948" y="273572"/>
                </a:cubicBezTo>
                <a:cubicBezTo>
                  <a:pt x="7332671" y="169904"/>
                  <a:pt x="7154839" y="119456"/>
                  <a:pt x="7056536" y="121463"/>
                </a:cubicBezTo>
                <a:cubicBezTo>
                  <a:pt x="6958233" y="123470"/>
                  <a:pt x="6837716" y="238530"/>
                  <a:pt x="6817130" y="285614"/>
                </a:cubicBezTo>
                <a:cubicBezTo>
                  <a:pt x="6796544" y="332698"/>
                  <a:pt x="7038321" y="293293"/>
                  <a:pt x="6991044" y="326602"/>
                </a:cubicBezTo>
                <a:cubicBezTo>
                  <a:pt x="6905086" y="437276"/>
                  <a:pt x="6784872" y="492302"/>
                  <a:pt x="6707535" y="433895"/>
                </a:cubicBezTo>
                <a:cubicBezTo>
                  <a:pt x="6668879" y="401276"/>
                  <a:pt x="6637210" y="260081"/>
                  <a:pt x="6701088" y="208251"/>
                </a:cubicBezTo>
                <a:cubicBezTo>
                  <a:pt x="6764966" y="156422"/>
                  <a:pt x="6983363" y="6472"/>
                  <a:pt x="7135931" y="425"/>
                </a:cubicBezTo>
                <a:cubicBezTo>
                  <a:pt x="7288499" y="-5621"/>
                  <a:pt x="7487688" y="53051"/>
                  <a:pt x="7616498" y="171972"/>
                </a:cubicBezTo>
                <a:cubicBezTo>
                  <a:pt x="7745308" y="290893"/>
                  <a:pt x="7874811" y="431427"/>
                  <a:pt x="7908791" y="713953"/>
                </a:cubicBezTo>
                <a:cubicBezTo>
                  <a:pt x="7942771" y="996480"/>
                  <a:pt x="7615511" y="1602202"/>
                  <a:pt x="7820376" y="1867131"/>
                </a:cubicBezTo>
                <a:cubicBezTo>
                  <a:pt x="8025241" y="2132060"/>
                  <a:pt x="8890222" y="2391750"/>
                  <a:pt x="9137983" y="2303526"/>
                </a:cubicBezTo>
                <a:cubicBezTo>
                  <a:pt x="9160105" y="2615017"/>
                  <a:pt x="9133724" y="2905514"/>
                  <a:pt x="9145766" y="3123856"/>
                </a:cubicBezTo>
              </a:path>
            </a:pathLst>
          </a:custGeom>
          <a:solidFill>
            <a:srgbClr val="008000">
              <a:alpha val="38000"/>
            </a:srgbClr>
          </a:soli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rcRect t="4394" b="41093"/>
          <a:stretch/>
        </p:blipFill>
        <p:spPr>
          <a:xfrm>
            <a:off x="457200" y="932816"/>
            <a:ext cx="8229600" cy="4126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5320" y="6442502"/>
            <a:ext cx="39490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Times New Roman"/>
                <a:cs typeface="Times New Roman"/>
              </a:rPr>
              <a:t>Norwegian Cyclone Model / Polar Front Theory </a:t>
            </a:r>
          </a:p>
          <a:p>
            <a:pPr algn="r"/>
            <a:r>
              <a:rPr lang="en-US" sz="1050" dirty="0" err="1" smtClean="0">
                <a:latin typeface="Times New Roman"/>
                <a:cs typeface="Times New Roman"/>
              </a:rPr>
              <a:t>Bjerknes</a:t>
            </a:r>
            <a:r>
              <a:rPr lang="en-US" sz="1050" dirty="0" smtClean="0">
                <a:latin typeface="Times New Roman"/>
                <a:cs typeface="Times New Roman"/>
              </a:rPr>
              <a:t> and Solberg (1922)</a:t>
            </a:r>
            <a:endParaRPr lang="en-US" sz="1050" dirty="0">
              <a:latin typeface="Times New Roman"/>
              <a:cs typeface="Times New Roman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88927" y="5524938"/>
            <a:ext cx="714122" cy="507151"/>
          </a:xfrm>
          <a:custGeom>
            <a:avLst/>
            <a:gdLst>
              <a:gd name="connsiteX0" fmla="*/ 302239 w 743188"/>
              <a:gd name="connsiteY0" fmla="*/ 3407 h 499041"/>
              <a:gd name="connsiteX1" fmla="*/ 54589 w 743188"/>
              <a:gd name="connsiteY1" fmla="*/ 187557 h 499041"/>
              <a:gd name="connsiteX2" fmla="*/ 22839 w 743188"/>
              <a:gd name="connsiteY2" fmla="*/ 346307 h 499041"/>
              <a:gd name="connsiteX3" fmla="*/ 333989 w 743188"/>
              <a:gd name="connsiteY3" fmla="*/ 498707 h 499041"/>
              <a:gd name="connsiteX4" fmla="*/ 695939 w 743188"/>
              <a:gd name="connsiteY4" fmla="*/ 378057 h 499041"/>
              <a:gd name="connsiteX5" fmla="*/ 695939 w 743188"/>
              <a:gd name="connsiteY5" fmla="*/ 92307 h 499041"/>
              <a:gd name="connsiteX6" fmla="*/ 302239 w 743188"/>
              <a:gd name="connsiteY6" fmla="*/ 3407 h 499041"/>
              <a:gd name="connsiteX0" fmla="*/ 279519 w 720468"/>
              <a:gd name="connsiteY0" fmla="*/ 3407 h 499041"/>
              <a:gd name="connsiteX1" fmla="*/ 119 w 720468"/>
              <a:gd name="connsiteY1" fmla="*/ 346307 h 499041"/>
              <a:gd name="connsiteX2" fmla="*/ 311269 w 720468"/>
              <a:gd name="connsiteY2" fmla="*/ 498707 h 499041"/>
              <a:gd name="connsiteX3" fmla="*/ 673219 w 720468"/>
              <a:gd name="connsiteY3" fmla="*/ 378057 h 499041"/>
              <a:gd name="connsiteX4" fmla="*/ 673219 w 720468"/>
              <a:gd name="connsiteY4" fmla="*/ 92307 h 499041"/>
              <a:gd name="connsiteX5" fmla="*/ 279519 w 720468"/>
              <a:gd name="connsiteY5" fmla="*/ 3407 h 499041"/>
              <a:gd name="connsiteX0" fmla="*/ 273173 w 714122"/>
              <a:gd name="connsiteY0" fmla="*/ 10264 h 507151"/>
              <a:gd name="connsiteX1" fmla="*/ 123 w 714122"/>
              <a:gd name="connsiteY1" fmla="*/ 308714 h 507151"/>
              <a:gd name="connsiteX2" fmla="*/ 304923 w 714122"/>
              <a:gd name="connsiteY2" fmla="*/ 505564 h 507151"/>
              <a:gd name="connsiteX3" fmla="*/ 666873 w 714122"/>
              <a:gd name="connsiteY3" fmla="*/ 384914 h 507151"/>
              <a:gd name="connsiteX4" fmla="*/ 666873 w 714122"/>
              <a:gd name="connsiteY4" fmla="*/ 99164 h 507151"/>
              <a:gd name="connsiteX5" fmla="*/ 273173 w 714122"/>
              <a:gd name="connsiteY5" fmla="*/ 10264 h 5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122" h="507151">
                <a:moveTo>
                  <a:pt x="273173" y="10264"/>
                </a:moveTo>
                <a:cubicBezTo>
                  <a:pt x="162048" y="45189"/>
                  <a:pt x="-5169" y="226164"/>
                  <a:pt x="123" y="308714"/>
                </a:cubicBezTo>
                <a:cubicBezTo>
                  <a:pt x="5415" y="391264"/>
                  <a:pt x="193798" y="492864"/>
                  <a:pt x="304923" y="505564"/>
                </a:cubicBezTo>
                <a:cubicBezTo>
                  <a:pt x="416048" y="518264"/>
                  <a:pt x="606548" y="452647"/>
                  <a:pt x="666873" y="384914"/>
                </a:cubicBezTo>
                <a:cubicBezTo>
                  <a:pt x="727198" y="317181"/>
                  <a:pt x="732490" y="162664"/>
                  <a:pt x="666873" y="99164"/>
                </a:cubicBezTo>
                <a:cubicBezTo>
                  <a:pt x="601256" y="35664"/>
                  <a:pt x="384298" y="-24661"/>
                  <a:pt x="273173" y="102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58516" y="4787534"/>
            <a:ext cx="962790" cy="1122591"/>
          </a:xfrm>
          <a:custGeom>
            <a:avLst/>
            <a:gdLst>
              <a:gd name="connsiteX0" fmla="*/ 30580 w 961665"/>
              <a:gd name="connsiteY0" fmla="*/ 323238 h 1106757"/>
              <a:gd name="connsiteX1" fmla="*/ 30580 w 961665"/>
              <a:gd name="connsiteY1" fmla="*/ 615185 h 1106757"/>
              <a:gd name="connsiteX2" fmla="*/ 264153 w 961665"/>
              <a:gd name="connsiteY2" fmla="*/ 907131 h 1106757"/>
              <a:gd name="connsiteX3" fmla="*/ 461230 w 961665"/>
              <a:gd name="connsiteY3" fmla="*/ 1104195 h 1106757"/>
              <a:gd name="connsiteX4" fmla="*/ 855383 w 961665"/>
              <a:gd name="connsiteY4" fmla="*/ 768456 h 1106757"/>
              <a:gd name="connsiteX5" fmla="*/ 957571 w 961665"/>
              <a:gd name="connsiteY5" fmla="*/ 469211 h 1106757"/>
              <a:gd name="connsiteX6" fmla="*/ 753195 w 961665"/>
              <a:gd name="connsiteY6" fmla="*/ 82383 h 1106757"/>
              <a:gd name="connsiteX7" fmla="*/ 286050 w 961665"/>
              <a:gd name="connsiteY7" fmla="*/ 16695 h 1106757"/>
              <a:gd name="connsiteX8" fmla="*/ 30580 w 961665"/>
              <a:gd name="connsiteY8" fmla="*/ 323238 h 1106757"/>
              <a:gd name="connsiteX0" fmla="*/ 30580 w 961665"/>
              <a:gd name="connsiteY0" fmla="*/ 323238 h 1108671"/>
              <a:gd name="connsiteX1" fmla="*/ 30580 w 961665"/>
              <a:gd name="connsiteY1" fmla="*/ 615185 h 1108671"/>
              <a:gd name="connsiteX2" fmla="*/ 264153 w 961665"/>
              <a:gd name="connsiteY2" fmla="*/ 907131 h 1108671"/>
              <a:gd name="connsiteX3" fmla="*/ 461230 w 961665"/>
              <a:gd name="connsiteY3" fmla="*/ 1104195 h 1108671"/>
              <a:gd name="connsiteX4" fmla="*/ 855383 w 961665"/>
              <a:gd name="connsiteY4" fmla="*/ 768456 h 1108671"/>
              <a:gd name="connsiteX5" fmla="*/ 957571 w 961665"/>
              <a:gd name="connsiteY5" fmla="*/ 469211 h 1108671"/>
              <a:gd name="connsiteX6" fmla="*/ 753195 w 961665"/>
              <a:gd name="connsiteY6" fmla="*/ 82383 h 1108671"/>
              <a:gd name="connsiteX7" fmla="*/ 286050 w 961665"/>
              <a:gd name="connsiteY7" fmla="*/ 16695 h 1108671"/>
              <a:gd name="connsiteX8" fmla="*/ 30580 w 961665"/>
              <a:gd name="connsiteY8" fmla="*/ 323238 h 1108671"/>
              <a:gd name="connsiteX0" fmla="*/ 30580 w 961426"/>
              <a:gd name="connsiteY0" fmla="*/ 318221 h 1103654"/>
              <a:gd name="connsiteX1" fmla="*/ 30580 w 961426"/>
              <a:gd name="connsiteY1" fmla="*/ 610168 h 1103654"/>
              <a:gd name="connsiteX2" fmla="*/ 264153 w 961426"/>
              <a:gd name="connsiteY2" fmla="*/ 902114 h 1103654"/>
              <a:gd name="connsiteX3" fmla="*/ 461230 w 961426"/>
              <a:gd name="connsiteY3" fmla="*/ 1099178 h 1103654"/>
              <a:gd name="connsiteX4" fmla="*/ 855383 w 961426"/>
              <a:gd name="connsiteY4" fmla="*/ 763439 h 1103654"/>
              <a:gd name="connsiteX5" fmla="*/ 957571 w 961426"/>
              <a:gd name="connsiteY5" fmla="*/ 464194 h 1103654"/>
              <a:gd name="connsiteX6" fmla="*/ 757428 w 961426"/>
              <a:gd name="connsiteY6" fmla="*/ 102766 h 1103654"/>
              <a:gd name="connsiteX7" fmla="*/ 286050 w 961426"/>
              <a:gd name="connsiteY7" fmla="*/ 11678 h 1103654"/>
              <a:gd name="connsiteX8" fmla="*/ 30580 w 961426"/>
              <a:gd name="connsiteY8" fmla="*/ 318221 h 1103654"/>
              <a:gd name="connsiteX0" fmla="*/ 31944 w 962790"/>
              <a:gd name="connsiteY0" fmla="*/ 337158 h 1122591"/>
              <a:gd name="connsiteX1" fmla="*/ 31944 w 962790"/>
              <a:gd name="connsiteY1" fmla="*/ 629105 h 1122591"/>
              <a:gd name="connsiteX2" fmla="*/ 265517 w 962790"/>
              <a:gd name="connsiteY2" fmla="*/ 921051 h 1122591"/>
              <a:gd name="connsiteX3" fmla="*/ 462594 w 962790"/>
              <a:gd name="connsiteY3" fmla="*/ 1118115 h 1122591"/>
              <a:gd name="connsiteX4" fmla="*/ 856747 w 962790"/>
              <a:gd name="connsiteY4" fmla="*/ 782376 h 1122591"/>
              <a:gd name="connsiteX5" fmla="*/ 958935 w 962790"/>
              <a:gd name="connsiteY5" fmla="*/ 483131 h 1122591"/>
              <a:gd name="connsiteX6" fmla="*/ 758792 w 962790"/>
              <a:gd name="connsiteY6" fmla="*/ 121703 h 1122591"/>
              <a:gd name="connsiteX7" fmla="*/ 308580 w 962790"/>
              <a:gd name="connsiteY7" fmla="*/ 9448 h 1122591"/>
              <a:gd name="connsiteX8" fmla="*/ 31944 w 962790"/>
              <a:gd name="connsiteY8" fmla="*/ 337158 h 11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790" h="1122591">
                <a:moveTo>
                  <a:pt x="31944" y="337158"/>
                </a:moveTo>
                <a:cubicBezTo>
                  <a:pt x="-14162" y="440434"/>
                  <a:pt x="-6985" y="531789"/>
                  <a:pt x="31944" y="629105"/>
                </a:cubicBezTo>
                <a:cubicBezTo>
                  <a:pt x="70873" y="726421"/>
                  <a:pt x="193742" y="839549"/>
                  <a:pt x="265517" y="921051"/>
                </a:cubicBezTo>
                <a:cubicBezTo>
                  <a:pt x="337292" y="1002553"/>
                  <a:pt x="371355" y="1075539"/>
                  <a:pt x="462594" y="1118115"/>
                </a:cubicBezTo>
                <a:cubicBezTo>
                  <a:pt x="553833" y="1160691"/>
                  <a:pt x="774023" y="888207"/>
                  <a:pt x="856747" y="782376"/>
                </a:cubicBezTo>
                <a:cubicBezTo>
                  <a:pt x="939471" y="676545"/>
                  <a:pt x="975261" y="593243"/>
                  <a:pt x="958935" y="483131"/>
                </a:cubicBezTo>
                <a:cubicBezTo>
                  <a:pt x="942609" y="373019"/>
                  <a:pt x="870712" y="197122"/>
                  <a:pt x="758792" y="121703"/>
                </a:cubicBezTo>
                <a:cubicBezTo>
                  <a:pt x="646872" y="46284"/>
                  <a:pt x="429721" y="-26461"/>
                  <a:pt x="308580" y="9448"/>
                </a:cubicBezTo>
                <a:cubicBezTo>
                  <a:pt x="187439" y="45357"/>
                  <a:pt x="78050" y="233882"/>
                  <a:pt x="31944" y="33715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1170" y="4948473"/>
            <a:ext cx="520540" cy="663861"/>
          </a:xfrm>
          <a:custGeom>
            <a:avLst/>
            <a:gdLst>
              <a:gd name="connsiteX0" fmla="*/ 72557 w 540234"/>
              <a:gd name="connsiteY0" fmla="*/ 103105 h 664487"/>
              <a:gd name="connsiteX1" fmla="*/ 6864 w 540234"/>
              <a:gd name="connsiteY1" fmla="*/ 256377 h 664487"/>
              <a:gd name="connsiteX2" fmla="*/ 225839 w 540234"/>
              <a:gd name="connsiteY2" fmla="*/ 570219 h 664487"/>
              <a:gd name="connsiteX3" fmla="*/ 371822 w 540234"/>
              <a:gd name="connsiteY3" fmla="*/ 657803 h 664487"/>
              <a:gd name="connsiteX4" fmla="*/ 525104 w 540234"/>
              <a:gd name="connsiteY4" fmla="*/ 424246 h 664487"/>
              <a:gd name="connsiteX5" fmla="*/ 503206 w 540234"/>
              <a:gd name="connsiteY5" fmla="*/ 168793 h 664487"/>
              <a:gd name="connsiteX6" fmla="*/ 247736 w 540234"/>
              <a:gd name="connsiteY6" fmla="*/ 924 h 664487"/>
              <a:gd name="connsiteX7" fmla="*/ 72557 w 540234"/>
              <a:gd name="connsiteY7" fmla="*/ 103105 h 664487"/>
              <a:gd name="connsiteX0" fmla="*/ 52863 w 520540"/>
              <a:gd name="connsiteY0" fmla="*/ 103233 h 663861"/>
              <a:gd name="connsiteX1" fmla="*/ 9068 w 520540"/>
              <a:gd name="connsiteY1" fmla="*/ 314894 h 663861"/>
              <a:gd name="connsiteX2" fmla="*/ 206145 w 520540"/>
              <a:gd name="connsiteY2" fmla="*/ 570347 h 663861"/>
              <a:gd name="connsiteX3" fmla="*/ 352128 w 520540"/>
              <a:gd name="connsiteY3" fmla="*/ 657931 h 663861"/>
              <a:gd name="connsiteX4" fmla="*/ 505410 w 520540"/>
              <a:gd name="connsiteY4" fmla="*/ 424374 h 663861"/>
              <a:gd name="connsiteX5" fmla="*/ 483512 w 520540"/>
              <a:gd name="connsiteY5" fmla="*/ 168921 h 663861"/>
              <a:gd name="connsiteX6" fmla="*/ 228042 w 520540"/>
              <a:gd name="connsiteY6" fmla="*/ 1052 h 663861"/>
              <a:gd name="connsiteX7" fmla="*/ 52863 w 520540"/>
              <a:gd name="connsiteY7" fmla="*/ 103233 h 66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540" h="663861">
                <a:moveTo>
                  <a:pt x="52863" y="103233"/>
                </a:moveTo>
                <a:cubicBezTo>
                  <a:pt x="16367" y="155540"/>
                  <a:pt x="-16479" y="237042"/>
                  <a:pt x="9068" y="314894"/>
                </a:cubicBezTo>
                <a:cubicBezTo>
                  <a:pt x="34615" y="392746"/>
                  <a:pt x="148968" y="513174"/>
                  <a:pt x="206145" y="570347"/>
                </a:cubicBezTo>
                <a:cubicBezTo>
                  <a:pt x="263322" y="627520"/>
                  <a:pt x="302251" y="682260"/>
                  <a:pt x="352128" y="657931"/>
                </a:cubicBezTo>
                <a:cubicBezTo>
                  <a:pt x="402006" y="633602"/>
                  <a:pt x="483513" y="505876"/>
                  <a:pt x="505410" y="424374"/>
                </a:cubicBezTo>
                <a:cubicBezTo>
                  <a:pt x="527307" y="342872"/>
                  <a:pt x="529740" y="239475"/>
                  <a:pt x="483512" y="168921"/>
                </a:cubicBezTo>
                <a:cubicBezTo>
                  <a:pt x="437284" y="98367"/>
                  <a:pt x="303467" y="10784"/>
                  <a:pt x="228042" y="1052"/>
                </a:cubicBezTo>
                <a:cubicBezTo>
                  <a:pt x="152618" y="-8680"/>
                  <a:pt x="89359" y="50926"/>
                  <a:pt x="52863" y="103233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435033" y="3767031"/>
            <a:ext cx="1590052" cy="2036558"/>
          </a:xfrm>
          <a:custGeom>
            <a:avLst/>
            <a:gdLst>
              <a:gd name="connsiteX0" fmla="*/ 33307 w 1602360"/>
              <a:gd name="connsiteY0" fmla="*/ 839457 h 2036558"/>
              <a:gd name="connsiteX1" fmla="*/ 113597 w 1602360"/>
              <a:gd name="connsiteY1" fmla="*/ 1109507 h 2036558"/>
              <a:gd name="connsiteX2" fmla="*/ 675631 w 1602360"/>
              <a:gd name="connsiteY2" fmla="*/ 1540128 h 2036558"/>
              <a:gd name="connsiteX3" fmla="*/ 850811 w 1602360"/>
              <a:gd name="connsiteY3" fmla="*/ 1817477 h 2036558"/>
              <a:gd name="connsiteX4" fmla="*/ 880007 w 1602360"/>
              <a:gd name="connsiteY4" fmla="*/ 2036436 h 2036558"/>
              <a:gd name="connsiteX5" fmla="*/ 1259563 w 1602360"/>
              <a:gd name="connsiteY5" fmla="*/ 1788282 h 2036558"/>
              <a:gd name="connsiteX6" fmla="*/ 1580725 w 1602360"/>
              <a:gd name="connsiteY6" fmla="*/ 1255480 h 2036558"/>
              <a:gd name="connsiteX7" fmla="*/ 1536930 w 1602360"/>
              <a:gd name="connsiteY7" fmla="*/ 642393 h 2036558"/>
              <a:gd name="connsiteX8" fmla="*/ 1244964 w 1602360"/>
              <a:gd name="connsiteY8" fmla="*/ 197175 h 2036558"/>
              <a:gd name="connsiteX9" fmla="*/ 712127 w 1602360"/>
              <a:gd name="connsiteY9" fmla="*/ 111 h 2036558"/>
              <a:gd name="connsiteX10" fmla="*/ 230384 w 1602360"/>
              <a:gd name="connsiteY10" fmla="*/ 175279 h 2036558"/>
              <a:gd name="connsiteX11" fmla="*/ 11409 w 1602360"/>
              <a:gd name="connsiteY11" fmla="*/ 554809 h 2036558"/>
              <a:gd name="connsiteX12" fmla="*/ 33307 w 1602360"/>
              <a:gd name="connsiteY12" fmla="*/ 83945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12" fmla="*/ 112162 w 1600925"/>
              <a:gd name="connsiteY12" fmla="*/ 1109507 h 2036558"/>
              <a:gd name="connsiteX0" fmla="*/ 129915 w 1618678"/>
              <a:gd name="connsiteY0" fmla="*/ 110950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12" fmla="*/ 129915 w 1618678"/>
              <a:gd name="connsiteY12" fmla="*/ 1109507 h 2036558"/>
              <a:gd name="connsiteX0" fmla="*/ 75372 w 1618678"/>
              <a:gd name="connsiteY0" fmla="*/ 93089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0" fmla="*/ 101583 w 1601095"/>
              <a:gd name="connsiteY0" fmla="*/ 1113364 h 2036558"/>
              <a:gd name="connsiteX1" fmla="*/ 674366 w 1601095"/>
              <a:gd name="connsiteY1" fmla="*/ 1540128 h 2036558"/>
              <a:gd name="connsiteX2" fmla="*/ 849546 w 1601095"/>
              <a:gd name="connsiteY2" fmla="*/ 1817477 h 2036558"/>
              <a:gd name="connsiteX3" fmla="*/ 878742 w 1601095"/>
              <a:gd name="connsiteY3" fmla="*/ 2036436 h 2036558"/>
              <a:gd name="connsiteX4" fmla="*/ 1258298 w 1601095"/>
              <a:gd name="connsiteY4" fmla="*/ 1788282 h 2036558"/>
              <a:gd name="connsiteX5" fmla="*/ 1579460 w 1601095"/>
              <a:gd name="connsiteY5" fmla="*/ 1255480 h 2036558"/>
              <a:gd name="connsiteX6" fmla="*/ 1535665 w 1601095"/>
              <a:gd name="connsiteY6" fmla="*/ 642393 h 2036558"/>
              <a:gd name="connsiteX7" fmla="*/ 1243699 w 1601095"/>
              <a:gd name="connsiteY7" fmla="*/ 197175 h 2036558"/>
              <a:gd name="connsiteX8" fmla="*/ 710862 w 1601095"/>
              <a:gd name="connsiteY8" fmla="*/ 111 h 2036558"/>
              <a:gd name="connsiteX9" fmla="*/ 229119 w 1601095"/>
              <a:gd name="connsiteY9" fmla="*/ 175279 h 2036558"/>
              <a:gd name="connsiteX10" fmla="*/ 10144 w 1601095"/>
              <a:gd name="connsiteY10" fmla="*/ 554809 h 2036558"/>
              <a:gd name="connsiteX11" fmla="*/ 101583 w 1601095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0052" h="2036558">
                <a:moveTo>
                  <a:pt x="101583" y="1113364"/>
                </a:moveTo>
                <a:cubicBezTo>
                  <a:pt x="210054" y="1297254"/>
                  <a:pt x="549706" y="1422776"/>
                  <a:pt x="674366" y="1540128"/>
                </a:cubicBezTo>
                <a:cubicBezTo>
                  <a:pt x="799026" y="1657480"/>
                  <a:pt x="815483" y="1734759"/>
                  <a:pt x="849546" y="1817477"/>
                </a:cubicBezTo>
                <a:cubicBezTo>
                  <a:pt x="883609" y="1900195"/>
                  <a:pt x="810617" y="2041302"/>
                  <a:pt x="878742" y="2036436"/>
                </a:cubicBezTo>
                <a:cubicBezTo>
                  <a:pt x="946867" y="2031570"/>
                  <a:pt x="1143945" y="1924524"/>
                  <a:pt x="1258298" y="1788282"/>
                </a:cubicBezTo>
                <a:cubicBezTo>
                  <a:pt x="1372651" y="1652040"/>
                  <a:pt x="1518633" y="1409967"/>
                  <a:pt x="1564861" y="1218986"/>
                </a:cubicBezTo>
                <a:cubicBezTo>
                  <a:pt x="1611089" y="1028005"/>
                  <a:pt x="1589192" y="812695"/>
                  <a:pt x="1535665" y="642393"/>
                </a:cubicBezTo>
                <a:cubicBezTo>
                  <a:pt x="1482138" y="472091"/>
                  <a:pt x="1381166" y="304222"/>
                  <a:pt x="1243699" y="197175"/>
                </a:cubicBezTo>
                <a:cubicBezTo>
                  <a:pt x="1106232" y="90128"/>
                  <a:pt x="879959" y="3760"/>
                  <a:pt x="710862" y="111"/>
                </a:cubicBezTo>
                <a:cubicBezTo>
                  <a:pt x="541765" y="-3538"/>
                  <a:pt x="345905" y="82829"/>
                  <a:pt x="229119" y="175279"/>
                </a:cubicBezTo>
                <a:cubicBezTo>
                  <a:pt x="112333" y="267729"/>
                  <a:pt x="31400" y="398462"/>
                  <a:pt x="10144" y="554809"/>
                </a:cubicBezTo>
                <a:cubicBezTo>
                  <a:pt x="-11112" y="711156"/>
                  <a:pt x="-6888" y="929474"/>
                  <a:pt x="101583" y="11133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653281" y="3990700"/>
            <a:ext cx="1133415" cy="1404522"/>
          </a:xfrm>
          <a:custGeom>
            <a:avLst/>
            <a:gdLst>
              <a:gd name="connsiteX0" fmla="*/ 32767 w 1164086"/>
              <a:gd name="connsiteY0" fmla="*/ 280050 h 1397185"/>
              <a:gd name="connsiteX1" fmla="*/ 18169 w 1164086"/>
              <a:gd name="connsiteY1" fmla="*/ 608490 h 1397185"/>
              <a:gd name="connsiteX2" fmla="*/ 215246 w 1164086"/>
              <a:gd name="connsiteY2" fmla="*/ 856644 h 1397185"/>
              <a:gd name="connsiteX3" fmla="*/ 594801 w 1164086"/>
              <a:gd name="connsiteY3" fmla="*/ 1075604 h 1397185"/>
              <a:gd name="connsiteX4" fmla="*/ 813775 w 1164086"/>
              <a:gd name="connsiteY4" fmla="*/ 1396745 h 1397185"/>
              <a:gd name="connsiteX5" fmla="*/ 1061946 w 1164086"/>
              <a:gd name="connsiteY5" fmla="*/ 1002617 h 1397185"/>
              <a:gd name="connsiteX6" fmla="*/ 1142237 w 1164086"/>
              <a:gd name="connsiteY6" fmla="*/ 535503 h 1397185"/>
              <a:gd name="connsiteX7" fmla="*/ 682391 w 1164086"/>
              <a:gd name="connsiteY7" fmla="*/ 46493 h 1397185"/>
              <a:gd name="connsiteX8" fmla="*/ 229844 w 1164086"/>
              <a:gd name="connsiteY8" fmla="*/ 46493 h 1397185"/>
              <a:gd name="connsiteX9" fmla="*/ 32767 w 1164086"/>
              <a:gd name="connsiteY9" fmla="*/ 280050 h 1397185"/>
              <a:gd name="connsiteX0" fmla="*/ 32767 w 1164086"/>
              <a:gd name="connsiteY0" fmla="*/ 280050 h 1404522"/>
              <a:gd name="connsiteX1" fmla="*/ 18169 w 1164086"/>
              <a:gd name="connsiteY1" fmla="*/ 608490 h 1404522"/>
              <a:gd name="connsiteX2" fmla="*/ 215246 w 1164086"/>
              <a:gd name="connsiteY2" fmla="*/ 856644 h 1404522"/>
              <a:gd name="connsiteX3" fmla="*/ 594801 w 1164086"/>
              <a:gd name="connsiteY3" fmla="*/ 1075604 h 1404522"/>
              <a:gd name="connsiteX4" fmla="*/ 813775 w 1164086"/>
              <a:gd name="connsiteY4" fmla="*/ 1396745 h 1404522"/>
              <a:gd name="connsiteX5" fmla="*/ 1061946 w 1164086"/>
              <a:gd name="connsiteY5" fmla="*/ 1002617 h 1404522"/>
              <a:gd name="connsiteX6" fmla="*/ 1142237 w 1164086"/>
              <a:gd name="connsiteY6" fmla="*/ 535503 h 1404522"/>
              <a:gd name="connsiteX7" fmla="*/ 682391 w 1164086"/>
              <a:gd name="connsiteY7" fmla="*/ 46493 h 1404522"/>
              <a:gd name="connsiteX8" fmla="*/ 229844 w 1164086"/>
              <a:gd name="connsiteY8" fmla="*/ 46493 h 1404522"/>
              <a:gd name="connsiteX9" fmla="*/ 32767 w 1164086"/>
              <a:gd name="connsiteY9" fmla="*/ 280050 h 1404522"/>
              <a:gd name="connsiteX0" fmla="*/ 32767 w 1133415"/>
              <a:gd name="connsiteY0" fmla="*/ 280050 h 1404522"/>
              <a:gd name="connsiteX1" fmla="*/ 18169 w 1133415"/>
              <a:gd name="connsiteY1" fmla="*/ 608490 h 1404522"/>
              <a:gd name="connsiteX2" fmla="*/ 215246 w 1133415"/>
              <a:gd name="connsiteY2" fmla="*/ 856644 h 1404522"/>
              <a:gd name="connsiteX3" fmla="*/ 594801 w 1133415"/>
              <a:gd name="connsiteY3" fmla="*/ 1075604 h 1404522"/>
              <a:gd name="connsiteX4" fmla="*/ 813775 w 1133415"/>
              <a:gd name="connsiteY4" fmla="*/ 1396745 h 1404522"/>
              <a:gd name="connsiteX5" fmla="*/ 1061946 w 1133415"/>
              <a:gd name="connsiteY5" fmla="*/ 1002617 h 1404522"/>
              <a:gd name="connsiteX6" fmla="*/ 1105741 w 1133415"/>
              <a:gd name="connsiteY6" fmla="*/ 535503 h 1404522"/>
              <a:gd name="connsiteX7" fmla="*/ 682391 w 1133415"/>
              <a:gd name="connsiteY7" fmla="*/ 46493 h 1404522"/>
              <a:gd name="connsiteX8" fmla="*/ 229844 w 1133415"/>
              <a:gd name="connsiteY8" fmla="*/ 46493 h 1404522"/>
              <a:gd name="connsiteX9" fmla="*/ 32767 w 1133415"/>
              <a:gd name="connsiteY9" fmla="*/ 280050 h 140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3415" h="1404522">
                <a:moveTo>
                  <a:pt x="32767" y="280050"/>
                </a:moveTo>
                <a:cubicBezTo>
                  <a:pt x="-2512" y="373716"/>
                  <a:pt x="-12244" y="512391"/>
                  <a:pt x="18169" y="608490"/>
                </a:cubicBezTo>
                <a:cubicBezTo>
                  <a:pt x="48582" y="704589"/>
                  <a:pt x="119141" y="778792"/>
                  <a:pt x="215246" y="856644"/>
                </a:cubicBezTo>
                <a:cubicBezTo>
                  <a:pt x="311351" y="934496"/>
                  <a:pt x="495046" y="985587"/>
                  <a:pt x="594801" y="1075604"/>
                </a:cubicBezTo>
                <a:cubicBezTo>
                  <a:pt x="694556" y="1165621"/>
                  <a:pt x="757816" y="1335924"/>
                  <a:pt x="813775" y="1396745"/>
                </a:cubicBezTo>
                <a:cubicBezTo>
                  <a:pt x="869734" y="1457566"/>
                  <a:pt x="1013285" y="1146157"/>
                  <a:pt x="1061946" y="1002617"/>
                </a:cubicBezTo>
                <a:cubicBezTo>
                  <a:pt x="1110607" y="859077"/>
                  <a:pt x="1169000" y="694857"/>
                  <a:pt x="1105741" y="535503"/>
                </a:cubicBezTo>
                <a:cubicBezTo>
                  <a:pt x="1042482" y="376149"/>
                  <a:pt x="834457" y="127995"/>
                  <a:pt x="682391" y="46493"/>
                </a:cubicBezTo>
                <a:cubicBezTo>
                  <a:pt x="530325" y="-35009"/>
                  <a:pt x="336898" y="7567"/>
                  <a:pt x="229844" y="46493"/>
                </a:cubicBezTo>
                <a:cubicBezTo>
                  <a:pt x="122790" y="85419"/>
                  <a:pt x="68046" y="186384"/>
                  <a:pt x="32767" y="28005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895251" y="4202713"/>
            <a:ext cx="652624" cy="639456"/>
          </a:xfrm>
          <a:custGeom>
            <a:avLst/>
            <a:gdLst>
              <a:gd name="connsiteX0" fmla="*/ 2473 w 652624"/>
              <a:gd name="connsiteY0" fmla="*/ 228607 h 639456"/>
              <a:gd name="connsiteX1" fmla="*/ 75465 w 652624"/>
              <a:gd name="connsiteY1" fmla="*/ 484060 h 639456"/>
              <a:gd name="connsiteX2" fmla="*/ 425823 w 652624"/>
              <a:gd name="connsiteY2" fmla="*/ 637332 h 639456"/>
              <a:gd name="connsiteX3" fmla="*/ 652097 w 652624"/>
              <a:gd name="connsiteY3" fmla="*/ 374580 h 639456"/>
              <a:gd name="connsiteX4" fmla="*/ 476917 w 652624"/>
              <a:gd name="connsiteY4" fmla="*/ 126426 h 639456"/>
              <a:gd name="connsiteX5" fmla="*/ 126559 w 652624"/>
              <a:gd name="connsiteY5" fmla="*/ 2349 h 639456"/>
              <a:gd name="connsiteX6" fmla="*/ 2473 w 652624"/>
              <a:gd name="connsiteY6" fmla="*/ 228607 h 63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624" h="639456">
                <a:moveTo>
                  <a:pt x="2473" y="228607"/>
                </a:moveTo>
                <a:cubicBezTo>
                  <a:pt x="-6043" y="308892"/>
                  <a:pt x="4907" y="415939"/>
                  <a:pt x="75465" y="484060"/>
                </a:cubicBezTo>
                <a:cubicBezTo>
                  <a:pt x="146023" y="552181"/>
                  <a:pt x="329718" y="655579"/>
                  <a:pt x="425823" y="637332"/>
                </a:cubicBezTo>
                <a:cubicBezTo>
                  <a:pt x="521928" y="619085"/>
                  <a:pt x="643581" y="459731"/>
                  <a:pt x="652097" y="374580"/>
                </a:cubicBezTo>
                <a:cubicBezTo>
                  <a:pt x="660613" y="289429"/>
                  <a:pt x="564507" y="188464"/>
                  <a:pt x="476917" y="126426"/>
                </a:cubicBezTo>
                <a:cubicBezTo>
                  <a:pt x="389327" y="64388"/>
                  <a:pt x="205633" y="-14681"/>
                  <a:pt x="126559" y="2349"/>
                </a:cubicBezTo>
                <a:cubicBezTo>
                  <a:pt x="47485" y="19379"/>
                  <a:pt x="10989" y="148322"/>
                  <a:pt x="2473" y="228607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65067" y="3193624"/>
            <a:ext cx="1826294" cy="2222372"/>
          </a:xfrm>
          <a:custGeom>
            <a:avLst/>
            <a:gdLst>
              <a:gd name="connsiteX0" fmla="*/ 97597 w 1826294"/>
              <a:gd name="connsiteY0" fmla="*/ 420246 h 2222372"/>
              <a:gd name="connsiteX1" fmla="*/ 2708 w 1826294"/>
              <a:gd name="connsiteY1" fmla="*/ 938451 h 2222372"/>
              <a:gd name="connsiteX2" fmla="*/ 185186 w 1826294"/>
              <a:gd name="connsiteY2" fmla="*/ 1478552 h 2222372"/>
              <a:gd name="connsiteX3" fmla="*/ 462554 w 1826294"/>
              <a:gd name="connsiteY3" fmla="*/ 1690213 h 2222372"/>
              <a:gd name="connsiteX4" fmla="*/ 893203 w 1826294"/>
              <a:gd name="connsiteY4" fmla="*/ 1653719 h 2222372"/>
              <a:gd name="connsiteX5" fmla="*/ 1082981 w 1826294"/>
              <a:gd name="connsiteY5" fmla="*/ 1770498 h 2222372"/>
              <a:gd name="connsiteX6" fmla="*/ 1126776 w 1826294"/>
              <a:gd name="connsiteY6" fmla="*/ 2208417 h 2222372"/>
              <a:gd name="connsiteX7" fmla="*/ 1411442 w 1826294"/>
              <a:gd name="connsiteY7" fmla="*/ 2055145 h 2222372"/>
              <a:gd name="connsiteX8" fmla="*/ 1790998 w 1826294"/>
              <a:gd name="connsiteY8" fmla="*/ 1478552 h 2222372"/>
              <a:gd name="connsiteX9" fmla="*/ 1761801 w 1826294"/>
              <a:gd name="connsiteY9" fmla="*/ 719491 h 2222372"/>
              <a:gd name="connsiteX10" fmla="*/ 1367647 w 1826294"/>
              <a:gd name="connsiteY10" fmla="*/ 208585 h 2222372"/>
              <a:gd name="connsiteX11" fmla="*/ 732622 w 1826294"/>
              <a:gd name="connsiteY11" fmla="*/ 4223 h 2222372"/>
              <a:gd name="connsiteX12" fmla="*/ 382263 w 1826294"/>
              <a:gd name="connsiteY12" fmla="*/ 99106 h 2222372"/>
              <a:gd name="connsiteX13" fmla="*/ 97597 w 1826294"/>
              <a:gd name="connsiteY13" fmla="*/ 420246 h 222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6294" h="2222372">
                <a:moveTo>
                  <a:pt x="97597" y="420246"/>
                </a:moveTo>
                <a:cubicBezTo>
                  <a:pt x="34338" y="560137"/>
                  <a:pt x="-11890" y="762067"/>
                  <a:pt x="2708" y="938451"/>
                </a:cubicBezTo>
                <a:cubicBezTo>
                  <a:pt x="17306" y="1114835"/>
                  <a:pt x="108545" y="1353258"/>
                  <a:pt x="185186" y="1478552"/>
                </a:cubicBezTo>
                <a:cubicBezTo>
                  <a:pt x="261827" y="1603846"/>
                  <a:pt x="344551" y="1661019"/>
                  <a:pt x="462554" y="1690213"/>
                </a:cubicBezTo>
                <a:cubicBezTo>
                  <a:pt x="580557" y="1719407"/>
                  <a:pt x="789799" y="1640338"/>
                  <a:pt x="893203" y="1653719"/>
                </a:cubicBezTo>
                <a:cubicBezTo>
                  <a:pt x="996607" y="1667100"/>
                  <a:pt x="1044052" y="1678048"/>
                  <a:pt x="1082981" y="1770498"/>
                </a:cubicBezTo>
                <a:cubicBezTo>
                  <a:pt x="1121910" y="1862948"/>
                  <a:pt x="1072033" y="2160976"/>
                  <a:pt x="1126776" y="2208417"/>
                </a:cubicBezTo>
                <a:cubicBezTo>
                  <a:pt x="1181520" y="2255858"/>
                  <a:pt x="1300738" y="2176789"/>
                  <a:pt x="1411442" y="2055145"/>
                </a:cubicBezTo>
                <a:cubicBezTo>
                  <a:pt x="1522146" y="1933501"/>
                  <a:pt x="1732605" y="1701161"/>
                  <a:pt x="1790998" y="1478552"/>
                </a:cubicBezTo>
                <a:cubicBezTo>
                  <a:pt x="1849391" y="1255943"/>
                  <a:pt x="1832359" y="931152"/>
                  <a:pt x="1761801" y="719491"/>
                </a:cubicBezTo>
                <a:cubicBezTo>
                  <a:pt x="1691243" y="507830"/>
                  <a:pt x="1539177" y="327796"/>
                  <a:pt x="1367647" y="208585"/>
                </a:cubicBezTo>
                <a:cubicBezTo>
                  <a:pt x="1196117" y="89374"/>
                  <a:pt x="896853" y="22469"/>
                  <a:pt x="732622" y="4223"/>
                </a:cubicBezTo>
                <a:cubicBezTo>
                  <a:pt x="568391" y="-14023"/>
                  <a:pt x="490534" y="28552"/>
                  <a:pt x="382263" y="99106"/>
                </a:cubicBezTo>
                <a:cubicBezTo>
                  <a:pt x="273992" y="169660"/>
                  <a:pt x="160856" y="280355"/>
                  <a:pt x="97597" y="420246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313566" y="3441356"/>
            <a:ext cx="1445864" cy="1364845"/>
          </a:xfrm>
          <a:custGeom>
            <a:avLst/>
            <a:gdLst>
              <a:gd name="connsiteX0" fmla="*/ 102380 w 1450494"/>
              <a:gd name="connsiteY0" fmla="*/ 201709 h 1363328"/>
              <a:gd name="connsiteX1" fmla="*/ 192 w 1450494"/>
              <a:gd name="connsiteY1" fmla="*/ 573941 h 1363328"/>
              <a:gd name="connsiteX2" fmla="*/ 124277 w 1450494"/>
              <a:gd name="connsiteY2" fmla="*/ 1055652 h 1363328"/>
              <a:gd name="connsiteX3" fmla="*/ 416243 w 1450494"/>
              <a:gd name="connsiteY3" fmla="*/ 1223521 h 1363328"/>
              <a:gd name="connsiteX4" fmla="*/ 846892 w 1450494"/>
              <a:gd name="connsiteY4" fmla="*/ 1121340 h 1363328"/>
              <a:gd name="connsiteX5" fmla="*/ 1219148 w 1450494"/>
              <a:gd name="connsiteY5" fmla="*/ 1362195 h 1363328"/>
              <a:gd name="connsiteX6" fmla="*/ 1445422 w 1450494"/>
              <a:gd name="connsiteY6" fmla="*/ 1004561 h 1363328"/>
              <a:gd name="connsiteX7" fmla="*/ 1328636 w 1450494"/>
              <a:gd name="connsiteY7" fmla="*/ 522850 h 1363328"/>
              <a:gd name="connsiteX8" fmla="*/ 810396 w 1450494"/>
              <a:gd name="connsiteY8" fmla="*/ 48437 h 1363328"/>
              <a:gd name="connsiteX9" fmla="*/ 343251 w 1450494"/>
              <a:gd name="connsiteY9" fmla="*/ 33840 h 1363328"/>
              <a:gd name="connsiteX10" fmla="*/ 102380 w 1450494"/>
              <a:gd name="connsiteY10" fmla="*/ 201709 h 1363328"/>
              <a:gd name="connsiteX0" fmla="*/ 102380 w 1450494"/>
              <a:gd name="connsiteY0" fmla="*/ 201709 h 1363502"/>
              <a:gd name="connsiteX1" fmla="*/ 192 w 1450494"/>
              <a:gd name="connsiteY1" fmla="*/ 573941 h 1363502"/>
              <a:gd name="connsiteX2" fmla="*/ 124277 w 1450494"/>
              <a:gd name="connsiteY2" fmla="*/ 1055652 h 1363502"/>
              <a:gd name="connsiteX3" fmla="*/ 416243 w 1450494"/>
              <a:gd name="connsiteY3" fmla="*/ 1223521 h 1363502"/>
              <a:gd name="connsiteX4" fmla="*/ 970978 w 1450494"/>
              <a:gd name="connsiteY4" fmla="*/ 1128639 h 1363502"/>
              <a:gd name="connsiteX5" fmla="*/ 1219148 w 1450494"/>
              <a:gd name="connsiteY5" fmla="*/ 1362195 h 1363502"/>
              <a:gd name="connsiteX6" fmla="*/ 1445422 w 1450494"/>
              <a:gd name="connsiteY6" fmla="*/ 1004561 h 1363502"/>
              <a:gd name="connsiteX7" fmla="*/ 1328636 w 1450494"/>
              <a:gd name="connsiteY7" fmla="*/ 522850 h 1363502"/>
              <a:gd name="connsiteX8" fmla="*/ 810396 w 1450494"/>
              <a:gd name="connsiteY8" fmla="*/ 48437 h 1363502"/>
              <a:gd name="connsiteX9" fmla="*/ 343251 w 1450494"/>
              <a:gd name="connsiteY9" fmla="*/ 33840 h 1363502"/>
              <a:gd name="connsiteX10" fmla="*/ 102380 w 1450494"/>
              <a:gd name="connsiteY10" fmla="*/ 201709 h 1363502"/>
              <a:gd name="connsiteX0" fmla="*/ 102380 w 1450494"/>
              <a:gd name="connsiteY0" fmla="*/ 201709 h 1365949"/>
              <a:gd name="connsiteX1" fmla="*/ 192 w 1450494"/>
              <a:gd name="connsiteY1" fmla="*/ 573941 h 1365949"/>
              <a:gd name="connsiteX2" fmla="*/ 124277 w 1450494"/>
              <a:gd name="connsiteY2" fmla="*/ 1055652 h 1365949"/>
              <a:gd name="connsiteX3" fmla="*/ 416243 w 1450494"/>
              <a:gd name="connsiteY3" fmla="*/ 1223521 h 1365949"/>
              <a:gd name="connsiteX4" fmla="*/ 970978 w 1450494"/>
              <a:gd name="connsiteY4" fmla="*/ 1128639 h 1365949"/>
              <a:gd name="connsiteX5" fmla="*/ 1219148 w 1450494"/>
              <a:gd name="connsiteY5" fmla="*/ 1362195 h 1365949"/>
              <a:gd name="connsiteX6" fmla="*/ 1445422 w 1450494"/>
              <a:gd name="connsiteY6" fmla="*/ 1004561 h 1365949"/>
              <a:gd name="connsiteX7" fmla="*/ 1328636 w 1450494"/>
              <a:gd name="connsiteY7" fmla="*/ 522850 h 1365949"/>
              <a:gd name="connsiteX8" fmla="*/ 810396 w 1450494"/>
              <a:gd name="connsiteY8" fmla="*/ 48437 h 1365949"/>
              <a:gd name="connsiteX9" fmla="*/ 343251 w 1450494"/>
              <a:gd name="connsiteY9" fmla="*/ 33840 h 1365949"/>
              <a:gd name="connsiteX10" fmla="*/ 102380 w 1450494"/>
              <a:gd name="connsiteY10" fmla="*/ 201709 h 1365949"/>
              <a:gd name="connsiteX0" fmla="*/ 102380 w 1450494"/>
              <a:gd name="connsiteY0" fmla="*/ 201709 h 1364845"/>
              <a:gd name="connsiteX1" fmla="*/ 192 w 1450494"/>
              <a:gd name="connsiteY1" fmla="*/ 573941 h 1364845"/>
              <a:gd name="connsiteX2" fmla="*/ 124277 w 1450494"/>
              <a:gd name="connsiteY2" fmla="*/ 1055652 h 1364845"/>
              <a:gd name="connsiteX3" fmla="*/ 416243 w 1450494"/>
              <a:gd name="connsiteY3" fmla="*/ 1223521 h 1364845"/>
              <a:gd name="connsiteX4" fmla="*/ 970978 w 1450494"/>
              <a:gd name="connsiteY4" fmla="*/ 1128639 h 1364845"/>
              <a:gd name="connsiteX5" fmla="*/ 1219148 w 1450494"/>
              <a:gd name="connsiteY5" fmla="*/ 1362195 h 1364845"/>
              <a:gd name="connsiteX6" fmla="*/ 1445422 w 1450494"/>
              <a:gd name="connsiteY6" fmla="*/ 946172 h 1364845"/>
              <a:gd name="connsiteX7" fmla="*/ 1328636 w 1450494"/>
              <a:gd name="connsiteY7" fmla="*/ 522850 h 1364845"/>
              <a:gd name="connsiteX8" fmla="*/ 810396 w 1450494"/>
              <a:gd name="connsiteY8" fmla="*/ 48437 h 1364845"/>
              <a:gd name="connsiteX9" fmla="*/ 343251 w 1450494"/>
              <a:gd name="connsiteY9" fmla="*/ 33840 h 1364845"/>
              <a:gd name="connsiteX10" fmla="*/ 102380 w 1450494"/>
              <a:gd name="connsiteY10" fmla="*/ 201709 h 1364845"/>
              <a:gd name="connsiteX0" fmla="*/ 102380 w 1445864"/>
              <a:gd name="connsiteY0" fmla="*/ 201709 h 1364845"/>
              <a:gd name="connsiteX1" fmla="*/ 192 w 1445864"/>
              <a:gd name="connsiteY1" fmla="*/ 573941 h 1364845"/>
              <a:gd name="connsiteX2" fmla="*/ 124277 w 1445864"/>
              <a:gd name="connsiteY2" fmla="*/ 1055652 h 1364845"/>
              <a:gd name="connsiteX3" fmla="*/ 416243 w 1445864"/>
              <a:gd name="connsiteY3" fmla="*/ 1223521 h 1364845"/>
              <a:gd name="connsiteX4" fmla="*/ 970978 w 1445864"/>
              <a:gd name="connsiteY4" fmla="*/ 1128639 h 1364845"/>
              <a:gd name="connsiteX5" fmla="*/ 1219148 w 1445864"/>
              <a:gd name="connsiteY5" fmla="*/ 1362195 h 1364845"/>
              <a:gd name="connsiteX6" fmla="*/ 1445422 w 1445864"/>
              <a:gd name="connsiteY6" fmla="*/ 946172 h 1364845"/>
              <a:gd name="connsiteX7" fmla="*/ 1262943 w 1445864"/>
              <a:gd name="connsiteY7" fmla="*/ 464461 h 1364845"/>
              <a:gd name="connsiteX8" fmla="*/ 810396 w 1445864"/>
              <a:gd name="connsiteY8" fmla="*/ 48437 h 1364845"/>
              <a:gd name="connsiteX9" fmla="*/ 343251 w 1445864"/>
              <a:gd name="connsiteY9" fmla="*/ 33840 h 1364845"/>
              <a:gd name="connsiteX10" fmla="*/ 102380 w 1445864"/>
              <a:gd name="connsiteY10" fmla="*/ 201709 h 13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864" h="1364845">
                <a:moveTo>
                  <a:pt x="102380" y="201709"/>
                </a:moveTo>
                <a:cubicBezTo>
                  <a:pt x="45204" y="291726"/>
                  <a:pt x="-3457" y="431617"/>
                  <a:pt x="192" y="573941"/>
                </a:cubicBezTo>
                <a:cubicBezTo>
                  <a:pt x="3841" y="716265"/>
                  <a:pt x="54935" y="947389"/>
                  <a:pt x="124277" y="1055652"/>
                </a:cubicBezTo>
                <a:cubicBezTo>
                  <a:pt x="193619" y="1163915"/>
                  <a:pt x="275126" y="1211356"/>
                  <a:pt x="416243" y="1223521"/>
                </a:cubicBezTo>
                <a:cubicBezTo>
                  <a:pt x="557360" y="1235686"/>
                  <a:pt x="837161" y="1105527"/>
                  <a:pt x="970978" y="1128639"/>
                </a:cubicBezTo>
                <a:cubicBezTo>
                  <a:pt x="1104795" y="1151751"/>
                  <a:pt x="1140074" y="1392606"/>
                  <a:pt x="1219148" y="1362195"/>
                </a:cubicBezTo>
                <a:cubicBezTo>
                  <a:pt x="1298222" y="1331784"/>
                  <a:pt x="1438123" y="1095794"/>
                  <a:pt x="1445422" y="946172"/>
                </a:cubicBezTo>
                <a:cubicBezTo>
                  <a:pt x="1452721" y="796550"/>
                  <a:pt x="1368781" y="614084"/>
                  <a:pt x="1262943" y="464461"/>
                </a:cubicBezTo>
                <a:cubicBezTo>
                  <a:pt x="1157105" y="314839"/>
                  <a:pt x="974627" y="129939"/>
                  <a:pt x="810396" y="48437"/>
                </a:cubicBezTo>
                <a:cubicBezTo>
                  <a:pt x="646165" y="-33065"/>
                  <a:pt x="460037" y="7078"/>
                  <a:pt x="343251" y="33840"/>
                </a:cubicBezTo>
                <a:cubicBezTo>
                  <a:pt x="226465" y="60602"/>
                  <a:pt x="159556" y="111692"/>
                  <a:pt x="102380" y="201709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08142" y="3650297"/>
            <a:ext cx="761803" cy="808243"/>
          </a:xfrm>
          <a:custGeom>
            <a:avLst/>
            <a:gdLst>
              <a:gd name="connsiteX0" fmla="*/ 56527 w 786441"/>
              <a:gd name="connsiteY0" fmla="*/ 213399 h 816765"/>
              <a:gd name="connsiteX1" fmla="*/ 5433 w 786441"/>
              <a:gd name="connsiteY1" fmla="*/ 563735 h 816765"/>
              <a:gd name="connsiteX2" fmla="*/ 166014 w 786441"/>
              <a:gd name="connsiteY2" fmla="*/ 804590 h 816765"/>
              <a:gd name="connsiteX3" fmla="*/ 516372 w 786441"/>
              <a:gd name="connsiteY3" fmla="*/ 724305 h 816765"/>
              <a:gd name="connsiteX4" fmla="*/ 786441 w 786441"/>
              <a:gd name="connsiteY4" fmla="*/ 242594 h 816765"/>
              <a:gd name="connsiteX5" fmla="*/ 516372 w 786441"/>
              <a:gd name="connsiteY5" fmla="*/ 9037 h 816765"/>
              <a:gd name="connsiteX6" fmla="*/ 239005 w 786441"/>
              <a:gd name="connsiteY6" fmla="*/ 67426 h 816765"/>
              <a:gd name="connsiteX7" fmla="*/ 56527 w 786441"/>
              <a:gd name="connsiteY7" fmla="*/ 213399 h 816765"/>
              <a:gd name="connsiteX0" fmla="*/ 56527 w 764544"/>
              <a:gd name="connsiteY0" fmla="*/ 213399 h 817213"/>
              <a:gd name="connsiteX1" fmla="*/ 5433 w 764544"/>
              <a:gd name="connsiteY1" fmla="*/ 563735 h 817213"/>
              <a:gd name="connsiteX2" fmla="*/ 166014 w 764544"/>
              <a:gd name="connsiteY2" fmla="*/ 804590 h 817213"/>
              <a:gd name="connsiteX3" fmla="*/ 516372 w 764544"/>
              <a:gd name="connsiteY3" fmla="*/ 724305 h 817213"/>
              <a:gd name="connsiteX4" fmla="*/ 764544 w 764544"/>
              <a:gd name="connsiteY4" fmla="*/ 227997 h 817213"/>
              <a:gd name="connsiteX5" fmla="*/ 516372 w 764544"/>
              <a:gd name="connsiteY5" fmla="*/ 9037 h 817213"/>
              <a:gd name="connsiteX6" fmla="*/ 239005 w 764544"/>
              <a:gd name="connsiteY6" fmla="*/ 67426 h 817213"/>
              <a:gd name="connsiteX7" fmla="*/ 56527 w 764544"/>
              <a:gd name="connsiteY7" fmla="*/ 213399 h 817213"/>
              <a:gd name="connsiteX0" fmla="*/ 65522 w 773539"/>
              <a:gd name="connsiteY0" fmla="*/ 204401 h 808215"/>
              <a:gd name="connsiteX1" fmla="*/ 14428 w 773539"/>
              <a:gd name="connsiteY1" fmla="*/ 554737 h 808215"/>
              <a:gd name="connsiteX2" fmla="*/ 175009 w 773539"/>
              <a:gd name="connsiteY2" fmla="*/ 795592 h 808215"/>
              <a:gd name="connsiteX3" fmla="*/ 525367 w 773539"/>
              <a:gd name="connsiteY3" fmla="*/ 715307 h 808215"/>
              <a:gd name="connsiteX4" fmla="*/ 773539 w 773539"/>
              <a:gd name="connsiteY4" fmla="*/ 218999 h 808215"/>
              <a:gd name="connsiteX5" fmla="*/ 525367 w 773539"/>
              <a:gd name="connsiteY5" fmla="*/ 39 h 808215"/>
              <a:gd name="connsiteX6" fmla="*/ 65522 w 773539"/>
              <a:gd name="connsiteY6" fmla="*/ 204401 h 808215"/>
              <a:gd name="connsiteX0" fmla="*/ 97580 w 761803"/>
              <a:gd name="connsiteY0" fmla="*/ 153338 h 808243"/>
              <a:gd name="connsiteX1" fmla="*/ 2692 w 761803"/>
              <a:gd name="connsiteY1" fmla="*/ 554765 h 808243"/>
              <a:gd name="connsiteX2" fmla="*/ 163273 w 761803"/>
              <a:gd name="connsiteY2" fmla="*/ 795620 h 808243"/>
              <a:gd name="connsiteX3" fmla="*/ 513631 w 761803"/>
              <a:gd name="connsiteY3" fmla="*/ 715335 h 808243"/>
              <a:gd name="connsiteX4" fmla="*/ 761803 w 761803"/>
              <a:gd name="connsiteY4" fmla="*/ 219027 h 808243"/>
              <a:gd name="connsiteX5" fmla="*/ 513631 w 761803"/>
              <a:gd name="connsiteY5" fmla="*/ 67 h 808243"/>
              <a:gd name="connsiteX6" fmla="*/ 97580 w 761803"/>
              <a:gd name="connsiteY6" fmla="*/ 153338 h 80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803" h="808243">
                <a:moveTo>
                  <a:pt x="97580" y="153338"/>
                </a:moveTo>
                <a:cubicBezTo>
                  <a:pt x="12423" y="245788"/>
                  <a:pt x="-8257" y="447718"/>
                  <a:pt x="2692" y="554765"/>
                </a:cubicBezTo>
                <a:cubicBezTo>
                  <a:pt x="13641" y="661812"/>
                  <a:pt x="78117" y="768858"/>
                  <a:pt x="163273" y="795620"/>
                </a:cubicBezTo>
                <a:cubicBezTo>
                  <a:pt x="248429" y="822382"/>
                  <a:pt x="413876" y="811434"/>
                  <a:pt x="513631" y="715335"/>
                </a:cubicBezTo>
                <a:cubicBezTo>
                  <a:pt x="613386" y="619236"/>
                  <a:pt x="761803" y="338238"/>
                  <a:pt x="761803" y="219027"/>
                </a:cubicBezTo>
                <a:cubicBezTo>
                  <a:pt x="761803" y="99816"/>
                  <a:pt x="604870" y="29262"/>
                  <a:pt x="513631" y="67"/>
                </a:cubicBezTo>
                <a:cubicBezTo>
                  <a:pt x="395628" y="-2366"/>
                  <a:pt x="182737" y="60888"/>
                  <a:pt x="97580" y="15333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640606" y="3827957"/>
            <a:ext cx="397759" cy="394207"/>
          </a:xfrm>
          <a:custGeom>
            <a:avLst/>
            <a:gdLst>
              <a:gd name="connsiteX0" fmla="*/ 96502 w 397759"/>
              <a:gd name="connsiteY0" fmla="*/ 55964 h 394207"/>
              <a:gd name="connsiteX1" fmla="*/ 1613 w 397759"/>
              <a:gd name="connsiteY1" fmla="*/ 289521 h 394207"/>
              <a:gd name="connsiteX2" fmla="*/ 162194 w 397759"/>
              <a:gd name="connsiteY2" fmla="*/ 391702 h 394207"/>
              <a:gd name="connsiteX3" fmla="*/ 373869 w 397759"/>
              <a:gd name="connsiteY3" fmla="*/ 194638 h 394207"/>
              <a:gd name="connsiteX4" fmla="*/ 359271 w 397759"/>
              <a:gd name="connsiteY4" fmla="*/ 12172 h 394207"/>
              <a:gd name="connsiteX5" fmla="*/ 96502 w 397759"/>
              <a:gd name="connsiteY5" fmla="*/ 55964 h 39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759" h="394207">
                <a:moveTo>
                  <a:pt x="96502" y="55964"/>
                </a:moveTo>
                <a:cubicBezTo>
                  <a:pt x="36892" y="102189"/>
                  <a:pt x="-9336" y="233565"/>
                  <a:pt x="1613" y="289521"/>
                </a:cubicBezTo>
                <a:cubicBezTo>
                  <a:pt x="12562" y="345477"/>
                  <a:pt x="100151" y="407516"/>
                  <a:pt x="162194" y="391702"/>
                </a:cubicBezTo>
                <a:cubicBezTo>
                  <a:pt x="224237" y="375888"/>
                  <a:pt x="341023" y="257893"/>
                  <a:pt x="373869" y="194638"/>
                </a:cubicBezTo>
                <a:cubicBezTo>
                  <a:pt x="406715" y="131383"/>
                  <a:pt x="409148" y="41367"/>
                  <a:pt x="359271" y="12172"/>
                </a:cubicBezTo>
                <a:cubicBezTo>
                  <a:pt x="309394" y="-17023"/>
                  <a:pt x="156112" y="9739"/>
                  <a:pt x="96502" y="559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19692" y="5745078"/>
            <a:ext cx="686119" cy="270050"/>
          </a:xfrm>
          <a:custGeom>
            <a:avLst/>
            <a:gdLst>
              <a:gd name="connsiteX0" fmla="*/ 0 w 686119"/>
              <a:gd name="connsiteY0" fmla="*/ 270050 h 270050"/>
              <a:gd name="connsiteX1" fmla="*/ 686119 w 686119"/>
              <a:gd name="connsiteY1" fmla="*/ 0 h 2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6119" h="270050">
                <a:moveTo>
                  <a:pt x="0" y="270050"/>
                </a:moveTo>
                <a:lnTo>
                  <a:pt x="686119" y="0"/>
                </a:lnTo>
              </a:path>
            </a:pathLst>
          </a:cu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109434" y="5248769"/>
            <a:ext cx="321942" cy="1051007"/>
          </a:xfrm>
          <a:custGeom>
            <a:avLst/>
            <a:gdLst>
              <a:gd name="connsiteX0" fmla="*/ 0 w 321942"/>
              <a:gd name="connsiteY0" fmla="*/ 1051007 h 1051007"/>
              <a:gd name="connsiteX1" fmla="*/ 270069 w 321942"/>
              <a:gd name="connsiteY1" fmla="*/ 569296 h 1051007"/>
              <a:gd name="connsiteX2" fmla="*/ 321163 w 321942"/>
              <a:gd name="connsiteY2" fmla="*/ 211661 h 1051007"/>
              <a:gd name="connsiteX3" fmla="*/ 255470 w 321942"/>
              <a:gd name="connsiteY3" fmla="*/ 0 h 10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2" h="1051007">
                <a:moveTo>
                  <a:pt x="0" y="1051007"/>
                </a:moveTo>
                <a:cubicBezTo>
                  <a:pt x="108271" y="880097"/>
                  <a:pt x="216542" y="709187"/>
                  <a:pt x="270069" y="569296"/>
                </a:cubicBezTo>
                <a:cubicBezTo>
                  <a:pt x="323596" y="429405"/>
                  <a:pt x="323596" y="306544"/>
                  <a:pt x="321163" y="211661"/>
                </a:cubicBezTo>
                <a:cubicBezTo>
                  <a:pt x="318730" y="116778"/>
                  <a:pt x="287100" y="58389"/>
                  <a:pt x="255470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138596" y="4467813"/>
            <a:ext cx="372361" cy="1576510"/>
          </a:xfrm>
          <a:custGeom>
            <a:avLst/>
            <a:gdLst>
              <a:gd name="connsiteX0" fmla="*/ 0 w 372361"/>
              <a:gd name="connsiteY0" fmla="*/ 1576510 h 1576510"/>
              <a:gd name="connsiteX1" fmla="*/ 284666 w 372361"/>
              <a:gd name="connsiteY1" fmla="*/ 1145889 h 1576510"/>
              <a:gd name="connsiteX2" fmla="*/ 372256 w 372361"/>
              <a:gd name="connsiteY2" fmla="*/ 642282 h 1576510"/>
              <a:gd name="connsiteX3" fmla="*/ 299265 w 372361"/>
              <a:gd name="connsiteY3" fmla="*/ 167869 h 1576510"/>
              <a:gd name="connsiteX4" fmla="*/ 160581 w 372361"/>
              <a:gd name="connsiteY4" fmla="*/ 0 h 157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361" h="1576510">
                <a:moveTo>
                  <a:pt x="0" y="1576510"/>
                </a:moveTo>
                <a:cubicBezTo>
                  <a:pt x="111311" y="1439052"/>
                  <a:pt x="222623" y="1301594"/>
                  <a:pt x="284666" y="1145889"/>
                </a:cubicBezTo>
                <a:cubicBezTo>
                  <a:pt x="346709" y="990184"/>
                  <a:pt x="369823" y="805285"/>
                  <a:pt x="372256" y="642282"/>
                </a:cubicBezTo>
                <a:cubicBezTo>
                  <a:pt x="374689" y="479279"/>
                  <a:pt x="334544" y="274916"/>
                  <a:pt x="299265" y="167869"/>
                </a:cubicBezTo>
                <a:cubicBezTo>
                  <a:pt x="263986" y="60822"/>
                  <a:pt x="160581" y="0"/>
                  <a:pt x="160581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919587" y="3964206"/>
            <a:ext cx="612718" cy="1707886"/>
          </a:xfrm>
          <a:custGeom>
            <a:avLst/>
            <a:gdLst>
              <a:gd name="connsiteX0" fmla="*/ 0 w 612718"/>
              <a:gd name="connsiteY0" fmla="*/ 1707886 h 1707886"/>
              <a:gd name="connsiteX1" fmla="*/ 416051 w 612718"/>
              <a:gd name="connsiteY1" fmla="*/ 1350251 h 1707886"/>
              <a:gd name="connsiteX2" fmla="*/ 605828 w 612718"/>
              <a:gd name="connsiteY2" fmla="*/ 788255 h 1707886"/>
              <a:gd name="connsiteX3" fmla="*/ 562033 w 612718"/>
              <a:gd name="connsiteY3" fmla="*/ 291946 h 1707886"/>
              <a:gd name="connsiteX4" fmla="*/ 474444 w 612718"/>
              <a:gd name="connsiteY4" fmla="*/ 0 h 1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718" h="1707886">
                <a:moveTo>
                  <a:pt x="0" y="1707886"/>
                </a:moveTo>
                <a:cubicBezTo>
                  <a:pt x="157540" y="1605704"/>
                  <a:pt x="315080" y="1503523"/>
                  <a:pt x="416051" y="1350251"/>
                </a:cubicBezTo>
                <a:cubicBezTo>
                  <a:pt x="517022" y="1196979"/>
                  <a:pt x="581498" y="964639"/>
                  <a:pt x="605828" y="788255"/>
                </a:cubicBezTo>
                <a:cubicBezTo>
                  <a:pt x="630158" y="611871"/>
                  <a:pt x="583930" y="423322"/>
                  <a:pt x="562033" y="291946"/>
                </a:cubicBezTo>
                <a:cubicBezTo>
                  <a:pt x="540136" y="160570"/>
                  <a:pt x="474444" y="0"/>
                  <a:pt x="474444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824785" y="5715883"/>
            <a:ext cx="671522" cy="182467"/>
          </a:xfrm>
          <a:custGeom>
            <a:avLst/>
            <a:gdLst>
              <a:gd name="connsiteX0" fmla="*/ 0 w 671522"/>
              <a:gd name="connsiteY0" fmla="*/ 0 h 182467"/>
              <a:gd name="connsiteX1" fmla="*/ 671522 w 671522"/>
              <a:gd name="connsiteY1" fmla="*/ 182467 h 18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1522" h="182467">
                <a:moveTo>
                  <a:pt x="0" y="0"/>
                </a:moveTo>
                <a:lnTo>
                  <a:pt x="671522" y="182467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379503" y="5131991"/>
            <a:ext cx="832102" cy="343037"/>
          </a:xfrm>
          <a:custGeom>
            <a:avLst/>
            <a:gdLst>
              <a:gd name="connsiteX0" fmla="*/ 0 w 832102"/>
              <a:gd name="connsiteY0" fmla="*/ 0 h 343037"/>
              <a:gd name="connsiteX1" fmla="*/ 401452 w 832102"/>
              <a:gd name="connsiteY1" fmla="*/ 116778 h 343037"/>
              <a:gd name="connsiteX2" fmla="*/ 832102 w 832102"/>
              <a:gd name="connsiteY2" fmla="*/ 343037 h 34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102" h="343037">
                <a:moveTo>
                  <a:pt x="0" y="0"/>
                </a:moveTo>
                <a:cubicBezTo>
                  <a:pt x="131384" y="29802"/>
                  <a:pt x="262768" y="59605"/>
                  <a:pt x="401452" y="116778"/>
                </a:cubicBezTo>
                <a:cubicBezTo>
                  <a:pt x="540136" y="173951"/>
                  <a:pt x="686119" y="258494"/>
                  <a:pt x="832102" y="34303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5153194" y="4467813"/>
            <a:ext cx="751812" cy="350336"/>
          </a:xfrm>
          <a:custGeom>
            <a:avLst/>
            <a:gdLst>
              <a:gd name="connsiteX0" fmla="*/ 0 w 751812"/>
              <a:gd name="connsiteY0" fmla="*/ 0 h 350336"/>
              <a:gd name="connsiteX1" fmla="*/ 335761 w 751812"/>
              <a:gd name="connsiteY1" fmla="*/ 14598 h 350336"/>
              <a:gd name="connsiteX2" fmla="*/ 591231 w 751812"/>
              <a:gd name="connsiteY2" fmla="*/ 160571 h 350336"/>
              <a:gd name="connsiteX3" fmla="*/ 751812 w 751812"/>
              <a:gd name="connsiteY3" fmla="*/ 350336 h 35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12" h="350336">
                <a:moveTo>
                  <a:pt x="0" y="0"/>
                </a:moveTo>
                <a:lnTo>
                  <a:pt x="335761" y="14598"/>
                </a:lnTo>
                <a:cubicBezTo>
                  <a:pt x="434299" y="41360"/>
                  <a:pt x="521889" y="104615"/>
                  <a:pt x="591231" y="160571"/>
                </a:cubicBezTo>
                <a:cubicBezTo>
                  <a:pt x="660573" y="216527"/>
                  <a:pt x="751812" y="350336"/>
                  <a:pt x="751812" y="350336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372133" y="3927713"/>
            <a:ext cx="416051" cy="525503"/>
          </a:xfrm>
          <a:custGeom>
            <a:avLst/>
            <a:gdLst>
              <a:gd name="connsiteX0" fmla="*/ 0 w 416051"/>
              <a:gd name="connsiteY0" fmla="*/ 0 h 525503"/>
              <a:gd name="connsiteX1" fmla="*/ 291966 w 416051"/>
              <a:gd name="connsiteY1" fmla="*/ 277349 h 525503"/>
              <a:gd name="connsiteX2" fmla="*/ 416051 w 416051"/>
              <a:gd name="connsiteY2" fmla="*/ 525503 h 52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051" h="525503">
                <a:moveTo>
                  <a:pt x="0" y="0"/>
                </a:moveTo>
                <a:cubicBezTo>
                  <a:pt x="111312" y="94882"/>
                  <a:pt x="222624" y="189765"/>
                  <a:pt x="291966" y="277349"/>
                </a:cubicBezTo>
                <a:cubicBezTo>
                  <a:pt x="361308" y="364933"/>
                  <a:pt x="416051" y="525503"/>
                  <a:pt x="416051" y="52550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846595" y="3839728"/>
            <a:ext cx="532837" cy="131777"/>
          </a:xfrm>
          <a:custGeom>
            <a:avLst/>
            <a:gdLst>
              <a:gd name="connsiteX0" fmla="*/ 0 w 532837"/>
              <a:gd name="connsiteY0" fmla="*/ 153600 h 153600"/>
              <a:gd name="connsiteX1" fmla="*/ 226273 w 532837"/>
              <a:gd name="connsiteY1" fmla="*/ 328 h 153600"/>
              <a:gd name="connsiteX2" fmla="*/ 532837 w 532837"/>
              <a:gd name="connsiteY2" fmla="*/ 109808 h 153600"/>
              <a:gd name="connsiteX0" fmla="*/ 0 w 532837"/>
              <a:gd name="connsiteY0" fmla="*/ 131777 h 131777"/>
              <a:gd name="connsiteX1" fmla="*/ 255469 w 532837"/>
              <a:gd name="connsiteY1" fmla="*/ 401 h 131777"/>
              <a:gd name="connsiteX2" fmla="*/ 532837 w 532837"/>
              <a:gd name="connsiteY2" fmla="*/ 87985 h 1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837" h="131777">
                <a:moveTo>
                  <a:pt x="0" y="131777"/>
                </a:moveTo>
                <a:cubicBezTo>
                  <a:pt x="68733" y="58790"/>
                  <a:pt x="166663" y="7700"/>
                  <a:pt x="255469" y="401"/>
                </a:cubicBezTo>
                <a:cubicBezTo>
                  <a:pt x="344275" y="-6898"/>
                  <a:pt x="532837" y="87985"/>
                  <a:pt x="532837" y="87985"/>
                </a:cubicBezTo>
              </a:path>
            </a:pathLst>
          </a:custGeom>
          <a:ln w="5715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65100" y="5374736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9071" y="4803147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95251" y="4080539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06292" y="365722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Isosceles Triangle 43"/>
          <p:cNvSpPr/>
          <p:nvPr/>
        </p:nvSpPr>
        <p:spPr>
          <a:xfrm rot="9463722">
            <a:off x="1229820" y="5868071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 rot="5601668">
            <a:off x="3436580" y="544895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7275302">
            <a:off x="3265988" y="5997518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5622276">
            <a:off x="5516675" y="521454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7058883">
            <a:off x="5359279" y="5679573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 rot="6304063">
            <a:off x="7505578" y="486279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7733245">
            <a:off x="7264930" y="5352312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 rot="4755391">
            <a:off x="7527696" y="4317107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 rot="4755391">
            <a:off x="5514266" y="477189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hord 52"/>
          <p:cNvSpPr>
            <a:spLocks noChangeAspect="1"/>
          </p:cNvSpPr>
          <p:nvPr/>
        </p:nvSpPr>
        <p:spPr>
          <a:xfrm rot="6297071">
            <a:off x="2073825" y="5719422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hord 53"/>
          <p:cNvSpPr>
            <a:spLocks noChangeAspect="1"/>
          </p:cNvSpPr>
          <p:nvPr/>
        </p:nvSpPr>
        <p:spPr>
          <a:xfrm rot="6297071">
            <a:off x="3564557" y="5121100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hord 54"/>
          <p:cNvSpPr>
            <a:spLocks noChangeAspect="1"/>
          </p:cNvSpPr>
          <p:nvPr/>
        </p:nvSpPr>
        <p:spPr>
          <a:xfrm rot="6979971">
            <a:off x="3915925" y="5267253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/>
          <p:cNvSpPr>
            <a:spLocks noChangeAspect="1"/>
          </p:cNvSpPr>
          <p:nvPr/>
        </p:nvSpPr>
        <p:spPr>
          <a:xfrm rot="5981220">
            <a:off x="5360042" y="438538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hord 56"/>
          <p:cNvSpPr>
            <a:spLocks noChangeAspect="1"/>
          </p:cNvSpPr>
          <p:nvPr/>
        </p:nvSpPr>
        <p:spPr>
          <a:xfrm rot="7832621">
            <a:off x="5655973" y="454850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hord 57"/>
          <p:cNvSpPr>
            <a:spLocks noChangeAspect="1"/>
          </p:cNvSpPr>
          <p:nvPr/>
        </p:nvSpPr>
        <p:spPr>
          <a:xfrm rot="7832621">
            <a:off x="7553996" y="4098891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>
            <a:spLocks noChangeAspect="1"/>
          </p:cNvSpPr>
          <p:nvPr/>
        </p:nvSpPr>
        <p:spPr>
          <a:xfrm rot="6779295">
            <a:off x="7175079" y="378443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 rot="20521113">
            <a:off x="6870357" y="3680228"/>
            <a:ext cx="182880" cy="182880"/>
          </a:xfrm>
          <a:prstGeom prst="triangle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492514"/>
            <a:ext cx="9146847" cy="0"/>
          </a:xfrm>
          <a:prstGeom prst="line">
            <a:avLst/>
          </a:prstGeom>
          <a:ln w="38100" cmpd="dbl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0" y="6492514"/>
            <a:ext cx="67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20°N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73961" y="6138452"/>
            <a:ext cx="831850" cy="584200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850" h="584200">
                <a:moveTo>
                  <a:pt x="0" y="584200"/>
                </a:moveTo>
                <a:cubicBezTo>
                  <a:pt x="98954" y="553508"/>
                  <a:pt x="197908" y="522817"/>
                  <a:pt x="336550" y="425450"/>
                </a:cubicBezTo>
                <a:cubicBezTo>
                  <a:pt x="475192" y="328083"/>
                  <a:pt x="831850" y="0"/>
                  <a:pt x="83185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765072" y="6138452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19847702">
            <a:off x="2854225" y="5855527"/>
            <a:ext cx="1087056" cy="735039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840" h="476660">
                <a:moveTo>
                  <a:pt x="0" y="476660"/>
                </a:moveTo>
                <a:cubicBezTo>
                  <a:pt x="215264" y="471775"/>
                  <a:pt x="341730" y="450866"/>
                  <a:pt x="512703" y="371423"/>
                </a:cubicBezTo>
                <a:cubicBezTo>
                  <a:pt x="683676" y="291980"/>
                  <a:pt x="1025840" y="0"/>
                  <a:pt x="102584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809855" y="5665083"/>
            <a:ext cx="82760" cy="902852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58526 w 458526"/>
              <a:gd name="connsiteY0" fmla="*/ 664483 h 664483"/>
              <a:gd name="connsiteX1" fmla="*/ 128326 w 458526"/>
              <a:gd name="connsiteY1" fmla="*/ 575583 h 664483"/>
              <a:gd name="connsiteX2" fmla="*/ 1326 w 458526"/>
              <a:gd name="connsiteY2" fmla="*/ 302533 h 664483"/>
              <a:gd name="connsiteX3" fmla="*/ 58476 w 458526"/>
              <a:gd name="connsiteY3" fmla="*/ 0 h 664483"/>
              <a:gd name="connsiteX0" fmla="*/ 457410 w 457410"/>
              <a:gd name="connsiteY0" fmla="*/ 664483 h 664483"/>
              <a:gd name="connsiteX1" fmla="*/ 82760 w 457410"/>
              <a:gd name="connsiteY1" fmla="*/ 523988 h 664483"/>
              <a:gd name="connsiteX2" fmla="*/ 210 w 457410"/>
              <a:gd name="connsiteY2" fmla="*/ 302533 h 664483"/>
              <a:gd name="connsiteX3" fmla="*/ 57360 w 457410"/>
              <a:gd name="connsiteY3" fmla="*/ 0 h 664483"/>
              <a:gd name="connsiteX0" fmla="*/ 82760 w 82760"/>
              <a:gd name="connsiteY0" fmla="*/ 523988 h 523988"/>
              <a:gd name="connsiteX1" fmla="*/ 210 w 82760"/>
              <a:gd name="connsiteY1" fmla="*/ 302533 h 523988"/>
              <a:gd name="connsiteX2" fmla="*/ 57360 w 82760"/>
              <a:gd name="connsiteY2" fmla="*/ 0 h 52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760" h="523988">
                <a:moveTo>
                  <a:pt x="82760" y="523988"/>
                </a:moveTo>
                <a:cubicBezTo>
                  <a:pt x="6560" y="463663"/>
                  <a:pt x="4443" y="389864"/>
                  <a:pt x="210" y="302533"/>
                </a:cubicBezTo>
                <a:cubicBezTo>
                  <a:pt x="-4023" y="215202"/>
                  <a:pt x="57360" y="0"/>
                  <a:pt x="57360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 rot="19847702">
            <a:off x="4492951" y="5470557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 rot="19183559">
            <a:off x="5796370" y="499802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 rot="4134130" flipH="1">
            <a:off x="4835434" y="5118957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 rot="19847702">
            <a:off x="6501390" y="5080465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 rot="19183559">
            <a:off x="7804809" y="445651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 rot="4134130" flipH="1">
            <a:off x="6812731" y="4619053"/>
            <a:ext cx="387105" cy="860311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43473 w 443473"/>
              <a:gd name="connsiteY0" fmla="*/ 810538 h 810538"/>
              <a:gd name="connsiteX1" fmla="*/ 127221 w 443473"/>
              <a:gd name="connsiteY1" fmla="*/ 546100 h 810538"/>
              <a:gd name="connsiteX2" fmla="*/ 221 w 443473"/>
              <a:gd name="connsiteY2" fmla="*/ 273050 h 810538"/>
              <a:gd name="connsiteX3" fmla="*/ 152621 w 443473"/>
              <a:gd name="connsiteY3" fmla="*/ 0 h 810538"/>
              <a:gd name="connsiteX0" fmla="*/ 443252 w 443252"/>
              <a:gd name="connsiteY0" fmla="*/ 810538 h 810538"/>
              <a:gd name="connsiteX1" fmla="*/ 0 w 443252"/>
              <a:gd name="connsiteY1" fmla="*/ 273050 h 810538"/>
              <a:gd name="connsiteX2" fmla="*/ 152400 w 443252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7105 w 387105"/>
              <a:gd name="connsiteY0" fmla="*/ 860311 h 860311"/>
              <a:gd name="connsiteX1" fmla="*/ 4215 w 387105"/>
              <a:gd name="connsiteY1" fmla="*/ 496915 h 860311"/>
              <a:gd name="connsiteX2" fmla="*/ 172337 w 387105"/>
              <a:gd name="connsiteY2" fmla="*/ 0 h 8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05" h="860311">
                <a:moveTo>
                  <a:pt x="387105" y="860311"/>
                </a:moveTo>
                <a:cubicBezTo>
                  <a:pt x="217745" y="778048"/>
                  <a:pt x="40010" y="640300"/>
                  <a:pt x="4215" y="496915"/>
                </a:cubicBezTo>
                <a:cubicBezTo>
                  <a:pt x="-31580" y="353530"/>
                  <a:pt x="172337" y="0"/>
                  <a:pt x="172337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6"/>
          <p:cNvSpPr>
            <a:spLocks noGrp="1"/>
          </p:cNvSpPr>
          <p:nvPr>
            <p:ph idx="1"/>
          </p:nvPr>
        </p:nvSpPr>
        <p:spPr>
          <a:xfrm>
            <a:off x="339577" y="770100"/>
            <a:ext cx="8523421" cy="2423524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Times New Roman"/>
                <a:cs typeface="Times New Roman"/>
              </a:rPr>
              <a:t>Upper</a:t>
            </a:r>
            <a:r>
              <a:rPr lang="en-US" sz="2200" dirty="0">
                <a:latin typeface="Times New Roman"/>
                <a:cs typeface="Times New Roman"/>
              </a:rPr>
              <a:t>-level disturbance (X) embedded within a Rossby wave initiates cyclogenesis </a:t>
            </a:r>
            <a:r>
              <a:rPr lang="en-US" sz="2200" dirty="0">
                <a:latin typeface="Times New Roman"/>
                <a:cs typeface="Times New Roman"/>
                <a:sym typeface="Wingdings"/>
              </a:rPr>
              <a:t> southerly flow aids in development of poleward water vapor transport</a:t>
            </a:r>
            <a:endParaRPr lang="en-US" sz="2200" dirty="0">
              <a:latin typeface="Times New Roman"/>
              <a:cs typeface="Times New Roman"/>
            </a:endParaRPr>
          </a:p>
          <a:p>
            <a:endParaRPr lang="en-US" sz="2200" dirty="0" smtClean="0">
              <a:latin typeface="Times New Roman"/>
              <a:cs typeface="Times New Roman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Midlatitude cyclogenesis</a:t>
            </a:r>
            <a:endParaRPr lang="en-US" sz="2800" dirty="0">
              <a:latin typeface="Times New Roman"/>
              <a:cs typeface="Times New Roman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7038" y="4988970"/>
            <a:ext cx="4938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X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31229" y="4695192"/>
            <a:ext cx="1957105" cy="1058960"/>
          </a:xfrm>
          <a:custGeom>
            <a:avLst/>
            <a:gdLst>
              <a:gd name="connsiteX0" fmla="*/ 0 w 1540699"/>
              <a:gd name="connsiteY0" fmla="*/ 572584 h 1076850"/>
              <a:gd name="connsiteX1" fmla="*/ 395585 w 1540699"/>
              <a:gd name="connsiteY1" fmla="*/ 1020241 h 1076850"/>
              <a:gd name="connsiteX2" fmla="*/ 926501 w 1540699"/>
              <a:gd name="connsiteY2" fmla="*/ 1009831 h 1076850"/>
              <a:gd name="connsiteX3" fmla="*/ 1186755 w 1540699"/>
              <a:gd name="connsiteY3" fmla="*/ 468478 h 1076850"/>
              <a:gd name="connsiteX4" fmla="*/ 1540699 w 1540699"/>
              <a:gd name="connsiteY4" fmla="*/ 0 h 1076850"/>
              <a:gd name="connsiteX0" fmla="*/ 0 w 1578650"/>
              <a:gd name="connsiteY0" fmla="*/ 572584 h 1069370"/>
              <a:gd name="connsiteX1" fmla="*/ 395585 w 1578650"/>
              <a:gd name="connsiteY1" fmla="*/ 1020241 h 1069370"/>
              <a:gd name="connsiteX2" fmla="*/ 926501 w 1578650"/>
              <a:gd name="connsiteY2" fmla="*/ 1009831 h 1069370"/>
              <a:gd name="connsiteX3" fmla="*/ 1530289 w 1578650"/>
              <a:gd name="connsiteY3" fmla="*/ 593406 h 1069370"/>
              <a:gd name="connsiteX4" fmla="*/ 1540699 w 1578650"/>
              <a:gd name="connsiteY4" fmla="*/ 0 h 1069370"/>
              <a:gd name="connsiteX0" fmla="*/ 0 w 1957105"/>
              <a:gd name="connsiteY0" fmla="*/ 562174 h 1058960"/>
              <a:gd name="connsiteX1" fmla="*/ 395585 w 1957105"/>
              <a:gd name="connsiteY1" fmla="*/ 1009831 h 1058960"/>
              <a:gd name="connsiteX2" fmla="*/ 926501 w 1957105"/>
              <a:gd name="connsiteY2" fmla="*/ 999421 h 1058960"/>
              <a:gd name="connsiteX3" fmla="*/ 1530289 w 1957105"/>
              <a:gd name="connsiteY3" fmla="*/ 582996 h 1058960"/>
              <a:gd name="connsiteX4" fmla="*/ 1957105 w 1957105"/>
              <a:gd name="connsiteY4" fmla="*/ 0 h 105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7105" h="1058960">
                <a:moveTo>
                  <a:pt x="0" y="562174"/>
                </a:moveTo>
                <a:cubicBezTo>
                  <a:pt x="120584" y="749565"/>
                  <a:pt x="241168" y="936957"/>
                  <a:pt x="395585" y="1009831"/>
                </a:cubicBezTo>
                <a:cubicBezTo>
                  <a:pt x="550002" y="1082705"/>
                  <a:pt x="737384" y="1070560"/>
                  <a:pt x="926501" y="999421"/>
                </a:cubicBezTo>
                <a:cubicBezTo>
                  <a:pt x="1115618" y="928282"/>
                  <a:pt x="1358522" y="749566"/>
                  <a:pt x="1530289" y="582996"/>
                </a:cubicBezTo>
                <a:cubicBezTo>
                  <a:pt x="1702056" y="416426"/>
                  <a:pt x="1957105" y="0"/>
                  <a:pt x="1957105" y="0"/>
                </a:cubicBezTo>
              </a:path>
            </a:pathLst>
          </a:cu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43992" y="2654710"/>
            <a:ext cx="6400008" cy="42032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-2847" y="3743981"/>
            <a:ext cx="9147168" cy="3123856"/>
          </a:xfrm>
          <a:custGeom>
            <a:avLst/>
            <a:gdLst>
              <a:gd name="connsiteX0" fmla="*/ 0 w 7740650"/>
              <a:gd name="connsiteY0" fmla="*/ 2465259 h 2625787"/>
              <a:gd name="connsiteX1" fmla="*/ 419100 w 7740650"/>
              <a:gd name="connsiteY1" fmla="*/ 2262059 h 2625787"/>
              <a:gd name="connsiteX2" fmla="*/ 1022350 w 7740650"/>
              <a:gd name="connsiteY2" fmla="*/ 2033459 h 2625787"/>
              <a:gd name="connsiteX3" fmla="*/ 1238250 w 7740650"/>
              <a:gd name="connsiteY3" fmla="*/ 1995359 h 2625787"/>
              <a:gd name="connsiteX4" fmla="*/ 1911350 w 7740650"/>
              <a:gd name="connsiteY4" fmla="*/ 2192209 h 2625787"/>
              <a:gd name="connsiteX5" fmla="*/ 2025650 w 7740650"/>
              <a:gd name="connsiteY5" fmla="*/ 2509709 h 2625787"/>
              <a:gd name="connsiteX6" fmla="*/ 2508250 w 7740650"/>
              <a:gd name="connsiteY6" fmla="*/ 2585909 h 2625787"/>
              <a:gd name="connsiteX7" fmla="*/ 2838450 w 7740650"/>
              <a:gd name="connsiteY7" fmla="*/ 1912809 h 2625787"/>
              <a:gd name="connsiteX8" fmla="*/ 2705100 w 7740650"/>
              <a:gd name="connsiteY8" fmla="*/ 1373059 h 2625787"/>
              <a:gd name="connsiteX9" fmla="*/ 2679700 w 7740650"/>
              <a:gd name="connsiteY9" fmla="*/ 1277809 h 2625787"/>
              <a:gd name="connsiteX10" fmla="*/ 3016250 w 7740650"/>
              <a:gd name="connsiteY10" fmla="*/ 1277809 h 2625787"/>
              <a:gd name="connsiteX11" fmla="*/ 3524250 w 7740650"/>
              <a:gd name="connsiteY11" fmla="*/ 1506409 h 2625787"/>
              <a:gd name="connsiteX12" fmla="*/ 3790950 w 7740650"/>
              <a:gd name="connsiteY12" fmla="*/ 1798509 h 2625787"/>
              <a:gd name="connsiteX13" fmla="*/ 4165600 w 7740650"/>
              <a:gd name="connsiteY13" fmla="*/ 2230309 h 2625787"/>
              <a:gd name="connsiteX14" fmla="*/ 4552950 w 7740650"/>
              <a:gd name="connsiteY14" fmla="*/ 2306509 h 2625787"/>
              <a:gd name="connsiteX15" fmla="*/ 4876800 w 7740650"/>
              <a:gd name="connsiteY15" fmla="*/ 1684209 h 2625787"/>
              <a:gd name="connsiteX16" fmla="*/ 4870450 w 7740650"/>
              <a:gd name="connsiteY16" fmla="*/ 1100009 h 2625787"/>
              <a:gd name="connsiteX17" fmla="*/ 4768850 w 7740650"/>
              <a:gd name="connsiteY17" fmla="*/ 795209 h 2625787"/>
              <a:gd name="connsiteX18" fmla="*/ 4508500 w 7740650"/>
              <a:gd name="connsiteY18" fmla="*/ 731709 h 2625787"/>
              <a:gd name="connsiteX19" fmla="*/ 4457700 w 7740650"/>
              <a:gd name="connsiteY19" fmla="*/ 826959 h 2625787"/>
              <a:gd name="connsiteX20" fmla="*/ 4508500 w 7740650"/>
              <a:gd name="connsiteY20" fmla="*/ 871409 h 2625787"/>
              <a:gd name="connsiteX21" fmla="*/ 4432300 w 7740650"/>
              <a:gd name="connsiteY21" fmla="*/ 909509 h 2625787"/>
              <a:gd name="connsiteX22" fmla="*/ 4362450 w 7740650"/>
              <a:gd name="connsiteY22" fmla="*/ 699959 h 2625787"/>
              <a:gd name="connsiteX23" fmla="*/ 4540250 w 7740650"/>
              <a:gd name="connsiteY23" fmla="*/ 496759 h 2625787"/>
              <a:gd name="connsiteX24" fmla="*/ 5118100 w 7740650"/>
              <a:gd name="connsiteY24" fmla="*/ 642809 h 2625787"/>
              <a:gd name="connsiteX25" fmla="*/ 5410200 w 7740650"/>
              <a:gd name="connsiteY25" fmla="*/ 998409 h 2625787"/>
              <a:gd name="connsiteX26" fmla="*/ 5365750 w 7740650"/>
              <a:gd name="connsiteY26" fmla="*/ 1169859 h 2625787"/>
              <a:gd name="connsiteX27" fmla="*/ 5283200 w 7740650"/>
              <a:gd name="connsiteY27" fmla="*/ 1315909 h 2625787"/>
              <a:gd name="connsiteX28" fmla="*/ 5175250 w 7740650"/>
              <a:gd name="connsiteY28" fmla="*/ 1804859 h 2625787"/>
              <a:gd name="connsiteX29" fmla="*/ 5600700 w 7740650"/>
              <a:gd name="connsiteY29" fmla="*/ 1950909 h 2625787"/>
              <a:gd name="connsiteX30" fmla="*/ 6280150 w 7740650"/>
              <a:gd name="connsiteY30" fmla="*/ 1982659 h 2625787"/>
              <a:gd name="connsiteX31" fmla="*/ 6851650 w 7740650"/>
              <a:gd name="connsiteY31" fmla="*/ 1392109 h 2625787"/>
              <a:gd name="connsiteX32" fmla="*/ 6902450 w 7740650"/>
              <a:gd name="connsiteY32" fmla="*/ 757109 h 2625787"/>
              <a:gd name="connsiteX33" fmla="*/ 6807200 w 7740650"/>
              <a:gd name="connsiteY33" fmla="*/ 287209 h 2625787"/>
              <a:gd name="connsiteX34" fmla="*/ 6610350 w 7740650"/>
              <a:gd name="connsiteY34" fmla="*/ 109409 h 2625787"/>
              <a:gd name="connsiteX35" fmla="*/ 6642100 w 7740650"/>
              <a:gd name="connsiteY35" fmla="*/ 1459 h 2625787"/>
              <a:gd name="connsiteX36" fmla="*/ 7016750 w 7740650"/>
              <a:gd name="connsiteY36" fmla="*/ 185609 h 2625787"/>
              <a:gd name="connsiteX37" fmla="*/ 7296150 w 7740650"/>
              <a:gd name="connsiteY37" fmla="*/ 579309 h 2625787"/>
              <a:gd name="connsiteX38" fmla="*/ 7296150 w 7740650"/>
              <a:gd name="connsiteY38" fmla="*/ 839659 h 2625787"/>
              <a:gd name="connsiteX39" fmla="*/ 7162800 w 7740650"/>
              <a:gd name="connsiteY39" fmla="*/ 807909 h 2625787"/>
              <a:gd name="connsiteX40" fmla="*/ 7150100 w 7740650"/>
              <a:gd name="connsiteY40" fmla="*/ 1214309 h 2625787"/>
              <a:gd name="connsiteX41" fmla="*/ 7048500 w 7740650"/>
              <a:gd name="connsiteY41" fmla="*/ 1620709 h 2625787"/>
              <a:gd name="connsiteX42" fmla="*/ 7131050 w 7740650"/>
              <a:gd name="connsiteY42" fmla="*/ 1900109 h 2625787"/>
              <a:gd name="connsiteX43" fmla="*/ 7740650 w 7740650"/>
              <a:gd name="connsiteY43" fmla="*/ 2109659 h 2625787"/>
              <a:gd name="connsiteX0" fmla="*/ 0 w 7772400"/>
              <a:gd name="connsiteY0" fmla="*/ 2465259 h 2839909"/>
              <a:gd name="connsiteX1" fmla="*/ 419100 w 7772400"/>
              <a:gd name="connsiteY1" fmla="*/ 2262059 h 2839909"/>
              <a:gd name="connsiteX2" fmla="*/ 1022350 w 7772400"/>
              <a:gd name="connsiteY2" fmla="*/ 2033459 h 2839909"/>
              <a:gd name="connsiteX3" fmla="*/ 1238250 w 7772400"/>
              <a:gd name="connsiteY3" fmla="*/ 1995359 h 2839909"/>
              <a:gd name="connsiteX4" fmla="*/ 1911350 w 7772400"/>
              <a:gd name="connsiteY4" fmla="*/ 2192209 h 2839909"/>
              <a:gd name="connsiteX5" fmla="*/ 2025650 w 7772400"/>
              <a:gd name="connsiteY5" fmla="*/ 2509709 h 2839909"/>
              <a:gd name="connsiteX6" fmla="*/ 2508250 w 7772400"/>
              <a:gd name="connsiteY6" fmla="*/ 2585909 h 2839909"/>
              <a:gd name="connsiteX7" fmla="*/ 2838450 w 7772400"/>
              <a:gd name="connsiteY7" fmla="*/ 1912809 h 2839909"/>
              <a:gd name="connsiteX8" fmla="*/ 2705100 w 7772400"/>
              <a:gd name="connsiteY8" fmla="*/ 1373059 h 2839909"/>
              <a:gd name="connsiteX9" fmla="*/ 2679700 w 7772400"/>
              <a:gd name="connsiteY9" fmla="*/ 1277809 h 2839909"/>
              <a:gd name="connsiteX10" fmla="*/ 3016250 w 7772400"/>
              <a:gd name="connsiteY10" fmla="*/ 1277809 h 2839909"/>
              <a:gd name="connsiteX11" fmla="*/ 3524250 w 7772400"/>
              <a:gd name="connsiteY11" fmla="*/ 1506409 h 2839909"/>
              <a:gd name="connsiteX12" fmla="*/ 3790950 w 7772400"/>
              <a:gd name="connsiteY12" fmla="*/ 1798509 h 2839909"/>
              <a:gd name="connsiteX13" fmla="*/ 4165600 w 7772400"/>
              <a:gd name="connsiteY13" fmla="*/ 2230309 h 2839909"/>
              <a:gd name="connsiteX14" fmla="*/ 4552950 w 7772400"/>
              <a:gd name="connsiteY14" fmla="*/ 2306509 h 2839909"/>
              <a:gd name="connsiteX15" fmla="*/ 4876800 w 7772400"/>
              <a:gd name="connsiteY15" fmla="*/ 1684209 h 2839909"/>
              <a:gd name="connsiteX16" fmla="*/ 4870450 w 7772400"/>
              <a:gd name="connsiteY16" fmla="*/ 1100009 h 2839909"/>
              <a:gd name="connsiteX17" fmla="*/ 4768850 w 7772400"/>
              <a:gd name="connsiteY17" fmla="*/ 795209 h 2839909"/>
              <a:gd name="connsiteX18" fmla="*/ 4508500 w 7772400"/>
              <a:gd name="connsiteY18" fmla="*/ 731709 h 2839909"/>
              <a:gd name="connsiteX19" fmla="*/ 4457700 w 7772400"/>
              <a:gd name="connsiteY19" fmla="*/ 826959 h 2839909"/>
              <a:gd name="connsiteX20" fmla="*/ 4508500 w 7772400"/>
              <a:gd name="connsiteY20" fmla="*/ 871409 h 2839909"/>
              <a:gd name="connsiteX21" fmla="*/ 4432300 w 7772400"/>
              <a:gd name="connsiteY21" fmla="*/ 909509 h 2839909"/>
              <a:gd name="connsiteX22" fmla="*/ 4362450 w 7772400"/>
              <a:gd name="connsiteY22" fmla="*/ 699959 h 2839909"/>
              <a:gd name="connsiteX23" fmla="*/ 4540250 w 7772400"/>
              <a:gd name="connsiteY23" fmla="*/ 496759 h 2839909"/>
              <a:gd name="connsiteX24" fmla="*/ 5118100 w 7772400"/>
              <a:gd name="connsiteY24" fmla="*/ 642809 h 2839909"/>
              <a:gd name="connsiteX25" fmla="*/ 5410200 w 7772400"/>
              <a:gd name="connsiteY25" fmla="*/ 998409 h 2839909"/>
              <a:gd name="connsiteX26" fmla="*/ 5365750 w 7772400"/>
              <a:gd name="connsiteY26" fmla="*/ 1169859 h 2839909"/>
              <a:gd name="connsiteX27" fmla="*/ 5283200 w 7772400"/>
              <a:gd name="connsiteY27" fmla="*/ 1315909 h 2839909"/>
              <a:gd name="connsiteX28" fmla="*/ 5175250 w 7772400"/>
              <a:gd name="connsiteY28" fmla="*/ 1804859 h 2839909"/>
              <a:gd name="connsiteX29" fmla="*/ 5600700 w 7772400"/>
              <a:gd name="connsiteY29" fmla="*/ 1950909 h 2839909"/>
              <a:gd name="connsiteX30" fmla="*/ 6280150 w 7772400"/>
              <a:gd name="connsiteY30" fmla="*/ 1982659 h 2839909"/>
              <a:gd name="connsiteX31" fmla="*/ 6851650 w 7772400"/>
              <a:gd name="connsiteY31" fmla="*/ 1392109 h 2839909"/>
              <a:gd name="connsiteX32" fmla="*/ 6902450 w 7772400"/>
              <a:gd name="connsiteY32" fmla="*/ 757109 h 2839909"/>
              <a:gd name="connsiteX33" fmla="*/ 6807200 w 7772400"/>
              <a:gd name="connsiteY33" fmla="*/ 287209 h 2839909"/>
              <a:gd name="connsiteX34" fmla="*/ 6610350 w 7772400"/>
              <a:gd name="connsiteY34" fmla="*/ 109409 h 2839909"/>
              <a:gd name="connsiteX35" fmla="*/ 6642100 w 7772400"/>
              <a:gd name="connsiteY35" fmla="*/ 1459 h 2839909"/>
              <a:gd name="connsiteX36" fmla="*/ 7016750 w 7772400"/>
              <a:gd name="connsiteY36" fmla="*/ 185609 h 2839909"/>
              <a:gd name="connsiteX37" fmla="*/ 7296150 w 7772400"/>
              <a:gd name="connsiteY37" fmla="*/ 579309 h 2839909"/>
              <a:gd name="connsiteX38" fmla="*/ 7296150 w 7772400"/>
              <a:gd name="connsiteY38" fmla="*/ 839659 h 2839909"/>
              <a:gd name="connsiteX39" fmla="*/ 7162800 w 7772400"/>
              <a:gd name="connsiteY39" fmla="*/ 807909 h 2839909"/>
              <a:gd name="connsiteX40" fmla="*/ 7150100 w 7772400"/>
              <a:gd name="connsiteY40" fmla="*/ 1214309 h 2839909"/>
              <a:gd name="connsiteX41" fmla="*/ 7048500 w 7772400"/>
              <a:gd name="connsiteY41" fmla="*/ 1620709 h 2839909"/>
              <a:gd name="connsiteX42" fmla="*/ 7131050 w 7772400"/>
              <a:gd name="connsiteY42" fmla="*/ 1900109 h 2839909"/>
              <a:gd name="connsiteX43" fmla="*/ 7772400 w 7772400"/>
              <a:gd name="connsiteY43" fmla="*/ 2839909 h 2839909"/>
              <a:gd name="connsiteX0" fmla="*/ 0 w 7772400"/>
              <a:gd name="connsiteY0" fmla="*/ 2465259 h 2789109"/>
              <a:gd name="connsiteX1" fmla="*/ 419100 w 7772400"/>
              <a:gd name="connsiteY1" fmla="*/ 2262059 h 2789109"/>
              <a:gd name="connsiteX2" fmla="*/ 1022350 w 7772400"/>
              <a:gd name="connsiteY2" fmla="*/ 2033459 h 2789109"/>
              <a:gd name="connsiteX3" fmla="*/ 1238250 w 7772400"/>
              <a:gd name="connsiteY3" fmla="*/ 1995359 h 2789109"/>
              <a:gd name="connsiteX4" fmla="*/ 1911350 w 7772400"/>
              <a:gd name="connsiteY4" fmla="*/ 2192209 h 2789109"/>
              <a:gd name="connsiteX5" fmla="*/ 2025650 w 7772400"/>
              <a:gd name="connsiteY5" fmla="*/ 2509709 h 2789109"/>
              <a:gd name="connsiteX6" fmla="*/ 2508250 w 7772400"/>
              <a:gd name="connsiteY6" fmla="*/ 2585909 h 2789109"/>
              <a:gd name="connsiteX7" fmla="*/ 2838450 w 7772400"/>
              <a:gd name="connsiteY7" fmla="*/ 1912809 h 2789109"/>
              <a:gd name="connsiteX8" fmla="*/ 2705100 w 7772400"/>
              <a:gd name="connsiteY8" fmla="*/ 1373059 h 2789109"/>
              <a:gd name="connsiteX9" fmla="*/ 2679700 w 7772400"/>
              <a:gd name="connsiteY9" fmla="*/ 1277809 h 2789109"/>
              <a:gd name="connsiteX10" fmla="*/ 3016250 w 7772400"/>
              <a:gd name="connsiteY10" fmla="*/ 1277809 h 2789109"/>
              <a:gd name="connsiteX11" fmla="*/ 3524250 w 7772400"/>
              <a:gd name="connsiteY11" fmla="*/ 1506409 h 2789109"/>
              <a:gd name="connsiteX12" fmla="*/ 3790950 w 7772400"/>
              <a:gd name="connsiteY12" fmla="*/ 1798509 h 2789109"/>
              <a:gd name="connsiteX13" fmla="*/ 4165600 w 7772400"/>
              <a:gd name="connsiteY13" fmla="*/ 2230309 h 2789109"/>
              <a:gd name="connsiteX14" fmla="*/ 4552950 w 7772400"/>
              <a:gd name="connsiteY14" fmla="*/ 2306509 h 2789109"/>
              <a:gd name="connsiteX15" fmla="*/ 4876800 w 7772400"/>
              <a:gd name="connsiteY15" fmla="*/ 1684209 h 2789109"/>
              <a:gd name="connsiteX16" fmla="*/ 4870450 w 7772400"/>
              <a:gd name="connsiteY16" fmla="*/ 1100009 h 2789109"/>
              <a:gd name="connsiteX17" fmla="*/ 4768850 w 7772400"/>
              <a:gd name="connsiteY17" fmla="*/ 795209 h 2789109"/>
              <a:gd name="connsiteX18" fmla="*/ 4508500 w 7772400"/>
              <a:gd name="connsiteY18" fmla="*/ 731709 h 2789109"/>
              <a:gd name="connsiteX19" fmla="*/ 4457700 w 7772400"/>
              <a:gd name="connsiteY19" fmla="*/ 826959 h 2789109"/>
              <a:gd name="connsiteX20" fmla="*/ 4508500 w 7772400"/>
              <a:gd name="connsiteY20" fmla="*/ 871409 h 2789109"/>
              <a:gd name="connsiteX21" fmla="*/ 4432300 w 7772400"/>
              <a:gd name="connsiteY21" fmla="*/ 909509 h 2789109"/>
              <a:gd name="connsiteX22" fmla="*/ 4362450 w 7772400"/>
              <a:gd name="connsiteY22" fmla="*/ 699959 h 2789109"/>
              <a:gd name="connsiteX23" fmla="*/ 4540250 w 7772400"/>
              <a:gd name="connsiteY23" fmla="*/ 496759 h 2789109"/>
              <a:gd name="connsiteX24" fmla="*/ 5118100 w 7772400"/>
              <a:gd name="connsiteY24" fmla="*/ 642809 h 2789109"/>
              <a:gd name="connsiteX25" fmla="*/ 5410200 w 7772400"/>
              <a:gd name="connsiteY25" fmla="*/ 998409 h 2789109"/>
              <a:gd name="connsiteX26" fmla="*/ 5365750 w 7772400"/>
              <a:gd name="connsiteY26" fmla="*/ 1169859 h 2789109"/>
              <a:gd name="connsiteX27" fmla="*/ 5283200 w 7772400"/>
              <a:gd name="connsiteY27" fmla="*/ 1315909 h 2789109"/>
              <a:gd name="connsiteX28" fmla="*/ 5175250 w 7772400"/>
              <a:gd name="connsiteY28" fmla="*/ 1804859 h 2789109"/>
              <a:gd name="connsiteX29" fmla="*/ 5600700 w 7772400"/>
              <a:gd name="connsiteY29" fmla="*/ 1950909 h 2789109"/>
              <a:gd name="connsiteX30" fmla="*/ 6280150 w 7772400"/>
              <a:gd name="connsiteY30" fmla="*/ 1982659 h 2789109"/>
              <a:gd name="connsiteX31" fmla="*/ 6851650 w 7772400"/>
              <a:gd name="connsiteY31" fmla="*/ 1392109 h 2789109"/>
              <a:gd name="connsiteX32" fmla="*/ 6902450 w 7772400"/>
              <a:gd name="connsiteY32" fmla="*/ 757109 h 2789109"/>
              <a:gd name="connsiteX33" fmla="*/ 6807200 w 7772400"/>
              <a:gd name="connsiteY33" fmla="*/ 287209 h 2789109"/>
              <a:gd name="connsiteX34" fmla="*/ 6610350 w 7772400"/>
              <a:gd name="connsiteY34" fmla="*/ 109409 h 2789109"/>
              <a:gd name="connsiteX35" fmla="*/ 6642100 w 7772400"/>
              <a:gd name="connsiteY35" fmla="*/ 1459 h 2789109"/>
              <a:gd name="connsiteX36" fmla="*/ 7016750 w 7772400"/>
              <a:gd name="connsiteY36" fmla="*/ 185609 h 2789109"/>
              <a:gd name="connsiteX37" fmla="*/ 7296150 w 7772400"/>
              <a:gd name="connsiteY37" fmla="*/ 579309 h 2789109"/>
              <a:gd name="connsiteX38" fmla="*/ 7296150 w 7772400"/>
              <a:gd name="connsiteY38" fmla="*/ 839659 h 2789109"/>
              <a:gd name="connsiteX39" fmla="*/ 7162800 w 7772400"/>
              <a:gd name="connsiteY39" fmla="*/ 807909 h 2789109"/>
              <a:gd name="connsiteX40" fmla="*/ 7150100 w 7772400"/>
              <a:gd name="connsiteY40" fmla="*/ 1214309 h 2789109"/>
              <a:gd name="connsiteX41" fmla="*/ 7048500 w 7772400"/>
              <a:gd name="connsiteY41" fmla="*/ 1620709 h 2789109"/>
              <a:gd name="connsiteX42" fmla="*/ 7131050 w 7772400"/>
              <a:gd name="connsiteY42" fmla="*/ 1900109 h 2789109"/>
              <a:gd name="connsiteX43" fmla="*/ 7772400 w 7772400"/>
              <a:gd name="connsiteY43" fmla="*/ 2789109 h 278910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95800 w 7759700"/>
              <a:gd name="connsiteY20" fmla="*/ 871409 h 2820859"/>
              <a:gd name="connsiteX21" fmla="*/ 4419600 w 7759700"/>
              <a:gd name="connsiteY21" fmla="*/ 909509 h 2820859"/>
              <a:gd name="connsiteX22" fmla="*/ 4349750 w 7759700"/>
              <a:gd name="connsiteY22" fmla="*/ 699959 h 2820859"/>
              <a:gd name="connsiteX23" fmla="*/ 4527550 w 7759700"/>
              <a:gd name="connsiteY23" fmla="*/ 496759 h 2820859"/>
              <a:gd name="connsiteX24" fmla="*/ 5105400 w 7759700"/>
              <a:gd name="connsiteY24" fmla="*/ 642809 h 2820859"/>
              <a:gd name="connsiteX25" fmla="*/ 5397500 w 7759700"/>
              <a:gd name="connsiteY25" fmla="*/ 998409 h 2820859"/>
              <a:gd name="connsiteX26" fmla="*/ 5353050 w 7759700"/>
              <a:gd name="connsiteY26" fmla="*/ 1169859 h 2820859"/>
              <a:gd name="connsiteX27" fmla="*/ 5270500 w 7759700"/>
              <a:gd name="connsiteY27" fmla="*/ 1315909 h 2820859"/>
              <a:gd name="connsiteX28" fmla="*/ 5162550 w 7759700"/>
              <a:gd name="connsiteY28" fmla="*/ 1804859 h 2820859"/>
              <a:gd name="connsiteX29" fmla="*/ 5588000 w 7759700"/>
              <a:gd name="connsiteY29" fmla="*/ 1950909 h 2820859"/>
              <a:gd name="connsiteX30" fmla="*/ 6267450 w 7759700"/>
              <a:gd name="connsiteY30" fmla="*/ 1982659 h 2820859"/>
              <a:gd name="connsiteX31" fmla="*/ 6838950 w 7759700"/>
              <a:gd name="connsiteY31" fmla="*/ 1392109 h 2820859"/>
              <a:gd name="connsiteX32" fmla="*/ 6889750 w 7759700"/>
              <a:gd name="connsiteY32" fmla="*/ 757109 h 2820859"/>
              <a:gd name="connsiteX33" fmla="*/ 6794500 w 7759700"/>
              <a:gd name="connsiteY33" fmla="*/ 287209 h 2820859"/>
              <a:gd name="connsiteX34" fmla="*/ 6597650 w 7759700"/>
              <a:gd name="connsiteY34" fmla="*/ 109409 h 2820859"/>
              <a:gd name="connsiteX35" fmla="*/ 6629400 w 7759700"/>
              <a:gd name="connsiteY35" fmla="*/ 1459 h 2820859"/>
              <a:gd name="connsiteX36" fmla="*/ 7004050 w 7759700"/>
              <a:gd name="connsiteY36" fmla="*/ 185609 h 2820859"/>
              <a:gd name="connsiteX37" fmla="*/ 7283450 w 7759700"/>
              <a:gd name="connsiteY37" fmla="*/ 579309 h 2820859"/>
              <a:gd name="connsiteX38" fmla="*/ 7283450 w 7759700"/>
              <a:gd name="connsiteY38" fmla="*/ 839659 h 2820859"/>
              <a:gd name="connsiteX39" fmla="*/ 7150100 w 7759700"/>
              <a:gd name="connsiteY39" fmla="*/ 807909 h 2820859"/>
              <a:gd name="connsiteX40" fmla="*/ 7137400 w 7759700"/>
              <a:gd name="connsiteY40" fmla="*/ 1214309 h 2820859"/>
              <a:gd name="connsiteX41" fmla="*/ 7035800 w 7759700"/>
              <a:gd name="connsiteY41" fmla="*/ 1620709 h 2820859"/>
              <a:gd name="connsiteX42" fmla="*/ 7118350 w 7759700"/>
              <a:gd name="connsiteY42" fmla="*/ 1900109 h 2820859"/>
              <a:gd name="connsiteX43" fmla="*/ 7759700 w 7759700"/>
              <a:gd name="connsiteY43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898650 w 7759700"/>
              <a:gd name="connsiteY4" fmla="*/ 21922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225550 w 7759700"/>
              <a:gd name="connsiteY3" fmla="*/ 1995359 h 2820859"/>
              <a:gd name="connsiteX4" fmla="*/ 1797050 w 7759700"/>
              <a:gd name="connsiteY4" fmla="*/ 2166809 h 2820859"/>
              <a:gd name="connsiteX5" fmla="*/ 2012950 w 7759700"/>
              <a:gd name="connsiteY5" fmla="*/ 2509709 h 2820859"/>
              <a:gd name="connsiteX6" fmla="*/ 2495550 w 7759700"/>
              <a:gd name="connsiteY6" fmla="*/ 2585909 h 2820859"/>
              <a:gd name="connsiteX7" fmla="*/ 2825750 w 7759700"/>
              <a:gd name="connsiteY7" fmla="*/ 1912809 h 2820859"/>
              <a:gd name="connsiteX8" fmla="*/ 2692400 w 7759700"/>
              <a:gd name="connsiteY8" fmla="*/ 1373059 h 2820859"/>
              <a:gd name="connsiteX9" fmla="*/ 2667000 w 7759700"/>
              <a:gd name="connsiteY9" fmla="*/ 1277809 h 2820859"/>
              <a:gd name="connsiteX10" fmla="*/ 3003550 w 7759700"/>
              <a:gd name="connsiteY10" fmla="*/ 1277809 h 2820859"/>
              <a:gd name="connsiteX11" fmla="*/ 3511550 w 7759700"/>
              <a:gd name="connsiteY11" fmla="*/ 1506409 h 2820859"/>
              <a:gd name="connsiteX12" fmla="*/ 3778250 w 7759700"/>
              <a:gd name="connsiteY12" fmla="*/ 1798509 h 2820859"/>
              <a:gd name="connsiteX13" fmla="*/ 4152900 w 7759700"/>
              <a:gd name="connsiteY13" fmla="*/ 2230309 h 2820859"/>
              <a:gd name="connsiteX14" fmla="*/ 4540250 w 7759700"/>
              <a:gd name="connsiteY14" fmla="*/ 2306509 h 2820859"/>
              <a:gd name="connsiteX15" fmla="*/ 4864100 w 7759700"/>
              <a:gd name="connsiteY15" fmla="*/ 1684209 h 2820859"/>
              <a:gd name="connsiteX16" fmla="*/ 4857750 w 7759700"/>
              <a:gd name="connsiteY16" fmla="*/ 1100009 h 2820859"/>
              <a:gd name="connsiteX17" fmla="*/ 4756150 w 7759700"/>
              <a:gd name="connsiteY17" fmla="*/ 795209 h 2820859"/>
              <a:gd name="connsiteX18" fmla="*/ 4495800 w 7759700"/>
              <a:gd name="connsiteY18" fmla="*/ 731709 h 2820859"/>
              <a:gd name="connsiteX19" fmla="*/ 4445000 w 7759700"/>
              <a:gd name="connsiteY19" fmla="*/ 826959 h 2820859"/>
              <a:gd name="connsiteX20" fmla="*/ 4419600 w 7759700"/>
              <a:gd name="connsiteY20" fmla="*/ 909509 h 2820859"/>
              <a:gd name="connsiteX21" fmla="*/ 4349750 w 7759700"/>
              <a:gd name="connsiteY21" fmla="*/ 699959 h 2820859"/>
              <a:gd name="connsiteX22" fmla="*/ 4527550 w 7759700"/>
              <a:gd name="connsiteY22" fmla="*/ 496759 h 2820859"/>
              <a:gd name="connsiteX23" fmla="*/ 5105400 w 7759700"/>
              <a:gd name="connsiteY23" fmla="*/ 642809 h 2820859"/>
              <a:gd name="connsiteX24" fmla="*/ 5397500 w 7759700"/>
              <a:gd name="connsiteY24" fmla="*/ 998409 h 2820859"/>
              <a:gd name="connsiteX25" fmla="*/ 5353050 w 7759700"/>
              <a:gd name="connsiteY25" fmla="*/ 1169859 h 2820859"/>
              <a:gd name="connsiteX26" fmla="*/ 5270500 w 7759700"/>
              <a:gd name="connsiteY26" fmla="*/ 1315909 h 2820859"/>
              <a:gd name="connsiteX27" fmla="*/ 5162550 w 7759700"/>
              <a:gd name="connsiteY27" fmla="*/ 1804859 h 2820859"/>
              <a:gd name="connsiteX28" fmla="*/ 5588000 w 7759700"/>
              <a:gd name="connsiteY28" fmla="*/ 1950909 h 2820859"/>
              <a:gd name="connsiteX29" fmla="*/ 6267450 w 7759700"/>
              <a:gd name="connsiteY29" fmla="*/ 1982659 h 2820859"/>
              <a:gd name="connsiteX30" fmla="*/ 6838950 w 7759700"/>
              <a:gd name="connsiteY30" fmla="*/ 1392109 h 2820859"/>
              <a:gd name="connsiteX31" fmla="*/ 6889750 w 7759700"/>
              <a:gd name="connsiteY31" fmla="*/ 757109 h 2820859"/>
              <a:gd name="connsiteX32" fmla="*/ 6794500 w 7759700"/>
              <a:gd name="connsiteY32" fmla="*/ 287209 h 2820859"/>
              <a:gd name="connsiteX33" fmla="*/ 6597650 w 7759700"/>
              <a:gd name="connsiteY33" fmla="*/ 109409 h 2820859"/>
              <a:gd name="connsiteX34" fmla="*/ 6629400 w 7759700"/>
              <a:gd name="connsiteY34" fmla="*/ 1459 h 2820859"/>
              <a:gd name="connsiteX35" fmla="*/ 7004050 w 7759700"/>
              <a:gd name="connsiteY35" fmla="*/ 185609 h 2820859"/>
              <a:gd name="connsiteX36" fmla="*/ 7283450 w 7759700"/>
              <a:gd name="connsiteY36" fmla="*/ 579309 h 2820859"/>
              <a:gd name="connsiteX37" fmla="*/ 7283450 w 7759700"/>
              <a:gd name="connsiteY37" fmla="*/ 839659 h 2820859"/>
              <a:gd name="connsiteX38" fmla="*/ 7150100 w 7759700"/>
              <a:gd name="connsiteY38" fmla="*/ 807909 h 2820859"/>
              <a:gd name="connsiteX39" fmla="*/ 7137400 w 7759700"/>
              <a:gd name="connsiteY39" fmla="*/ 1214309 h 2820859"/>
              <a:gd name="connsiteX40" fmla="*/ 7035800 w 7759700"/>
              <a:gd name="connsiteY40" fmla="*/ 1620709 h 2820859"/>
              <a:gd name="connsiteX41" fmla="*/ 7118350 w 7759700"/>
              <a:gd name="connsiteY41" fmla="*/ 1900109 h 2820859"/>
              <a:gd name="connsiteX42" fmla="*/ 7759700 w 7759700"/>
              <a:gd name="connsiteY42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009650 w 7759700"/>
              <a:gd name="connsiteY2" fmla="*/ 203345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92400 w 7759700"/>
              <a:gd name="connsiteY7" fmla="*/ 1373059 h 2820859"/>
              <a:gd name="connsiteX8" fmla="*/ 2667000 w 7759700"/>
              <a:gd name="connsiteY8" fmla="*/ 1277809 h 2820859"/>
              <a:gd name="connsiteX9" fmla="*/ 3003550 w 7759700"/>
              <a:gd name="connsiteY9" fmla="*/ 1277809 h 2820859"/>
              <a:gd name="connsiteX10" fmla="*/ 3511550 w 7759700"/>
              <a:gd name="connsiteY10" fmla="*/ 1506409 h 2820859"/>
              <a:gd name="connsiteX11" fmla="*/ 3778250 w 7759700"/>
              <a:gd name="connsiteY11" fmla="*/ 1798509 h 2820859"/>
              <a:gd name="connsiteX12" fmla="*/ 4152900 w 7759700"/>
              <a:gd name="connsiteY12" fmla="*/ 2230309 h 2820859"/>
              <a:gd name="connsiteX13" fmla="*/ 4540250 w 7759700"/>
              <a:gd name="connsiteY13" fmla="*/ 2306509 h 2820859"/>
              <a:gd name="connsiteX14" fmla="*/ 4864100 w 7759700"/>
              <a:gd name="connsiteY14" fmla="*/ 1684209 h 2820859"/>
              <a:gd name="connsiteX15" fmla="*/ 4857750 w 7759700"/>
              <a:gd name="connsiteY15" fmla="*/ 1100009 h 2820859"/>
              <a:gd name="connsiteX16" fmla="*/ 4756150 w 7759700"/>
              <a:gd name="connsiteY16" fmla="*/ 795209 h 2820859"/>
              <a:gd name="connsiteX17" fmla="*/ 4495800 w 7759700"/>
              <a:gd name="connsiteY17" fmla="*/ 731709 h 2820859"/>
              <a:gd name="connsiteX18" fmla="*/ 4445000 w 7759700"/>
              <a:gd name="connsiteY18" fmla="*/ 826959 h 2820859"/>
              <a:gd name="connsiteX19" fmla="*/ 4419600 w 7759700"/>
              <a:gd name="connsiteY19" fmla="*/ 909509 h 2820859"/>
              <a:gd name="connsiteX20" fmla="*/ 4349750 w 7759700"/>
              <a:gd name="connsiteY20" fmla="*/ 699959 h 2820859"/>
              <a:gd name="connsiteX21" fmla="*/ 4527550 w 7759700"/>
              <a:gd name="connsiteY21" fmla="*/ 496759 h 2820859"/>
              <a:gd name="connsiteX22" fmla="*/ 5105400 w 7759700"/>
              <a:gd name="connsiteY22" fmla="*/ 642809 h 2820859"/>
              <a:gd name="connsiteX23" fmla="*/ 5397500 w 7759700"/>
              <a:gd name="connsiteY23" fmla="*/ 998409 h 2820859"/>
              <a:gd name="connsiteX24" fmla="*/ 5353050 w 7759700"/>
              <a:gd name="connsiteY24" fmla="*/ 1169859 h 2820859"/>
              <a:gd name="connsiteX25" fmla="*/ 5270500 w 7759700"/>
              <a:gd name="connsiteY25" fmla="*/ 1315909 h 2820859"/>
              <a:gd name="connsiteX26" fmla="*/ 5162550 w 7759700"/>
              <a:gd name="connsiteY26" fmla="*/ 1804859 h 2820859"/>
              <a:gd name="connsiteX27" fmla="*/ 5588000 w 7759700"/>
              <a:gd name="connsiteY27" fmla="*/ 1950909 h 2820859"/>
              <a:gd name="connsiteX28" fmla="*/ 6267450 w 7759700"/>
              <a:gd name="connsiteY28" fmla="*/ 1982659 h 2820859"/>
              <a:gd name="connsiteX29" fmla="*/ 6838950 w 7759700"/>
              <a:gd name="connsiteY29" fmla="*/ 1392109 h 2820859"/>
              <a:gd name="connsiteX30" fmla="*/ 6889750 w 7759700"/>
              <a:gd name="connsiteY30" fmla="*/ 757109 h 2820859"/>
              <a:gd name="connsiteX31" fmla="*/ 6794500 w 7759700"/>
              <a:gd name="connsiteY31" fmla="*/ 287209 h 2820859"/>
              <a:gd name="connsiteX32" fmla="*/ 6597650 w 7759700"/>
              <a:gd name="connsiteY32" fmla="*/ 109409 h 2820859"/>
              <a:gd name="connsiteX33" fmla="*/ 6629400 w 7759700"/>
              <a:gd name="connsiteY33" fmla="*/ 1459 h 2820859"/>
              <a:gd name="connsiteX34" fmla="*/ 7004050 w 7759700"/>
              <a:gd name="connsiteY34" fmla="*/ 185609 h 2820859"/>
              <a:gd name="connsiteX35" fmla="*/ 7283450 w 7759700"/>
              <a:gd name="connsiteY35" fmla="*/ 579309 h 2820859"/>
              <a:gd name="connsiteX36" fmla="*/ 7283450 w 7759700"/>
              <a:gd name="connsiteY36" fmla="*/ 839659 h 2820859"/>
              <a:gd name="connsiteX37" fmla="*/ 7150100 w 7759700"/>
              <a:gd name="connsiteY37" fmla="*/ 807909 h 2820859"/>
              <a:gd name="connsiteX38" fmla="*/ 7137400 w 7759700"/>
              <a:gd name="connsiteY38" fmla="*/ 1214309 h 2820859"/>
              <a:gd name="connsiteX39" fmla="*/ 7035800 w 7759700"/>
              <a:gd name="connsiteY39" fmla="*/ 1620709 h 2820859"/>
              <a:gd name="connsiteX40" fmla="*/ 7118350 w 7759700"/>
              <a:gd name="connsiteY40" fmla="*/ 1900109 h 2820859"/>
              <a:gd name="connsiteX41" fmla="*/ 7759700 w 7759700"/>
              <a:gd name="connsiteY41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97500 w 7759700"/>
              <a:gd name="connsiteY22" fmla="*/ 998409 h 2820859"/>
              <a:gd name="connsiteX23" fmla="*/ 5353050 w 7759700"/>
              <a:gd name="connsiteY23" fmla="*/ 1169859 h 2820859"/>
              <a:gd name="connsiteX24" fmla="*/ 5270500 w 7759700"/>
              <a:gd name="connsiteY24" fmla="*/ 1315909 h 2820859"/>
              <a:gd name="connsiteX25" fmla="*/ 5162550 w 7759700"/>
              <a:gd name="connsiteY25" fmla="*/ 1804859 h 2820859"/>
              <a:gd name="connsiteX26" fmla="*/ 5588000 w 7759700"/>
              <a:gd name="connsiteY26" fmla="*/ 1950909 h 2820859"/>
              <a:gd name="connsiteX27" fmla="*/ 6267450 w 7759700"/>
              <a:gd name="connsiteY27" fmla="*/ 1982659 h 2820859"/>
              <a:gd name="connsiteX28" fmla="*/ 6838950 w 7759700"/>
              <a:gd name="connsiteY28" fmla="*/ 1392109 h 2820859"/>
              <a:gd name="connsiteX29" fmla="*/ 6889750 w 7759700"/>
              <a:gd name="connsiteY29" fmla="*/ 757109 h 2820859"/>
              <a:gd name="connsiteX30" fmla="*/ 6794500 w 7759700"/>
              <a:gd name="connsiteY30" fmla="*/ 287209 h 2820859"/>
              <a:gd name="connsiteX31" fmla="*/ 6597650 w 7759700"/>
              <a:gd name="connsiteY31" fmla="*/ 109409 h 2820859"/>
              <a:gd name="connsiteX32" fmla="*/ 6629400 w 7759700"/>
              <a:gd name="connsiteY32" fmla="*/ 1459 h 2820859"/>
              <a:gd name="connsiteX33" fmla="*/ 7004050 w 7759700"/>
              <a:gd name="connsiteY33" fmla="*/ 185609 h 2820859"/>
              <a:gd name="connsiteX34" fmla="*/ 7283450 w 7759700"/>
              <a:gd name="connsiteY34" fmla="*/ 579309 h 2820859"/>
              <a:gd name="connsiteX35" fmla="*/ 7283450 w 7759700"/>
              <a:gd name="connsiteY35" fmla="*/ 839659 h 2820859"/>
              <a:gd name="connsiteX36" fmla="*/ 7150100 w 7759700"/>
              <a:gd name="connsiteY36" fmla="*/ 807909 h 2820859"/>
              <a:gd name="connsiteX37" fmla="*/ 7137400 w 7759700"/>
              <a:gd name="connsiteY37" fmla="*/ 1214309 h 2820859"/>
              <a:gd name="connsiteX38" fmla="*/ 7035800 w 7759700"/>
              <a:gd name="connsiteY38" fmla="*/ 1620709 h 2820859"/>
              <a:gd name="connsiteX39" fmla="*/ 7118350 w 7759700"/>
              <a:gd name="connsiteY39" fmla="*/ 1900109 h 2820859"/>
              <a:gd name="connsiteX40" fmla="*/ 7759700 w 7759700"/>
              <a:gd name="connsiteY40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353050 w 7759700"/>
              <a:gd name="connsiteY22" fmla="*/ 11698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162550 w 7759700"/>
              <a:gd name="connsiteY24" fmla="*/ 1804859 h 2820859"/>
              <a:gd name="connsiteX25" fmla="*/ 5588000 w 7759700"/>
              <a:gd name="connsiteY25" fmla="*/ 1950909 h 2820859"/>
              <a:gd name="connsiteX26" fmla="*/ 6267450 w 7759700"/>
              <a:gd name="connsiteY26" fmla="*/ 1982659 h 2820859"/>
              <a:gd name="connsiteX27" fmla="*/ 6838950 w 7759700"/>
              <a:gd name="connsiteY27" fmla="*/ 1392109 h 2820859"/>
              <a:gd name="connsiteX28" fmla="*/ 6889750 w 7759700"/>
              <a:gd name="connsiteY28" fmla="*/ 757109 h 2820859"/>
              <a:gd name="connsiteX29" fmla="*/ 6794500 w 7759700"/>
              <a:gd name="connsiteY29" fmla="*/ 287209 h 2820859"/>
              <a:gd name="connsiteX30" fmla="*/ 6597650 w 7759700"/>
              <a:gd name="connsiteY30" fmla="*/ 109409 h 2820859"/>
              <a:gd name="connsiteX31" fmla="*/ 6629400 w 7759700"/>
              <a:gd name="connsiteY31" fmla="*/ 1459 h 2820859"/>
              <a:gd name="connsiteX32" fmla="*/ 7004050 w 7759700"/>
              <a:gd name="connsiteY32" fmla="*/ 185609 h 2820859"/>
              <a:gd name="connsiteX33" fmla="*/ 7283450 w 7759700"/>
              <a:gd name="connsiteY33" fmla="*/ 579309 h 2820859"/>
              <a:gd name="connsiteX34" fmla="*/ 7283450 w 7759700"/>
              <a:gd name="connsiteY34" fmla="*/ 839659 h 2820859"/>
              <a:gd name="connsiteX35" fmla="*/ 7150100 w 7759700"/>
              <a:gd name="connsiteY35" fmla="*/ 807909 h 2820859"/>
              <a:gd name="connsiteX36" fmla="*/ 7137400 w 7759700"/>
              <a:gd name="connsiteY36" fmla="*/ 1214309 h 2820859"/>
              <a:gd name="connsiteX37" fmla="*/ 7035800 w 7759700"/>
              <a:gd name="connsiteY37" fmla="*/ 1620709 h 2820859"/>
              <a:gd name="connsiteX38" fmla="*/ 7118350 w 7759700"/>
              <a:gd name="connsiteY38" fmla="*/ 1900109 h 2820859"/>
              <a:gd name="connsiteX39" fmla="*/ 7759700 w 7759700"/>
              <a:gd name="connsiteY39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70500 w 7759700"/>
              <a:gd name="connsiteY23" fmla="*/ 131590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45000 w 7759700"/>
              <a:gd name="connsiteY17" fmla="*/ 826959 h 2820859"/>
              <a:gd name="connsiteX18" fmla="*/ 4419600 w 7759700"/>
              <a:gd name="connsiteY18" fmla="*/ 909509 h 2820859"/>
              <a:gd name="connsiteX19" fmla="*/ 4349750 w 7759700"/>
              <a:gd name="connsiteY19" fmla="*/ 699959 h 2820859"/>
              <a:gd name="connsiteX20" fmla="*/ 4527550 w 7759700"/>
              <a:gd name="connsiteY20" fmla="*/ 496759 h 2820859"/>
              <a:gd name="connsiteX21" fmla="*/ 5105400 w 7759700"/>
              <a:gd name="connsiteY21" fmla="*/ 642809 h 2820859"/>
              <a:gd name="connsiteX22" fmla="*/ 5289550 w 7759700"/>
              <a:gd name="connsiteY22" fmla="*/ 1017459 h 2820859"/>
              <a:gd name="connsiteX23" fmla="*/ 5283200 w 7759700"/>
              <a:gd name="connsiteY23" fmla="*/ 1588959 h 2820859"/>
              <a:gd name="connsiteX24" fmla="*/ 5588000 w 7759700"/>
              <a:gd name="connsiteY24" fmla="*/ 1950909 h 2820859"/>
              <a:gd name="connsiteX25" fmla="*/ 6267450 w 7759700"/>
              <a:gd name="connsiteY25" fmla="*/ 1982659 h 2820859"/>
              <a:gd name="connsiteX26" fmla="*/ 6838950 w 7759700"/>
              <a:gd name="connsiteY26" fmla="*/ 1392109 h 2820859"/>
              <a:gd name="connsiteX27" fmla="*/ 6889750 w 7759700"/>
              <a:gd name="connsiteY27" fmla="*/ 757109 h 2820859"/>
              <a:gd name="connsiteX28" fmla="*/ 6794500 w 7759700"/>
              <a:gd name="connsiteY28" fmla="*/ 287209 h 2820859"/>
              <a:gd name="connsiteX29" fmla="*/ 6597650 w 7759700"/>
              <a:gd name="connsiteY29" fmla="*/ 109409 h 2820859"/>
              <a:gd name="connsiteX30" fmla="*/ 6629400 w 7759700"/>
              <a:gd name="connsiteY30" fmla="*/ 1459 h 2820859"/>
              <a:gd name="connsiteX31" fmla="*/ 7004050 w 7759700"/>
              <a:gd name="connsiteY31" fmla="*/ 185609 h 2820859"/>
              <a:gd name="connsiteX32" fmla="*/ 7283450 w 7759700"/>
              <a:gd name="connsiteY32" fmla="*/ 579309 h 2820859"/>
              <a:gd name="connsiteX33" fmla="*/ 7283450 w 7759700"/>
              <a:gd name="connsiteY33" fmla="*/ 839659 h 2820859"/>
              <a:gd name="connsiteX34" fmla="*/ 7150100 w 7759700"/>
              <a:gd name="connsiteY34" fmla="*/ 807909 h 2820859"/>
              <a:gd name="connsiteX35" fmla="*/ 7137400 w 7759700"/>
              <a:gd name="connsiteY35" fmla="*/ 1214309 h 2820859"/>
              <a:gd name="connsiteX36" fmla="*/ 7035800 w 7759700"/>
              <a:gd name="connsiteY36" fmla="*/ 1620709 h 2820859"/>
              <a:gd name="connsiteX37" fmla="*/ 7118350 w 7759700"/>
              <a:gd name="connsiteY37" fmla="*/ 1900109 h 2820859"/>
              <a:gd name="connsiteX38" fmla="*/ 7759700 w 7759700"/>
              <a:gd name="connsiteY38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50100 w 7759700"/>
              <a:gd name="connsiteY33" fmla="*/ 807909 h 2820859"/>
              <a:gd name="connsiteX34" fmla="*/ 7137400 w 7759700"/>
              <a:gd name="connsiteY34" fmla="*/ 1214309 h 2820859"/>
              <a:gd name="connsiteX35" fmla="*/ 7035800 w 7759700"/>
              <a:gd name="connsiteY35" fmla="*/ 1620709 h 2820859"/>
              <a:gd name="connsiteX36" fmla="*/ 7118350 w 7759700"/>
              <a:gd name="connsiteY36" fmla="*/ 1900109 h 2820859"/>
              <a:gd name="connsiteX37" fmla="*/ 7759700 w 7759700"/>
              <a:gd name="connsiteY37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37400 w 7759700"/>
              <a:gd name="connsiteY33" fmla="*/ 121430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035800 w 7759700"/>
              <a:gd name="connsiteY34" fmla="*/ 1620709 h 2820859"/>
              <a:gd name="connsiteX35" fmla="*/ 7118350 w 7759700"/>
              <a:gd name="connsiteY35" fmla="*/ 1900109 h 2820859"/>
              <a:gd name="connsiteX36" fmla="*/ 7759700 w 7759700"/>
              <a:gd name="connsiteY36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1835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283450 w 7759700"/>
              <a:gd name="connsiteY32" fmla="*/ 839659 h 2820859"/>
              <a:gd name="connsiteX33" fmla="*/ 7181850 w 7759700"/>
              <a:gd name="connsiteY33" fmla="*/ 1246059 h 2820859"/>
              <a:gd name="connsiteX34" fmla="*/ 7162800 w 7759700"/>
              <a:gd name="connsiteY34" fmla="*/ 1900109 h 2820859"/>
              <a:gd name="connsiteX35" fmla="*/ 7759700 w 7759700"/>
              <a:gd name="connsiteY35" fmla="*/ 2789109 h 2820859"/>
              <a:gd name="connsiteX0" fmla="*/ 0 w 7759700"/>
              <a:gd name="connsiteY0" fmla="*/ 2820859 h 2820859"/>
              <a:gd name="connsiteX1" fmla="*/ 406400 w 7759700"/>
              <a:gd name="connsiteY1" fmla="*/ 2262059 h 2820859"/>
              <a:gd name="connsiteX2" fmla="*/ 1149350 w 7759700"/>
              <a:gd name="connsiteY2" fmla="*/ 2001709 h 2820859"/>
              <a:gd name="connsiteX3" fmla="*/ 1797050 w 7759700"/>
              <a:gd name="connsiteY3" fmla="*/ 2166809 h 2820859"/>
              <a:gd name="connsiteX4" fmla="*/ 2012950 w 7759700"/>
              <a:gd name="connsiteY4" fmla="*/ 2509709 h 2820859"/>
              <a:gd name="connsiteX5" fmla="*/ 2495550 w 7759700"/>
              <a:gd name="connsiteY5" fmla="*/ 2585909 h 2820859"/>
              <a:gd name="connsiteX6" fmla="*/ 2825750 w 7759700"/>
              <a:gd name="connsiteY6" fmla="*/ 1912809 h 2820859"/>
              <a:gd name="connsiteX7" fmla="*/ 2667000 w 7759700"/>
              <a:gd name="connsiteY7" fmla="*/ 1277809 h 2820859"/>
              <a:gd name="connsiteX8" fmla="*/ 3003550 w 7759700"/>
              <a:gd name="connsiteY8" fmla="*/ 1277809 h 2820859"/>
              <a:gd name="connsiteX9" fmla="*/ 3511550 w 7759700"/>
              <a:gd name="connsiteY9" fmla="*/ 1506409 h 2820859"/>
              <a:gd name="connsiteX10" fmla="*/ 3778250 w 7759700"/>
              <a:gd name="connsiteY10" fmla="*/ 1798509 h 2820859"/>
              <a:gd name="connsiteX11" fmla="*/ 4152900 w 7759700"/>
              <a:gd name="connsiteY11" fmla="*/ 2230309 h 2820859"/>
              <a:gd name="connsiteX12" fmla="*/ 4540250 w 7759700"/>
              <a:gd name="connsiteY12" fmla="*/ 2306509 h 2820859"/>
              <a:gd name="connsiteX13" fmla="*/ 4864100 w 7759700"/>
              <a:gd name="connsiteY13" fmla="*/ 1684209 h 2820859"/>
              <a:gd name="connsiteX14" fmla="*/ 4857750 w 7759700"/>
              <a:gd name="connsiteY14" fmla="*/ 1100009 h 2820859"/>
              <a:gd name="connsiteX15" fmla="*/ 4756150 w 7759700"/>
              <a:gd name="connsiteY15" fmla="*/ 795209 h 2820859"/>
              <a:gd name="connsiteX16" fmla="*/ 4495800 w 7759700"/>
              <a:gd name="connsiteY16" fmla="*/ 731709 h 2820859"/>
              <a:gd name="connsiteX17" fmla="*/ 4419600 w 7759700"/>
              <a:gd name="connsiteY17" fmla="*/ 909509 h 2820859"/>
              <a:gd name="connsiteX18" fmla="*/ 4349750 w 7759700"/>
              <a:gd name="connsiteY18" fmla="*/ 699959 h 2820859"/>
              <a:gd name="connsiteX19" fmla="*/ 4527550 w 7759700"/>
              <a:gd name="connsiteY19" fmla="*/ 496759 h 2820859"/>
              <a:gd name="connsiteX20" fmla="*/ 5105400 w 7759700"/>
              <a:gd name="connsiteY20" fmla="*/ 642809 h 2820859"/>
              <a:gd name="connsiteX21" fmla="*/ 5289550 w 7759700"/>
              <a:gd name="connsiteY21" fmla="*/ 1017459 h 2820859"/>
              <a:gd name="connsiteX22" fmla="*/ 5283200 w 7759700"/>
              <a:gd name="connsiteY22" fmla="*/ 1588959 h 2820859"/>
              <a:gd name="connsiteX23" fmla="*/ 5588000 w 7759700"/>
              <a:gd name="connsiteY23" fmla="*/ 1950909 h 2820859"/>
              <a:gd name="connsiteX24" fmla="*/ 6267450 w 7759700"/>
              <a:gd name="connsiteY24" fmla="*/ 1982659 h 2820859"/>
              <a:gd name="connsiteX25" fmla="*/ 6838950 w 7759700"/>
              <a:gd name="connsiteY25" fmla="*/ 1392109 h 2820859"/>
              <a:gd name="connsiteX26" fmla="*/ 6889750 w 7759700"/>
              <a:gd name="connsiteY26" fmla="*/ 757109 h 2820859"/>
              <a:gd name="connsiteX27" fmla="*/ 6794500 w 7759700"/>
              <a:gd name="connsiteY27" fmla="*/ 287209 h 2820859"/>
              <a:gd name="connsiteX28" fmla="*/ 6597650 w 7759700"/>
              <a:gd name="connsiteY28" fmla="*/ 109409 h 2820859"/>
              <a:gd name="connsiteX29" fmla="*/ 6629400 w 7759700"/>
              <a:gd name="connsiteY29" fmla="*/ 1459 h 2820859"/>
              <a:gd name="connsiteX30" fmla="*/ 7004050 w 7759700"/>
              <a:gd name="connsiteY30" fmla="*/ 185609 h 2820859"/>
              <a:gd name="connsiteX31" fmla="*/ 7283450 w 7759700"/>
              <a:gd name="connsiteY31" fmla="*/ 579309 h 2820859"/>
              <a:gd name="connsiteX32" fmla="*/ 7181850 w 7759700"/>
              <a:gd name="connsiteY32" fmla="*/ 1246059 h 2820859"/>
              <a:gd name="connsiteX33" fmla="*/ 7162800 w 7759700"/>
              <a:gd name="connsiteY33" fmla="*/ 1900109 h 2820859"/>
              <a:gd name="connsiteX34" fmla="*/ 7759700 w 7759700"/>
              <a:gd name="connsiteY34" fmla="*/ 2789109 h 2820859"/>
              <a:gd name="connsiteX0" fmla="*/ 0 w 7759700"/>
              <a:gd name="connsiteY0" fmla="*/ 2802150 h 2802150"/>
              <a:gd name="connsiteX1" fmla="*/ 406400 w 7759700"/>
              <a:gd name="connsiteY1" fmla="*/ 2243350 h 2802150"/>
              <a:gd name="connsiteX2" fmla="*/ 1149350 w 7759700"/>
              <a:gd name="connsiteY2" fmla="*/ 1983000 h 2802150"/>
              <a:gd name="connsiteX3" fmla="*/ 1797050 w 7759700"/>
              <a:gd name="connsiteY3" fmla="*/ 2148100 h 2802150"/>
              <a:gd name="connsiteX4" fmla="*/ 2012950 w 7759700"/>
              <a:gd name="connsiteY4" fmla="*/ 2491000 h 2802150"/>
              <a:gd name="connsiteX5" fmla="*/ 2495550 w 7759700"/>
              <a:gd name="connsiteY5" fmla="*/ 2567200 h 2802150"/>
              <a:gd name="connsiteX6" fmla="*/ 2825750 w 7759700"/>
              <a:gd name="connsiteY6" fmla="*/ 1894100 h 2802150"/>
              <a:gd name="connsiteX7" fmla="*/ 2667000 w 7759700"/>
              <a:gd name="connsiteY7" fmla="*/ 1259100 h 2802150"/>
              <a:gd name="connsiteX8" fmla="*/ 3003550 w 7759700"/>
              <a:gd name="connsiteY8" fmla="*/ 1259100 h 2802150"/>
              <a:gd name="connsiteX9" fmla="*/ 3511550 w 7759700"/>
              <a:gd name="connsiteY9" fmla="*/ 1487700 h 2802150"/>
              <a:gd name="connsiteX10" fmla="*/ 3778250 w 7759700"/>
              <a:gd name="connsiteY10" fmla="*/ 1779800 h 2802150"/>
              <a:gd name="connsiteX11" fmla="*/ 4152900 w 7759700"/>
              <a:gd name="connsiteY11" fmla="*/ 2211600 h 2802150"/>
              <a:gd name="connsiteX12" fmla="*/ 4540250 w 7759700"/>
              <a:gd name="connsiteY12" fmla="*/ 2287800 h 2802150"/>
              <a:gd name="connsiteX13" fmla="*/ 4864100 w 7759700"/>
              <a:gd name="connsiteY13" fmla="*/ 1665500 h 2802150"/>
              <a:gd name="connsiteX14" fmla="*/ 4857750 w 7759700"/>
              <a:gd name="connsiteY14" fmla="*/ 1081300 h 2802150"/>
              <a:gd name="connsiteX15" fmla="*/ 4756150 w 7759700"/>
              <a:gd name="connsiteY15" fmla="*/ 776500 h 2802150"/>
              <a:gd name="connsiteX16" fmla="*/ 4495800 w 7759700"/>
              <a:gd name="connsiteY16" fmla="*/ 713000 h 2802150"/>
              <a:gd name="connsiteX17" fmla="*/ 4419600 w 7759700"/>
              <a:gd name="connsiteY17" fmla="*/ 890800 h 2802150"/>
              <a:gd name="connsiteX18" fmla="*/ 4349750 w 7759700"/>
              <a:gd name="connsiteY18" fmla="*/ 681250 h 2802150"/>
              <a:gd name="connsiteX19" fmla="*/ 4527550 w 7759700"/>
              <a:gd name="connsiteY19" fmla="*/ 478050 h 2802150"/>
              <a:gd name="connsiteX20" fmla="*/ 5105400 w 7759700"/>
              <a:gd name="connsiteY20" fmla="*/ 624100 h 2802150"/>
              <a:gd name="connsiteX21" fmla="*/ 5289550 w 7759700"/>
              <a:gd name="connsiteY21" fmla="*/ 998750 h 2802150"/>
              <a:gd name="connsiteX22" fmla="*/ 5283200 w 7759700"/>
              <a:gd name="connsiteY22" fmla="*/ 1570250 h 2802150"/>
              <a:gd name="connsiteX23" fmla="*/ 5588000 w 7759700"/>
              <a:gd name="connsiteY23" fmla="*/ 1932200 h 2802150"/>
              <a:gd name="connsiteX24" fmla="*/ 6267450 w 7759700"/>
              <a:gd name="connsiteY24" fmla="*/ 1963950 h 2802150"/>
              <a:gd name="connsiteX25" fmla="*/ 6838950 w 7759700"/>
              <a:gd name="connsiteY25" fmla="*/ 1373400 h 2802150"/>
              <a:gd name="connsiteX26" fmla="*/ 6889750 w 7759700"/>
              <a:gd name="connsiteY26" fmla="*/ 738400 h 2802150"/>
              <a:gd name="connsiteX27" fmla="*/ 6794500 w 7759700"/>
              <a:gd name="connsiteY27" fmla="*/ 268500 h 2802150"/>
              <a:gd name="connsiteX28" fmla="*/ 6597650 w 7759700"/>
              <a:gd name="connsiteY28" fmla="*/ 90700 h 2802150"/>
              <a:gd name="connsiteX29" fmla="*/ 6388100 w 7759700"/>
              <a:gd name="connsiteY29" fmla="*/ 1800 h 2802150"/>
              <a:gd name="connsiteX30" fmla="*/ 7004050 w 7759700"/>
              <a:gd name="connsiteY30" fmla="*/ 166900 h 2802150"/>
              <a:gd name="connsiteX31" fmla="*/ 7283450 w 7759700"/>
              <a:gd name="connsiteY31" fmla="*/ 560600 h 2802150"/>
              <a:gd name="connsiteX32" fmla="*/ 7181850 w 7759700"/>
              <a:gd name="connsiteY32" fmla="*/ 1227350 h 2802150"/>
              <a:gd name="connsiteX33" fmla="*/ 7162800 w 7759700"/>
              <a:gd name="connsiteY33" fmla="*/ 1881400 h 2802150"/>
              <a:gd name="connsiteX34" fmla="*/ 7759700 w 7759700"/>
              <a:gd name="connsiteY34" fmla="*/ 2770400 h 2802150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97650 w 7759700"/>
              <a:gd name="connsiteY28" fmla="*/ 8891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797050 w 7759700"/>
              <a:gd name="connsiteY3" fmla="*/ 2146312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012950 w 7759700"/>
              <a:gd name="connsiteY4" fmla="*/ 2489212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109653 w 7759700"/>
              <a:gd name="connsiteY4" fmla="*/ 2521447 h 2800362"/>
              <a:gd name="connsiteX5" fmla="*/ 2495550 w 7759700"/>
              <a:gd name="connsiteY5" fmla="*/ 2565412 h 2800362"/>
              <a:gd name="connsiteX6" fmla="*/ 2825750 w 7759700"/>
              <a:gd name="connsiteY6" fmla="*/ 1892312 h 2800362"/>
              <a:gd name="connsiteX7" fmla="*/ 2667000 w 7759700"/>
              <a:gd name="connsiteY7" fmla="*/ 1257312 h 2800362"/>
              <a:gd name="connsiteX8" fmla="*/ 3003550 w 7759700"/>
              <a:gd name="connsiteY8" fmla="*/ 1257312 h 2800362"/>
              <a:gd name="connsiteX9" fmla="*/ 3511550 w 7759700"/>
              <a:gd name="connsiteY9" fmla="*/ 1485912 h 2800362"/>
              <a:gd name="connsiteX10" fmla="*/ 3778250 w 7759700"/>
              <a:gd name="connsiteY10" fmla="*/ 1778012 h 2800362"/>
              <a:gd name="connsiteX11" fmla="*/ 4152900 w 7759700"/>
              <a:gd name="connsiteY11" fmla="*/ 2209812 h 2800362"/>
              <a:gd name="connsiteX12" fmla="*/ 4540250 w 7759700"/>
              <a:gd name="connsiteY12" fmla="*/ 2286012 h 2800362"/>
              <a:gd name="connsiteX13" fmla="*/ 4864100 w 7759700"/>
              <a:gd name="connsiteY13" fmla="*/ 1663712 h 2800362"/>
              <a:gd name="connsiteX14" fmla="*/ 4857750 w 7759700"/>
              <a:gd name="connsiteY14" fmla="*/ 1079512 h 2800362"/>
              <a:gd name="connsiteX15" fmla="*/ 4756150 w 7759700"/>
              <a:gd name="connsiteY15" fmla="*/ 774712 h 2800362"/>
              <a:gd name="connsiteX16" fmla="*/ 4495800 w 7759700"/>
              <a:gd name="connsiteY16" fmla="*/ 711212 h 2800362"/>
              <a:gd name="connsiteX17" fmla="*/ 4419600 w 7759700"/>
              <a:gd name="connsiteY17" fmla="*/ 889012 h 2800362"/>
              <a:gd name="connsiteX18" fmla="*/ 4349750 w 7759700"/>
              <a:gd name="connsiteY18" fmla="*/ 679462 h 2800362"/>
              <a:gd name="connsiteX19" fmla="*/ 4527550 w 7759700"/>
              <a:gd name="connsiteY19" fmla="*/ 476262 h 2800362"/>
              <a:gd name="connsiteX20" fmla="*/ 5105400 w 7759700"/>
              <a:gd name="connsiteY20" fmla="*/ 622312 h 2800362"/>
              <a:gd name="connsiteX21" fmla="*/ 5289550 w 7759700"/>
              <a:gd name="connsiteY21" fmla="*/ 996962 h 2800362"/>
              <a:gd name="connsiteX22" fmla="*/ 5283200 w 7759700"/>
              <a:gd name="connsiteY22" fmla="*/ 1568462 h 2800362"/>
              <a:gd name="connsiteX23" fmla="*/ 5588000 w 7759700"/>
              <a:gd name="connsiteY23" fmla="*/ 1930412 h 2800362"/>
              <a:gd name="connsiteX24" fmla="*/ 6267450 w 7759700"/>
              <a:gd name="connsiteY24" fmla="*/ 1962162 h 2800362"/>
              <a:gd name="connsiteX25" fmla="*/ 6838950 w 7759700"/>
              <a:gd name="connsiteY25" fmla="*/ 1371612 h 2800362"/>
              <a:gd name="connsiteX26" fmla="*/ 6889750 w 7759700"/>
              <a:gd name="connsiteY26" fmla="*/ 736612 h 2800362"/>
              <a:gd name="connsiteX27" fmla="*/ 6794500 w 7759700"/>
              <a:gd name="connsiteY27" fmla="*/ 266712 h 2800362"/>
              <a:gd name="connsiteX28" fmla="*/ 6521450 w 7759700"/>
              <a:gd name="connsiteY28" fmla="*/ 95262 h 2800362"/>
              <a:gd name="connsiteX29" fmla="*/ 6165850 w 7759700"/>
              <a:gd name="connsiteY29" fmla="*/ 171461 h 2800362"/>
              <a:gd name="connsiteX30" fmla="*/ 6388100 w 7759700"/>
              <a:gd name="connsiteY30" fmla="*/ 12 h 2800362"/>
              <a:gd name="connsiteX31" fmla="*/ 7004050 w 7759700"/>
              <a:gd name="connsiteY31" fmla="*/ 165112 h 2800362"/>
              <a:gd name="connsiteX32" fmla="*/ 7283450 w 7759700"/>
              <a:gd name="connsiteY32" fmla="*/ 558812 h 2800362"/>
              <a:gd name="connsiteX33" fmla="*/ 7181850 w 7759700"/>
              <a:gd name="connsiteY33" fmla="*/ 1225562 h 2800362"/>
              <a:gd name="connsiteX34" fmla="*/ 7162800 w 7759700"/>
              <a:gd name="connsiteY34" fmla="*/ 1879612 h 2800362"/>
              <a:gd name="connsiteX35" fmla="*/ 7759700 w 7759700"/>
              <a:gd name="connsiteY35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495550 w 7759700"/>
              <a:gd name="connsiteY4" fmla="*/ 2565412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7759700"/>
              <a:gd name="connsiteY0" fmla="*/ 2800362 h 2800362"/>
              <a:gd name="connsiteX1" fmla="*/ 406400 w 7759700"/>
              <a:gd name="connsiteY1" fmla="*/ 2241562 h 2800362"/>
              <a:gd name="connsiteX2" fmla="*/ 1149350 w 7759700"/>
              <a:gd name="connsiteY2" fmla="*/ 1981212 h 2800362"/>
              <a:gd name="connsiteX3" fmla="*/ 1880859 w 7759700"/>
              <a:gd name="connsiteY3" fmla="*/ 2172100 h 2800362"/>
              <a:gd name="connsiteX4" fmla="*/ 2392401 w 7759700"/>
              <a:gd name="connsiteY4" fmla="*/ 2610541 h 2800362"/>
              <a:gd name="connsiteX5" fmla="*/ 2825750 w 7759700"/>
              <a:gd name="connsiteY5" fmla="*/ 1892312 h 2800362"/>
              <a:gd name="connsiteX6" fmla="*/ 2667000 w 7759700"/>
              <a:gd name="connsiteY6" fmla="*/ 1257312 h 2800362"/>
              <a:gd name="connsiteX7" fmla="*/ 3003550 w 7759700"/>
              <a:gd name="connsiteY7" fmla="*/ 1257312 h 2800362"/>
              <a:gd name="connsiteX8" fmla="*/ 3511550 w 7759700"/>
              <a:gd name="connsiteY8" fmla="*/ 1485912 h 2800362"/>
              <a:gd name="connsiteX9" fmla="*/ 3778250 w 7759700"/>
              <a:gd name="connsiteY9" fmla="*/ 1778012 h 2800362"/>
              <a:gd name="connsiteX10" fmla="*/ 4152900 w 7759700"/>
              <a:gd name="connsiteY10" fmla="*/ 2209812 h 2800362"/>
              <a:gd name="connsiteX11" fmla="*/ 4540250 w 7759700"/>
              <a:gd name="connsiteY11" fmla="*/ 2286012 h 2800362"/>
              <a:gd name="connsiteX12" fmla="*/ 4864100 w 7759700"/>
              <a:gd name="connsiteY12" fmla="*/ 1663712 h 2800362"/>
              <a:gd name="connsiteX13" fmla="*/ 4857750 w 7759700"/>
              <a:gd name="connsiteY13" fmla="*/ 1079512 h 2800362"/>
              <a:gd name="connsiteX14" fmla="*/ 4756150 w 7759700"/>
              <a:gd name="connsiteY14" fmla="*/ 774712 h 2800362"/>
              <a:gd name="connsiteX15" fmla="*/ 4495800 w 7759700"/>
              <a:gd name="connsiteY15" fmla="*/ 711212 h 2800362"/>
              <a:gd name="connsiteX16" fmla="*/ 4419600 w 7759700"/>
              <a:gd name="connsiteY16" fmla="*/ 889012 h 2800362"/>
              <a:gd name="connsiteX17" fmla="*/ 4349750 w 7759700"/>
              <a:gd name="connsiteY17" fmla="*/ 679462 h 2800362"/>
              <a:gd name="connsiteX18" fmla="*/ 4527550 w 7759700"/>
              <a:gd name="connsiteY18" fmla="*/ 476262 h 2800362"/>
              <a:gd name="connsiteX19" fmla="*/ 5105400 w 7759700"/>
              <a:gd name="connsiteY19" fmla="*/ 622312 h 2800362"/>
              <a:gd name="connsiteX20" fmla="*/ 5289550 w 7759700"/>
              <a:gd name="connsiteY20" fmla="*/ 996962 h 2800362"/>
              <a:gd name="connsiteX21" fmla="*/ 5283200 w 7759700"/>
              <a:gd name="connsiteY21" fmla="*/ 1568462 h 2800362"/>
              <a:gd name="connsiteX22" fmla="*/ 5588000 w 7759700"/>
              <a:gd name="connsiteY22" fmla="*/ 1930412 h 2800362"/>
              <a:gd name="connsiteX23" fmla="*/ 6267450 w 7759700"/>
              <a:gd name="connsiteY23" fmla="*/ 1962162 h 2800362"/>
              <a:gd name="connsiteX24" fmla="*/ 6838950 w 7759700"/>
              <a:gd name="connsiteY24" fmla="*/ 1371612 h 2800362"/>
              <a:gd name="connsiteX25" fmla="*/ 6889750 w 7759700"/>
              <a:gd name="connsiteY25" fmla="*/ 736612 h 2800362"/>
              <a:gd name="connsiteX26" fmla="*/ 6794500 w 7759700"/>
              <a:gd name="connsiteY26" fmla="*/ 266712 h 2800362"/>
              <a:gd name="connsiteX27" fmla="*/ 6521450 w 7759700"/>
              <a:gd name="connsiteY27" fmla="*/ 95262 h 2800362"/>
              <a:gd name="connsiteX28" fmla="*/ 6165850 w 7759700"/>
              <a:gd name="connsiteY28" fmla="*/ 171461 h 2800362"/>
              <a:gd name="connsiteX29" fmla="*/ 6388100 w 7759700"/>
              <a:gd name="connsiteY29" fmla="*/ 12 h 2800362"/>
              <a:gd name="connsiteX30" fmla="*/ 7004050 w 7759700"/>
              <a:gd name="connsiteY30" fmla="*/ 165112 h 2800362"/>
              <a:gd name="connsiteX31" fmla="*/ 7283450 w 7759700"/>
              <a:gd name="connsiteY31" fmla="*/ 558812 h 2800362"/>
              <a:gd name="connsiteX32" fmla="*/ 7181850 w 7759700"/>
              <a:gd name="connsiteY32" fmla="*/ 1225562 h 2800362"/>
              <a:gd name="connsiteX33" fmla="*/ 7162800 w 7759700"/>
              <a:gd name="connsiteY33" fmla="*/ 1879612 h 2800362"/>
              <a:gd name="connsiteX34" fmla="*/ 7759700 w 7759700"/>
              <a:gd name="connsiteY34" fmla="*/ 2768612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81850 w 8146509"/>
              <a:gd name="connsiteY32" fmla="*/ 1225562 h 2800362"/>
              <a:gd name="connsiteX33" fmla="*/ 7162800 w 8146509"/>
              <a:gd name="connsiteY33" fmla="*/ 1879612 h 2800362"/>
              <a:gd name="connsiteX34" fmla="*/ 8146509 w 8146509"/>
              <a:gd name="connsiteY34" fmla="*/ 2762165 h 2800362"/>
              <a:gd name="connsiteX0" fmla="*/ 0 w 8146509"/>
              <a:gd name="connsiteY0" fmla="*/ 2800362 h 2800362"/>
              <a:gd name="connsiteX1" fmla="*/ 406400 w 8146509"/>
              <a:gd name="connsiteY1" fmla="*/ 2241562 h 2800362"/>
              <a:gd name="connsiteX2" fmla="*/ 1149350 w 8146509"/>
              <a:gd name="connsiteY2" fmla="*/ 1981212 h 2800362"/>
              <a:gd name="connsiteX3" fmla="*/ 1880859 w 8146509"/>
              <a:gd name="connsiteY3" fmla="*/ 2172100 h 2800362"/>
              <a:gd name="connsiteX4" fmla="*/ 2392401 w 8146509"/>
              <a:gd name="connsiteY4" fmla="*/ 2610541 h 2800362"/>
              <a:gd name="connsiteX5" fmla="*/ 2825750 w 8146509"/>
              <a:gd name="connsiteY5" fmla="*/ 1892312 h 2800362"/>
              <a:gd name="connsiteX6" fmla="*/ 2667000 w 8146509"/>
              <a:gd name="connsiteY6" fmla="*/ 1257312 h 2800362"/>
              <a:gd name="connsiteX7" fmla="*/ 3003550 w 8146509"/>
              <a:gd name="connsiteY7" fmla="*/ 1257312 h 2800362"/>
              <a:gd name="connsiteX8" fmla="*/ 3511550 w 8146509"/>
              <a:gd name="connsiteY8" fmla="*/ 1485912 h 2800362"/>
              <a:gd name="connsiteX9" fmla="*/ 3778250 w 8146509"/>
              <a:gd name="connsiteY9" fmla="*/ 1778012 h 2800362"/>
              <a:gd name="connsiteX10" fmla="*/ 4152900 w 8146509"/>
              <a:gd name="connsiteY10" fmla="*/ 2209812 h 2800362"/>
              <a:gd name="connsiteX11" fmla="*/ 4540250 w 8146509"/>
              <a:gd name="connsiteY11" fmla="*/ 2286012 h 2800362"/>
              <a:gd name="connsiteX12" fmla="*/ 4864100 w 8146509"/>
              <a:gd name="connsiteY12" fmla="*/ 1663712 h 2800362"/>
              <a:gd name="connsiteX13" fmla="*/ 4857750 w 8146509"/>
              <a:gd name="connsiteY13" fmla="*/ 1079512 h 2800362"/>
              <a:gd name="connsiteX14" fmla="*/ 4756150 w 8146509"/>
              <a:gd name="connsiteY14" fmla="*/ 774712 h 2800362"/>
              <a:gd name="connsiteX15" fmla="*/ 4495800 w 8146509"/>
              <a:gd name="connsiteY15" fmla="*/ 711212 h 2800362"/>
              <a:gd name="connsiteX16" fmla="*/ 4419600 w 8146509"/>
              <a:gd name="connsiteY16" fmla="*/ 889012 h 2800362"/>
              <a:gd name="connsiteX17" fmla="*/ 4349750 w 8146509"/>
              <a:gd name="connsiteY17" fmla="*/ 679462 h 2800362"/>
              <a:gd name="connsiteX18" fmla="*/ 4527550 w 8146509"/>
              <a:gd name="connsiteY18" fmla="*/ 476262 h 2800362"/>
              <a:gd name="connsiteX19" fmla="*/ 5105400 w 8146509"/>
              <a:gd name="connsiteY19" fmla="*/ 622312 h 2800362"/>
              <a:gd name="connsiteX20" fmla="*/ 5289550 w 8146509"/>
              <a:gd name="connsiteY20" fmla="*/ 996962 h 2800362"/>
              <a:gd name="connsiteX21" fmla="*/ 5283200 w 8146509"/>
              <a:gd name="connsiteY21" fmla="*/ 1568462 h 2800362"/>
              <a:gd name="connsiteX22" fmla="*/ 5588000 w 8146509"/>
              <a:gd name="connsiteY22" fmla="*/ 1930412 h 2800362"/>
              <a:gd name="connsiteX23" fmla="*/ 6267450 w 8146509"/>
              <a:gd name="connsiteY23" fmla="*/ 1962162 h 2800362"/>
              <a:gd name="connsiteX24" fmla="*/ 6838950 w 8146509"/>
              <a:gd name="connsiteY24" fmla="*/ 1371612 h 2800362"/>
              <a:gd name="connsiteX25" fmla="*/ 6889750 w 8146509"/>
              <a:gd name="connsiteY25" fmla="*/ 736612 h 2800362"/>
              <a:gd name="connsiteX26" fmla="*/ 6794500 w 8146509"/>
              <a:gd name="connsiteY26" fmla="*/ 266712 h 2800362"/>
              <a:gd name="connsiteX27" fmla="*/ 6521450 w 8146509"/>
              <a:gd name="connsiteY27" fmla="*/ 95262 h 2800362"/>
              <a:gd name="connsiteX28" fmla="*/ 6165850 w 8146509"/>
              <a:gd name="connsiteY28" fmla="*/ 171461 h 2800362"/>
              <a:gd name="connsiteX29" fmla="*/ 6388100 w 8146509"/>
              <a:gd name="connsiteY29" fmla="*/ 12 h 2800362"/>
              <a:gd name="connsiteX30" fmla="*/ 7004050 w 8146509"/>
              <a:gd name="connsiteY30" fmla="*/ 165112 h 2800362"/>
              <a:gd name="connsiteX31" fmla="*/ 7283450 w 8146509"/>
              <a:gd name="connsiteY31" fmla="*/ 558812 h 2800362"/>
              <a:gd name="connsiteX32" fmla="*/ 7162800 w 8146509"/>
              <a:gd name="connsiteY32" fmla="*/ 1879612 h 2800362"/>
              <a:gd name="connsiteX33" fmla="*/ 8146509 w 8146509"/>
              <a:gd name="connsiteY33" fmla="*/ 2762165 h 2800362"/>
              <a:gd name="connsiteX0" fmla="*/ 0 w 8146509"/>
              <a:gd name="connsiteY0" fmla="*/ 2800366 h 2800366"/>
              <a:gd name="connsiteX1" fmla="*/ 406400 w 8146509"/>
              <a:gd name="connsiteY1" fmla="*/ 2241566 h 2800366"/>
              <a:gd name="connsiteX2" fmla="*/ 1149350 w 8146509"/>
              <a:gd name="connsiteY2" fmla="*/ 1981216 h 2800366"/>
              <a:gd name="connsiteX3" fmla="*/ 1880859 w 8146509"/>
              <a:gd name="connsiteY3" fmla="*/ 2172104 h 2800366"/>
              <a:gd name="connsiteX4" fmla="*/ 2392401 w 8146509"/>
              <a:gd name="connsiteY4" fmla="*/ 2610545 h 2800366"/>
              <a:gd name="connsiteX5" fmla="*/ 2825750 w 8146509"/>
              <a:gd name="connsiteY5" fmla="*/ 1892316 h 2800366"/>
              <a:gd name="connsiteX6" fmla="*/ 2667000 w 8146509"/>
              <a:gd name="connsiteY6" fmla="*/ 1257316 h 2800366"/>
              <a:gd name="connsiteX7" fmla="*/ 3003550 w 8146509"/>
              <a:gd name="connsiteY7" fmla="*/ 1257316 h 2800366"/>
              <a:gd name="connsiteX8" fmla="*/ 3511550 w 8146509"/>
              <a:gd name="connsiteY8" fmla="*/ 1485916 h 2800366"/>
              <a:gd name="connsiteX9" fmla="*/ 3778250 w 8146509"/>
              <a:gd name="connsiteY9" fmla="*/ 1778016 h 2800366"/>
              <a:gd name="connsiteX10" fmla="*/ 4152900 w 8146509"/>
              <a:gd name="connsiteY10" fmla="*/ 2209816 h 2800366"/>
              <a:gd name="connsiteX11" fmla="*/ 4540250 w 8146509"/>
              <a:gd name="connsiteY11" fmla="*/ 2286016 h 2800366"/>
              <a:gd name="connsiteX12" fmla="*/ 4864100 w 8146509"/>
              <a:gd name="connsiteY12" fmla="*/ 1663716 h 2800366"/>
              <a:gd name="connsiteX13" fmla="*/ 4857750 w 8146509"/>
              <a:gd name="connsiteY13" fmla="*/ 1079516 h 2800366"/>
              <a:gd name="connsiteX14" fmla="*/ 4756150 w 8146509"/>
              <a:gd name="connsiteY14" fmla="*/ 774716 h 2800366"/>
              <a:gd name="connsiteX15" fmla="*/ 4495800 w 8146509"/>
              <a:gd name="connsiteY15" fmla="*/ 711216 h 2800366"/>
              <a:gd name="connsiteX16" fmla="*/ 4419600 w 8146509"/>
              <a:gd name="connsiteY16" fmla="*/ 889016 h 2800366"/>
              <a:gd name="connsiteX17" fmla="*/ 4349750 w 8146509"/>
              <a:gd name="connsiteY17" fmla="*/ 679466 h 2800366"/>
              <a:gd name="connsiteX18" fmla="*/ 4527550 w 8146509"/>
              <a:gd name="connsiteY18" fmla="*/ 476266 h 2800366"/>
              <a:gd name="connsiteX19" fmla="*/ 5105400 w 8146509"/>
              <a:gd name="connsiteY19" fmla="*/ 622316 h 2800366"/>
              <a:gd name="connsiteX20" fmla="*/ 5289550 w 8146509"/>
              <a:gd name="connsiteY20" fmla="*/ 996966 h 2800366"/>
              <a:gd name="connsiteX21" fmla="*/ 5283200 w 8146509"/>
              <a:gd name="connsiteY21" fmla="*/ 1568466 h 2800366"/>
              <a:gd name="connsiteX22" fmla="*/ 5588000 w 8146509"/>
              <a:gd name="connsiteY22" fmla="*/ 1930416 h 2800366"/>
              <a:gd name="connsiteX23" fmla="*/ 6267450 w 8146509"/>
              <a:gd name="connsiteY23" fmla="*/ 1962166 h 2800366"/>
              <a:gd name="connsiteX24" fmla="*/ 6838950 w 8146509"/>
              <a:gd name="connsiteY24" fmla="*/ 1371616 h 2800366"/>
              <a:gd name="connsiteX25" fmla="*/ 6889750 w 8146509"/>
              <a:gd name="connsiteY25" fmla="*/ 736616 h 2800366"/>
              <a:gd name="connsiteX26" fmla="*/ 6794500 w 8146509"/>
              <a:gd name="connsiteY26" fmla="*/ 266716 h 2800366"/>
              <a:gd name="connsiteX27" fmla="*/ 6521450 w 8146509"/>
              <a:gd name="connsiteY27" fmla="*/ 95266 h 2800366"/>
              <a:gd name="connsiteX28" fmla="*/ 6165850 w 8146509"/>
              <a:gd name="connsiteY28" fmla="*/ 171465 h 2800366"/>
              <a:gd name="connsiteX29" fmla="*/ 6388100 w 8146509"/>
              <a:gd name="connsiteY29" fmla="*/ 16 h 2800366"/>
              <a:gd name="connsiteX30" fmla="*/ 7004050 w 8146509"/>
              <a:gd name="connsiteY30" fmla="*/ 165116 h 2800366"/>
              <a:gd name="connsiteX31" fmla="*/ 7296343 w 8146509"/>
              <a:gd name="connsiteY31" fmla="*/ 707097 h 2800366"/>
              <a:gd name="connsiteX32" fmla="*/ 7162800 w 8146509"/>
              <a:gd name="connsiteY32" fmla="*/ 1879616 h 2800366"/>
              <a:gd name="connsiteX33" fmla="*/ 8146509 w 8146509"/>
              <a:gd name="connsiteY33" fmla="*/ 2762169 h 2800366"/>
              <a:gd name="connsiteX0" fmla="*/ 0 w 8146509"/>
              <a:gd name="connsiteY0" fmla="*/ 2806812 h 2806812"/>
              <a:gd name="connsiteX1" fmla="*/ 406400 w 8146509"/>
              <a:gd name="connsiteY1" fmla="*/ 2248012 h 2806812"/>
              <a:gd name="connsiteX2" fmla="*/ 1149350 w 8146509"/>
              <a:gd name="connsiteY2" fmla="*/ 1987662 h 2806812"/>
              <a:gd name="connsiteX3" fmla="*/ 1880859 w 8146509"/>
              <a:gd name="connsiteY3" fmla="*/ 2178550 h 2806812"/>
              <a:gd name="connsiteX4" fmla="*/ 2392401 w 8146509"/>
              <a:gd name="connsiteY4" fmla="*/ 2616991 h 2806812"/>
              <a:gd name="connsiteX5" fmla="*/ 2825750 w 8146509"/>
              <a:gd name="connsiteY5" fmla="*/ 1898762 h 2806812"/>
              <a:gd name="connsiteX6" fmla="*/ 2667000 w 8146509"/>
              <a:gd name="connsiteY6" fmla="*/ 1263762 h 2806812"/>
              <a:gd name="connsiteX7" fmla="*/ 3003550 w 8146509"/>
              <a:gd name="connsiteY7" fmla="*/ 1263762 h 2806812"/>
              <a:gd name="connsiteX8" fmla="*/ 3511550 w 8146509"/>
              <a:gd name="connsiteY8" fmla="*/ 1492362 h 2806812"/>
              <a:gd name="connsiteX9" fmla="*/ 3778250 w 8146509"/>
              <a:gd name="connsiteY9" fmla="*/ 1784462 h 2806812"/>
              <a:gd name="connsiteX10" fmla="*/ 4152900 w 8146509"/>
              <a:gd name="connsiteY10" fmla="*/ 2216262 h 2806812"/>
              <a:gd name="connsiteX11" fmla="*/ 4540250 w 8146509"/>
              <a:gd name="connsiteY11" fmla="*/ 2292462 h 2806812"/>
              <a:gd name="connsiteX12" fmla="*/ 4864100 w 8146509"/>
              <a:gd name="connsiteY12" fmla="*/ 1670162 h 2806812"/>
              <a:gd name="connsiteX13" fmla="*/ 4857750 w 8146509"/>
              <a:gd name="connsiteY13" fmla="*/ 1085962 h 2806812"/>
              <a:gd name="connsiteX14" fmla="*/ 4756150 w 8146509"/>
              <a:gd name="connsiteY14" fmla="*/ 781162 h 2806812"/>
              <a:gd name="connsiteX15" fmla="*/ 4495800 w 8146509"/>
              <a:gd name="connsiteY15" fmla="*/ 717662 h 2806812"/>
              <a:gd name="connsiteX16" fmla="*/ 4419600 w 8146509"/>
              <a:gd name="connsiteY16" fmla="*/ 895462 h 2806812"/>
              <a:gd name="connsiteX17" fmla="*/ 4349750 w 8146509"/>
              <a:gd name="connsiteY17" fmla="*/ 685912 h 2806812"/>
              <a:gd name="connsiteX18" fmla="*/ 4527550 w 8146509"/>
              <a:gd name="connsiteY18" fmla="*/ 482712 h 2806812"/>
              <a:gd name="connsiteX19" fmla="*/ 5105400 w 8146509"/>
              <a:gd name="connsiteY19" fmla="*/ 628762 h 2806812"/>
              <a:gd name="connsiteX20" fmla="*/ 5289550 w 8146509"/>
              <a:gd name="connsiteY20" fmla="*/ 1003412 h 2806812"/>
              <a:gd name="connsiteX21" fmla="*/ 5283200 w 8146509"/>
              <a:gd name="connsiteY21" fmla="*/ 1574912 h 2806812"/>
              <a:gd name="connsiteX22" fmla="*/ 5588000 w 8146509"/>
              <a:gd name="connsiteY22" fmla="*/ 1936862 h 2806812"/>
              <a:gd name="connsiteX23" fmla="*/ 6267450 w 8146509"/>
              <a:gd name="connsiteY23" fmla="*/ 1968612 h 2806812"/>
              <a:gd name="connsiteX24" fmla="*/ 6838950 w 8146509"/>
              <a:gd name="connsiteY24" fmla="*/ 1378062 h 2806812"/>
              <a:gd name="connsiteX25" fmla="*/ 6889750 w 8146509"/>
              <a:gd name="connsiteY25" fmla="*/ 743062 h 2806812"/>
              <a:gd name="connsiteX26" fmla="*/ 6794500 w 8146509"/>
              <a:gd name="connsiteY26" fmla="*/ 273162 h 2806812"/>
              <a:gd name="connsiteX27" fmla="*/ 6521450 w 8146509"/>
              <a:gd name="connsiteY27" fmla="*/ 101712 h 2806812"/>
              <a:gd name="connsiteX28" fmla="*/ 6165850 w 8146509"/>
              <a:gd name="connsiteY28" fmla="*/ 177911 h 2806812"/>
              <a:gd name="connsiteX29" fmla="*/ 6523483 w 8146509"/>
              <a:gd name="connsiteY29" fmla="*/ 15 h 2806812"/>
              <a:gd name="connsiteX30" fmla="*/ 7004050 w 8146509"/>
              <a:gd name="connsiteY30" fmla="*/ 171562 h 2806812"/>
              <a:gd name="connsiteX31" fmla="*/ 7296343 w 8146509"/>
              <a:gd name="connsiteY31" fmla="*/ 713543 h 2806812"/>
              <a:gd name="connsiteX32" fmla="*/ 7162800 w 8146509"/>
              <a:gd name="connsiteY32" fmla="*/ 1886062 h 2806812"/>
              <a:gd name="connsiteX33" fmla="*/ 8146509 w 8146509"/>
              <a:gd name="connsiteY33" fmla="*/ 2768615 h 2806812"/>
              <a:gd name="connsiteX0" fmla="*/ 0 w 8146509"/>
              <a:gd name="connsiteY0" fmla="*/ 2815795 h 2815795"/>
              <a:gd name="connsiteX1" fmla="*/ 406400 w 8146509"/>
              <a:gd name="connsiteY1" fmla="*/ 2256995 h 2815795"/>
              <a:gd name="connsiteX2" fmla="*/ 1149350 w 8146509"/>
              <a:gd name="connsiteY2" fmla="*/ 1996645 h 2815795"/>
              <a:gd name="connsiteX3" fmla="*/ 1880859 w 8146509"/>
              <a:gd name="connsiteY3" fmla="*/ 2187533 h 2815795"/>
              <a:gd name="connsiteX4" fmla="*/ 2392401 w 8146509"/>
              <a:gd name="connsiteY4" fmla="*/ 2625974 h 2815795"/>
              <a:gd name="connsiteX5" fmla="*/ 2825750 w 8146509"/>
              <a:gd name="connsiteY5" fmla="*/ 1907745 h 2815795"/>
              <a:gd name="connsiteX6" fmla="*/ 2667000 w 8146509"/>
              <a:gd name="connsiteY6" fmla="*/ 1272745 h 2815795"/>
              <a:gd name="connsiteX7" fmla="*/ 3003550 w 8146509"/>
              <a:gd name="connsiteY7" fmla="*/ 1272745 h 2815795"/>
              <a:gd name="connsiteX8" fmla="*/ 3511550 w 8146509"/>
              <a:gd name="connsiteY8" fmla="*/ 1501345 h 2815795"/>
              <a:gd name="connsiteX9" fmla="*/ 3778250 w 8146509"/>
              <a:gd name="connsiteY9" fmla="*/ 1793445 h 2815795"/>
              <a:gd name="connsiteX10" fmla="*/ 4152900 w 8146509"/>
              <a:gd name="connsiteY10" fmla="*/ 2225245 h 2815795"/>
              <a:gd name="connsiteX11" fmla="*/ 4540250 w 8146509"/>
              <a:gd name="connsiteY11" fmla="*/ 2301445 h 2815795"/>
              <a:gd name="connsiteX12" fmla="*/ 4864100 w 8146509"/>
              <a:gd name="connsiteY12" fmla="*/ 1679145 h 2815795"/>
              <a:gd name="connsiteX13" fmla="*/ 4857750 w 8146509"/>
              <a:gd name="connsiteY13" fmla="*/ 1094945 h 2815795"/>
              <a:gd name="connsiteX14" fmla="*/ 4756150 w 8146509"/>
              <a:gd name="connsiteY14" fmla="*/ 790145 h 2815795"/>
              <a:gd name="connsiteX15" fmla="*/ 4495800 w 8146509"/>
              <a:gd name="connsiteY15" fmla="*/ 726645 h 2815795"/>
              <a:gd name="connsiteX16" fmla="*/ 4419600 w 8146509"/>
              <a:gd name="connsiteY16" fmla="*/ 904445 h 2815795"/>
              <a:gd name="connsiteX17" fmla="*/ 4349750 w 8146509"/>
              <a:gd name="connsiteY17" fmla="*/ 694895 h 2815795"/>
              <a:gd name="connsiteX18" fmla="*/ 4527550 w 8146509"/>
              <a:gd name="connsiteY18" fmla="*/ 491695 h 2815795"/>
              <a:gd name="connsiteX19" fmla="*/ 5105400 w 8146509"/>
              <a:gd name="connsiteY19" fmla="*/ 637745 h 2815795"/>
              <a:gd name="connsiteX20" fmla="*/ 5289550 w 8146509"/>
              <a:gd name="connsiteY20" fmla="*/ 1012395 h 2815795"/>
              <a:gd name="connsiteX21" fmla="*/ 5283200 w 8146509"/>
              <a:gd name="connsiteY21" fmla="*/ 1583895 h 2815795"/>
              <a:gd name="connsiteX22" fmla="*/ 5588000 w 8146509"/>
              <a:gd name="connsiteY22" fmla="*/ 1945845 h 2815795"/>
              <a:gd name="connsiteX23" fmla="*/ 6267450 w 8146509"/>
              <a:gd name="connsiteY23" fmla="*/ 1977595 h 2815795"/>
              <a:gd name="connsiteX24" fmla="*/ 6838950 w 8146509"/>
              <a:gd name="connsiteY24" fmla="*/ 1387045 h 2815795"/>
              <a:gd name="connsiteX25" fmla="*/ 6889750 w 8146509"/>
              <a:gd name="connsiteY25" fmla="*/ 752045 h 2815795"/>
              <a:gd name="connsiteX26" fmla="*/ 6794500 w 8146509"/>
              <a:gd name="connsiteY26" fmla="*/ 282145 h 2815795"/>
              <a:gd name="connsiteX27" fmla="*/ 6521450 w 8146509"/>
              <a:gd name="connsiteY27" fmla="*/ 110695 h 2815795"/>
              <a:gd name="connsiteX28" fmla="*/ 6320574 w 8146509"/>
              <a:gd name="connsiteY28" fmla="*/ 412539 h 2815795"/>
              <a:gd name="connsiteX29" fmla="*/ 6523483 w 8146509"/>
              <a:gd name="connsiteY29" fmla="*/ 8998 h 2815795"/>
              <a:gd name="connsiteX30" fmla="*/ 7004050 w 8146509"/>
              <a:gd name="connsiteY30" fmla="*/ 180545 h 2815795"/>
              <a:gd name="connsiteX31" fmla="*/ 7296343 w 8146509"/>
              <a:gd name="connsiteY31" fmla="*/ 722526 h 2815795"/>
              <a:gd name="connsiteX32" fmla="*/ 7162800 w 8146509"/>
              <a:gd name="connsiteY32" fmla="*/ 1895045 h 2815795"/>
              <a:gd name="connsiteX33" fmla="*/ 8146509 w 8146509"/>
              <a:gd name="connsiteY33" fmla="*/ 2777598 h 2815795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88640 w 8146509"/>
              <a:gd name="connsiteY29" fmla="*/ 208251 h 2807222"/>
              <a:gd name="connsiteX30" fmla="*/ 6523483 w 8146509"/>
              <a:gd name="connsiteY30" fmla="*/ 425 h 2807222"/>
              <a:gd name="connsiteX31" fmla="*/ 7004050 w 8146509"/>
              <a:gd name="connsiteY31" fmla="*/ 171972 h 2807222"/>
              <a:gd name="connsiteX32" fmla="*/ 7296343 w 8146509"/>
              <a:gd name="connsiteY32" fmla="*/ 713953 h 2807222"/>
              <a:gd name="connsiteX33" fmla="*/ 7162800 w 8146509"/>
              <a:gd name="connsiteY33" fmla="*/ 1886472 h 2807222"/>
              <a:gd name="connsiteX34" fmla="*/ 8146509 w 8146509"/>
              <a:gd name="connsiteY34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521450 w 8146509"/>
              <a:gd name="connsiteY27" fmla="*/ 102122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50535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320574 w 8146509"/>
              <a:gd name="connsiteY28" fmla="*/ 403966 h 2807222"/>
              <a:gd name="connsiteX29" fmla="*/ 6095087 w 8146509"/>
              <a:gd name="connsiteY29" fmla="*/ 433895 h 2807222"/>
              <a:gd name="connsiteX30" fmla="*/ 6088640 w 8146509"/>
              <a:gd name="connsiteY30" fmla="*/ 208251 h 2807222"/>
              <a:gd name="connsiteX31" fmla="*/ 6523483 w 8146509"/>
              <a:gd name="connsiteY31" fmla="*/ 425 h 2807222"/>
              <a:gd name="connsiteX32" fmla="*/ 7004050 w 8146509"/>
              <a:gd name="connsiteY32" fmla="*/ 171972 h 2807222"/>
              <a:gd name="connsiteX33" fmla="*/ 7296343 w 8146509"/>
              <a:gd name="connsiteY33" fmla="*/ 713953 h 2807222"/>
              <a:gd name="connsiteX34" fmla="*/ 7162800 w 8146509"/>
              <a:gd name="connsiteY34" fmla="*/ 1886472 h 2807222"/>
              <a:gd name="connsiteX35" fmla="*/ 8146509 w 8146509"/>
              <a:gd name="connsiteY35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20574 w 8146509"/>
              <a:gd name="connsiteY29" fmla="*/ 403966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49810 w 8146509"/>
              <a:gd name="connsiteY28" fmla="*/ 272720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146509"/>
              <a:gd name="connsiteY0" fmla="*/ 2807222 h 2807222"/>
              <a:gd name="connsiteX1" fmla="*/ 406400 w 8146509"/>
              <a:gd name="connsiteY1" fmla="*/ 2248422 h 2807222"/>
              <a:gd name="connsiteX2" fmla="*/ 1149350 w 8146509"/>
              <a:gd name="connsiteY2" fmla="*/ 1988072 h 2807222"/>
              <a:gd name="connsiteX3" fmla="*/ 1880859 w 8146509"/>
              <a:gd name="connsiteY3" fmla="*/ 2178960 h 2807222"/>
              <a:gd name="connsiteX4" fmla="*/ 2392401 w 8146509"/>
              <a:gd name="connsiteY4" fmla="*/ 2617401 h 2807222"/>
              <a:gd name="connsiteX5" fmla="*/ 2825750 w 8146509"/>
              <a:gd name="connsiteY5" fmla="*/ 1899172 h 2807222"/>
              <a:gd name="connsiteX6" fmla="*/ 2667000 w 8146509"/>
              <a:gd name="connsiteY6" fmla="*/ 1264172 h 2807222"/>
              <a:gd name="connsiteX7" fmla="*/ 3003550 w 8146509"/>
              <a:gd name="connsiteY7" fmla="*/ 1264172 h 2807222"/>
              <a:gd name="connsiteX8" fmla="*/ 3511550 w 8146509"/>
              <a:gd name="connsiteY8" fmla="*/ 1492772 h 2807222"/>
              <a:gd name="connsiteX9" fmla="*/ 3778250 w 8146509"/>
              <a:gd name="connsiteY9" fmla="*/ 1784872 h 2807222"/>
              <a:gd name="connsiteX10" fmla="*/ 4152900 w 8146509"/>
              <a:gd name="connsiteY10" fmla="*/ 2216672 h 2807222"/>
              <a:gd name="connsiteX11" fmla="*/ 4540250 w 8146509"/>
              <a:gd name="connsiteY11" fmla="*/ 2292872 h 2807222"/>
              <a:gd name="connsiteX12" fmla="*/ 4864100 w 8146509"/>
              <a:gd name="connsiteY12" fmla="*/ 1670572 h 2807222"/>
              <a:gd name="connsiteX13" fmla="*/ 4857750 w 8146509"/>
              <a:gd name="connsiteY13" fmla="*/ 1086372 h 2807222"/>
              <a:gd name="connsiteX14" fmla="*/ 4756150 w 8146509"/>
              <a:gd name="connsiteY14" fmla="*/ 781572 h 2807222"/>
              <a:gd name="connsiteX15" fmla="*/ 4495800 w 8146509"/>
              <a:gd name="connsiteY15" fmla="*/ 718072 h 2807222"/>
              <a:gd name="connsiteX16" fmla="*/ 4419600 w 8146509"/>
              <a:gd name="connsiteY16" fmla="*/ 895872 h 2807222"/>
              <a:gd name="connsiteX17" fmla="*/ 4349750 w 8146509"/>
              <a:gd name="connsiteY17" fmla="*/ 686322 h 2807222"/>
              <a:gd name="connsiteX18" fmla="*/ 4527550 w 8146509"/>
              <a:gd name="connsiteY18" fmla="*/ 483122 h 2807222"/>
              <a:gd name="connsiteX19" fmla="*/ 5105400 w 8146509"/>
              <a:gd name="connsiteY19" fmla="*/ 629172 h 2807222"/>
              <a:gd name="connsiteX20" fmla="*/ 5289550 w 8146509"/>
              <a:gd name="connsiteY20" fmla="*/ 1003822 h 2807222"/>
              <a:gd name="connsiteX21" fmla="*/ 5283200 w 8146509"/>
              <a:gd name="connsiteY21" fmla="*/ 1575322 h 2807222"/>
              <a:gd name="connsiteX22" fmla="*/ 5588000 w 8146509"/>
              <a:gd name="connsiteY22" fmla="*/ 1937272 h 2807222"/>
              <a:gd name="connsiteX23" fmla="*/ 6267450 w 8146509"/>
              <a:gd name="connsiteY23" fmla="*/ 1969022 h 2807222"/>
              <a:gd name="connsiteX24" fmla="*/ 6838950 w 8146509"/>
              <a:gd name="connsiteY24" fmla="*/ 1378472 h 2807222"/>
              <a:gd name="connsiteX25" fmla="*/ 6889750 w 8146509"/>
              <a:gd name="connsiteY25" fmla="*/ 743472 h 2807222"/>
              <a:gd name="connsiteX26" fmla="*/ 6794500 w 8146509"/>
              <a:gd name="connsiteY26" fmla="*/ 273572 h 2807222"/>
              <a:gd name="connsiteX27" fmla="*/ 6444088 w 8146509"/>
              <a:gd name="connsiteY27" fmla="*/ 121463 h 2807222"/>
              <a:gd name="connsiteX28" fmla="*/ 6204682 w 8146509"/>
              <a:gd name="connsiteY28" fmla="*/ 285614 h 2807222"/>
              <a:gd name="connsiteX29" fmla="*/ 6378596 w 8146509"/>
              <a:gd name="connsiteY29" fmla="*/ 326602 h 2807222"/>
              <a:gd name="connsiteX30" fmla="*/ 6095087 w 8146509"/>
              <a:gd name="connsiteY30" fmla="*/ 433895 h 2807222"/>
              <a:gd name="connsiteX31" fmla="*/ 6088640 w 8146509"/>
              <a:gd name="connsiteY31" fmla="*/ 208251 h 2807222"/>
              <a:gd name="connsiteX32" fmla="*/ 6523483 w 8146509"/>
              <a:gd name="connsiteY32" fmla="*/ 425 h 2807222"/>
              <a:gd name="connsiteX33" fmla="*/ 7004050 w 8146509"/>
              <a:gd name="connsiteY33" fmla="*/ 171972 h 2807222"/>
              <a:gd name="connsiteX34" fmla="*/ 7296343 w 8146509"/>
              <a:gd name="connsiteY34" fmla="*/ 713953 h 2807222"/>
              <a:gd name="connsiteX35" fmla="*/ 7162800 w 8146509"/>
              <a:gd name="connsiteY35" fmla="*/ 1886472 h 2807222"/>
              <a:gd name="connsiteX36" fmla="*/ 8146509 w 8146509"/>
              <a:gd name="connsiteY36" fmla="*/ 2769025 h 2807222"/>
              <a:gd name="connsiteX0" fmla="*/ 0 w 8758957"/>
              <a:gd name="connsiteY0" fmla="*/ 3574415 h 3574415"/>
              <a:gd name="connsiteX1" fmla="*/ 1018848 w 8758957"/>
              <a:gd name="connsiteY1" fmla="*/ 2248422 h 3574415"/>
              <a:gd name="connsiteX2" fmla="*/ 1761798 w 8758957"/>
              <a:gd name="connsiteY2" fmla="*/ 1988072 h 3574415"/>
              <a:gd name="connsiteX3" fmla="*/ 2493307 w 8758957"/>
              <a:gd name="connsiteY3" fmla="*/ 2178960 h 3574415"/>
              <a:gd name="connsiteX4" fmla="*/ 3004849 w 8758957"/>
              <a:gd name="connsiteY4" fmla="*/ 2617401 h 3574415"/>
              <a:gd name="connsiteX5" fmla="*/ 3438198 w 8758957"/>
              <a:gd name="connsiteY5" fmla="*/ 1899172 h 3574415"/>
              <a:gd name="connsiteX6" fmla="*/ 3279448 w 8758957"/>
              <a:gd name="connsiteY6" fmla="*/ 1264172 h 3574415"/>
              <a:gd name="connsiteX7" fmla="*/ 3615998 w 8758957"/>
              <a:gd name="connsiteY7" fmla="*/ 1264172 h 3574415"/>
              <a:gd name="connsiteX8" fmla="*/ 4123998 w 8758957"/>
              <a:gd name="connsiteY8" fmla="*/ 1492772 h 3574415"/>
              <a:gd name="connsiteX9" fmla="*/ 4390698 w 8758957"/>
              <a:gd name="connsiteY9" fmla="*/ 1784872 h 3574415"/>
              <a:gd name="connsiteX10" fmla="*/ 4765348 w 8758957"/>
              <a:gd name="connsiteY10" fmla="*/ 2216672 h 3574415"/>
              <a:gd name="connsiteX11" fmla="*/ 5152698 w 8758957"/>
              <a:gd name="connsiteY11" fmla="*/ 2292872 h 3574415"/>
              <a:gd name="connsiteX12" fmla="*/ 5476548 w 8758957"/>
              <a:gd name="connsiteY12" fmla="*/ 1670572 h 3574415"/>
              <a:gd name="connsiteX13" fmla="*/ 5470198 w 8758957"/>
              <a:gd name="connsiteY13" fmla="*/ 1086372 h 3574415"/>
              <a:gd name="connsiteX14" fmla="*/ 5368598 w 8758957"/>
              <a:gd name="connsiteY14" fmla="*/ 781572 h 3574415"/>
              <a:gd name="connsiteX15" fmla="*/ 5108248 w 8758957"/>
              <a:gd name="connsiteY15" fmla="*/ 718072 h 3574415"/>
              <a:gd name="connsiteX16" fmla="*/ 5032048 w 8758957"/>
              <a:gd name="connsiteY16" fmla="*/ 895872 h 3574415"/>
              <a:gd name="connsiteX17" fmla="*/ 4962198 w 8758957"/>
              <a:gd name="connsiteY17" fmla="*/ 686322 h 3574415"/>
              <a:gd name="connsiteX18" fmla="*/ 5139998 w 8758957"/>
              <a:gd name="connsiteY18" fmla="*/ 483122 h 3574415"/>
              <a:gd name="connsiteX19" fmla="*/ 5717848 w 8758957"/>
              <a:gd name="connsiteY19" fmla="*/ 629172 h 3574415"/>
              <a:gd name="connsiteX20" fmla="*/ 5901998 w 8758957"/>
              <a:gd name="connsiteY20" fmla="*/ 1003822 h 3574415"/>
              <a:gd name="connsiteX21" fmla="*/ 5895648 w 8758957"/>
              <a:gd name="connsiteY21" fmla="*/ 1575322 h 3574415"/>
              <a:gd name="connsiteX22" fmla="*/ 6200448 w 8758957"/>
              <a:gd name="connsiteY22" fmla="*/ 1937272 h 3574415"/>
              <a:gd name="connsiteX23" fmla="*/ 6879898 w 8758957"/>
              <a:gd name="connsiteY23" fmla="*/ 1969022 h 3574415"/>
              <a:gd name="connsiteX24" fmla="*/ 7451398 w 8758957"/>
              <a:gd name="connsiteY24" fmla="*/ 1378472 h 3574415"/>
              <a:gd name="connsiteX25" fmla="*/ 7502198 w 8758957"/>
              <a:gd name="connsiteY25" fmla="*/ 743472 h 3574415"/>
              <a:gd name="connsiteX26" fmla="*/ 7406948 w 8758957"/>
              <a:gd name="connsiteY26" fmla="*/ 273572 h 3574415"/>
              <a:gd name="connsiteX27" fmla="*/ 7056536 w 8758957"/>
              <a:gd name="connsiteY27" fmla="*/ 121463 h 3574415"/>
              <a:gd name="connsiteX28" fmla="*/ 6817130 w 8758957"/>
              <a:gd name="connsiteY28" fmla="*/ 285614 h 3574415"/>
              <a:gd name="connsiteX29" fmla="*/ 6991044 w 8758957"/>
              <a:gd name="connsiteY29" fmla="*/ 326602 h 3574415"/>
              <a:gd name="connsiteX30" fmla="*/ 6707535 w 8758957"/>
              <a:gd name="connsiteY30" fmla="*/ 433895 h 3574415"/>
              <a:gd name="connsiteX31" fmla="*/ 6701088 w 8758957"/>
              <a:gd name="connsiteY31" fmla="*/ 208251 h 3574415"/>
              <a:gd name="connsiteX32" fmla="*/ 7135931 w 8758957"/>
              <a:gd name="connsiteY32" fmla="*/ 425 h 3574415"/>
              <a:gd name="connsiteX33" fmla="*/ 7616498 w 8758957"/>
              <a:gd name="connsiteY33" fmla="*/ 171972 h 3574415"/>
              <a:gd name="connsiteX34" fmla="*/ 7908791 w 8758957"/>
              <a:gd name="connsiteY34" fmla="*/ 713953 h 3574415"/>
              <a:gd name="connsiteX35" fmla="*/ 7775248 w 8758957"/>
              <a:gd name="connsiteY35" fmla="*/ 1886472 h 3574415"/>
              <a:gd name="connsiteX36" fmla="*/ 8758957 w 8758957"/>
              <a:gd name="connsiteY36" fmla="*/ 2769025 h 3574415"/>
              <a:gd name="connsiteX0" fmla="*/ 0 w 9145766"/>
              <a:gd name="connsiteY0" fmla="*/ 3574415 h 3574415"/>
              <a:gd name="connsiteX1" fmla="*/ 1018848 w 9145766"/>
              <a:gd name="connsiteY1" fmla="*/ 2248422 h 3574415"/>
              <a:gd name="connsiteX2" fmla="*/ 1761798 w 9145766"/>
              <a:gd name="connsiteY2" fmla="*/ 1988072 h 3574415"/>
              <a:gd name="connsiteX3" fmla="*/ 2493307 w 9145766"/>
              <a:gd name="connsiteY3" fmla="*/ 2178960 h 3574415"/>
              <a:gd name="connsiteX4" fmla="*/ 3004849 w 9145766"/>
              <a:gd name="connsiteY4" fmla="*/ 2617401 h 3574415"/>
              <a:gd name="connsiteX5" fmla="*/ 3438198 w 9145766"/>
              <a:gd name="connsiteY5" fmla="*/ 1899172 h 3574415"/>
              <a:gd name="connsiteX6" fmla="*/ 3279448 w 9145766"/>
              <a:gd name="connsiteY6" fmla="*/ 1264172 h 3574415"/>
              <a:gd name="connsiteX7" fmla="*/ 3615998 w 9145766"/>
              <a:gd name="connsiteY7" fmla="*/ 1264172 h 3574415"/>
              <a:gd name="connsiteX8" fmla="*/ 4123998 w 9145766"/>
              <a:gd name="connsiteY8" fmla="*/ 1492772 h 3574415"/>
              <a:gd name="connsiteX9" fmla="*/ 4390698 w 9145766"/>
              <a:gd name="connsiteY9" fmla="*/ 1784872 h 3574415"/>
              <a:gd name="connsiteX10" fmla="*/ 4765348 w 9145766"/>
              <a:gd name="connsiteY10" fmla="*/ 2216672 h 3574415"/>
              <a:gd name="connsiteX11" fmla="*/ 5152698 w 9145766"/>
              <a:gd name="connsiteY11" fmla="*/ 2292872 h 3574415"/>
              <a:gd name="connsiteX12" fmla="*/ 5476548 w 9145766"/>
              <a:gd name="connsiteY12" fmla="*/ 1670572 h 3574415"/>
              <a:gd name="connsiteX13" fmla="*/ 5470198 w 9145766"/>
              <a:gd name="connsiteY13" fmla="*/ 1086372 h 3574415"/>
              <a:gd name="connsiteX14" fmla="*/ 5368598 w 9145766"/>
              <a:gd name="connsiteY14" fmla="*/ 781572 h 3574415"/>
              <a:gd name="connsiteX15" fmla="*/ 5108248 w 9145766"/>
              <a:gd name="connsiteY15" fmla="*/ 718072 h 3574415"/>
              <a:gd name="connsiteX16" fmla="*/ 5032048 w 9145766"/>
              <a:gd name="connsiteY16" fmla="*/ 895872 h 3574415"/>
              <a:gd name="connsiteX17" fmla="*/ 4962198 w 9145766"/>
              <a:gd name="connsiteY17" fmla="*/ 686322 h 3574415"/>
              <a:gd name="connsiteX18" fmla="*/ 5139998 w 9145766"/>
              <a:gd name="connsiteY18" fmla="*/ 483122 h 3574415"/>
              <a:gd name="connsiteX19" fmla="*/ 5717848 w 9145766"/>
              <a:gd name="connsiteY19" fmla="*/ 629172 h 3574415"/>
              <a:gd name="connsiteX20" fmla="*/ 5901998 w 9145766"/>
              <a:gd name="connsiteY20" fmla="*/ 1003822 h 3574415"/>
              <a:gd name="connsiteX21" fmla="*/ 5895648 w 9145766"/>
              <a:gd name="connsiteY21" fmla="*/ 1575322 h 3574415"/>
              <a:gd name="connsiteX22" fmla="*/ 6200448 w 9145766"/>
              <a:gd name="connsiteY22" fmla="*/ 1937272 h 3574415"/>
              <a:gd name="connsiteX23" fmla="*/ 6879898 w 9145766"/>
              <a:gd name="connsiteY23" fmla="*/ 1969022 h 3574415"/>
              <a:gd name="connsiteX24" fmla="*/ 7451398 w 9145766"/>
              <a:gd name="connsiteY24" fmla="*/ 1378472 h 3574415"/>
              <a:gd name="connsiteX25" fmla="*/ 7502198 w 9145766"/>
              <a:gd name="connsiteY25" fmla="*/ 743472 h 3574415"/>
              <a:gd name="connsiteX26" fmla="*/ 7406948 w 9145766"/>
              <a:gd name="connsiteY26" fmla="*/ 273572 h 3574415"/>
              <a:gd name="connsiteX27" fmla="*/ 7056536 w 9145766"/>
              <a:gd name="connsiteY27" fmla="*/ 121463 h 3574415"/>
              <a:gd name="connsiteX28" fmla="*/ 6817130 w 9145766"/>
              <a:gd name="connsiteY28" fmla="*/ 285614 h 3574415"/>
              <a:gd name="connsiteX29" fmla="*/ 6991044 w 9145766"/>
              <a:gd name="connsiteY29" fmla="*/ 326602 h 3574415"/>
              <a:gd name="connsiteX30" fmla="*/ 6707535 w 9145766"/>
              <a:gd name="connsiteY30" fmla="*/ 433895 h 3574415"/>
              <a:gd name="connsiteX31" fmla="*/ 6701088 w 9145766"/>
              <a:gd name="connsiteY31" fmla="*/ 208251 h 3574415"/>
              <a:gd name="connsiteX32" fmla="*/ 7135931 w 9145766"/>
              <a:gd name="connsiteY32" fmla="*/ 425 h 3574415"/>
              <a:gd name="connsiteX33" fmla="*/ 7616498 w 9145766"/>
              <a:gd name="connsiteY33" fmla="*/ 171972 h 3574415"/>
              <a:gd name="connsiteX34" fmla="*/ 7908791 w 9145766"/>
              <a:gd name="connsiteY34" fmla="*/ 713953 h 3574415"/>
              <a:gd name="connsiteX35" fmla="*/ 7775248 w 9145766"/>
              <a:gd name="connsiteY35" fmla="*/ 1886472 h 3574415"/>
              <a:gd name="connsiteX36" fmla="*/ 9145766 w 9145766"/>
              <a:gd name="connsiteY36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018848 w 9145766"/>
              <a:gd name="connsiteY2" fmla="*/ 2248422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621741 w 9145766"/>
              <a:gd name="connsiteY1" fmla="*/ 2567854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75618 w 9221384"/>
              <a:gd name="connsiteY0" fmla="*/ 3574415 h 3574415"/>
              <a:gd name="connsiteX1" fmla="*/ 52678 w 9221384"/>
              <a:gd name="connsiteY1" fmla="*/ 2484043 h 3574415"/>
              <a:gd name="connsiteX2" fmla="*/ 1255636 w 9221384"/>
              <a:gd name="connsiteY2" fmla="*/ 2177505 h 3574415"/>
              <a:gd name="connsiteX3" fmla="*/ 1837416 w 9221384"/>
              <a:gd name="connsiteY3" fmla="*/ 1988072 h 3574415"/>
              <a:gd name="connsiteX4" fmla="*/ 2568925 w 9221384"/>
              <a:gd name="connsiteY4" fmla="*/ 2178960 h 3574415"/>
              <a:gd name="connsiteX5" fmla="*/ 3080467 w 9221384"/>
              <a:gd name="connsiteY5" fmla="*/ 2617401 h 3574415"/>
              <a:gd name="connsiteX6" fmla="*/ 3513816 w 9221384"/>
              <a:gd name="connsiteY6" fmla="*/ 1899172 h 3574415"/>
              <a:gd name="connsiteX7" fmla="*/ 3355066 w 9221384"/>
              <a:gd name="connsiteY7" fmla="*/ 1264172 h 3574415"/>
              <a:gd name="connsiteX8" fmla="*/ 3691616 w 9221384"/>
              <a:gd name="connsiteY8" fmla="*/ 1264172 h 3574415"/>
              <a:gd name="connsiteX9" fmla="*/ 4199616 w 9221384"/>
              <a:gd name="connsiteY9" fmla="*/ 1492772 h 3574415"/>
              <a:gd name="connsiteX10" fmla="*/ 4466316 w 9221384"/>
              <a:gd name="connsiteY10" fmla="*/ 1784872 h 3574415"/>
              <a:gd name="connsiteX11" fmla="*/ 4840966 w 9221384"/>
              <a:gd name="connsiteY11" fmla="*/ 2216672 h 3574415"/>
              <a:gd name="connsiteX12" fmla="*/ 5228316 w 9221384"/>
              <a:gd name="connsiteY12" fmla="*/ 2292872 h 3574415"/>
              <a:gd name="connsiteX13" fmla="*/ 5552166 w 9221384"/>
              <a:gd name="connsiteY13" fmla="*/ 1670572 h 3574415"/>
              <a:gd name="connsiteX14" fmla="*/ 5545816 w 9221384"/>
              <a:gd name="connsiteY14" fmla="*/ 1086372 h 3574415"/>
              <a:gd name="connsiteX15" fmla="*/ 5444216 w 9221384"/>
              <a:gd name="connsiteY15" fmla="*/ 781572 h 3574415"/>
              <a:gd name="connsiteX16" fmla="*/ 5183866 w 9221384"/>
              <a:gd name="connsiteY16" fmla="*/ 718072 h 3574415"/>
              <a:gd name="connsiteX17" fmla="*/ 5107666 w 9221384"/>
              <a:gd name="connsiteY17" fmla="*/ 895872 h 3574415"/>
              <a:gd name="connsiteX18" fmla="*/ 5037816 w 9221384"/>
              <a:gd name="connsiteY18" fmla="*/ 686322 h 3574415"/>
              <a:gd name="connsiteX19" fmla="*/ 5215616 w 9221384"/>
              <a:gd name="connsiteY19" fmla="*/ 483122 h 3574415"/>
              <a:gd name="connsiteX20" fmla="*/ 5793466 w 9221384"/>
              <a:gd name="connsiteY20" fmla="*/ 629172 h 3574415"/>
              <a:gd name="connsiteX21" fmla="*/ 5977616 w 9221384"/>
              <a:gd name="connsiteY21" fmla="*/ 1003822 h 3574415"/>
              <a:gd name="connsiteX22" fmla="*/ 5971266 w 9221384"/>
              <a:gd name="connsiteY22" fmla="*/ 1575322 h 3574415"/>
              <a:gd name="connsiteX23" fmla="*/ 6276066 w 9221384"/>
              <a:gd name="connsiteY23" fmla="*/ 1937272 h 3574415"/>
              <a:gd name="connsiteX24" fmla="*/ 6955516 w 9221384"/>
              <a:gd name="connsiteY24" fmla="*/ 1969022 h 3574415"/>
              <a:gd name="connsiteX25" fmla="*/ 7527016 w 9221384"/>
              <a:gd name="connsiteY25" fmla="*/ 1378472 h 3574415"/>
              <a:gd name="connsiteX26" fmla="*/ 7577816 w 9221384"/>
              <a:gd name="connsiteY26" fmla="*/ 743472 h 3574415"/>
              <a:gd name="connsiteX27" fmla="*/ 7482566 w 9221384"/>
              <a:gd name="connsiteY27" fmla="*/ 273572 h 3574415"/>
              <a:gd name="connsiteX28" fmla="*/ 7132154 w 9221384"/>
              <a:gd name="connsiteY28" fmla="*/ 121463 h 3574415"/>
              <a:gd name="connsiteX29" fmla="*/ 6892748 w 9221384"/>
              <a:gd name="connsiteY29" fmla="*/ 285614 h 3574415"/>
              <a:gd name="connsiteX30" fmla="*/ 7066662 w 9221384"/>
              <a:gd name="connsiteY30" fmla="*/ 326602 h 3574415"/>
              <a:gd name="connsiteX31" fmla="*/ 6783153 w 9221384"/>
              <a:gd name="connsiteY31" fmla="*/ 433895 h 3574415"/>
              <a:gd name="connsiteX32" fmla="*/ 6776706 w 9221384"/>
              <a:gd name="connsiteY32" fmla="*/ 208251 h 3574415"/>
              <a:gd name="connsiteX33" fmla="*/ 7211549 w 9221384"/>
              <a:gd name="connsiteY33" fmla="*/ 425 h 3574415"/>
              <a:gd name="connsiteX34" fmla="*/ 7692116 w 9221384"/>
              <a:gd name="connsiteY34" fmla="*/ 171972 h 3574415"/>
              <a:gd name="connsiteX35" fmla="*/ 7984409 w 9221384"/>
              <a:gd name="connsiteY35" fmla="*/ 713953 h 3574415"/>
              <a:gd name="connsiteX36" fmla="*/ 7850866 w 9221384"/>
              <a:gd name="connsiteY36" fmla="*/ 1886472 h 3574415"/>
              <a:gd name="connsiteX37" fmla="*/ 9221384 w 9221384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22940 w 9168706"/>
              <a:gd name="connsiteY0" fmla="*/ 3574415 h 3574415"/>
              <a:gd name="connsiteX1" fmla="*/ 0 w 9168706"/>
              <a:gd name="connsiteY1" fmla="*/ 2484043 h 3574415"/>
              <a:gd name="connsiteX2" fmla="*/ 1202958 w 9168706"/>
              <a:gd name="connsiteY2" fmla="*/ 2177505 h 3574415"/>
              <a:gd name="connsiteX3" fmla="*/ 1784738 w 9168706"/>
              <a:gd name="connsiteY3" fmla="*/ 1988072 h 3574415"/>
              <a:gd name="connsiteX4" fmla="*/ 2516247 w 9168706"/>
              <a:gd name="connsiteY4" fmla="*/ 2178960 h 3574415"/>
              <a:gd name="connsiteX5" fmla="*/ 3027789 w 9168706"/>
              <a:gd name="connsiteY5" fmla="*/ 2617401 h 3574415"/>
              <a:gd name="connsiteX6" fmla="*/ 3461138 w 9168706"/>
              <a:gd name="connsiteY6" fmla="*/ 1899172 h 3574415"/>
              <a:gd name="connsiteX7" fmla="*/ 3302388 w 9168706"/>
              <a:gd name="connsiteY7" fmla="*/ 1264172 h 3574415"/>
              <a:gd name="connsiteX8" fmla="*/ 3638938 w 9168706"/>
              <a:gd name="connsiteY8" fmla="*/ 1264172 h 3574415"/>
              <a:gd name="connsiteX9" fmla="*/ 4146938 w 9168706"/>
              <a:gd name="connsiteY9" fmla="*/ 1492772 h 3574415"/>
              <a:gd name="connsiteX10" fmla="*/ 4413638 w 9168706"/>
              <a:gd name="connsiteY10" fmla="*/ 1784872 h 3574415"/>
              <a:gd name="connsiteX11" fmla="*/ 4788288 w 9168706"/>
              <a:gd name="connsiteY11" fmla="*/ 2216672 h 3574415"/>
              <a:gd name="connsiteX12" fmla="*/ 5175638 w 9168706"/>
              <a:gd name="connsiteY12" fmla="*/ 2292872 h 3574415"/>
              <a:gd name="connsiteX13" fmla="*/ 5499488 w 9168706"/>
              <a:gd name="connsiteY13" fmla="*/ 1670572 h 3574415"/>
              <a:gd name="connsiteX14" fmla="*/ 5493138 w 9168706"/>
              <a:gd name="connsiteY14" fmla="*/ 1086372 h 3574415"/>
              <a:gd name="connsiteX15" fmla="*/ 5391538 w 9168706"/>
              <a:gd name="connsiteY15" fmla="*/ 781572 h 3574415"/>
              <a:gd name="connsiteX16" fmla="*/ 5131188 w 9168706"/>
              <a:gd name="connsiteY16" fmla="*/ 718072 h 3574415"/>
              <a:gd name="connsiteX17" fmla="*/ 5054988 w 9168706"/>
              <a:gd name="connsiteY17" fmla="*/ 895872 h 3574415"/>
              <a:gd name="connsiteX18" fmla="*/ 4985138 w 9168706"/>
              <a:gd name="connsiteY18" fmla="*/ 686322 h 3574415"/>
              <a:gd name="connsiteX19" fmla="*/ 5162938 w 9168706"/>
              <a:gd name="connsiteY19" fmla="*/ 483122 h 3574415"/>
              <a:gd name="connsiteX20" fmla="*/ 5740788 w 9168706"/>
              <a:gd name="connsiteY20" fmla="*/ 629172 h 3574415"/>
              <a:gd name="connsiteX21" fmla="*/ 5924938 w 9168706"/>
              <a:gd name="connsiteY21" fmla="*/ 1003822 h 3574415"/>
              <a:gd name="connsiteX22" fmla="*/ 5918588 w 9168706"/>
              <a:gd name="connsiteY22" fmla="*/ 1575322 h 3574415"/>
              <a:gd name="connsiteX23" fmla="*/ 6223388 w 9168706"/>
              <a:gd name="connsiteY23" fmla="*/ 1937272 h 3574415"/>
              <a:gd name="connsiteX24" fmla="*/ 6902838 w 9168706"/>
              <a:gd name="connsiteY24" fmla="*/ 1969022 h 3574415"/>
              <a:gd name="connsiteX25" fmla="*/ 7474338 w 9168706"/>
              <a:gd name="connsiteY25" fmla="*/ 1378472 h 3574415"/>
              <a:gd name="connsiteX26" fmla="*/ 7525138 w 9168706"/>
              <a:gd name="connsiteY26" fmla="*/ 743472 h 3574415"/>
              <a:gd name="connsiteX27" fmla="*/ 7429888 w 9168706"/>
              <a:gd name="connsiteY27" fmla="*/ 273572 h 3574415"/>
              <a:gd name="connsiteX28" fmla="*/ 7079476 w 9168706"/>
              <a:gd name="connsiteY28" fmla="*/ 121463 h 3574415"/>
              <a:gd name="connsiteX29" fmla="*/ 6840070 w 9168706"/>
              <a:gd name="connsiteY29" fmla="*/ 285614 h 3574415"/>
              <a:gd name="connsiteX30" fmla="*/ 7013984 w 9168706"/>
              <a:gd name="connsiteY30" fmla="*/ 326602 h 3574415"/>
              <a:gd name="connsiteX31" fmla="*/ 6730475 w 9168706"/>
              <a:gd name="connsiteY31" fmla="*/ 433895 h 3574415"/>
              <a:gd name="connsiteX32" fmla="*/ 6724028 w 9168706"/>
              <a:gd name="connsiteY32" fmla="*/ 208251 h 3574415"/>
              <a:gd name="connsiteX33" fmla="*/ 7158871 w 9168706"/>
              <a:gd name="connsiteY33" fmla="*/ 425 h 3574415"/>
              <a:gd name="connsiteX34" fmla="*/ 7639438 w 9168706"/>
              <a:gd name="connsiteY34" fmla="*/ 171972 h 3574415"/>
              <a:gd name="connsiteX35" fmla="*/ 7931731 w 9168706"/>
              <a:gd name="connsiteY35" fmla="*/ 713953 h 3574415"/>
              <a:gd name="connsiteX36" fmla="*/ 7798188 w 9168706"/>
              <a:gd name="connsiteY36" fmla="*/ 1886472 h 3574415"/>
              <a:gd name="connsiteX37" fmla="*/ 9168706 w 916870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45766 w 9145766"/>
              <a:gd name="connsiteY37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210339"/>
              <a:gd name="connsiteY0" fmla="*/ 3574415 h 3574415"/>
              <a:gd name="connsiteX1" fmla="*/ 9294 w 9210339"/>
              <a:gd name="connsiteY1" fmla="*/ 2484043 h 3574415"/>
              <a:gd name="connsiteX2" fmla="*/ 1180018 w 9210339"/>
              <a:gd name="connsiteY2" fmla="*/ 2177505 h 3574415"/>
              <a:gd name="connsiteX3" fmla="*/ 1761798 w 9210339"/>
              <a:gd name="connsiteY3" fmla="*/ 1988072 h 3574415"/>
              <a:gd name="connsiteX4" fmla="*/ 2493307 w 9210339"/>
              <a:gd name="connsiteY4" fmla="*/ 2178960 h 3574415"/>
              <a:gd name="connsiteX5" fmla="*/ 3004849 w 9210339"/>
              <a:gd name="connsiteY5" fmla="*/ 2617401 h 3574415"/>
              <a:gd name="connsiteX6" fmla="*/ 3438198 w 9210339"/>
              <a:gd name="connsiteY6" fmla="*/ 1899172 h 3574415"/>
              <a:gd name="connsiteX7" fmla="*/ 3279448 w 9210339"/>
              <a:gd name="connsiteY7" fmla="*/ 1264172 h 3574415"/>
              <a:gd name="connsiteX8" fmla="*/ 3615998 w 9210339"/>
              <a:gd name="connsiteY8" fmla="*/ 1264172 h 3574415"/>
              <a:gd name="connsiteX9" fmla="*/ 4123998 w 9210339"/>
              <a:gd name="connsiteY9" fmla="*/ 1492772 h 3574415"/>
              <a:gd name="connsiteX10" fmla="*/ 4390698 w 9210339"/>
              <a:gd name="connsiteY10" fmla="*/ 1784872 h 3574415"/>
              <a:gd name="connsiteX11" fmla="*/ 4765348 w 9210339"/>
              <a:gd name="connsiteY11" fmla="*/ 2216672 h 3574415"/>
              <a:gd name="connsiteX12" fmla="*/ 5152698 w 9210339"/>
              <a:gd name="connsiteY12" fmla="*/ 2292872 h 3574415"/>
              <a:gd name="connsiteX13" fmla="*/ 5476548 w 9210339"/>
              <a:gd name="connsiteY13" fmla="*/ 1670572 h 3574415"/>
              <a:gd name="connsiteX14" fmla="*/ 5470198 w 9210339"/>
              <a:gd name="connsiteY14" fmla="*/ 1086372 h 3574415"/>
              <a:gd name="connsiteX15" fmla="*/ 5368598 w 9210339"/>
              <a:gd name="connsiteY15" fmla="*/ 781572 h 3574415"/>
              <a:gd name="connsiteX16" fmla="*/ 5108248 w 9210339"/>
              <a:gd name="connsiteY16" fmla="*/ 718072 h 3574415"/>
              <a:gd name="connsiteX17" fmla="*/ 5032048 w 9210339"/>
              <a:gd name="connsiteY17" fmla="*/ 895872 h 3574415"/>
              <a:gd name="connsiteX18" fmla="*/ 4962198 w 9210339"/>
              <a:gd name="connsiteY18" fmla="*/ 686322 h 3574415"/>
              <a:gd name="connsiteX19" fmla="*/ 5139998 w 9210339"/>
              <a:gd name="connsiteY19" fmla="*/ 483122 h 3574415"/>
              <a:gd name="connsiteX20" fmla="*/ 5717848 w 9210339"/>
              <a:gd name="connsiteY20" fmla="*/ 629172 h 3574415"/>
              <a:gd name="connsiteX21" fmla="*/ 5901998 w 9210339"/>
              <a:gd name="connsiteY21" fmla="*/ 1003822 h 3574415"/>
              <a:gd name="connsiteX22" fmla="*/ 5895648 w 9210339"/>
              <a:gd name="connsiteY22" fmla="*/ 1575322 h 3574415"/>
              <a:gd name="connsiteX23" fmla="*/ 6200448 w 9210339"/>
              <a:gd name="connsiteY23" fmla="*/ 1937272 h 3574415"/>
              <a:gd name="connsiteX24" fmla="*/ 6879898 w 9210339"/>
              <a:gd name="connsiteY24" fmla="*/ 1969022 h 3574415"/>
              <a:gd name="connsiteX25" fmla="*/ 7451398 w 9210339"/>
              <a:gd name="connsiteY25" fmla="*/ 1378472 h 3574415"/>
              <a:gd name="connsiteX26" fmla="*/ 7502198 w 9210339"/>
              <a:gd name="connsiteY26" fmla="*/ 743472 h 3574415"/>
              <a:gd name="connsiteX27" fmla="*/ 7406948 w 9210339"/>
              <a:gd name="connsiteY27" fmla="*/ 273572 h 3574415"/>
              <a:gd name="connsiteX28" fmla="*/ 7056536 w 9210339"/>
              <a:gd name="connsiteY28" fmla="*/ 121463 h 3574415"/>
              <a:gd name="connsiteX29" fmla="*/ 6817130 w 9210339"/>
              <a:gd name="connsiteY29" fmla="*/ 285614 h 3574415"/>
              <a:gd name="connsiteX30" fmla="*/ 6991044 w 9210339"/>
              <a:gd name="connsiteY30" fmla="*/ 326602 h 3574415"/>
              <a:gd name="connsiteX31" fmla="*/ 6707535 w 9210339"/>
              <a:gd name="connsiteY31" fmla="*/ 433895 h 3574415"/>
              <a:gd name="connsiteX32" fmla="*/ 6701088 w 9210339"/>
              <a:gd name="connsiteY32" fmla="*/ 208251 h 3574415"/>
              <a:gd name="connsiteX33" fmla="*/ 7135931 w 9210339"/>
              <a:gd name="connsiteY33" fmla="*/ 425 h 3574415"/>
              <a:gd name="connsiteX34" fmla="*/ 7616498 w 9210339"/>
              <a:gd name="connsiteY34" fmla="*/ 171972 h 3574415"/>
              <a:gd name="connsiteX35" fmla="*/ 7908791 w 9210339"/>
              <a:gd name="connsiteY35" fmla="*/ 713953 h 3574415"/>
              <a:gd name="connsiteX36" fmla="*/ 7775248 w 9210339"/>
              <a:gd name="connsiteY36" fmla="*/ 1886472 h 3574415"/>
              <a:gd name="connsiteX37" fmla="*/ 9131536 w 9210339"/>
              <a:gd name="connsiteY37" fmla="*/ 2297079 h 3574415"/>
              <a:gd name="connsiteX38" fmla="*/ 9145766 w 9210339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5766"/>
              <a:gd name="connsiteY0" fmla="*/ 3574415 h 3574415"/>
              <a:gd name="connsiteX1" fmla="*/ 9294 w 9145766"/>
              <a:gd name="connsiteY1" fmla="*/ 2484043 h 3574415"/>
              <a:gd name="connsiteX2" fmla="*/ 1180018 w 9145766"/>
              <a:gd name="connsiteY2" fmla="*/ 2177505 h 3574415"/>
              <a:gd name="connsiteX3" fmla="*/ 1761798 w 9145766"/>
              <a:gd name="connsiteY3" fmla="*/ 1988072 h 3574415"/>
              <a:gd name="connsiteX4" fmla="*/ 2493307 w 9145766"/>
              <a:gd name="connsiteY4" fmla="*/ 2178960 h 3574415"/>
              <a:gd name="connsiteX5" fmla="*/ 3004849 w 9145766"/>
              <a:gd name="connsiteY5" fmla="*/ 2617401 h 3574415"/>
              <a:gd name="connsiteX6" fmla="*/ 3438198 w 9145766"/>
              <a:gd name="connsiteY6" fmla="*/ 1899172 h 3574415"/>
              <a:gd name="connsiteX7" fmla="*/ 3279448 w 9145766"/>
              <a:gd name="connsiteY7" fmla="*/ 1264172 h 3574415"/>
              <a:gd name="connsiteX8" fmla="*/ 3615998 w 9145766"/>
              <a:gd name="connsiteY8" fmla="*/ 1264172 h 3574415"/>
              <a:gd name="connsiteX9" fmla="*/ 4123998 w 9145766"/>
              <a:gd name="connsiteY9" fmla="*/ 1492772 h 3574415"/>
              <a:gd name="connsiteX10" fmla="*/ 4390698 w 9145766"/>
              <a:gd name="connsiteY10" fmla="*/ 1784872 h 3574415"/>
              <a:gd name="connsiteX11" fmla="*/ 4765348 w 9145766"/>
              <a:gd name="connsiteY11" fmla="*/ 2216672 h 3574415"/>
              <a:gd name="connsiteX12" fmla="*/ 5152698 w 9145766"/>
              <a:gd name="connsiteY12" fmla="*/ 2292872 h 3574415"/>
              <a:gd name="connsiteX13" fmla="*/ 5476548 w 9145766"/>
              <a:gd name="connsiteY13" fmla="*/ 1670572 h 3574415"/>
              <a:gd name="connsiteX14" fmla="*/ 5470198 w 9145766"/>
              <a:gd name="connsiteY14" fmla="*/ 1086372 h 3574415"/>
              <a:gd name="connsiteX15" fmla="*/ 5368598 w 9145766"/>
              <a:gd name="connsiteY15" fmla="*/ 781572 h 3574415"/>
              <a:gd name="connsiteX16" fmla="*/ 5108248 w 9145766"/>
              <a:gd name="connsiteY16" fmla="*/ 718072 h 3574415"/>
              <a:gd name="connsiteX17" fmla="*/ 5032048 w 9145766"/>
              <a:gd name="connsiteY17" fmla="*/ 895872 h 3574415"/>
              <a:gd name="connsiteX18" fmla="*/ 4962198 w 9145766"/>
              <a:gd name="connsiteY18" fmla="*/ 686322 h 3574415"/>
              <a:gd name="connsiteX19" fmla="*/ 5139998 w 9145766"/>
              <a:gd name="connsiteY19" fmla="*/ 483122 h 3574415"/>
              <a:gd name="connsiteX20" fmla="*/ 5717848 w 9145766"/>
              <a:gd name="connsiteY20" fmla="*/ 629172 h 3574415"/>
              <a:gd name="connsiteX21" fmla="*/ 5901998 w 9145766"/>
              <a:gd name="connsiteY21" fmla="*/ 1003822 h 3574415"/>
              <a:gd name="connsiteX22" fmla="*/ 5895648 w 9145766"/>
              <a:gd name="connsiteY22" fmla="*/ 1575322 h 3574415"/>
              <a:gd name="connsiteX23" fmla="*/ 6200448 w 9145766"/>
              <a:gd name="connsiteY23" fmla="*/ 1937272 h 3574415"/>
              <a:gd name="connsiteX24" fmla="*/ 6879898 w 9145766"/>
              <a:gd name="connsiteY24" fmla="*/ 1969022 h 3574415"/>
              <a:gd name="connsiteX25" fmla="*/ 7451398 w 9145766"/>
              <a:gd name="connsiteY25" fmla="*/ 1378472 h 3574415"/>
              <a:gd name="connsiteX26" fmla="*/ 7502198 w 9145766"/>
              <a:gd name="connsiteY26" fmla="*/ 743472 h 3574415"/>
              <a:gd name="connsiteX27" fmla="*/ 7406948 w 9145766"/>
              <a:gd name="connsiteY27" fmla="*/ 273572 h 3574415"/>
              <a:gd name="connsiteX28" fmla="*/ 7056536 w 9145766"/>
              <a:gd name="connsiteY28" fmla="*/ 121463 h 3574415"/>
              <a:gd name="connsiteX29" fmla="*/ 6817130 w 9145766"/>
              <a:gd name="connsiteY29" fmla="*/ 285614 h 3574415"/>
              <a:gd name="connsiteX30" fmla="*/ 6991044 w 9145766"/>
              <a:gd name="connsiteY30" fmla="*/ 326602 h 3574415"/>
              <a:gd name="connsiteX31" fmla="*/ 6707535 w 9145766"/>
              <a:gd name="connsiteY31" fmla="*/ 433895 h 3574415"/>
              <a:gd name="connsiteX32" fmla="*/ 6701088 w 9145766"/>
              <a:gd name="connsiteY32" fmla="*/ 208251 h 3574415"/>
              <a:gd name="connsiteX33" fmla="*/ 7135931 w 9145766"/>
              <a:gd name="connsiteY33" fmla="*/ 425 h 3574415"/>
              <a:gd name="connsiteX34" fmla="*/ 7616498 w 9145766"/>
              <a:gd name="connsiteY34" fmla="*/ 171972 h 3574415"/>
              <a:gd name="connsiteX35" fmla="*/ 7908791 w 9145766"/>
              <a:gd name="connsiteY35" fmla="*/ 713953 h 3574415"/>
              <a:gd name="connsiteX36" fmla="*/ 7775248 w 9145766"/>
              <a:gd name="connsiteY36" fmla="*/ 1886472 h 3574415"/>
              <a:gd name="connsiteX37" fmla="*/ 9131536 w 9145766"/>
              <a:gd name="connsiteY37" fmla="*/ 2297079 h 3574415"/>
              <a:gd name="connsiteX38" fmla="*/ 9145766 w 9145766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775248 w 9147168"/>
              <a:gd name="connsiteY36" fmla="*/ 1886472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574415 h 3574415"/>
              <a:gd name="connsiteX1" fmla="*/ 9294 w 9147168"/>
              <a:gd name="connsiteY1" fmla="*/ 2484043 h 3574415"/>
              <a:gd name="connsiteX2" fmla="*/ 1180018 w 9147168"/>
              <a:gd name="connsiteY2" fmla="*/ 2177505 h 3574415"/>
              <a:gd name="connsiteX3" fmla="*/ 1761798 w 9147168"/>
              <a:gd name="connsiteY3" fmla="*/ 1988072 h 3574415"/>
              <a:gd name="connsiteX4" fmla="*/ 2493307 w 9147168"/>
              <a:gd name="connsiteY4" fmla="*/ 2178960 h 3574415"/>
              <a:gd name="connsiteX5" fmla="*/ 3004849 w 9147168"/>
              <a:gd name="connsiteY5" fmla="*/ 2617401 h 3574415"/>
              <a:gd name="connsiteX6" fmla="*/ 3438198 w 9147168"/>
              <a:gd name="connsiteY6" fmla="*/ 1899172 h 3574415"/>
              <a:gd name="connsiteX7" fmla="*/ 3279448 w 9147168"/>
              <a:gd name="connsiteY7" fmla="*/ 1264172 h 3574415"/>
              <a:gd name="connsiteX8" fmla="*/ 3615998 w 9147168"/>
              <a:gd name="connsiteY8" fmla="*/ 1264172 h 3574415"/>
              <a:gd name="connsiteX9" fmla="*/ 4123998 w 9147168"/>
              <a:gd name="connsiteY9" fmla="*/ 1492772 h 3574415"/>
              <a:gd name="connsiteX10" fmla="*/ 4390698 w 9147168"/>
              <a:gd name="connsiteY10" fmla="*/ 1784872 h 3574415"/>
              <a:gd name="connsiteX11" fmla="*/ 4765348 w 9147168"/>
              <a:gd name="connsiteY11" fmla="*/ 2216672 h 3574415"/>
              <a:gd name="connsiteX12" fmla="*/ 5152698 w 9147168"/>
              <a:gd name="connsiteY12" fmla="*/ 2292872 h 3574415"/>
              <a:gd name="connsiteX13" fmla="*/ 5476548 w 9147168"/>
              <a:gd name="connsiteY13" fmla="*/ 1670572 h 3574415"/>
              <a:gd name="connsiteX14" fmla="*/ 5470198 w 9147168"/>
              <a:gd name="connsiteY14" fmla="*/ 1086372 h 3574415"/>
              <a:gd name="connsiteX15" fmla="*/ 5368598 w 9147168"/>
              <a:gd name="connsiteY15" fmla="*/ 781572 h 3574415"/>
              <a:gd name="connsiteX16" fmla="*/ 5108248 w 9147168"/>
              <a:gd name="connsiteY16" fmla="*/ 718072 h 3574415"/>
              <a:gd name="connsiteX17" fmla="*/ 5032048 w 9147168"/>
              <a:gd name="connsiteY17" fmla="*/ 895872 h 3574415"/>
              <a:gd name="connsiteX18" fmla="*/ 4962198 w 9147168"/>
              <a:gd name="connsiteY18" fmla="*/ 686322 h 3574415"/>
              <a:gd name="connsiteX19" fmla="*/ 5139998 w 9147168"/>
              <a:gd name="connsiteY19" fmla="*/ 483122 h 3574415"/>
              <a:gd name="connsiteX20" fmla="*/ 5717848 w 9147168"/>
              <a:gd name="connsiteY20" fmla="*/ 629172 h 3574415"/>
              <a:gd name="connsiteX21" fmla="*/ 5901998 w 9147168"/>
              <a:gd name="connsiteY21" fmla="*/ 1003822 h 3574415"/>
              <a:gd name="connsiteX22" fmla="*/ 5895648 w 9147168"/>
              <a:gd name="connsiteY22" fmla="*/ 1575322 h 3574415"/>
              <a:gd name="connsiteX23" fmla="*/ 6200448 w 9147168"/>
              <a:gd name="connsiteY23" fmla="*/ 1937272 h 3574415"/>
              <a:gd name="connsiteX24" fmla="*/ 6879898 w 9147168"/>
              <a:gd name="connsiteY24" fmla="*/ 1969022 h 3574415"/>
              <a:gd name="connsiteX25" fmla="*/ 7451398 w 9147168"/>
              <a:gd name="connsiteY25" fmla="*/ 1378472 h 3574415"/>
              <a:gd name="connsiteX26" fmla="*/ 7502198 w 9147168"/>
              <a:gd name="connsiteY26" fmla="*/ 743472 h 3574415"/>
              <a:gd name="connsiteX27" fmla="*/ 7406948 w 9147168"/>
              <a:gd name="connsiteY27" fmla="*/ 273572 h 3574415"/>
              <a:gd name="connsiteX28" fmla="*/ 7056536 w 9147168"/>
              <a:gd name="connsiteY28" fmla="*/ 121463 h 3574415"/>
              <a:gd name="connsiteX29" fmla="*/ 6817130 w 9147168"/>
              <a:gd name="connsiteY29" fmla="*/ 285614 h 3574415"/>
              <a:gd name="connsiteX30" fmla="*/ 6991044 w 9147168"/>
              <a:gd name="connsiteY30" fmla="*/ 326602 h 3574415"/>
              <a:gd name="connsiteX31" fmla="*/ 6707535 w 9147168"/>
              <a:gd name="connsiteY31" fmla="*/ 433895 h 3574415"/>
              <a:gd name="connsiteX32" fmla="*/ 6701088 w 9147168"/>
              <a:gd name="connsiteY32" fmla="*/ 208251 h 3574415"/>
              <a:gd name="connsiteX33" fmla="*/ 7135931 w 9147168"/>
              <a:gd name="connsiteY33" fmla="*/ 425 h 3574415"/>
              <a:gd name="connsiteX34" fmla="*/ 7616498 w 9147168"/>
              <a:gd name="connsiteY34" fmla="*/ 171972 h 3574415"/>
              <a:gd name="connsiteX35" fmla="*/ 7908791 w 9147168"/>
              <a:gd name="connsiteY35" fmla="*/ 713953 h 3574415"/>
              <a:gd name="connsiteX36" fmla="*/ 7820376 w 9147168"/>
              <a:gd name="connsiteY36" fmla="*/ 1867131 h 3574415"/>
              <a:gd name="connsiteX37" fmla="*/ 9137983 w 9147168"/>
              <a:gd name="connsiteY37" fmla="*/ 2303526 h 3574415"/>
              <a:gd name="connsiteX38" fmla="*/ 9145766 w 9147168"/>
              <a:gd name="connsiteY38" fmla="*/ 3562006 h 3574415"/>
              <a:gd name="connsiteX0" fmla="*/ 0 w 9147168"/>
              <a:gd name="connsiteY0" fmla="*/ 3123565 h 3562006"/>
              <a:gd name="connsiteX1" fmla="*/ 9294 w 9147168"/>
              <a:gd name="connsiteY1" fmla="*/ 2484043 h 3562006"/>
              <a:gd name="connsiteX2" fmla="*/ 1180018 w 9147168"/>
              <a:gd name="connsiteY2" fmla="*/ 2177505 h 3562006"/>
              <a:gd name="connsiteX3" fmla="*/ 1761798 w 9147168"/>
              <a:gd name="connsiteY3" fmla="*/ 1988072 h 3562006"/>
              <a:gd name="connsiteX4" fmla="*/ 2493307 w 9147168"/>
              <a:gd name="connsiteY4" fmla="*/ 2178960 h 3562006"/>
              <a:gd name="connsiteX5" fmla="*/ 3004849 w 9147168"/>
              <a:gd name="connsiteY5" fmla="*/ 2617401 h 3562006"/>
              <a:gd name="connsiteX6" fmla="*/ 3438198 w 9147168"/>
              <a:gd name="connsiteY6" fmla="*/ 1899172 h 3562006"/>
              <a:gd name="connsiteX7" fmla="*/ 3279448 w 9147168"/>
              <a:gd name="connsiteY7" fmla="*/ 1264172 h 3562006"/>
              <a:gd name="connsiteX8" fmla="*/ 3615998 w 9147168"/>
              <a:gd name="connsiteY8" fmla="*/ 1264172 h 3562006"/>
              <a:gd name="connsiteX9" fmla="*/ 4123998 w 9147168"/>
              <a:gd name="connsiteY9" fmla="*/ 1492772 h 3562006"/>
              <a:gd name="connsiteX10" fmla="*/ 4390698 w 9147168"/>
              <a:gd name="connsiteY10" fmla="*/ 1784872 h 3562006"/>
              <a:gd name="connsiteX11" fmla="*/ 4765348 w 9147168"/>
              <a:gd name="connsiteY11" fmla="*/ 2216672 h 3562006"/>
              <a:gd name="connsiteX12" fmla="*/ 5152698 w 9147168"/>
              <a:gd name="connsiteY12" fmla="*/ 2292872 h 3562006"/>
              <a:gd name="connsiteX13" fmla="*/ 5476548 w 9147168"/>
              <a:gd name="connsiteY13" fmla="*/ 1670572 h 3562006"/>
              <a:gd name="connsiteX14" fmla="*/ 5470198 w 9147168"/>
              <a:gd name="connsiteY14" fmla="*/ 1086372 h 3562006"/>
              <a:gd name="connsiteX15" fmla="*/ 5368598 w 9147168"/>
              <a:gd name="connsiteY15" fmla="*/ 781572 h 3562006"/>
              <a:gd name="connsiteX16" fmla="*/ 5108248 w 9147168"/>
              <a:gd name="connsiteY16" fmla="*/ 718072 h 3562006"/>
              <a:gd name="connsiteX17" fmla="*/ 5032048 w 9147168"/>
              <a:gd name="connsiteY17" fmla="*/ 895872 h 3562006"/>
              <a:gd name="connsiteX18" fmla="*/ 4962198 w 9147168"/>
              <a:gd name="connsiteY18" fmla="*/ 686322 h 3562006"/>
              <a:gd name="connsiteX19" fmla="*/ 5139998 w 9147168"/>
              <a:gd name="connsiteY19" fmla="*/ 483122 h 3562006"/>
              <a:gd name="connsiteX20" fmla="*/ 5717848 w 9147168"/>
              <a:gd name="connsiteY20" fmla="*/ 629172 h 3562006"/>
              <a:gd name="connsiteX21" fmla="*/ 5901998 w 9147168"/>
              <a:gd name="connsiteY21" fmla="*/ 1003822 h 3562006"/>
              <a:gd name="connsiteX22" fmla="*/ 5895648 w 9147168"/>
              <a:gd name="connsiteY22" fmla="*/ 1575322 h 3562006"/>
              <a:gd name="connsiteX23" fmla="*/ 6200448 w 9147168"/>
              <a:gd name="connsiteY23" fmla="*/ 1937272 h 3562006"/>
              <a:gd name="connsiteX24" fmla="*/ 6879898 w 9147168"/>
              <a:gd name="connsiteY24" fmla="*/ 1969022 h 3562006"/>
              <a:gd name="connsiteX25" fmla="*/ 7451398 w 9147168"/>
              <a:gd name="connsiteY25" fmla="*/ 1378472 h 3562006"/>
              <a:gd name="connsiteX26" fmla="*/ 7502198 w 9147168"/>
              <a:gd name="connsiteY26" fmla="*/ 743472 h 3562006"/>
              <a:gd name="connsiteX27" fmla="*/ 7406948 w 9147168"/>
              <a:gd name="connsiteY27" fmla="*/ 273572 h 3562006"/>
              <a:gd name="connsiteX28" fmla="*/ 7056536 w 9147168"/>
              <a:gd name="connsiteY28" fmla="*/ 121463 h 3562006"/>
              <a:gd name="connsiteX29" fmla="*/ 6817130 w 9147168"/>
              <a:gd name="connsiteY29" fmla="*/ 285614 h 3562006"/>
              <a:gd name="connsiteX30" fmla="*/ 6991044 w 9147168"/>
              <a:gd name="connsiteY30" fmla="*/ 326602 h 3562006"/>
              <a:gd name="connsiteX31" fmla="*/ 6707535 w 9147168"/>
              <a:gd name="connsiteY31" fmla="*/ 433895 h 3562006"/>
              <a:gd name="connsiteX32" fmla="*/ 6701088 w 9147168"/>
              <a:gd name="connsiteY32" fmla="*/ 208251 h 3562006"/>
              <a:gd name="connsiteX33" fmla="*/ 7135931 w 9147168"/>
              <a:gd name="connsiteY33" fmla="*/ 425 h 3562006"/>
              <a:gd name="connsiteX34" fmla="*/ 7616498 w 9147168"/>
              <a:gd name="connsiteY34" fmla="*/ 171972 h 3562006"/>
              <a:gd name="connsiteX35" fmla="*/ 7908791 w 9147168"/>
              <a:gd name="connsiteY35" fmla="*/ 713953 h 3562006"/>
              <a:gd name="connsiteX36" fmla="*/ 7820376 w 9147168"/>
              <a:gd name="connsiteY36" fmla="*/ 1867131 h 3562006"/>
              <a:gd name="connsiteX37" fmla="*/ 9137983 w 9147168"/>
              <a:gd name="connsiteY37" fmla="*/ 2303526 h 3562006"/>
              <a:gd name="connsiteX38" fmla="*/ 9145766 w 9147168"/>
              <a:gd name="connsiteY38" fmla="*/ 3562006 h 3562006"/>
              <a:gd name="connsiteX0" fmla="*/ 0 w 9147168"/>
              <a:gd name="connsiteY0" fmla="*/ 3123565 h 3123565"/>
              <a:gd name="connsiteX1" fmla="*/ 9294 w 9147168"/>
              <a:gd name="connsiteY1" fmla="*/ 2484043 h 3123565"/>
              <a:gd name="connsiteX2" fmla="*/ 1180018 w 9147168"/>
              <a:gd name="connsiteY2" fmla="*/ 2177505 h 3123565"/>
              <a:gd name="connsiteX3" fmla="*/ 1761798 w 9147168"/>
              <a:gd name="connsiteY3" fmla="*/ 1988072 h 3123565"/>
              <a:gd name="connsiteX4" fmla="*/ 2493307 w 9147168"/>
              <a:gd name="connsiteY4" fmla="*/ 2178960 h 3123565"/>
              <a:gd name="connsiteX5" fmla="*/ 3004849 w 9147168"/>
              <a:gd name="connsiteY5" fmla="*/ 2617401 h 3123565"/>
              <a:gd name="connsiteX6" fmla="*/ 3438198 w 9147168"/>
              <a:gd name="connsiteY6" fmla="*/ 1899172 h 3123565"/>
              <a:gd name="connsiteX7" fmla="*/ 3279448 w 9147168"/>
              <a:gd name="connsiteY7" fmla="*/ 1264172 h 3123565"/>
              <a:gd name="connsiteX8" fmla="*/ 3615998 w 9147168"/>
              <a:gd name="connsiteY8" fmla="*/ 1264172 h 3123565"/>
              <a:gd name="connsiteX9" fmla="*/ 4123998 w 9147168"/>
              <a:gd name="connsiteY9" fmla="*/ 1492772 h 3123565"/>
              <a:gd name="connsiteX10" fmla="*/ 4390698 w 9147168"/>
              <a:gd name="connsiteY10" fmla="*/ 1784872 h 3123565"/>
              <a:gd name="connsiteX11" fmla="*/ 4765348 w 9147168"/>
              <a:gd name="connsiteY11" fmla="*/ 2216672 h 3123565"/>
              <a:gd name="connsiteX12" fmla="*/ 5152698 w 9147168"/>
              <a:gd name="connsiteY12" fmla="*/ 2292872 h 3123565"/>
              <a:gd name="connsiteX13" fmla="*/ 5476548 w 9147168"/>
              <a:gd name="connsiteY13" fmla="*/ 1670572 h 3123565"/>
              <a:gd name="connsiteX14" fmla="*/ 5470198 w 9147168"/>
              <a:gd name="connsiteY14" fmla="*/ 1086372 h 3123565"/>
              <a:gd name="connsiteX15" fmla="*/ 5368598 w 9147168"/>
              <a:gd name="connsiteY15" fmla="*/ 781572 h 3123565"/>
              <a:gd name="connsiteX16" fmla="*/ 5108248 w 9147168"/>
              <a:gd name="connsiteY16" fmla="*/ 718072 h 3123565"/>
              <a:gd name="connsiteX17" fmla="*/ 5032048 w 9147168"/>
              <a:gd name="connsiteY17" fmla="*/ 895872 h 3123565"/>
              <a:gd name="connsiteX18" fmla="*/ 4962198 w 9147168"/>
              <a:gd name="connsiteY18" fmla="*/ 686322 h 3123565"/>
              <a:gd name="connsiteX19" fmla="*/ 5139998 w 9147168"/>
              <a:gd name="connsiteY19" fmla="*/ 483122 h 3123565"/>
              <a:gd name="connsiteX20" fmla="*/ 5717848 w 9147168"/>
              <a:gd name="connsiteY20" fmla="*/ 629172 h 3123565"/>
              <a:gd name="connsiteX21" fmla="*/ 5901998 w 9147168"/>
              <a:gd name="connsiteY21" fmla="*/ 1003822 h 3123565"/>
              <a:gd name="connsiteX22" fmla="*/ 5895648 w 9147168"/>
              <a:gd name="connsiteY22" fmla="*/ 1575322 h 3123565"/>
              <a:gd name="connsiteX23" fmla="*/ 6200448 w 9147168"/>
              <a:gd name="connsiteY23" fmla="*/ 1937272 h 3123565"/>
              <a:gd name="connsiteX24" fmla="*/ 6879898 w 9147168"/>
              <a:gd name="connsiteY24" fmla="*/ 1969022 h 3123565"/>
              <a:gd name="connsiteX25" fmla="*/ 7451398 w 9147168"/>
              <a:gd name="connsiteY25" fmla="*/ 1378472 h 3123565"/>
              <a:gd name="connsiteX26" fmla="*/ 7502198 w 9147168"/>
              <a:gd name="connsiteY26" fmla="*/ 743472 h 3123565"/>
              <a:gd name="connsiteX27" fmla="*/ 7406948 w 9147168"/>
              <a:gd name="connsiteY27" fmla="*/ 273572 h 3123565"/>
              <a:gd name="connsiteX28" fmla="*/ 7056536 w 9147168"/>
              <a:gd name="connsiteY28" fmla="*/ 121463 h 3123565"/>
              <a:gd name="connsiteX29" fmla="*/ 6817130 w 9147168"/>
              <a:gd name="connsiteY29" fmla="*/ 285614 h 3123565"/>
              <a:gd name="connsiteX30" fmla="*/ 6991044 w 9147168"/>
              <a:gd name="connsiteY30" fmla="*/ 326602 h 3123565"/>
              <a:gd name="connsiteX31" fmla="*/ 6707535 w 9147168"/>
              <a:gd name="connsiteY31" fmla="*/ 433895 h 3123565"/>
              <a:gd name="connsiteX32" fmla="*/ 6701088 w 9147168"/>
              <a:gd name="connsiteY32" fmla="*/ 208251 h 3123565"/>
              <a:gd name="connsiteX33" fmla="*/ 7135931 w 9147168"/>
              <a:gd name="connsiteY33" fmla="*/ 425 h 3123565"/>
              <a:gd name="connsiteX34" fmla="*/ 7616498 w 9147168"/>
              <a:gd name="connsiteY34" fmla="*/ 171972 h 3123565"/>
              <a:gd name="connsiteX35" fmla="*/ 7908791 w 9147168"/>
              <a:gd name="connsiteY35" fmla="*/ 713953 h 3123565"/>
              <a:gd name="connsiteX36" fmla="*/ 7820376 w 9147168"/>
              <a:gd name="connsiteY36" fmla="*/ 1867131 h 3123565"/>
              <a:gd name="connsiteX37" fmla="*/ 9137983 w 9147168"/>
              <a:gd name="connsiteY37" fmla="*/ 2303526 h 3123565"/>
              <a:gd name="connsiteX38" fmla="*/ 9145766 w 9147168"/>
              <a:gd name="connsiteY38" fmla="*/ 3047656 h 3123565"/>
              <a:gd name="connsiteX0" fmla="*/ 0 w 9147168"/>
              <a:gd name="connsiteY0" fmla="*/ 3123565 h 3123856"/>
              <a:gd name="connsiteX1" fmla="*/ 9294 w 9147168"/>
              <a:gd name="connsiteY1" fmla="*/ 2484043 h 3123856"/>
              <a:gd name="connsiteX2" fmla="*/ 1180018 w 9147168"/>
              <a:gd name="connsiteY2" fmla="*/ 2177505 h 3123856"/>
              <a:gd name="connsiteX3" fmla="*/ 1761798 w 9147168"/>
              <a:gd name="connsiteY3" fmla="*/ 1988072 h 3123856"/>
              <a:gd name="connsiteX4" fmla="*/ 2493307 w 9147168"/>
              <a:gd name="connsiteY4" fmla="*/ 2178960 h 3123856"/>
              <a:gd name="connsiteX5" fmla="*/ 3004849 w 9147168"/>
              <a:gd name="connsiteY5" fmla="*/ 2617401 h 3123856"/>
              <a:gd name="connsiteX6" fmla="*/ 3438198 w 9147168"/>
              <a:gd name="connsiteY6" fmla="*/ 1899172 h 3123856"/>
              <a:gd name="connsiteX7" fmla="*/ 3279448 w 9147168"/>
              <a:gd name="connsiteY7" fmla="*/ 1264172 h 3123856"/>
              <a:gd name="connsiteX8" fmla="*/ 3615998 w 9147168"/>
              <a:gd name="connsiteY8" fmla="*/ 1264172 h 3123856"/>
              <a:gd name="connsiteX9" fmla="*/ 4123998 w 9147168"/>
              <a:gd name="connsiteY9" fmla="*/ 1492772 h 3123856"/>
              <a:gd name="connsiteX10" fmla="*/ 4390698 w 9147168"/>
              <a:gd name="connsiteY10" fmla="*/ 1784872 h 3123856"/>
              <a:gd name="connsiteX11" fmla="*/ 4765348 w 9147168"/>
              <a:gd name="connsiteY11" fmla="*/ 2216672 h 3123856"/>
              <a:gd name="connsiteX12" fmla="*/ 5152698 w 9147168"/>
              <a:gd name="connsiteY12" fmla="*/ 2292872 h 3123856"/>
              <a:gd name="connsiteX13" fmla="*/ 5476548 w 9147168"/>
              <a:gd name="connsiteY13" fmla="*/ 1670572 h 3123856"/>
              <a:gd name="connsiteX14" fmla="*/ 5470198 w 9147168"/>
              <a:gd name="connsiteY14" fmla="*/ 1086372 h 3123856"/>
              <a:gd name="connsiteX15" fmla="*/ 5368598 w 9147168"/>
              <a:gd name="connsiteY15" fmla="*/ 781572 h 3123856"/>
              <a:gd name="connsiteX16" fmla="*/ 5108248 w 9147168"/>
              <a:gd name="connsiteY16" fmla="*/ 718072 h 3123856"/>
              <a:gd name="connsiteX17" fmla="*/ 5032048 w 9147168"/>
              <a:gd name="connsiteY17" fmla="*/ 895872 h 3123856"/>
              <a:gd name="connsiteX18" fmla="*/ 4962198 w 9147168"/>
              <a:gd name="connsiteY18" fmla="*/ 686322 h 3123856"/>
              <a:gd name="connsiteX19" fmla="*/ 5139998 w 9147168"/>
              <a:gd name="connsiteY19" fmla="*/ 483122 h 3123856"/>
              <a:gd name="connsiteX20" fmla="*/ 5717848 w 9147168"/>
              <a:gd name="connsiteY20" fmla="*/ 629172 h 3123856"/>
              <a:gd name="connsiteX21" fmla="*/ 5901998 w 9147168"/>
              <a:gd name="connsiteY21" fmla="*/ 1003822 h 3123856"/>
              <a:gd name="connsiteX22" fmla="*/ 5895648 w 9147168"/>
              <a:gd name="connsiteY22" fmla="*/ 1575322 h 3123856"/>
              <a:gd name="connsiteX23" fmla="*/ 6200448 w 9147168"/>
              <a:gd name="connsiteY23" fmla="*/ 1937272 h 3123856"/>
              <a:gd name="connsiteX24" fmla="*/ 6879898 w 9147168"/>
              <a:gd name="connsiteY24" fmla="*/ 1969022 h 3123856"/>
              <a:gd name="connsiteX25" fmla="*/ 7451398 w 9147168"/>
              <a:gd name="connsiteY25" fmla="*/ 1378472 h 3123856"/>
              <a:gd name="connsiteX26" fmla="*/ 7502198 w 9147168"/>
              <a:gd name="connsiteY26" fmla="*/ 743472 h 3123856"/>
              <a:gd name="connsiteX27" fmla="*/ 7406948 w 9147168"/>
              <a:gd name="connsiteY27" fmla="*/ 273572 h 3123856"/>
              <a:gd name="connsiteX28" fmla="*/ 7056536 w 9147168"/>
              <a:gd name="connsiteY28" fmla="*/ 121463 h 3123856"/>
              <a:gd name="connsiteX29" fmla="*/ 6817130 w 9147168"/>
              <a:gd name="connsiteY29" fmla="*/ 285614 h 3123856"/>
              <a:gd name="connsiteX30" fmla="*/ 6991044 w 9147168"/>
              <a:gd name="connsiteY30" fmla="*/ 326602 h 3123856"/>
              <a:gd name="connsiteX31" fmla="*/ 6707535 w 9147168"/>
              <a:gd name="connsiteY31" fmla="*/ 433895 h 3123856"/>
              <a:gd name="connsiteX32" fmla="*/ 6701088 w 9147168"/>
              <a:gd name="connsiteY32" fmla="*/ 208251 h 3123856"/>
              <a:gd name="connsiteX33" fmla="*/ 7135931 w 9147168"/>
              <a:gd name="connsiteY33" fmla="*/ 425 h 3123856"/>
              <a:gd name="connsiteX34" fmla="*/ 7616498 w 9147168"/>
              <a:gd name="connsiteY34" fmla="*/ 171972 h 3123856"/>
              <a:gd name="connsiteX35" fmla="*/ 7908791 w 9147168"/>
              <a:gd name="connsiteY35" fmla="*/ 713953 h 3123856"/>
              <a:gd name="connsiteX36" fmla="*/ 7820376 w 9147168"/>
              <a:gd name="connsiteY36" fmla="*/ 1867131 h 3123856"/>
              <a:gd name="connsiteX37" fmla="*/ 9137983 w 9147168"/>
              <a:gd name="connsiteY37" fmla="*/ 2303526 h 3123856"/>
              <a:gd name="connsiteX38" fmla="*/ 9145766 w 9147168"/>
              <a:gd name="connsiteY38" fmla="*/ 3123856 h 312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7168" h="3123856">
                <a:moveTo>
                  <a:pt x="0" y="3123565"/>
                </a:moveTo>
                <a:cubicBezTo>
                  <a:pt x="9070" y="2878441"/>
                  <a:pt x="19997" y="2911346"/>
                  <a:pt x="9294" y="2484043"/>
                </a:cubicBezTo>
                <a:cubicBezTo>
                  <a:pt x="520783" y="2488690"/>
                  <a:pt x="887934" y="2260167"/>
                  <a:pt x="1180018" y="2177505"/>
                </a:cubicBezTo>
                <a:cubicBezTo>
                  <a:pt x="1472102" y="2094843"/>
                  <a:pt x="1542917" y="1987830"/>
                  <a:pt x="1761798" y="1988072"/>
                </a:cubicBezTo>
                <a:cubicBezTo>
                  <a:pt x="1980680" y="1988315"/>
                  <a:pt x="2286132" y="2074072"/>
                  <a:pt x="2493307" y="2178960"/>
                </a:cubicBezTo>
                <a:cubicBezTo>
                  <a:pt x="2700482" y="2283848"/>
                  <a:pt x="2847367" y="2664032"/>
                  <a:pt x="3004849" y="2617401"/>
                </a:cubicBezTo>
                <a:cubicBezTo>
                  <a:pt x="3162331" y="2570770"/>
                  <a:pt x="3392432" y="2124710"/>
                  <a:pt x="3438198" y="1899172"/>
                </a:cubicBezTo>
                <a:cubicBezTo>
                  <a:pt x="3483964" y="1673634"/>
                  <a:pt x="3249815" y="1370005"/>
                  <a:pt x="3279448" y="1264172"/>
                </a:cubicBezTo>
                <a:cubicBezTo>
                  <a:pt x="3309081" y="1158339"/>
                  <a:pt x="3475240" y="1226072"/>
                  <a:pt x="3615998" y="1264172"/>
                </a:cubicBezTo>
                <a:cubicBezTo>
                  <a:pt x="3756756" y="1302272"/>
                  <a:pt x="3994881" y="1405989"/>
                  <a:pt x="4123998" y="1492772"/>
                </a:cubicBezTo>
                <a:cubicBezTo>
                  <a:pt x="4253115" y="1579555"/>
                  <a:pt x="4283806" y="1664222"/>
                  <a:pt x="4390698" y="1784872"/>
                </a:cubicBezTo>
                <a:cubicBezTo>
                  <a:pt x="4497590" y="1905522"/>
                  <a:pt x="4638348" y="2132005"/>
                  <a:pt x="4765348" y="2216672"/>
                </a:cubicBezTo>
                <a:cubicBezTo>
                  <a:pt x="4892348" y="2301339"/>
                  <a:pt x="5034165" y="2383889"/>
                  <a:pt x="5152698" y="2292872"/>
                </a:cubicBezTo>
                <a:cubicBezTo>
                  <a:pt x="5271231" y="2201855"/>
                  <a:pt x="5423631" y="1871655"/>
                  <a:pt x="5476548" y="1670572"/>
                </a:cubicBezTo>
                <a:cubicBezTo>
                  <a:pt x="5529465" y="1469489"/>
                  <a:pt x="5488190" y="1234539"/>
                  <a:pt x="5470198" y="1086372"/>
                </a:cubicBezTo>
                <a:cubicBezTo>
                  <a:pt x="5452206" y="938205"/>
                  <a:pt x="5428923" y="842955"/>
                  <a:pt x="5368598" y="781572"/>
                </a:cubicBezTo>
                <a:cubicBezTo>
                  <a:pt x="5308273" y="720189"/>
                  <a:pt x="5164340" y="699022"/>
                  <a:pt x="5108248" y="718072"/>
                </a:cubicBezTo>
                <a:cubicBezTo>
                  <a:pt x="5052156" y="737122"/>
                  <a:pt x="5056390" y="901164"/>
                  <a:pt x="5032048" y="895872"/>
                </a:cubicBezTo>
                <a:cubicBezTo>
                  <a:pt x="5007706" y="890580"/>
                  <a:pt x="4944206" y="755114"/>
                  <a:pt x="4962198" y="686322"/>
                </a:cubicBezTo>
                <a:cubicBezTo>
                  <a:pt x="4980190" y="617530"/>
                  <a:pt x="5014056" y="492647"/>
                  <a:pt x="5139998" y="483122"/>
                </a:cubicBezTo>
                <a:cubicBezTo>
                  <a:pt x="5265940" y="473597"/>
                  <a:pt x="5590848" y="542389"/>
                  <a:pt x="5717848" y="629172"/>
                </a:cubicBezTo>
                <a:cubicBezTo>
                  <a:pt x="5844848" y="715955"/>
                  <a:pt x="5872365" y="846130"/>
                  <a:pt x="5901998" y="1003822"/>
                </a:cubicBezTo>
                <a:cubicBezTo>
                  <a:pt x="5931631" y="1161514"/>
                  <a:pt x="5845906" y="1419747"/>
                  <a:pt x="5895648" y="1575322"/>
                </a:cubicBezTo>
                <a:cubicBezTo>
                  <a:pt x="5945390" y="1730897"/>
                  <a:pt x="6036406" y="1871655"/>
                  <a:pt x="6200448" y="1937272"/>
                </a:cubicBezTo>
                <a:cubicBezTo>
                  <a:pt x="6364490" y="2002889"/>
                  <a:pt x="6671406" y="2062155"/>
                  <a:pt x="6879898" y="1969022"/>
                </a:cubicBezTo>
                <a:cubicBezTo>
                  <a:pt x="7088390" y="1875889"/>
                  <a:pt x="7347681" y="1582730"/>
                  <a:pt x="7451398" y="1378472"/>
                </a:cubicBezTo>
                <a:cubicBezTo>
                  <a:pt x="7555115" y="1174214"/>
                  <a:pt x="7509606" y="927622"/>
                  <a:pt x="7502198" y="743472"/>
                </a:cubicBezTo>
                <a:cubicBezTo>
                  <a:pt x="7494790" y="559322"/>
                  <a:pt x="7481225" y="377240"/>
                  <a:pt x="7406948" y="273572"/>
                </a:cubicBezTo>
                <a:cubicBezTo>
                  <a:pt x="7332671" y="169904"/>
                  <a:pt x="7154839" y="119456"/>
                  <a:pt x="7056536" y="121463"/>
                </a:cubicBezTo>
                <a:cubicBezTo>
                  <a:pt x="6958233" y="123470"/>
                  <a:pt x="6837716" y="238530"/>
                  <a:pt x="6817130" y="285614"/>
                </a:cubicBezTo>
                <a:cubicBezTo>
                  <a:pt x="6796544" y="332698"/>
                  <a:pt x="7038321" y="293293"/>
                  <a:pt x="6991044" y="326602"/>
                </a:cubicBezTo>
                <a:cubicBezTo>
                  <a:pt x="6905086" y="437276"/>
                  <a:pt x="6784872" y="492302"/>
                  <a:pt x="6707535" y="433895"/>
                </a:cubicBezTo>
                <a:cubicBezTo>
                  <a:pt x="6668879" y="401276"/>
                  <a:pt x="6637210" y="260081"/>
                  <a:pt x="6701088" y="208251"/>
                </a:cubicBezTo>
                <a:cubicBezTo>
                  <a:pt x="6764966" y="156422"/>
                  <a:pt x="6983363" y="6472"/>
                  <a:pt x="7135931" y="425"/>
                </a:cubicBezTo>
                <a:cubicBezTo>
                  <a:pt x="7288499" y="-5621"/>
                  <a:pt x="7487688" y="53051"/>
                  <a:pt x="7616498" y="171972"/>
                </a:cubicBezTo>
                <a:cubicBezTo>
                  <a:pt x="7745308" y="290893"/>
                  <a:pt x="7874811" y="431427"/>
                  <a:pt x="7908791" y="713953"/>
                </a:cubicBezTo>
                <a:cubicBezTo>
                  <a:pt x="7942771" y="996480"/>
                  <a:pt x="7615511" y="1602202"/>
                  <a:pt x="7820376" y="1867131"/>
                </a:cubicBezTo>
                <a:cubicBezTo>
                  <a:pt x="8025241" y="2132060"/>
                  <a:pt x="8890222" y="2391750"/>
                  <a:pt x="9137983" y="2303526"/>
                </a:cubicBezTo>
                <a:cubicBezTo>
                  <a:pt x="9160105" y="2615017"/>
                  <a:pt x="9133724" y="2905514"/>
                  <a:pt x="9145766" y="3123856"/>
                </a:cubicBezTo>
              </a:path>
            </a:pathLst>
          </a:custGeom>
          <a:solidFill>
            <a:srgbClr val="008000">
              <a:alpha val="38000"/>
            </a:srgbClr>
          </a:solidFill>
          <a:ln w="28575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0"/>
          </a:blip>
          <a:srcRect t="4394" b="41093"/>
          <a:stretch/>
        </p:blipFill>
        <p:spPr>
          <a:xfrm>
            <a:off x="457200" y="932816"/>
            <a:ext cx="8229600" cy="4126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5320" y="6442502"/>
            <a:ext cx="39490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Times New Roman"/>
                <a:cs typeface="Times New Roman"/>
              </a:rPr>
              <a:t>Norwegian Cyclone Model / Polar Front Theory </a:t>
            </a:r>
          </a:p>
          <a:p>
            <a:pPr algn="r"/>
            <a:r>
              <a:rPr lang="en-US" sz="1050" dirty="0" err="1" smtClean="0">
                <a:latin typeface="Times New Roman"/>
                <a:cs typeface="Times New Roman"/>
              </a:rPr>
              <a:t>Bjerknes</a:t>
            </a:r>
            <a:r>
              <a:rPr lang="en-US" sz="1050" dirty="0" smtClean="0">
                <a:latin typeface="Times New Roman"/>
                <a:cs typeface="Times New Roman"/>
              </a:rPr>
              <a:t> and Solberg (1922)</a:t>
            </a:r>
            <a:endParaRPr lang="en-US" sz="1050" dirty="0">
              <a:latin typeface="Times New Roman"/>
              <a:cs typeface="Times New Roman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88927" y="5524938"/>
            <a:ext cx="714122" cy="507151"/>
          </a:xfrm>
          <a:custGeom>
            <a:avLst/>
            <a:gdLst>
              <a:gd name="connsiteX0" fmla="*/ 302239 w 743188"/>
              <a:gd name="connsiteY0" fmla="*/ 3407 h 499041"/>
              <a:gd name="connsiteX1" fmla="*/ 54589 w 743188"/>
              <a:gd name="connsiteY1" fmla="*/ 187557 h 499041"/>
              <a:gd name="connsiteX2" fmla="*/ 22839 w 743188"/>
              <a:gd name="connsiteY2" fmla="*/ 346307 h 499041"/>
              <a:gd name="connsiteX3" fmla="*/ 333989 w 743188"/>
              <a:gd name="connsiteY3" fmla="*/ 498707 h 499041"/>
              <a:gd name="connsiteX4" fmla="*/ 695939 w 743188"/>
              <a:gd name="connsiteY4" fmla="*/ 378057 h 499041"/>
              <a:gd name="connsiteX5" fmla="*/ 695939 w 743188"/>
              <a:gd name="connsiteY5" fmla="*/ 92307 h 499041"/>
              <a:gd name="connsiteX6" fmla="*/ 302239 w 743188"/>
              <a:gd name="connsiteY6" fmla="*/ 3407 h 499041"/>
              <a:gd name="connsiteX0" fmla="*/ 279519 w 720468"/>
              <a:gd name="connsiteY0" fmla="*/ 3407 h 499041"/>
              <a:gd name="connsiteX1" fmla="*/ 119 w 720468"/>
              <a:gd name="connsiteY1" fmla="*/ 346307 h 499041"/>
              <a:gd name="connsiteX2" fmla="*/ 311269 w 720468"/>
              <a:gd name="connsiteY2" fmla="*/ 498707 h 499041"/>
              <a:gd name="connsiteX3" fmla="*/ 673219 w 720468"/>
              <a:gd name="connsiteY3" fmla="*/ 378057 h 499041"/>
              <a:gd name="connsiteX4" fmla="*/ 673219 w 720468"/>
              <a:gd name="connsiteY4" fmla="*/ 92307 h 499041"/>
              <a:gd name="connsiteX5" fmla="*/ 279519 w 720468"/>
              <a:gd name="connsiteY5" fmla="*/ 3407 h 499041"/>
              <a:gd name="connsiteX0" fmla="*/ 273173 w 714122"/>
              <a:gd name="connsiteY0" fmla="*/ 10264 h 507151"/>
              <a:gd name="connsiteX1" fmla="*/ 123 w 714122"/>
              <a:gd name="connsiteY1" fmla="*/ 308714 h 507151"/>
              <a:gd name="connsiteX2" fmla="*/ 304923 w 714122"/>
              <a:gd name="connsiteY2" fmla="*/ 505564 h 507151"/>
              <a:gd name="connsiteX3" fmla="*/ 666873 w 714122"/>
              <a:gd name="connsiteY3" fmla="*/ 384914 h 507151"/>
              <a:gd name="connsiteX4" fmla="*/ 666873 w 714122"/>
              <a:gd name="connsiteY4" fmla="*/ 99164 h 507151"/>
              <a:gd name="connsiteX5" fmla="*/ 273173 w 714122"/>
              <a:gd name="connsiteY5" fmla="*/ 10264 h 5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122" h="507151">
                <a:moveTo>
                  <a:pt x="273173" y="10264"/>
                </a:moveTo>
                <a:cubicBezTo>
                  <a:pt x="162048" y="45189"/>
                  <a:pt x="-5169" y="226164"/>
                  <a:pt x="123" y="308714"/>
                </a:cubicBezTo>
                <a:cubicBezTo>
                  <a:pt x="5415" y="391264"/>
                  <a:pt x="193798" y="492864"/>
                  <a:pt x="304923" y="505564"/>
                </a:cubicBezTo>
                <a:cubicBezTo>
                  <a:pt x="416048" y="518264"/>
                  <a:pt x="606548" y="452647"/>
                  <a:pt x="666873" y="384914"/>
                </a:cubicBezTo>
                <a:cubicBezTo>
                  <a:pt x="727198" y="317181"/>
                  <a:pt x="732490" y="162664"/>
                  <a:pt x="666873" y="99164"/>
                </a:cubicBezTo>
                <a:cubicBezTo>
                  <a:pt x="601256" y="35664"/>
                  <a:pt x="384298" y="-24661"/>
                  <a:pt x="273173" y="102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858516" y="4787534"/>
            <a:ext cx="962790" cy="1122591"/>
          </a:xfrm>
          <a:custGeom>
            <a:avLst/>
            <a:gdLst>
              <a:gd name="connsiteX0" fmla="*/ 30580 w 961665"/>
              <a:gd name="connsiteY0" fmla="*/ 323238 h 1106757"/>
              <a:gd name="connsiteX1" fmla="*/ 30580 w 961665"/>
              <a:gd name="connsiteY1" fmla="*/ 615185 h 1106757"/>
              <a:gd name="connsiteX2" fmla="*/ 264153 w 961665"/>
              <a:gd name="connsiteY2" fmla="*/ 907131 h 1106757"/>
              <a:gd name="connsiteX3" fmla="*/ 461230 w 961665"/>
              <a:gd name="connsiteY3" fmla="*/ 1104195 h 1106757"/>
              <a:gd name="connsiteX4" fmla="*/ 855383 w 961665"/>
              <a:gd name="connsiteY4" fmla="*/ 768456 h 1106757"/>
              <a:gd name="connsiteX5" fmla="*/ 957571 w 961665"/>
              <a:gd name="connsiteY5" fmla="*/ 469211 h 1106757"/>
              <a:gd name="connsiteX6" fmla="*/ 753195 w 961665"/>
              <a:gd name="connsiteY6" fmla="*/ 82383 h 1106757"/>
              <a:gd name="connsiteX7" fmla="*/ 286050 w 961665"/>
              <a:gd name="connsiteY7" fmla="*/ 16695 h 1106757"/>
              <a:gd name="connsiteX8" fmla="*/ 30580 w 961665"/>
              <a:gd name="connsiteY8" fmla="*/ 323238 h 1106757"/>
              <a:gd name="connsiteX0" fmla="*/ 30580 w 961665"/>
              <a:gd name="connsiteY0" fmla="*/ 323238 h 1108671"/>
              <a:gd name="connsiteX1" fmla="*/ 30580 w 961665"/>
              <a:gd name="connsiteY1" fmla="*/ 615185 h 1108671"/>
              <a:gd name="connsiteX2" fmla="*/ 264153 w 961665"/>
              <a:gd name="connsiteY2" fmla="*/ 907131 h 1108671"/>
              <a:gd name="connsiteX3" fmla="*/ 461230 w 961665"/>
              <a:gd name="connsiteY3" fmla="*/ 1104195 h 1108671"/>
              <a:gd name="connsiteX4" fmla="*/ 855383 w 961665"/>
              <a:gd name="connsiteY4" fmla="*/ 768456 h 1108671"/>
              <a:gd name="connsiteX5" fmla="*/ 957571 w 961665"/>
              <a:gd name="connsiteY5" fmla="*/ 469211 h 1108671"/>
              <a:gd name="connsiteX6" fmla="*/ 753195 w 961665"/>
              <a:gd name="connsiteY6" fmla="*/ 82383 h 1108671"/>
              <a:gd name="connsiteX7" fmla="*/ 286050 w 961665"/>
              <a:gd name="connsiteY7" fmla="*/ 16695 h 1108671"/>
              <a:gd name="connsiteX8" fmla="*/ 30580 w 961665"/>
              <a:gd name="connsiteY8" fmla="*/ 323238 h 1108671"/>
              <a:gd name="connsiteX0" fmla="*/ 30580 w 961426"/>
              <a:gd name="connsiteY0" fmla="*/ 318221 h 1103654"/>
              <a:gd name="connsiteX1" fmla="*/ 30580 w 961426"/>
              <a:gd name="connsiteY1" fmla="*/ 610168 h 1103654"/>
              <a:gd name="connsiteX2" fmla="*/ 264153 w 961426"/>
              <a:gd name="connsiteY2" fmla="*/ 902114 h 1103654"/>
              <a:gd name="connsiteX3" fmla="*/ 461230 w 961426"/>
              <a:gd name="connsiteY3" fmla="*/ 1099178 h 1103654"/>
              <a:gd name="connsiteX4" fmla="*/ 855383 w 961426"/>
              <a:gd name="connsiteY4" fmla="*/ 763439 h 1103654"/>
              <a:gd name="connsiteX5" fmla="*/ 957571 w 961426"/>
              <a:gd name="connsiteY5" fmla="*/ 464194 h 1103654"/>
              <a:gd name="connsiteX6" fmla="*/ 757428 w 961426"/>
              <a:gd name="connsiteY6" fmla="*/ 102766 h 1103654"/>
              <a:gd name="connsiteX7" fmla="*/ 286050 w 961426"/>
              <a:gd name="connsiteY7" fmla="*/ 11678 h 1103654"/>
              <a:gd name="connsiteX8" fmla="*/ 30580 w 961426"/>
              <a:gd name="connsiteY8" fmla="*/ 318221 h 1103654"/>
              <a:gd name="connsiteX0" fmla="*/ 31944 w 962790"/>
              <a:gd name="connsiteY0" fmla="*/ 337158 h 1122591"/>
              <a:gd name="connsiteX1" fmla="*/ 31944 w 962790"/>
              <a:gd name="connsiteY1" fmla="*/ 629105 h 1122591"/>
              <a:gd name="connsiteX2" fmla="*/ 265517 w 962790"/>
              <a:gd name="connsiteY2" fmla="*/ 921051 h 1122591"/>
              <a:gd name="connsiteX3" fmla="*/ 462594 w 962790"/>
              <a:gd name="connsiteY3" fmla="*/ 1118115 h 1122591"/>
              <a:gd name="connsiteX4" fmla="*/ 856747 w 962790"/>
              <a:gd name="connsiteY4" fmla="*/ 782376 h 1122591"/>
              <a:gd name="connsiteX5" fmla="*/ 958935 w 962790"/>
              <a:gd name="connsiteY5" fmla="*/ 483131 h 1122591"/>
              <a:gd name="connsiteX6" fmla="*/ 758792 w 962790"/>
              <a:gd name="connsiteY6" fmla="*/ 121703 h 1122591"/>
              <a:gd name="connsiteX7" fmla="*/ 308580 w 962790"/>
              <a:gd name="connsiteY7" fmla="*/ 9448 h 1122591"/>
              <a:gd name="connsiteX8" fmla="*/ 31944 w 962790"/>
              <a:gd name="connsiteY8" fmla="*/ 337158 h 112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790" h="1122591">
                <a:moveTo>
                  <a:pt x="31944" y="337158"/>
                </a:moveTo>
                <a:cubicBezTo>
                  <a:pt x="-14162" y="440434"/>
                  <a:pt x="-6985" y="531789"/>
                  <a:pt x="31944" y="629105"/>
                </a:cubicBezTo>
                <a:cubicBezTo>
                  <a:pt x="70873" y="726421"/>
                  <a:pt x="193742" y="839549"/>
                  <a:pt x="265517" y="921051"/>
                </a:cubicBezTo>
                <a:cubicBezTo>
                  <a:pt x="337292" y="1002553"/>
                  <a:pt x="371355" y="1075539"/>
                  <a:pt x="462594" y="1118115"/>
                </a:cubicBezTo>
                <a:cubicBezTo>
                  <a:pt x="553833" y="1160691"/>
                  <a:pt x="774023" y="888207"/>
                  <a:pt x="856747" y="782376"/>
                </a:cubicBezTo>
                <a:cubicBezTo>
                  <a:pt x="939471" y="676545"/>
                  <a:pt x="975261" y="593243"/>
                  <a:pt x="958935" y="483131"/>
                </a:cubicBezTo>
                <a:cubicBezTo>
                  <a:pt x="942609" y="373019"/>
                  <a:pt x="870712" y="197122"/>
                  <a:pt x="758792" y="121703"/>
                </a:cubicBezTo>
                <a:cubicBezTo>
                  <a:pt x="646872" y="46284"/>
                  <a:pt x="429721" y="-26461"/>
                  <a:pt x="308580" y="9448"/>
                </a:cubicBezTo>
                <a:cubicBezTo>
                  <a:pt x="187439" y="45357"/>
                  <a:pt x="78050" y="233882"/>
                  <a:pt x="31944" y="33715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1170" y="4948473"/>
            <a:ext cx="520540" cy="663861"/>
          </a:xfrm>
          <a:custGeom>
            <a:avLst/>
            <a:gdLst>
              <a:gd name="connsiteX0" fmla="*/ 72557 w 540234"/>
              <a:gd name="connsiteY0" fmla="*/ 103105 h 664487"/>
              <a:gd name="connsiteX1" fmla="*/ 6864 w 540234"/>
              <a:gd name="connsiteY1" fmla="*/ 256377 h 664487"/>
              <a:gd name="connsiteX2" fmla="*/ 225839 w 540234"/>
              <a:gd name="connsiteY2" fmla="*/ 570219 h 664487"/>
              <a:gd name="connsiteX3" fmla="*/ 371822 w 540234"/>
              <a:gd name="connsiteY3" fmla="*/ 657803 h 664487"/>
              <a:gd name="connsiteX4" fmla="*/ 525104 w 540234"/>
              <a:gd name="connsiteY4" fmla="*/ 424246 h 664487"/>
              <a:gd name="connsiteX5" fmla="*/ 503206 w 540234"/>
              <a:gd name="connsiteY5" fmla="*/ 168793 h 664487"/>
              <a:gd name="connsiteX6" fmla="*/ 247736 w 540234"/>
              <a:gd name="connsiteY6" fmla="*/ 924 h 664487"/>
              <a:gd name="connsiteX7" fmla="*/ 72557 w 540234"/>
              <a:gd name="connsiteY7" fmla="*/ 103105 h 664487"/>
              <a:gd name="connsiteX0" fmla="*/ 52863 w 520540"/>
              <a:gd name="connsiteY0" fmla="*/ 103233 h 663861"/>
              <a:gd name="connsiteX1" fmla="*/ 9068 w 520540"/>
              <a:gd name="connsiteY1" fmla="*/ 314894 h 663861"/>
              <a:gd name="connsiteX2" fmla="*/ 206145 w 520540"/>
              <a:gd name="connsiteY2" fmla="*/ 570347 h 663861"/>
              <a:gd name="connsiteX3" fmla="*/ 352128 w 520540"/>
              <a:gd name="connsiteY3" fmla="*/ 657931 h 663861"/>
              <a:gd name="connsiteX4" fmla="*/ 505410 w 520540"/>
              <a:gd name="connsiteY4" fmla="*/ 424374 h 663861"/>
              <a:gd name="connsiteX5" fmla="*/ 483512 w 520540"/>
              <a:gd name="connsiteY5" fmla="*/ 168921 h 663861"/>
              <a:gd name="connsiteX6" fmla="*/ 228042 w 520540"/>
              <a:gd name="connsiteY6" fmla="*/ 1052 h 663861"/>
              <a:gd name="connsiteX7" fmla="*/ 52863 w 520540"/>
              <a:gd name="connsiteY7" fmla="*/ 103233 h 66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540" h="663861">
                <a:moveTo>
                  <a:pt x="52863" y="103233"/>
                </a:moveTo>
                <a:cubicBezTo>
                  <a:pt x="16367" y="155540"/>
                  <a:pt x="-16479" y="237042"/>
                  <a:pt x="9068" y="314894"/>
                </a:cubicBezTo>
                <a:cubicBezTo>
                  <a:pt x="34615" y="392746"/>
                  <a:pt x="148968" y="513174"/>
                  <a:pt x="206145" y="570347"/>
                </a:cubicBezTo>
                <a:cubicBezTo>
                  <a:pt x="263322" y="627520"/>
                  <a:pt x="302251" y="682260"/>
                  <a:pt x="352128" y="657931"/>
                </a:cubicBezTo>
                <a:cubicBezTo>
                  <a:pt x="402006" y="633602"/>
                  <a:pt x="483513" y="505876"/>
                  <a:pt x="505410" y="424374"/>
                </a:cubicBezTo>
                <a:cubicBezTo>
                  <a:pt x="527307" y="342872"/>
                  <a:pt x="529740" y="239475"/>
                  <a:pt x="483512" y="168921"/>
                </a:cubicBezTo>
                <a:cubicBezTo>
                  <a:pt x="437284" y="98367"/>
                  <a:pt x="303467" y="10784"/>
                  <a:pt x="228042" y="1052"/>
                </a:cubicBezTo>
                <a:cubicBezTo>
                  <a:pt x="152618" y="-8680"/>
                  <a:pt x="89359" y="50926"/>
                  <a:pt x="52863" y="103233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4435033" y="3767031"/>
            <a:ext cx="1590052" cy="2036558"/>
          </a:xfrm>
          <a:custGeom>
            <a:avLst/>
            <a:gdLst>
              <a:gd name="connsiteX0" fmla="*/ 33307 w 1602360"/>
              <a:gd name="connsiteY0" fmla="*/ 839457 h 2036558"/>
              <a:gd name="connsiteX1" fmla="*/ 113597 w 1602360"/>
              <a:gd name="connsiteY1" fmla="*/ 1109507 h 2036558"/>
              <a:gd name="connsiteX2" fmla="*/ 675631 w 1602360"/>
              <a:gd name="connsiteY2" fmla="*/ 1540128 h 2036558"/>
              <a:gd name="connsiteX3" fmla="*/ 850811 w 1602360"/>
              <a:gd name="connsiteY3" fmla="*/ 1817477 h 2036558"/>
              <a:gd name="connsiteX4" fmla="*/ 880007 w 1602360"/>
              <a:gd name="connsiteY4" fmla="*/ 2036436 h 2036558"/>
              <a:gd name="connsiteX5" fmla="*/ 1259563 w 1602360"/>
              <a:gd name="connsiteY5" fmla="*/ 1788282 h 2036558"/>
              <a:gd name="connsiteX6" fmla="*/ 1580725 w 1602360"/>
              <a:gd name="connsiteY6" fmla="*/ 1255480 h 2036558"/>
              <a:gd name="connsiteX7" fmla="*/ 1536930 w 1602360"/>
              <a:gd name="connsiteY7" fmla="*/ 642393 h 2036558"/>
              <a:gd name="connsiteX8" fmla="*/ 1244964 w 1602360"/>
              <a:gd name="connsiteY8" fmla="*/ 197175 h 2036558"/>
              <a:gd name="connsiteX9" fmla="*/ 712127 w 1602360"/>
              <a:gd name="connsiteY9" fmla="*/ 111 h 2036558"/>
              <a:gd name="connsiteX10" fmla="*/ 230384 w 1602360"/>
              <a:gd name="connsiteY10" fmla="*/ 175279 h 2036558"/>
              <a:gd name="connsiteX11" fmla="*/ 11409 w 1602360"/>
              <a:gd name="connsiteY11" fmla="*/ 554809 h 2036558"/>
              <a:gd name="connsiteX12" fmla="*/ 33307 w 1602360"/>
              <a:gd name="connsiteY12" fmla="*/ 83945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0" fmla="*/ 112162 w 1600925"/>
              <a:gd name="connsiteY0" fmla="*/ 1109507 h 2036558"/>
              <a:gd name="connsiteX1" fmla="*/ 674196 w 1600925"/>
              <a:gd name="connsiteY1" fmla="*/ 1540128 h 2036558"/>
              <a:gd name="connsiteX2" fmla="*/ 849376 w 1600925"/>
              <a:gd name="connsiteY2" fmla="*/ 1817477 h 2036558"/>
              <a:gd name="connsiteX3" fmla="*/ 878572 w 1600925"/>
              <a:gd name="connsiteY3" fmla="*/ 2036436 h 2036558"/>
              <a:gd name="connsiteX4" fmla="*/ 1258128 w 1600925"/>
              <a:gd name="connsiteY4" fmla="*/ 1788282 h 2036558"/>
              <a:gd name="connsiteX5" fmla="*/ 1579290 w 1600925"/>
              <a:gd name="connsiteY5" fmla="*/ 1255480 h 2036558"/>
              <a:gd name="connsiteX6" fmla="*/ 1535495 w 1600925"/>
              <a:gd name="connsiteY6" fmla="*/ 642393 h 2036558"/>
              <a:gd name="connsiteX7" fmla="*/ 1243529 w 1600925"/>
              <a:gd name="connsiteY7" fmla="*/ 197175 h 2036558"/>
              <a:gd name="connsiteX8" fmla="*/ 710692 w 1600925"/>
              <a:gd name="connsiteY8" fmla="*/ 111 h 2036558"/>
              <a:gd name="connsiteX9" fmla="*/ 228949 w 1600925"/>
              <a:gd name="connsiteY9" fmla="*/ 175279 h 2036558"/>
              <a:gd name="connsiteX10" fmla="*/ 9974 w 1600925"/>
              <a:gd name="connsiteY10" fmla="*/ 554809 h 2036558"/>
              <a:gd name="connsiteX11" fmla="*/ 123312 w 1600925"/>
              <a:gd name="connsiteY11" fmla="*/ 930897 h 2036558"/>
              <a:gd name="connsiteX12" fmla="*/ 112162 w 1600925"/>
              <a:gd name="connsiteY12" fmla="*/ 1109507 h 2036558"/>
              <a:gd name="connsiteX0" fmla="*/ 129915 w 1618678"/>
              <a:gd name="connsiteY0" fmla="*/ 110950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12" fmla="*/ 129915 w 1618678"/>
              <a:gd name="connsiteY12" fmla="*/ 1109507 h 2036558"/>
              <a:gd name="connsiteX0" fmla="*/ 75372 w 1618678"/>
              <a:gd name="connsiteY0" fmla="*/ 930897 h 2036558"/>
              <a:gd name="connsiteX1" fmla="*/ 691949 w 1618678"/>
              <a:gd name="connsiteY1" fmla="*/ 1540128 h 2036558"/>
              <a:gd name="connsiteX2" fmla="*/ 867129 w 1618678"/>
              <a:gd name="connsiteY2" fmla="*/ 1817477 h 2036558"/>
              <a:gd name="connsiteX3" fmla="*/ 896325 w 1618678"/>
              <a:gd name="connsiteY3" fmla="*/ 2036436 h 2036558"/>
              <a:gd name="connsiteX4" fmla="*/ 1275881 w 1618678"/>
              <a:gd name="connsiteY4" fmla="*/ 1788282 h 2036558"/>
              <a:gd name="connsiteX5" fmla="*/ 1597043 w 1618678"/>
              <a:gd name="connsiteY5" fmla="*/ 1255480 h 2036558"/>
              <a:gd name="connsiteX6" fmla="*/ 1553248 w 1618678"/>
              <a:gd name="connsiteY6" fmla="*/ 642393 h 2036558"/>
              <a:gd name="connsiteX7" fmla="*/ 1261282 w 1618678"/>
              <a:gd name="connsiteY7" fmla="*/ 197175 h 2036558"/>
              <a:gd name="connsiteX8" fmla="*/ 728445 w 1618678"/>
              <a:gd name="connsiteY8" fmla="*/ 111 h 2036558"/>
              <a:gd name="connsiteX9" fmla="*/ 246702 w 1618678"/>
              <a:gd name="connsiteY9" fmla="*/ 175279 h 2036558"/>
              <a:gd name="connsiteX10" fmla="*/ 27727 w 1618678"/>
              <a:gd name="connsiteY10" fmla="*/ 554809 h 2036558"/>
              <a:gd name="connsiteX11" fmla="*/ 75372 w 1618678"/>
              <a:gd name="connsiteY11" fmla="*/ 930897 h 2036558"/>
              <a:gd name="connsiteX0" fmla="*/ 101583 w 1601095"/>
              <a:gd name="connsiteY0" fmla="*/ 1113364 h 2036558"/>
              <a:gd name="connsiteX1" fmla="*/ 674366 w 1601095"/>
              <a:gd name="connsiteY1" fmla="*/ 1540128 h 2036558"/>
              <a:gd name="connsiteX2" fmla="*/ 849546 w 1601095"/>
              <a:gd name="connsiteY2" fmla="*/ 1817477 h 2036558"/>
              <a:gd name="connsiteX3" fmla="*/ 878742 w 1601095"/>
              <a:gd name="connsiteY3" fmla="*/ 2036436 h 2036558"/>
              <a:gd name="connsiteX4" fmla="*/ 1258298 w 1601095"/>
              <a:gd name="connsiteY4" fmla="*/ 1788282 h 2036558"/>
              <a:gd name="connsiteX5" fmla="*/ 1579460 w 1601095"/>
              <a:gd name="connsiteY5" fmla="*/ 1255480 h 2036558"/>
              <a:gd name="connsiteX6" fmla="*/ 1535665 w 1601095"/>
              <a:gd name="connsiteY6" fmla="*/ 642393 h 2036558"/>
              <a:gd name="connsiteX7" fmla="*/ 1243699 w 1601095"/>
              <a:gd name="connsiteY7" fmla="*/ 197175 h 2036558"/>
              <a:gd name="connsiteX8" fmla="*/ 710862 w 1601095"/>
              <a:gd name="connsiteY8" fmla="*/ 111 h 2036558"/>
              <a:gd name="connsiteX9" fmla="*/ 229119 w 1601095"/>
              <a:gd name="connsiteY9" fmla="*/ 175279 h 2036558"/>
              <a:gd name="connsiteX10" fmla="*/ 10144 w 1601095"/>
              <a:gd name="connsiteY10" fmla="*/ 554809 h 2036558"/>
              <a:gd name="connsiteX11" fmla="*/ 101583 w 1601095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  <a:gd name="connsiteX0" fmla="*/ 101583 w 1590052"/>
              <a:gd name="connsiteY0" fmla="*/ 1113364 h 2036558"/>
              <a:gd name="connsiteX1" fmla="*/ 674366 w 1590052"/>
              <a:gd name="connsiteY1" fmla="*/ 1540128 h 2036558"/>
              <a:gd name="connsiteX2" fmla="*/ 849546 w 1590052"/>
              <a:gd name="connsiteY2" fmla="*/ 1817477 h 2036558"/>
              <a:gd name="connsiteX3" fmla="*/ 878742 w 1590052"/>
              <a:gd name="connsiteY3" fmla="*/ 2036436 h 2036558"/>
              <a:gd name="connsiteX4" fmla="*/ 1258298 w 1590052"/>
              <a:gd name="connsiteY4" fmla="*/ 1788282 h 2036558"/>
              <a:gd name="connsiteX5" fmla="*/ 1564861 w 1590052"/>
              <a:gd name="connsiteY5" fmla="*/ 1218986 h 2036558"/>
              <a:gd name="connsiteX6" fmla="*/ 1535665 w 1590052"/>
              <a:gd name="connsiteY6" fmla="*/ 642393 h 2036558"/>
              <a:gd name="connsiteX7" fmla="*/ 1243699 w 1590052"/>
              <a:gd name="connsiteY7" fmla="*/ 197175 h 2036558"/>
              <a:gd name="connsiteX8" fmla="*/ 710862 w 1590052"/>
              <a:gd name="connsiteY8" fmla="*/ 111 h 2036558"/>
              <a:gd name="connsiteX9" fmla="*/ 229119 w 1590052"/>
              <a:gd name="connsiteY9" fmla="*/ 175279 h 2036558"/>
              <a:gd name="connsiteX10" fmla="*/ 10144 w 1590052"/>
              <a:gd name="connsiteY10" fmla="*/ 554809 h 2036558"/>
              <a:gd name="connsiteX11" fmla="*/ 101583 w 1590052"/>
              <a:gd name="connsiteY11" fmla="*/ 1113364 h 203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0052" h="2036558">
                <a:moveTo>
                  <a:pt x="101583" y="1113364"/>
                </a:moveTo>
                <a:cubicBezTo>
                  <a:pt x="210054" y="1297254"/>
                  <a:pt x="549706" y="1422776"/>
                  <a:pt x="674366" y="1540128"/>
                </a:cubicBezTo>
                <a:cubicBezTo>
                  <a:pt x="799026" y="1657480"/>
                  <a:pt x="815483" y="1734759"/>
                  <a:pt x="849546" y="1817477"/>
                </a:cubicBezTo>
                <a:cubicBezTo>
                  <a:pt x="883609" y="1900195"/>
                  <a:pt x="810617" y="2041302"/>
                  <a:pt x="878742" y="2036436"/>
                </a:cubicBezTo>
                <a:cubicBezTo>
                  <a:pt x="946867" y="2031570"/>
                  <a:pt x="1143945" y="1924524"/>
                  <a:pt x="1258298" y="1788282"/>
                </a:cubicBezTo>
                <a:cubicBezTo>
                  <a:pt x="1372651" y="1652040"/>
                  <a:pt x="1518633" y="1409967"/>
                  <a:pt x="1564861" y="1218986"/>
                </a:cubicBezTo>
                <a:cubicBezTo>
                  <a:pt x="1611089" y="1028005"/>
                  <a:pt x="1589192" y="812695"/>
                  <a:pt x="1535665" y="642393"/>
                </a:cubicBezTo>
                <a:cubicBezTo>
                  <a:pt x="1482138" y="472091"/>
                  <a:pt x="1381166" y="304222"/>
                  <a:pt x="1243699" y="197175"/>
                </a:cubicBezTo>
                <a:cubicBezTo>
                  <a:pt x="1106232" y="90128"/>
                  <a:pt x="879959" y="3760"/>
                  <a:pt x="710862" y="111"/>
                </a:cubicBezTo>
                <a:cubicBezTo>
                  <a:pt x="541765" y="-3538"/>
                  <a:pt x="345905" y="82829"/>
                  <a:pt x="229119" y="175279"/>
                </a:cubicBezTo>
                <a:cubicBezTo>
                  <a:pt x="112333" y="267729"/>
                  <a:pt x="31400" y="398462"/>
                  <a:pt x="10144" y="554809"/>
                </a:cubicBezTo>
                <a:cubicBezTo>
                  <a:pt x="-11112" y="711156"/>
                  <a:pt x="-6888" y="929474"/>
                  <a:pt x="101583" y="11133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653281" y="3990700"/>
            <a:ext cx="1133415" cy="1404522"/>
          </a:xfrm>
          <a:custGeom>
            <a:avLst/>
            <a:gdLst>
              <a:gd name="connsiteX0" fmla="*/ 32767 w 1164086"/>
              <a:gd name="connsiteY0" fmla="*/ 280050 h 1397185"/>
              <a:gd name="connsiteX1" fmla="*/ 18169 w 1164086"/>
              <a:gd name="connsiteY1" fmla="*/ 608490 h 1397185"/>
              <a:gd name="connsiteX2" fmla="*/ 215246 w 1164086"/>
              <a:gd name="connsiteY2" fmla="*/ 856644 h 1397185"/>
              <a:gd name="connsiteX3" fmla="*/ 594801 w 1164086"/>
              <a:gd name="connsiteY3" fmla="*/ 1075604 h 1397185"/>
              <a:gd name="connsiteX4" fmla="*/ 813775 w 1164086"/>
              <a:gd name="connsiteY4" fmla="*/ 1396745 h 1397185"/>
              <a:gd name="connsiteX5" fmla="*/ 1061946 w 1164086"/>
              <a:gd name="connsiteY5" fmla="*/ 1002617 h 1397185"/>
              <a:gd name="connsiteX6" fmla="*/ 1142237 w 1164086"/>
              <a:gd name="connsiteY6" fmla="*/ 535503 h 1397185"/>
              <a:gd name="connsiteX7" fmla="*/ 682391 w 1164086"/>
              <a:gd name="connsiteY7" fmla="*/ 46493 h 1397185"/>
              <a:gd name="connsiteX8" fmla="*/ 229844 w 1164086"/>
              <a:gd name="connsiteY8" fmla="*/ 46493 h 1397185"/>
              <a:gd name="connsiteX9" fmla="*/ 32767 w 1164086"/>
              <a:gd name="connsiteY9" fmla="*/ 280050 h 1397185"/>
              <a:gd name="connsiteX0" fmla="*/ 32767 w 1164086"/>
              <a:gd name="connsiteY0" fmla="*/ 280050 h 1404522"/>
              <a:gd name="connsiteX1" fmla="*/ 18169 w 1164086"/>
              <a:gd name="connsiteY1" fmla="*/ 608490 h 1404522"/>
              <a:gd name="connsiteX2" fmla="*/ 215246 w 1164086"/>
              <a:gd name="connsiteY2" fmla="*/ 856644 h 1404522"/>
              <a:gd name="connsiteX3" fmla="*/ 594801 w 1164086"/>
              <a:gd name="connsiteY3" fmla="*/ 1075604 h 1404522"/>
              <a:gd name="connsiteX4" fmla="*/ 813775 w 1164086"/>
              <a:gd name="connsiteY4" fmla="*/ 1396745 h 1404522"/>
              <a:gd name="connsiteX5" fmla="*/ 1061946 w 1164086"/>
              <a:gd name="connsiteY5" fmla="*/ 1002617 h 1404522"/>
              <a:gd name="connsiteX6" fmla="*/ 1142237 w 1164086"/>
              <a:gd name="connsiteY6" fmla="*/ 535503 h 1404522"/>
              <a:gd name="connsiteX7" fmla="*/ 682391 w 1164086"/>
              <a:gd name="connsiteY7" fmla="*/ 46493 h 1404522"/>
              <a:gd name="connsiteX8" fmla="*/ 229844 w 1164086"/>
              <a:gd name="connsiteY8" fmla="*/ 46493 h 1404522"/>
              <a:gd name="connsiteX9" fmla="*/ 32767 w 1164086"/>
              <a:gd name="connsiteY9" fmla="*/ 280050 h 1404522"/>
              <a:gd name="connsiteX0" fmla="*/ 32767 w 1133415"/>
              <a:gd name="connsiteY0" fmla="*/ 280050 h 1404522"/>
              <a:gd name="connsiteX1" fmla="*/ 18169 w 1133415"/>
              <a:gd name="connsiteY1" fmla="*/ 608490 h 1404522"/>
              <a:gd name="connsiteX2" fmla="*/ 215246 w 1133415"/>
              <a:gd name="connsiteY2" fmla="*/ 856644 h 1404522"/>
              <a:gd name="connsiteX3" fmla="*/ 594801 w 1133415"/>
              <a:gd name="connsiteY3" fmla="*/ 1075604 h 1404522"/>
              <a:gd name="connsiteX4" fmla="*/ 813775 w 1133415"/>
              <a:gd name="connsiteY4" fmla="*/ 1396745 h 1404522"/>
              <a:gd name="connsiteX5" fmla="*/ 1061946 w 1133415"/>
              <a:gd name="connsiteY5" fmla="*/ 1002617 h 1404522"/>
              <a:gd name="connsiteX6" fmla="*/ 1105741 w 1133415"/>
              <a:gd name="connsiteY6" fmla="*/ 535503 h 1404522"/>
              <a:gd name="connsiteX7" fmla="*/ 682391 w 1133415"/>
              <a:gd name="connsiteY7" fmla="*/ 46493 h 1404522"/>
              <a:gd name="connsiteX8" fmla="*/ 229844 w 1133415"/>
              <a:gd name="connsiteY8" fmla="*/ 46493 h 1404522"/>
              <a:gd name="connsiteX9" fmla="*/ 32767 w 1133415"/>
              <a:gd name="connsiteY9" fmla="*/ 280050 h 140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3415" h="1404522">
                <a:moveTo>
                  <a:pt x="32767" y="280050"/>
                </a:moveTo>
                <a:cubicBezTo>
                  <a:pt x="-2512" y="373716"/>
                  <a:pt x="-12244" y="512391"/>
                  <a:pt x="18169" y="608490"/>
                </a:cubicBezTo>
                <a:cubicBezTo>
                  <a:pt x="48582" y="704589"/>
                  <a:pt x="119141" y="778792"/>
                  <a:pt x="215246" y="856644"/>
                </a:cubicBezTo>
                <a:cubicBezTo>
                  <a:pt x="311351" y="934496"/>
                  <a:pt x="495046" y="985587"/>
                  <a:pt x="594801" y="1075604"/>
                </a:cubicBezTo>
                <a:cubicBezTo>
                  <a:pt x="694556" y="1165621"/>
                  <a:pt x="757816" y="1335924"/>
                  <a:pt x="813775" y="1396745"/>
                </a:cubicBezTo>
                <a:cubicBezTo>
                  <a:pt x="869734" y="1457566"/>
                  <a:pt x="1013285" y="1146157"/>
                  <a:pt x="1061946" y="1002617"/>
                </a:cubicBezTo>
                <a:cubicBezTo>
                  <a:pt x="1110607" y="859077"/>
                  <a:pt x="1169000" y="694857"/>
                  <a:pt x="1105741" y="535503"/>
                </a:cubicBezTo>
                <a:cubicBezTo>
                  <a:pt x="1042482" y="376149"/>
                  <a:pt x="834457" y="127995"/>
                  <a:pt x="682391" y="46493"/>
                </a:cubicBezTo>
                <a:cubicBezTo>
                  <a:pt x="530325" y="-35009"/>
                  <a:pt x="336898" y="7567"/>
                  <a:pt x="229844" y="46493"/>
                </a:cubicBezTo>
                <a:cubicBezTo>
                  <a:pt x="122790" y="85419"/>
                  <a:pt x="68046" y="186384"/>
                  <a:pt x="32767" y="280050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895251" y="4202713"/>
            <a:ext cx="652624" cy="639456"/>
          </a:xfrm>
          <a:custGeom>
            <a:avLst/>
            <a:gdLst>
              <a:gd name="connsiteX0" fmla="*/ 2473 w 652624"/>
              <a:gd name="connsiteY0" fmla="*/ 228607 h 639456"/>
              <a:gd name="connsiteX1" fmla="*/ 75465 w 652624"/>
              <a:gd name="connsiteY1" fmla="*/ 484060 h 639456"/>
              <a:gd name="connsiteX2" fmla="*/ 425823 w 652624"/>
              <a:gd name="connsiteY2" fmla="*/ 637332 h 639456"/>
              <a:gd name="connsiteX3" fmla="*/ 652097 w 652624"/>
              <a:gd name="connsiteY3" fmla="*/ 374580 h 639456"/>
              <a:gd name="connsiteX4" fmla="*/ 476917 w 652624"/>
              <a:gd name="connsiteY4" fmla="*/ 126426 h 639456"/>
              <a:gd name="connsiteX5" fmla="*/ 126559 w 652624"/>
              <a:gd name="connsiteY5" fmla="*/ 2349 h 639456"/>
              <a:gd name="connsiteX6" fmla="*/ 2473 w 652624"/>
              <a:gd name="connsiteY6" fmla="*/ 228607 h 639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624" h="639456">
                <a:moveTo>
                  <a:pt x="2473" y="228607"/>
                </a:moveTo>
                <a:cubicBezTo>
                  <a:pt x="-6043" y="308892"/>
                  <a:pt x="4907" y="415939"/>
                  <a:pt x="75465" y="484060"/>
                </a:cubicBezTo>
                <a:cubicBezTo>
                  <a:pt x="146023" y="552181"/>
                  <a:pt x="329718" y="655579"/>
                  <a:pt x="425823" y="637332"/>
                </a:cubicBezTo>
                <a:cubicBezTo>
                  <a:pt x="521928" y="619085"/>
                  <a:pt x="643581" y="459731"/>
                  <a:pt x="652097" y="374580"/>
                </a:cubicBezTo>
                <a:cubicBezTo>
                  <a:pt x="660613" y="289429"/>
                  <a:pt x="564507" y="188464"/>
                  <a:pt x="476917" y="126426"/>
                </a:cubicBezTo>
                <a:cubicBezTo>
                  <a:pt x="389327" y="64388"/>
                  <a:pt x="205633" y="-14681"/>
                  <a:pt x="126559" y="2349"/>
                </a:cubicBezTo>
                <a:cubicBezTo>
                  <a:pt x="47485" y="19379"/>
                  <a:pt x="10989" y="148322"/>
                  <a:pt x="2473" y="228607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65067" y="3193624"/>
            <a:ext cx="1826294" cy="2222372"/>
          </a:xfrm>
          <a:custGeom>
            <a:avLst/>
            <a:gdLst>
              <a:gd name="connsiteX0" fmla="*/ 97597 w 1826294"/>
              <a:gd name="connsiteY0" fmla="*/ 420246 h 2222372"/>
              <a:gd name="connsiteX1" fmla="*/ 2708 w 1826294"/>
              <a:gd name="connsiteY1" fmla="*/ 938451 h 2222372"/>
              <a:gd name="connsiteX2" fmla="*/ 185186 w 1826294"/>
              <a:gd name="connsiteY2" fmla="*/ 1478552 h 2222372"/>
              <a:gd name="connsiteX3" fmla="*/ 462554 w 1826294"/>
              <a:gd name="connsiteY3" fmla="*/ 1690213 h 2222372"/>
              <a:gd name="connsiteX4" fmla="*/ 893203 w 1826294"/>
              <a:gd name="connsiteY4" fmla="*/ 1653719 h 2222372"/>
              <a:gd name="connsiteX5" fmla="*/ 1082981 w 1826294"/>
              <a:gd name="connsiteY5" fmla="*/ 1770498 h 2222372"/>
              <a:gd name="connsiteX6" fmla="*/ 1126776 w 1826294"/>
              <a:gd name="connsiteY6" fmla="*/ 2208417 h 2222372"/>
              <a:gd name="connsiteX7" fmla="*/ 1411442 w 1826294"/>
              <a:gd name="connsiteY7" fmla="*/ 2055145 h 2222372"/>
              <a:gd name="connsiteX8" fmla="*/ 1790998 w 1826294"/>
              <a:gd name="connsiteY8" fmla="*/ 1478552 h 2222372"/>
              <a:gd name="connsiteX9" fmla="*/ 1761801 w 1826294"/>
              <a:gd name="connsiteY9" fmla="*/ 719491 h 2222372"/>
              <a:gd name="connsiteX10" fmla="*/ 1367647 w 1826294"/>
              <a:gd name="connsiteY10" fmla="*/ 208585 h 2222372"/>
              <a:gd name="connsiteX11" fmla="*/ 732622 w 1826294"/>
              <a:gd name="connsiteY11" fmla="*/ 4223 h 2222372"/>
              <a:gd name="connsiteX12" fmla="*/ 382263 w 1826294"/>
              <a:gd name="connsiteY12" fmla="*/ 99106 h 2222372"/>
              <a:gd name="connsiteX13" fmla="*/ 97597 w 1826294"/>
              <a:gd name="connsiteY13" fmla="*/ 420246 h 222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6294" h="2222372">
                <a:moveTo>
                  <a:pt x="97597" y="420246"/>
                </a:moveTo>
                <a:cubicBezTo>
                  <a:pt x="34338" y="560137"/>
                  <a:pt x="-11890" y="762067"/>
                  <a:pt x="2708" y="938451"/>
                </a:cubicBezTo>
                <a:cubicBezTo>
                  <a:pt x="17306" y="1114835"/>
                  <a:pt x="108545" y="1353258"/>
                  <a:pt x="185186" y="1478552"/>
                </a:cubicBezTo>
                <a:cubicBezTo>
                  <a:pt x="261827" y="1603846"/>
                  <a:pt x="344551" y="1661019"/>
                  <a:pt x="462554" y="1690213"/>
                </a:cubicBezTo>
                <a:cubicBezTo>
                  <a:pt x="580557" y="1719407"/>
                  <a:pt x="789799" y="1640338"/>
                  <a:pt x="893203" y="1653719"/>
                </a:cubicBezTo>
                <a:cubicBezTo>
                  <a:pt x="996607" y="1667100"/>
                  <a:pt x="1044052" y="1678048"/>
                  <a:pt x="1082981" y="1770498"/>
                </a:cubicBezTo>
                <a:cubicBezTo>
                  <a:pt x="1121910" y="1862948"/>
                  <a:pt x="1072033" y="2160976"/>
                  <a:pt x="1126776" y="2208417"/>
                </a:cubicBezTo>
                <a:cubicBezTo>
                  <a:pt x="1181520" y="2255858"/>
                  <a:pt x="1300738" y="2176789"/>
                  <a:pt x="1411442" y="2055145"/>
                </a:cubicBezTo>
                <a:cubicBezTo>
                  <a:pt x="1522146" y="1933501"/>
                  <a:pt x="1732605" y="1701161"/>
                  <a:pt x="1790998" y="1478552"/>
                </a:cubicBezTo>
                <a:cubicBezTo>
                  <a:pt x="1849391" y="1255943"/>
                  <a:pt x="1832359" y="931152"/>
                  <a:pt x="1761801" y="719491"/>
                </a:cubicBezTo>
                <a:cubicBezTo>
                  <a:pt x="1691243" y="507830"/>
                  <a:pt x="1539177" y="327796"/>
                  <a:pt x="1367647" y="208585"/>
                </a:cubicBezTo>
                <a:cubicBezTo>
                  <a:pt x="1196117" y="89374"/>
                  <a:pt x="896853" y="22469"/>
                  <a:pt x="732622" y="4223"/>
                </a:cubicBezTo>
                <a:cubicBezTo>
                  <a:pt x="568391" y="-14023"/>
                  <a:pt x="490534" y="28552"/>
                  <a:pt x="382263" y="99106"/>
                </a:cubicBezTo>
                <a:cubicBezTo>
                  <a:pt x="273992" y="169660"/>
                  <a:pt x="160856" y="280355"/>
                  <a:pt x="97597" y="420246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313566" y="3441356"/>
            <a:ext cx="1445864" cy="1364845"/>
          </a:xfrm>
          <a:custGeom>
            <a:avLst/>
            <a:gdLst>
              <a:gd name="connsiteX0" fmla="*/ 102380 w 1450494"/>
              <a:gd name="connsiteY0" fmla="*/ 201709 h 1363328"/>
              <a:gd name="connsiteX1" fmla="*/ 192 w 1450494"/>
              <a:gd name="connsiteY1" fmla="*/ 573941 h 1363328"/>
              <a:gd name="connsiteX2" fmla="*/ 124277 w 1450494"/>
              <a:gd name="connsiteY2" fmla="*/ 1055652 h 1363328"/>
              <a:gd name="connsiteX3" fmla="*/ 416243 w 1450494"/>
              <a:gd name="connsiteY3" fmla="*/ 1223521 h 1363328"/>
              <a:gd name="connsiteX4" fmla="*/ 846892 w 1450494"/>
              <a:gd name="connsiteY4" fmla="*/ 1121340 h 1363328"/>
              <a:gd name="connsiteX5" fmla="*/ 1219148 w 1450494"/>
              <a:gd name="connsiteY5" fmla="*/ 1362195 h 1363328"/>
              <a:gd name="connsiteX6" fmla="*/ 1445422 w 1450494"/>
              <a:gd name="connsiteY6" fmla="*/ 1004561 h 1363328"/>
              <a:gd name="connsiteX7" fmla="*/ 1328636 w 1450494"/>
              <a:gd name="connsiteY7" fmla="*/ 522850 h 1363328"/>
              <a:gd name="connsiteX8" fmla="*/ 810396 w 1450494"/>
              <a:gd name="connsiteY8" fmla="*/ 48437 h 1363328"/>
              <a:gd name="connsiteX9" fmla="*/ 343251 w 1450494"/>
              <a:gd name="connsiteY9" fmla="*/ 33840 h 1363328"/>
              <a:gd name="connsiteX10" fmla="*/ 102380 w 1450494"/>
              <a:gd name="connsiteY10" fmla="*/ 201709 h 1363328"/>
              <a:gd name="connsiteX0" fmla="*/ 102380 w 1450494"/>
              <a:gd name="connsiteY0" fmla="*/ 201709 h 1363502"/>
              <a:gd name="connsiteX1" fmla="*/ 192 w 1450494"/>
              <a:gd name="connsiteY1" fmla="*/ 573941 h 1363502"/>
              <a:gd name="connsiteX2" fmla="*/ 124277 w 1450494"/>
              <a:gd name="connsiteY2" fmla="*/ 1055652 h 1363502"/>
              <a:gd name="connsiteX3" fmla="*/ 416243 w 1450494"/>
              <a:gd name="connsiteY3" fmla="*/ 1223521 h 1363502"/>
              <a:gd name="connsiteX4" fmla="*/ 970978 w 1450494"/>
              <a:gd name="connsiteY4" fmla="*/ 1128639 h 1363502"/>
              <a:gd name="connsiteX5" fmla="*/ 1219148 w 1450494"/>
              <a:gd name="connsiteY5" fmla="*/ 1362195 h 1363502"/>
              <a:gd name="connsiteX6" fmla="*/ 1445422 w 1450494"/>
              <a:gd name="connsiteY6" fmla="*/ 1004561 h 1363502"/>
              <a:gd name="connsiteX7" fmla="*/ 1328636 w 1450494"/>
              <a:gd name="connsiteY7" fmla="*/ 522850 h 1363502"/>
              <a:gd name="connsiteX8" fmla="*/ 810396 w 1450494"/>
              <a:gd name="connsiteY8" fmla="*/ 48437 h 1363502"/>
              <a:gd name="connsiteX9" fmla="*/ 343251 w 1450494"/>
              <a:gd name="connsiteY9" fmla="*/ 33840 h 1363502"/>
              <a:gd name="connsiteX10" fmla="*/ 102380 w 1450494"/>
              <a:gd name="connsiteY10" fmla="*/ 201709 h 1363502"/>
              <a:gd name="connsiteX0" fmla="*/ 102380 w 1450494"/>
              <a:gd name="connsiteY0" fmla="*/ 201709 h 1365949"/>
              <a:gd name="connsiteX1" fmla="*/ 192 w 1450494"/>
              <a:gd name="connsiteY1" fmla="*/ 573941 h 1365949"/>
              <a:gd name="connsiteX2" fmla="*/ 124277 w 1450494"/>
              <a:gd name="connsiteY2" fmla="*/ 1055652 h 1365949"/>
              <a:gd name="connsiteX3" fmla="*/ 416243 w 1450494"/>
              <a:gd name="connsiteY3" fmla="*/ 1223521 h 1365949"/>
              <a:gd name="connsiteX4" fmla="*/ 970978 w 1450494"/>
              <a:gd name="connsiteY4" fmla="*/ 1128639 h 1365949"/>
              <a:gd name="connsiteX5" fmla="*/ 1219148 w 1450494"/>
              <a:gd name="connsiteY5" fmla="*/ 1362195 h 1365949"/>
              <a:gd name="connsiteX6" fmla="*/ 1445422 w 1450494"/>
              <a:gd name="connsiteY6" fmla="*/ 1004561 h 1365949"/>
              <a:gd name="connsiteX7" fmla="*/ 1328636 w 1450494"/>
              <a:gd name="connsiteY7" fmla="*/ 522850 h 1365949"/>
              <a:gd name="connsiteX8" fmla="*/ 810396 w 1450494"/>
              <a:gd name="connsiteY8" fmla="*/ 48437 h 1365949"/>
              <a:gd name="connsiteX9" fmla="*/ 343251 w 1450494"/>
              <a:gd name="connsiteY9" fmla="*/ 33840 h 1365949"/>
              <a:gd name="connsiteX10" fmla="*/ 102380 w 1450494"/>
              <a:gd name="connsiteY10" fmla="*/ 201709 h 1365949"/>
              <a:gd name="connsiteX0" fmla="*/ 102380 w 1450494"/>
              <a:gd name="connsiteY0" fmla="*/ 201709 h 1364845"/>
              <a:gd name="connsiteX1" fmla="*/ 192 w 1450494"/>
              <a:gd name="connsiteY1" fmla="*/ 573941 h 1364845"/>
              <a:gd name="connsiteX2" fmla="*/ 124277 w 1450494"/>
              <a:gd name="connsiteY2" fmla="*/ 1055652 h 1364845"/>
              <a:gd name="connsiteX3" fmla="*/ 416243 w 1450494"/>
              <a:gd name="connsiteY3" fmla="*/ 1223521 h 1364845"/>
              <a:gd name="connsiteX4" fmla="*/ 970978 w 1450494"/>
              <a:gd name="connsiteY4" fmla="*/ 1128639 h 1364845"/>
              <a:gd name="connsiteX5" fmla="*/ 1219148 w 1450494"/>
              <a:gd name="connsiteY5" fmla="*/ 1362195 h 1364845"/>
              <a:gd name="connsiteX6" fmla="*/ 1445422 w 1450494"/>
              <a:gd name="connsiteY6" fmla="*/ 946172 h 1364845"/>
              <a:gd name="connsiteX7" fmla="*/ 1328636 w 1450494"/>
              <a:gd name="connsiteY7" fmla="*/ 522850 h 1364845"/>
              <a:gd name="connsiteX8" fmla="*/ 810396 w 1450494"/>
              <a:gd name="connsiteY8" fmla="*/ 48437 h 1364845"/>
              <a:gd name="connsiteX9" fmla="*/ 343251 w 1450494"/>
              <a:gd name="connsiteY9" fmla="*/ 33840 h 1364845"/>
              <a:gd name="connsiteX10" fmla="*/ 102380 w 1450494"/>
              <a:gd name="connsiteY10" fmla="*/ 201709 h 1364845"/>
              <a:gd name="connsiteX0" fmla="*/ 102380 w 1445864"/>
              <a:gd name="connsiteY0" fmla="*/ 201709 h 1364845"/>
              <a:gd name="connsiteX1" fmla="*/ 192 w 1445864"/>
              <a:gd name="connsiteY1" fmla="*/ 573941 h 1364845"/>
              <a:gd name="connsiteX2" fmla="*/ 124277 w 1445864"/>
              <a:gd name="connsiteY2" fmla="*/ 1055652 h 1364845"/>
              <a:gd name="connsiteX3" fmla="*/ 416243 w 1445864"/>
              <a:gd name="connsiteY3" fmla="*/ 1223521 h 1364845"/>
              <a:gd name="connsiteX4" fmla="*/ 970978 w 1445864"/>
              <a:gd name="connsiteY4" fmla="*/ 1128639 h 1364845"/>
              <a:gd name="connsiteX5" fmla="*/ 1219148 w 1445864"/>
              <a:gd name="connsiteY5" fmla="*/ 1362195 h 1364845"/>
              <a:gd name="connsiteX6" fmla="*/ 1445422 w 1445864"/>
              <a:gd name="connsiteY6" fmla="*/ 946172 h 1364845"/>
              <a:gd name="connsiteX7" fmla="*/ 1262943 w 1445864"/>
              <a:gd name="connsiteY7" fmla="*/ 464461 h 1364845"/>
              <a:gd name="connsiteX8" fmla="*/ 810396 w 1445864"/>
              <a:gd name="connsiteY8" fmla="*/ 48437 h 1364845"/>
              <a:gd name="connsiteX9" fmla="*/ 343251 w 1445864"/>
              <a:gd name="connsiteY9" fmla="*/ 33840 h 1364845"/>
              <a:gd name="connsiteX10" fmla="*/ 102380 w 1445864"/>
              <a:gd name="connsiteY10" fmla="*/ 201709 h 136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45864" h="1364845">
                <a:moveTo>
                  <a:pt x="102380" y="201709"/>
                </a:moveTo>
                <a:cubicBezTo>
                  <a:pt x="45204" y="291726"/>
                  <a:pt x="-3457" y="431617"/>
                  <a:pt x="192" y="573941"/>
                </a:cubicBezTo>
                <a:cubicBezTo>
                  <a:pt x="3841" y="716265"/>
                  <a:pt x="54935" y="947389"/>
                  <a:pt x="124277" y="1055652"/>
                </a:cubicBezTo>
                <a:cubicBezTo>
                  <a:pt x="193619" y="1163915"/>
                  <a:pt x="275126" y="1211356"/>
                  <a:pt x="416243" y="1223521"/>
                </a:cubicBezTo>
                <a:cubicBezTo>
                  <a:pt x="557360" y="1235686"/>
                  <a:pt x="837161" y="1105527"/>
                  <a:pt x="970978" y="1128639"/>
                </a:cubicBezTo>
                <a:cubicBezTo>
                  <a:pt x="1104795" y="1151751"/>
                  <a:pt x="1140074" y="1392606"/>
                  <a:pt x="1219148" y="1362195"/>
                </a:cubicBezTo>
                <a:cubicBezTo>
                  <a:pt x="1298222" y="1331784"/>
                  <a:pt x="1438123" y="1095794"/>
                  <a:pt x="1445422" y="946172"/>
                </a:cubicBezTo>
                <a:cubicBezTo>
                  <a:pt x="1452721" y="796550"/>
                  <a:pt x="1368781" y="614084"/>
                  <a:pt x="1262943" y="464461"/>
                </a:cubicBezTo>
                <a:cubicBezTo>
                  <a:pt x="1157105" y="314839"/>
                  <a:pt x="974627" y="129939"/>
                  <a:pt x="810396" y="48437"/>
                </a:cubicBezTo>
                <a:cubicBezTo>
                  <a:pt x="646165" y="-33065"/>
                  <a:pt x="460037" y="7078"/>
                  <a:pt x="343251" y="33840"/>
                </a:cubicBezTo>
                <a:cubicBezTo>
                  <a:pt x="226465" y="60602"/>
                  <a:pt x="159556" y="111692"/>
                  <a:pt x="102380" y="201709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6508142" y="3650297"/>
            <a:ext cx="761803" cy="808243"/>
          </a:xfrm>
          <a:custGeom>
            <a:avLst/>
            <a:gdLst>
              <a:gd name="connsiteX0" fmla="*/ 56527 w 786441"/>
              <a:gd name="connsiteY0" fmla="*/ 213399 h 816765"/>
              <a:gd name="connsiteX1" fmla="*/ 5433 w 786441"/>
              <a:gd name="connsiteY1" fmla="*/ 563735 h 816765"/>
              <a:gd name="connsiteX2" fmla="*/ 166014 w 786441"/>
              <a:gd name="connsiteY2" fmla="*/ 804590 h 816765"/>
              <a:gd name="connsiteX3" fmla="*/ 516372 w 786441"/>
              <a:gd name="connsiteY3" fmla="*/ 724305 h 816765"/>
              <a:gd name="connsiteX4" fmla="*/ 786441 w 786441"/>
              <a:gd name="connsiteY4" fmla="*/ 242594 h 816765"/>
              <a:gd name="connsiteX5" fmla="*/ 516372 w 786441"/>
              <a:gd name="connsiteY5" fmla="*/ 9037 h 816765"/>
              <a:gd name="connsiteX6" fmla="*/ 239005 w 786441"/>
              <a:gd name="connsiteY6" fmla="*/ 67426 h 816765"/>
              <a:gd name="connsiteX7" fmla="*/ 56527 w 786441"/>
              <a:gd name="connsiteY7" fmla="*/ 213399 h 816765"/>
              <a:gd name="connsiteX0" fmla="*/ 56527 w 764544"/>
              <a:gd name="connsiteY0" fmla="*/ 213399 h 817213"/>
              <a:gd name="connsiteX1" fmla="*/ 5433 w 764544"/>
              <a:gd name="connsiteY1" fmla="*/ 563735 h 817213"/>
              <a:gd name="connsiteX2" fmla="*/ 166014 w 764544"/>
              <a:gd name="connsiteY2" fmla="*/ 804590 h 817213"/>
              <a:gd name="connsiteX3" fmla="*/ 516372 w 764544"/>
              <a:gd name="connsiteY3" fmla="*/ 724305 h 817213"/>
              <a:gd name="connsiteX4" fmla="*/ 764544 w 764544"/>
              <a:gd name="connsiteY4" fmla="*/ 227997 h 817213"/>
              <a:gd name="connsiteX5" fmla="*/ 516372 w 764544"/>
              <a:gd name="connsiteY5" fmla="*/ 9037 h 817213"/>
              <a:gd name="connsiteX6" fmla="*/ 239005 w 764544"/>
              <a:gd name="connsiteY6" fmla="*/ 67426 h 817213"/>
              <a:gd name="connsiteX7" fmla="*/ 56527 w 764544"/>
              <a:gd name="connsiteY7" fmla="*/ 213399 h 817213"/>
              <a:gd name="connsiteX0" fmla="*/ 65522 w 773539"/>
              <a:gd name="connsiteY0" fmla="*/ 204401 h 808215"/>
              <a:gd name="connsiteX1" fmla="*/ 14428 w 773539"/>
              <a:gd name="connsiteY1" fmla="*/ 554737 h 808215"/>
              <a:gd name="connsiteX2" fmla="*/ 175009 w 773539"/>
              <a:gd name="connsiteY2" fmla="*/ 795592 h 808215"/>
              <a:gd name="connsiteX3" fmla="*/ 525367 w 773539"/>
              <a:gd name="connsiteY3" fmla="*/ 715307 h 808215"/>
              <a:gd name="connsiteX4" fmla="*/ 773539 w 773539"/>
              <a:gd name="connsiteY4" fmla="*/ 218999 h 808215"/>
              <a:gd name="connsiteX5" fmla="*/ 525367 w 773539"/>
              <a:gd name="connsiteY5" fmla="*/ 39 h 808215"/>
              <a:gd name="connsiteX6" fmla="*/ 65522 w 773539"/>
              <a:gd name="connsiteY6" fmla="*/ 204401 h 808215"/>
              <a:gd name="connsiteX0" fmla="*/ 97580 w 761803"/>
              <a:gd name="connsiteY0" fmla="*/ 153338 h 808243"/>
              <a:gd name="connsiteX1" fmla="*/ 2692 w 761803"/>
              <a:gd name="connsiteY1" fmla="*/ 554765 h 808243"/>
              <a:gd name="connsiteX2" fmla="*/ 163273 w 761803"/>
              <a:gd name="connsiteY2" fmla="*/ 795620 h 808243"/>
              <a:gd name="connsiteX3" fmla="*/ 513631 w 761803"/>
              <a:gd name="connsiteY3" fmla="*/ 715335 h 808243"/>
              <a:gd name="connsiteX4" fmla="*/ 761803 w 761803"/>
              <a:gd name="connsiteY4" fmla="*/ 219027 h 808243"/>
              <a:gd name="connsiteX5" fmla="*/ 513631 w 761803"/>
              <a:gd name="connsiteY5" fmla="*/ 67 h 808243"/>
              <a:gd name="connsiteX6" fmla="*/ 97580 w 761803"/>
              <a:gd name="connsiteY6" fmla="*/ 153338 h 80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803" h="808243">
                <a:moveTo>
                  <a:pt x="97580" y="153338"/>
                </a:moveTo>
                <a:cubicBezTo>
                  <a:pt x="12423" y="245788"/>
                  <a:pt x="-8257" y="447718"/>
                  <a:pt x="2692" y="554765"/>
                </a:cubicBezTo>
                <a:cubicBezTo>
                  <a:pt x="13641" y="661812"/>
                  <a:pt x="78117" y="768858"/>
                  <a:pt x="163273" y="795620"/>
                </a:cubicBezTo>
                <a:cubicBezTo>
                  <a:pt x="248429" y="822382"/>
                  <a:pt x="413876" y="811434"/>
                  <a:pt x="513631" y="715335"/>
                </a:cubicBezTo>
                <a:cubicBezTo>
                  <a:pt x="613386" y="619236"/>
                  <a:pt x="761803" y="338238"/>
                  <a:pt x="761803" y="219027"/>
                </a:cubicBezTo>
                <a:cubicBezTo>
                  <a:pt x="761803" y="99816"/>
                  <a:pt x="604870" y="29262"/>
                  <a:pt x="513631" y="67"/>
                </a:cubicBezTo>
                <a:cubicBezTo>
                  <a:pt x="395628" y="-2366"/>
                  <a:pt x="182737" y="60888"/>
                  <a:pt x="97580" y="153338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6640606" y="3827957"/>
            <a:ext cx="397759" cy="394207"/>
          </a:xfrm>
          <a:custGeom>
            <a:avLst/>
            <a:gdLst>
              <a:gd name="connsiteX0" fmla="*/ 96502 w 397759"/>
              <a:gd name="connsiteY0" fmla="*/ 55964 h 394207"/>
              <a:gd name="connsiteX1" fmla="*/ 1613 w 397759"/>
              <a:gd name="connsiteY1" fmla="*/ 289521 h 394207"/>
              <a:gd name="connsiteX2" fmla="*/ 162194 w 397759"/>
              <a:gd name="connsiteY2" fmla="*/ 391702 h 394207"/>
              <a:gd name="connsiteX3" fmla="*/ 373869 w 397759"/>
              <a:gd name="connsiteY3" fmla="*/ 194638 h 394207"/>
              <a:gd name="connsiteX4" fmla="*/ 359271 w 397759"/>
              <a:gd name="connsiteY4" fmla="*/ 12172 h 394207"/>
              <a:gd name="connsiteX5" fmla="*/ 96502 w 397759"/>
              <a:gd name="connsiteY5" fmla="*/ 55964 h 39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759" h="394207">
                <a:moveTo>
                  <a:pt x="96502" y="55964"/>
                </a:moveTo>
                <a:cubicBezTo>
                  <a:pt x="36892" y="102189"/>
                  <a:pt x="-9336" y="233565"/>
                  <a:pt x="1613" y="289521"/>
                </a:cubicBezTo>
                <a:cubicBezTo>
                  <a:pt x="12562" y="345477"/>
                  <a:pt x="100151" y="407516"/>
                  <a:pt x="162194" y="391702"/>
                </a:cubicBezTo>
                <a:cubicBezTo>
                  <a:pt x="224237" y="375888"/>
                  <a:pt x="341023" y="257893"/>
                  <a:pt x="373869" y="194638"/>
                </a:cubicBezTo>
                <a:cubicBezTo>
                  <a:pt x="406715" y="131383"/>
                  <a:pt x="409148" y="41367"/>
                  <a:pt x="359271" y="12172"/>
                </a:cubicBezTo>
                <a:cubicBezTo>
                  <a:pt x="309394" y="-17023"/>
                  <a:pt x="156112" y="9739"/>
                  <a:pt x="96502" y="55964"/>
                </a:cubicBez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919692" y="5745078"/>
            <a:ext cx="686119" cy="270050"/>
          </a:xfrm>
          <a:custGeom>
            <a:avLst/>
            <a:gdLst>
              <a:gd name="connsiteX0" fmla="*/ 0 w 686119"/>
              <a:gd name="connsiteY0" fmla="*/ 270050 h 270050"/>
              <a:gd name="connsiteX1" fmla="*/ 686119 w 686119"/>
              <a:gd name="connsiteY1" fmla="*/ 0 h 27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6119" h="270050">
                <a:moveTo>
                  <a:pt x="0" y="270050"/>
                </a:moveTo>
                <a:lnTo>
                  <a:pt x="686119" y="0"/>
                </a:lnTo>
              </a:path>
            </a:pathLst>
          </a:custGeom>
          <a:ln w="5715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109434" y="5248769"/>
            <a:ext cx="321942" cy="1051007"/>
          </a:xfrm>
          <a:custGeom>
            <a:avLst/>
            <a:gdLst>
              <a:gd name="connsiteX0" fmla="*/ 0 w 321942"/>
              <a:gd name="connsiteY0" fmla="*/ 1051007 h 1051007"/>
              <a:gd name="connsiteX1" fmla="*/ 270069 w 321942"/>
              <a:gd name="connsiteY1" fmla="*/ 569296 h 1051007"/>
              <a:gd name="connsiteX2" fmla="*/ 321163 w 321942"/>
              <a:gd name="connsiteY2" fmla="*/ 211661 h 1051007"/>
              <a:gd name="connsiteX3" fmla="*/ 255470 w 321942"/>
              <a:gd name="connsiteY3" fmla="*/ 0 h 105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942" h="1051007">
                <a:moveTo>
                  <a:pt x="0" y="1051007"/>
                </a:moveTo>
                <a:cubicBezTo>
                  <a:pt x="108271" y="880097"/>
                  <a:pt x="216542" y="709187"/>
                  <a:pt x="270069" y="569296"/>
                </a:cubicBezTo>
                <a:cubicBezTo>
                  <a:pt x="323596" y="429405"/>
                  <a:pt x="323596" y="306544"/>
                  <a:pt x="321163" y="211661"/>
                </a:cubicBezTo>
                <a:cubicBezTo>
                  <a:pt x="318730" y="116778"/>
                  <a:pt x="287100" y="58389"/>
                  <a:pt x="255470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138596" y="4467813"/>
            <a:ext cx="372361" cy="1576510"/>
          </a:xfrm>
          <a:custGeom>
            <a:avLst/>
            <a:gdLst>
              <a:gd name="connsiteX0" fmla="*/ 0 w 372361"/>
              <a:gd name="connsiteY0" fmla="*/ 1576510 h 1576510"/>
              <a:gd name="connsiteX1" fmla="*/ 284666 w 372361"/>
              <a:gd name="connsiteY1" fmla="*/ 1145889 h 1576510"/>
              <a:gd name="connsiteX2" fmla="*/ 372256 w 372361"/>
              <a:gd name="connsiteY2" fmla="*/ 642282 h 1576510"/>
              <a:gd name="connsiteX3" fmla="*/ 299265 w 372361"/>
              <a:gd name="connsiteY3" fmla="*/ 167869 h 1576510"/>
              <a:gd name="connsiteX4" fmla="*/ 160581 w 372361"/>
              <a:gd name="connsiteY4" fmla="*/ 0 h 157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361" h="1576510">
                <a:moveTo>
                  <a:pt x="0" y="1576510"/>
                </a:moveTo>
                <a:cubicBezTo>
                  <a:pt x="111311" y="1439052"/>
                  <a:pt x="222623" y="1301594"/>
                  <a:pt x="284666" y="1145889"/>
                </a:cubicBezTo>
                <a:cubicBezTo>
                  <a:pt x="346709" y="990184"/>
                  <a:pt x="369823" y="805285"/>
                  <a:pt x="372256" y="642282"/>
                </a:cubicBezTo>
                <a:cubicBezTo>
                  <a:pt x="374689" y="479279"/>
                  <a:pt x="334544" y="274916"/>
                  <a:pt x="299265" y="167869"/>
                </a:cubicBezTo>
                <a:cubicBezTo>
                  <a:pt x="263986" y="60822"/>
                  <a:pt x="160581" y="0"/>
                  <a:pt x="160581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6919587" y="3964206"/>
            <a:ext cx="612718" cy="1707886"/>
          </a:xfrm>
          <a:custGeom>
            <a:avLst/>
            <a:gdLst>
              <a:gd name="connsiteX0" fmla="*/ 0 w 612718"/>
              <a:gd name="connsiteY0" fmla="*/ 1707886 h 1707886"/>
              <a:gd name="connsiteX1" fmla="*/ 416051 w 612718"/>
              <a:gd name="connsiteY1" fmla="*/ 1350251 h 1707886"/>
              <a:gd name="connsiteX2" fmla="*/ 605828 w 612718"/>
              <a:gd name="connsiteY2" fmla="*/ 788255 h 1707886"/>
              <a:gd name="connsiteX3" fmla="*/ 562033 w 612718"/>
              <a:gd name="connsiteY3" fmla="*/ 291946 h 1707886"/>
              <a:gd name="connsiteX4" fmla="*/ 474444 w 612718"/>
              <a:gd name="connsiteY4" fmla="*/ 0 h 1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718" h="1707886">
                <a:moveTo>
                  <a:pt x="0" y="1707886"/>
                </a:moveTo>
                <a:cubicBezTo>
                  <a:pt x="157540" y="1605704"/>
                  <a:pt x="315080" y="1503523"/>
                  <a:pt x="416051" y="1350251"/>
                </a:cubicBezTo>
                <a:cubicBezTo>
                  <a:pt x="517022" y="1196979"/>
                  <a:pt x="581498" y="964639"/>
                  <a:pt x="605828" y="788255"/>
                </a:cubicBezTo>
                <a:cubicBezTo>
                  <a:pt x="630158" y="611871"/>
                  <a:pt x="583930" y="423322"/>
                  <a:pt x="562033" y="291946"/>
                </a:cubicBezTo>
                <a:cubicBezTo>
                  <a:pt x="540136" y="160570"/>
                  <a:pt x="474444" y="0"/>
                  <a:pt x="474444" y="0"/>
                </a:cubicBez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824785" y="5715883"/>
            <a:ext cx="671522" cy="182467"/>
          </a:xfrm>
          <a:custGeom>
            <a:avLst/>
            <a:gdLst>
              <a:gd name="connsiteX0" fmla="*/ 0 w 671522"/>
              <a:gd name="connsiteY0" fmla="*/ 0 h 182467"/>
              <a:gd name="connsiteX1" fmla="*/ 671522 w 671522"/>
              <a:gd name="connsiteY1" fmla="*/ 182467 h 18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1522" h="182467">
                <a:moveTo>
                  <a:pt x="0" y="0"/>
                </a:moveTo>
                <a:lnTo>
                  <a:pt x="671522" y="182467"/>
                </a:ln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3379503" y="5131991"/>
            <a:ext cx="832102" cy="343037"/>
          </a:xfrm>
          <a:custGeom>
            <a:avLst/>
            <a:gdLst>
              <a:gd name="connsiteX0" fmla="*/ 0 w 832102"/>
              <a:gd name="connsiteY0" fmla="*/ 0 h 343037"/>
              <a:gd name="connsiteX1" fmla="*/ 401452 w 832102"/>
              <a:gd name="connsiteY1" fmla="*/ 116778 h 343037"/>
              <a:gd name="connsiteX2" fmla="*/ 832102 w 832102"/>
              <a:gd name="connsiteY2" fmla="*/ 343037 h 343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2102" h="343037">
                <a:moveTo>
                  <a:pt x="0" y="0"/>
                </a:moveTo>
                <a:cubicBezTo>
                  <a:pt x="131384" y="29802"/>
                  <a:pt x="262768" y="59605"/>
                  <a:pt x="401452" y="116778"/>
                </a:cubicBezTo>
                <a:cubicBezTo>
                  <a:pt x="540136" y="173951"/>
                  <a:pt x="686119" y="258494"/>
                  <a:pt x="832102" y="343037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5153194" y="4467813"/>
            <a:ext cx="751812" cy="350336"/>
          </a:xfrm>
          <a:custGeom>
            <a:avLst/>
            <a:gdLst>
              <a:gd name="connsiteX0" fmla="*/ 0 w 751812"/>
              <a:gd name="connsiteY0" fmla="*/ 0 h 350336"/>
              <a:gd name="connsiteX1" fmla="*/ 335761 w 751812"/>
              <a:gd name="connsiteY1" fmla="*/ 14598 h 350336"/>
              <a:gd name="connsiteX2" fmla="*/ 591231 w 751812"/>
              <a:gd name="connsiteY2" fmla="*/ 160571 h 350336"/>
              <a:gd name="connsiteX3" fmla="*/ 751812 w 751812"/>
              <a:gd name="connsiteY3" fmla="*/ 350336 h 35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812" h="350336">
                <a:moveTo>
                  <a:pt x="0" y="0"/>
                </a:moveTo>
                <a:lnTo>
                  <a:pt x="335761" y="14598"/>
                </a:lnTo>
                <a:cubicBezTo>
                  <a:pt x="434299" y="41360"/>
                  <a:pt x="521889" y="104615"/>
                  <a:pt x="591231" y="160571"/>
                </a:cubicBezTo>
                <a:cubicBezTo>
                  <a:pt x="660573" y="216527"/>
                  <a:pt x="751812" y="350336"/>
                  <a:pt x="751812" y="350336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372133" y="3927713"/>
            <a:ext cx="416051" cy="525503"/>
          </a:xfrm>
          <a:custGeom>
            <a:avLst/>
            <a:gdLst>
              <a:gd name="connsiteX0" fmla="*/ 0 w 416051"/>
              <a:gd name="connsiteY0" fmla="*/ 0 h 525503"/>
              <a:gd name="connsiteX1" fmla="*/ 291966 w 416051"/>
              <a:gd name="connsiteY1" fmla="*/ 277349 h 525503"/>
              <a:gd name="connsiteX2" fmla="*/ 416051 w 416051"/>
              <a:gd name="connsiteY2" fmla="*/ 525503 h 52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051" h="525503">
                <a:moveTo>
                  <a:pt x="0" y="0"/>
                </a:moveTo>
                <a:cubicBezTo>
                  <a:pt x="111312" y="94882"/>
                  <a:pt x="222624" y="189765"/>
                  <a:pt x="291966" y="277349"/>
                </a:cubicBezTo>
                <a:cubicBezTo>
                  <a:pt x="361308" y="364933"/>
                  <a:pt x="416051" y="525503"/>
                  <a:pt x="416051" y="525503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846595" y="3839728"/>
            <a:ext cx="532837" cy="131777"/>
          </a:xfrm>
          <a:custGeom>
            <a:avLst/>
            <a:gdLst>
              <a:gd name="connsiteX0" fmla="*/ 0 w 532837"/>
              <a:gd name="connsiteY0" fmla="*/ 153600 h 153600"/>
              <a:gd name="connsiteX1" fmla="*/ 226273 w 532837"/>
              <a:gd name="connsiteY1" fmla="*/ 328 h 153600"/>
              <a:gd name="connsiteX2" fmla="*/ 532837 w 532837"/>
              <a:gd name="connsiteY2" fmla="*/ 109808 h 153600"/>
              <a:gd name="connsiteX0" fmla="*/ 0 w 532837"/>
              <a:gd name="connsiteY0" fmla="*/ 131777 h 131777"/>
              <a:gd name="connsiteX1" fmla="*/ 255469 w 532837"/>
              <a:gd name="connsiteY1" fmla="*/ 401 h 131777"/>
              <a:gd name="connsiteX2" fmla="*/ 532837 w 532837"/>
              <a:gd name="connsiteY2" fmla="*/ 87985 h 1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837" h="131777">
                <a:moveTo>
                  <a:pt x="0" y="131777"/>
                </a:moveTo>
                <a:cubicBezTo>
                  <a:pt x="68733" y="58790"/>
                  <a:pt x="166663" y="7700"/>
                  <a:pt x="255469" y="401"/>
                </a:cubicBezTo>
                <a:cubicBezTo>
                  <a:pt x="344275" y="-6898"/>
                  <a:pt x="532837" y="87985"/>
                  <a:pt x="532837" y="87985"/>
                </a:cubicBezTo>
              </a:path>
            </a:pathLst>
          </a:custGeom>
          <a:ln w="5715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565100" y="5374736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29071" y="4803147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95251" y="4080539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06292" y="3657220"/>
            <a:ext cx="4539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endParaRPr lang="en-US" sz="3200" b="1" dirty="0">
              <a:ln>
                <a:solidFill>
                  <a:srgbClr val="000000"/>
                </a:solidFill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4" name="Isosceles Triangle 43"/>
          <p:cNvSpPr/>
          <p:nvPr/>
        </p:nvSpPr>
        <p:spPr>
          <a:xfrm rot="9463722">
            <a:off x="1229820" y="5868071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/>
          <p:cNvSpPr/>
          <p:nvPr/>
        </p:nvSpPr>
        <p:spPr>
          <a:xfrm rot="5601668">
            <a:off x="3436580" y="544895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7275302">
            <a:off x="3265988" y="5997518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/>
          <p:cNvSpPr/>
          <p:nvPr/>
        </p:nvSpPr>
        <p:spPr>
          <a:xfrm rot="5622276">
            <a:off x="5516675" y="521454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Isosceles Triangle 47"/>
          <p:cNvSpPr/>
          <p:nvPr/>
        </p:nvSpPr>
        <p:spPr>
          <a:xfrm rot="7058883">
            <a:off x="5359279" y="5679573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Isosceles Triangle 48"/>
          <p:cNvSpPr/>
          <p:nvPr/>
        </p:nvSpPr>
        <p:spPr>
          <a:xfrm rot="6304063">
            <a:off x="7505578" y="4862796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7733245">
            <a:off x="7264930" y="5352312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/>
          <p:nvPr/>
        </p:nvSpPr>
        <p:spPr>
          <a:xfrm rot="4755391">
            <a:off x="7527696" y="4317107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/>
          <p:cNvSpPr/>
          <p:nvPr/>
        </p:nvSpPr>
        <p:spPr>
          <a:xfrm rot="4755391">
            <a:off x="5514266" y="4771894"/>
            <a:ext cx="182880" cy="182880"/>
          </a:xfrm>
          <a:prstGeom prst="triangl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hord 52"/>
          <p:cNvSpPr>
            <a:spLocks noChangeAspect="1"/>
          </p:cNvSpPr>
          <p:nvPr/>
        </p:nvSpPr>
        <p:spPr>
          <a:xfrm rot="6297071">
            <a:off x="2073825" y="5719422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hord 53"/>
          <p:cNvSpPr>
            <a:spLocks noChangeAspect="1"/>
          </p:cNvSpPr>
          <p:nvPr/>
        </p:nvSpPr>
        <p:spPr>
          <a:xfrm rot="6297071">
            <a:off x="3564557" y="5121100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hord 54"/>
          <p:cNvSpPr>
            <a:spLocks noChangeAspect="1"/>
          </p:cNvSpPr>
          <p:nvPr/>
        </p:nvSpPr>
        <p:spPr>
          <a:xfrm rot="6979971">
            <a:off x="3915925" y="5267253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hord 55"/>
          <p:cNvSpPr>
            <a:spLocks noChangeAspect="1"/>
          </p:cNvSpPr>
          <p:nvPr/>
        </p:nvSpPr>
        <p:spPr>
          <a:xfrm rot="5981220">
            <a:off x="5360042" y="438538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hord 56"/>
          <p:cNvSpPr>
            <a:spLocks noChangeAspect="1"/>
          </p:cNvSpPr>
          <p:nvPr/>
        </p:nvSpPr>
        <p:spPr>
          <a:xfrm rot="7832621">
            <a:off x="5655973" y="454850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hord 57"/>
          <p:cNvSpPr>
            <a:spLocks noChangeAspect="1"/>
          </p:cNvSpPr>
          <p:nvPr/>
        </p:nvSpPr>
        <p:spPr>
          <a:xfrm rot="7832621">
            <a:off x="7553996" y="4098891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>
            <a:spLocks noChangeAspect="1"/>
          </p:cNvSpPr>
          <p:nvPr/>
        </p:nvSpPr>
        <p:spPr>
          <a:xfrm rot="6779295">
            <a:off x="7175079" y="3784437"/>
            <a:ext cx="193718" cy="146304"/>
          </a:xfrm>
          <a:prstGeom prst="chord">
            <a:avLst>
              <a:gd name="adj1" fmla="val 5512071"/>
              <a:gd name="adj2" fmla="val 16200000"/>
            </a:avLst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/>
          <p:cNvSpPr/>
          <p:nvPr/>
        </p:nvSpPr>
        <p:spPr>
          <a:xfrm rot="20521113">
            <a:off x="6870357" y="3680228"/>
            <a:ext cx="182880" cy="182880"/>
          </a:xfrm>
          <a:prstGeom prst="triangle">
            <a:avLst/>
          </a:prstGeom>
          <a:solidFill>
            <a:srgbClr val="66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6492514"/>
            <a:ext cx="9146847" cy="0"/>
          </a:xfrm>
          <a:prstGeom prst="line">
            <a:avLst/>
          </a:prstGeom>
          <a:ln w="38100" cmpd="dbl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0" y="6492514"/>
            <a:ext cx="674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20°N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773961" y="6138452"/>
            <a:ext cx="831850" cy="584200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850" h="584200">
                <a:moveTo>
                  <a:pt x="0" y="584200"/>
                </a:moveTo>
                <a:cubicBezTo>
                  <a:pt x="98954" y="553508"/>
                  <a:pt x="197908" y="522817"/>
                  <a:pt x="336550" y="425450"/>
                </a:cubicBezTo>
                <a:cubicBezTo>
                  <a:pt x="475192" y="328083"/>
                  <a:pt x="831850" y="0"/>
                  <a:pt x="83185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reeform 64"/>
          <p:cNvSpPr/>
          <p:nvPr/>
        </p:nvSpPr>
        <p:spPr>
          <a:xfrm>
            <a:off x="1765072" y="6138452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 rot="19847702">
            <a:off x="2854225" y="5855527"/>
            <a:ext cx="1087056" cy="735039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840" h="476660">
                <a:moveTo>
                  <a:pt x="0" y="476660"/>
                </a:moveTo>
                <a:cubicBezTo>
                  <a:pt x="215264" y="471775"/>
                  <a:pt x="341730" y="450866"/>
                  <a:pt x="512703" y="371423"/>
                </a:cubicBezTo>
                <a:cubicBezTo>
                  <a:pt x="683676" y="291980"/>
                  <a:pt x="1025840" y="0"/>
                  <a:pt x="1025840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809855" y="5665083"/>
            <a:ext cx="82760" cy="902852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58526 w 458526"/>
              <a:gd name="connsiteY0" fmla="*/ 664483 h 664483"/>
              <a:gd name="connsiteX1" fmla="*/ 128326 w 458526"/>
              <a:gd name="connsiteY1" fmla="*/ 575583 h 664483"/>
              <a:gd name="connsiteX2" fmla="*/ 1326 w 458526"/>
              <a:gd name="connsiteY2" fmla="*/ 302533 h 664483"/>
              <a:gd name="connsiteX3" fmla="*/ 58476 w 458526"/>
              <a:gd name="connsiteY3" fmla="*/ 0 h 664483"/>
              <a:gd name="connsiteX0" fmla="*/ 457410 w 457410"/>
              <a:gd name="connsiteY0" fmla="*/ 664483 h 664483"/>
              <a:gd name="connsiteX1" fmla="*/ 82760 w 457410"/>
              <a:gd name="connsiteY1" fmla="*/ 523988 h 664483"/>
              <a:gd name="connsiteX2" fmla="*/ 210 w 457410"/>
              <a:gd name="connsiteY2" fmla="*/ 302533 h 664483"/>
              <a:gd name="connsiteX3" fmla="*/ 57360 w 457410"/>
              <a:gd name="connsiteY3" fmla="*/ 0 h 664483"/>
              <a:gd name="connsiteX0" fmla="*/ 82760 w 82760"/>
              <a:gd name="connsiteY0" fmla="*/ 523988 h 523988"/>
              <a:gd name="connsiteX1" fmla="*/ 210 w 82760"/>
              <a:gd name="connsiteY1" fmla="*/ 302533 h 523988"/>
              <a:gd name="connsiteX2" fmla="*/ 57360 w 82760"/>
              <a:gd name="connsiteY2" fmla="*/ 0 h 52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760" h="523988">
                <a:moveTo>
                  <a:pt x="82760" y="523988"/>
                </a:moveTo>
                <a:cubicBezTo>
                  <a:pt x="6560" y="463663"/>
                  <a:pt x="4443" y="389864"/>
                  <a:pt x="210" y="302533"/>
                </a:cubicBezTo>
                <a:cubicBezTo>
                  <a:pt x="-4023" y="215202"/>
                  <a:pt x="57360" y="0"/>
                  <a:pt x="57360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 rot="19847702">
            <a:off x="4492951" y="5470557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 rot="19183559">
            <a:off x="5796370" y="499802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/>
          <p:cNvSpPr/>
          <p:nvPr/>
        </p:nvSpPr>
        <p:spPr>
          <a:xfrm rot="4134130" flipH="1">
            <a:off x="4835434" y="5118957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 rot="19847702">
            <a:off x="6501390" y="5080465"/>
            <a:ext cx="1460728" cy="700753"/>
          </a:xfrm>
          <a:custGeom>
            <a:avLst/>
            <a:gdLst>
              <a:gd name="connsiteX0" fmla="*/ 0 w 831850"/>
              <a:gd name="connsiteY0" fmla="*/ 584200 h 584200"/>
              <a:gd name="connsiteX1" fmla="*/ 336550 w 831850"/>
              <a:gd name="connsiteY1" fmla="*/ 425450 h 584200"/>
              <a:gd name="connsiteX2" fmla="*/ 831850 w 831850"/>
              <a:gd name="connsiteY2" fmla="*/ 0 h 584200"/>
              <a:gd name="connsiteX0" fmla="*/ 0 w 1025840"/>
              <a:gd name="connsiteY0" fmla="*/ 476660 h 476660"/>
              <a:gd name="connsiteX1" fmla="*/ 530540 w 1025840"/>
              <a:gd name="connsiteY1" fmla="*/ 425450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025840"/>
              <a:gd name="connsiteY0" fmla="*/ 476660 h 476660"/>
              <a:gd name="connsiteX1" fmla="*/ 512703 w 1025840"/>
              <a:gd name="connsiteY1" fmla="*/ 371423 h 476660"/>
              <a:gd name="connsiteX2" fmla="*/ 1025840 w 1025840"/>
              <a:gd name="connsiteY2" fmla="*/ 0 h 476660"/>
              <a:gd name="connsiteX0" fmla="*/ 0 w 1378469"/>
              <a:gd name="connsiteY0" fmla="*/ 454426 h 454426"/>
              <a:gd name="connsiteX1" fmla="*/ 865332 w 1378469"/>
              <a:gd name="connsiteY1" fmla="*/ 371423 h 454426"/>
              <a:gd name="connsiteX2" fmla="*/ 1378469 w 1378469"/>
              <a:gd name="connsiteY2" fmla="*/ 0 h 454426"/>
              <a:gd name="connsiteX0" fmla="*/ 0 w 1378469"/>
              <a:gd name="connsiteY0" fmla="*/ 454426 h 454426"/>
              <a:gd name="connsiteX1" fmla="*/ 793176 w 1378469"/>
              <a:gd name="connsiteY1" fmla="*/ 367293 h 454426"/>
              <a:gd name="connsiteX2" fmla="*/ 1378469 w 1378469"/>
              <a:gd name="connsiteY2" fmla="*/ 0 h 45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69" h="454426">
                <a:moveTo>
                  <a:pt x="0" y="454426"/>
                </a:moveTo>
                <a:cubicBezTo>
                  <a:pt x="215264" y="449541"/>
                  <a:pt x="563431" y="443031"/>
                  <a:pt x="793176" y="367293"/>
                </a:cubicBezTo>
                <a:cubicBezTo>
                  <a:pt x="1022921" y="291555"/>
                  <a:pt x="1378469" y="0"/>
                  <a:pt x="1378469" y="0"/>
                </a:cubicBezTo>
              </a:path>
            </a:pathLst>
          </a:custGeom>
          <a:ln>
            <a:solidFill>
              <a:schemeClr val="tx1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 rot="19183559">
            <a:off x="7804809" y="4456519"/>
            <a:ext cx="457428" cy="635000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428" h="635000">
                <a:moveTo>
                  <a:pt x="457428" y="635000"/>
                </a:moveTo>
                <a:cubicBezTo>
                  <a:pt x="330428" y="620712"/>
                  <a:pt x="203428" y="606425"/>
                  <a:pt x="127228" y="546100"/>
                </a:cubicBezTo>
                <a:cubicBezTo>
                  <a:pt x="51028" y="485775"/>
                  <a:pt x="-4005" y="364067"/>
                  <a:pt x="228" y="273050"/>
                </a:cubicBezTo>
                <a:cubicBezTo>
                  <a:pt x="4461" y="182033"/>
                  <a:pt x="152628" y="0"/>
                  <a:pt x="152628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73"/>
          <p:cNvSpPr/>
          <p:nvPr/>
        </p:nvSpPr>
        <p:spPr>
          <a:xfrm rot="4134130" flipH="1">
            <a:off x="6812731" y="4619053"/>
            <a:ext cx="387105" cy="860311"/>
          </a:xfrm>
          <a:custGeom>
            <a:avLst/>
            <a:gdLst>
              <a:gd name="connsiteX0" fmla="*/ 457428 w 457428"/>
              <a:gd name="connsiteY0" fmla="*/ 635000 h 635000"/>
              <a:gd name="connsiteX1" fmla="*/ 127228 w 457428"/>
              <a:gd name="connsiteY1" fmla="*/ 546100 h 635000"/>
              <a:gd name="connsiteX2" fmla="*/ 228 w 457428"/>
              <a:gd name="connsiteY2" fmla="*/ 273050 h 635000"/>
              <a:gd name="connsiteX3" fmla="*/ 152628 w 457428"/>
              <a:gd name="connsiteY3" fmla="*/ 0 h 635000"/>
              <a:gd name="connsiteX0" fmla="*/ 443473 w 443473"/>
              <a:gd name="connsiteY0" fmla="*/ 810538 h 810538"/>
              <a:gd name="connsiteX1" fmla="*/ 127221 w 443473"/>
              <a:gd name="connsiteY1" fmla="*/ 546100 h 810538"/>
              <a:gd name="connsiteX2" fmla="*/ 221 w 443473"/>
              <a:gd name="connsiteY2" fmla="*/ 273050 h 810538"/>
              <a:gd name="connsiteX3" fmla="*/ 152621 w 443473"/>
              <a:gd name="connsiteY3" fmla="*/ 0 h 810538"/>
              <a:gd name="connsiteX0" fmla="*/ 443252 w 443252"/>
              <a:gd name="connsiteY0" fmla="*/ 810538 h 810538"/>
              <a:gd name="connsiteX1" fmla="*/ 0 w 443252"/>
              <a:gd name="connsiteY1" fmla="*/ 273050 h 810538"/>
              <a:gd name="connsiteX2" fmla="*/ 152400 w 443252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2890 w 382890"/>
              <a:gd name="connsiteY0" fmla="*/ 810538 h 810538"/>
              <a:gd name="connsiteX1" fmla="*/ 0 w 382890"/>
              <a:gd name="connsiteY1" fmla="*/ 447142 h 810538"/>
              <a:gd name="connsiteX2" fmla="*/ 92038 w 382890"/>
              <a:gd name="connsiteY2" fmla="*/ 0 h 810538"/>
              <a:gd name="connsiteX0" fmla="*/ 387105 w 387105"/>
              <a:gd name="connsiteY0" fmla="*/ 860311 h 860311"/>
              <a:gd name="connsiteX1" fmla="*/ 4215 w 387105"/>
              <a:gd name="connsiteY1" fmla="*/ 496915 h 860311"/>
              <a:gd name="connsiteX2" fmla="*/ 172337 w 387105"/>
              <a:gd name="connsiteY2" fmla="*/ 0 h 86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05" h="860311">
                <a:moveTo>
                  <a:pt x="387105" y="860311"/>
                </a:moveTo>
                <a:cubicBezTo>
                  <a:pt x="217745" y="778048"/>
                  <a:pt x="40010" y="640300"/>
                  <a:pt x="4215" y="496915"/>
                </a:cubicBezTo>
                <a:cubicBezTo>
                  <a:pt x="-31580" y="353530"/>
                  <a:pt x="172337" y="0"/>
                  <a:pt x="172337" y="0"/>
                </a:cubicBezTo>
              </a:path>
            </a:pathLst>
          </a:custGeom>
          <a:ln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0" y="0"/>
            <a:ext cx="9144000" cy="307776"/>
          </a:xfrm>
          <a:prstGeom prst="rect">
            <a:avLst/>
          </a:prstGeom>
          <a:gradFill>
            <a:gsLst>
              <a:gs pos="0">
                <a:srgbClr val="008000"/>
              </a:gs>
              <a:gs pos="81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339578" y="247526"/>
            <a:ext cx="8523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Midlatitude cyclogenesis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341526" y="770746"/>
            <a:ext cx="852342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414833" y="2654710"/>
            <a:ext cx="4729167" cy="42032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74"/>
          <p:cNvSpPr/>
          <p:nvPr/>
        </p:nvSpPr>
        <p:spPr>
          <a:xfrm>
            <a:off x="1830866" y="4527738"/>
            <a:ext cx="2363101" cy="1090903"/>
          </a:xfrm>
          <a:custGeom>
            <a:avLst/>
            <a:gdLst>
              <a:gd name="connsiteX0" fmla="*/ 0 w 1540699"/>
              <a:gd name="connsiteY0" fmla="*/ 572584 h 1076850"/>
              <a:gd name="connsiteX1" fmla="*/ 395585 w 1540699"/>
              <a:gd name="connsiteY1" fmla="*/ 1020241 h 1076850"/>
              <a:gd name="connsiteX2" fmla="*/ 926501 w 1540699"/>
              <a:gd name="connsiteY2" fmla="*/ 1009831 h 1076850"/>
              <a:gd name="connsiteX3" fmla="*/ 1186755 w 1540699"/>
              <a:gd name="connsiteY3" fmla="*/ 468478 h 1076850"/>
              <a:gd name="connsiteX4" fmla="*/ 1540699 w 1540699"/>
              <a:gd name="connsiteY4" fmla="*/ 0 h 1076850"/>
              <a:gd name="connsiteX0" fmla="*/ 0 w 1578650"/>
              <a:gd name="connsiteY0" fmla="*/ 572584 h 1069370"/>
              <a:gd name="connsiteX1" fmla="*/ 395585 w 1578650"/>
              <a:gd name="connsiteY1" fmla="*/ 1020241 h 1069370"/>
              <a:gd name="connsiteX2" fmla="*/ 926501 w 1578650"/>
              <a:gd name="connsiteY2" fmla="*/ 1009831 h 1069370"/>
              <a:gd name="connsiteX3" fmla="*/ 1530289 w 1578650"/>
              <a:gd name="connsiteY3" fmla="*/ 593406 h 1069370"/>
              <a:gd name="connsiteX4" fmla="*/ 1540699 w 1578650"/>
              <a:gd name="connsiteY4" fmla="*/ 0 h 1069370"/>
              <a:gd name="connsiteX0" fmla="*/ 0 w 1957105"/>
              <a:gd name="connsiteY0" fmla="*/ 562174 h 1058960"/>
              <a:gd name="connsiteX1" fmla="*/ 395585 w 1957105"/>
              <a:gd name="connsiteY1" fmla="*/ 1009831 h 1058960"/>
              <a:gd name="connsiteX2" fmla="*/ 926501 w 1957105"/>
              <a:gd name="connsiteY2" fmla="*/ 999421 h 1058960"/>
              <a:gd name="connsiteX3" fmla="*/ 1530289 w 1957105"/>
              <a:gd name="connsiteY3" fmla="*/ 582996 h 1058960"/>
              <a:gd name="connsiteX4" fmla="*/ 1957105 w 1957105"/>
              <a:gd name="connsiteY4" fmla="*/ 0 h 1058960"/>
              <a:gd name="connsiteX0" fmla="*/ 0 w 1957105"/>
              <a:gd name="connsiteY0" fmla="*/ 564496 h 1090054"/>
              <a:gd name="connsiteX1" fmla="*/ 395585 w 1957105"/>
              <a:gd name="connsiteY1" fmla="*/ 1012153 h 1090054"/>
              <a:gd name="connsiteX2" fmla="*/ 926501 w 1957105"/>
              <a:gd name="connsiteY2" fmla="*/ 1001743 h 1090054"/>
              <a:gd name="connsiteX3" fmla="*/ 1249215 w 1957105"/>
              <a:gd name="connsiteY3" fmla="*/ 137662 h 1090054"/>
              <a:gd name="connsiteX4" fmla="*/ 1957105 w 1957105"/>
              <a:gd name="connsiteY4" fmla="*/ 2322 h 1090054"/>
              <a:gd name="connsiteX0" fmla="*/ 0 w 2717045"/>
              <a:gd name="connsiteY0" fmla="*/ 457851 h 983409"/>
              <a:gd name="connsiteX1" fmla="*/ 395585 w 2717045"/>
              <a:gd name="connsiteY1" fmla="*/ 905508 h 983409"/>
              <a:gd name="connsiteX2" fmla="*/ 926501 w 2717045"/>
              <a:gd name="connsiteY2" fmla="*/ 895098 h 983409"/>
              <a:gd name="connsiteX3" fmla="*/ 1249215 w 2717045"/>
              <a:gd name="connsiteY3" fmla="*/ 31017 h 983409"/>
              <a:gd name="connsiteX4" fmla="*/ 2717045 w 2717045"/>
              <a:gd name="connsiteY4" fmla="*/ 176764 h 983409"/>
              <a:gd name="connsiteX0" fmla="*/ 0 w 2717045"/>
              <a:gd name="connsiteY0" fmla="*/ 467360 h 993634"/>
              <a:gd name="connsiteX1" fmla="*/ 395585 w 2717045"/>
              <a:gd name="connsiteY1" fmla="*/ 915017 h 993634"/>
              <a:gd name="connsiteX2" fmla="*/ 926501 w 2717045"/>
              <a:gd name="connsiteY2" fmla="*/ 904607 h 993634"/>
              <a:gd name="connsiteX3" fmla="*/ 1426187 w 2717045"/>
              <a:gd name="connsiteY3" fmla="*/ 30115 h 993634"/>
              <a:gd name="connsiteX4" fmla="*/ 2717045 w 2717045"/>
              <a:gd name="connsiteY4" fmla="*/ 186273 h 993634"/>
              <a:gd name="connsiteX0" fmla="*/ 0 w 2717045"/>
              <a:gd name="connsiteY0" fmla="*/ 480304 h 1172684"/>
              <a:gd name="connsiteX1" fmla="*/ 395585 w 2717045"/>
              <a:gd name="connsiteY1" fmla="*/ 927961 h 1172684"/>
              <a:gd name="connsiteX2" fmla="*/ 1186754 w 2717045"/>
              <a:gd name="connsiteY2" fmla="*/ 1125764 h 1172684"/>
              <a:gd name="connsiteX3" fmla="*/ 1426187 w 2717045"/>
              <a:gd name="connsiteY3" fmla="*/ 43059 h 1172684"/>
              <a:gd name="connsiteX4" fmla="*/ 2717045 w 2717045"/>
              <a:gd name="connsiteY4" fmla="*/ 199217 h 1172684"/>
              <a:gd name="connsiteX0" fmla="*/ 0 w 2717045"/>
              <a:gd name="connsiteY0" fmla="*/ 480304 h 1205625"/>
              <a:gd name="connsiteX1" fmla="*/ 510097 w 2717045"/>
              <a:gd name="connsiteY1" fmla="*/ 1052888 h 1205625"/>
              <a:gd name="connsiteX2" fmla="*/ 1186754 w 2717045"/>
              <a:gd name="connsiteY2" fmla="*/ 1125764 h 1205625"/>
              <a:gd name="connsiteX3" fmla="*/ 1426187 w 2717045"/>
              <a:gd name="connsiteY3" fmla="*/ 43059 h 1205625"/>
              <a:gd name="connsiteX4" fmla="*/ 2717045 w 2717045"/>
              <a:gd name="connsiteY4" fmla="*/ 199217 h 1205625"/>
              <a:gd name="connsiteX0" fmla="*/ 0 w 2477612"/>
              <a:gd name="connsiteY0" fmla="*/ 594820 h 1201369"/>
              <a:gd name="connsiteX1" fmla="*/ 270664 w 2477612"/>
              <a:gd name="connsiteY1" fmla="*/ 1052888 h 1201369"/>
              <a:gd name="connsiteX2" fmla="*/ 947321 w 2477612"/>
              <a:gd name="connsiteY2" fmla="*/ 1125764 h 1201369"/>
              <a:gd name="connsiteX3" fmla="*/ 1186754 w 2477612"/>
              <a:gd name="connsiteY3" fmla="*/ 43059 h 1201369"/>
              <a:gd name="connsiteX4" fmla="*/ 2477612 w 2477612"/>
              <a:gd name="connsiteY4" fmla="*/ 199217 h 1201369"/>
              <a:gd name="connsiteX0" fmla="*/ 0 w 2477612"/>
              <a:gd name="connsiteY0" fmla="*/ 598835 h 1256419"/>
              <a:gd name="connsiteX1" fmla="*/ 270664 w 2477612"/>
              <a:gd name="connsiteY1" fmla="*/ 1056903 h 1256419"/>
              <a:gd name="connsiteX2" fmla="*/ 1041012 w 2477612"/>
              <a:gd name="connsiteY2" fmla="*/ 1192243 h 1256419"/>
              <a:gd name="connsiteX3" fmla="*/ 1186754 w 2477612"/>
              <a:gd name="connsiteY3" fmla="*/ 47074 h 1256419"/>
              <a:gd name="connsiteX4" fmla="*/ 2477612 w 2477612"/>
              <a:gd name="connsiteY4" fmla="*/ 203232 h 1256419"/>
              <a:gd name="connsiteX0" fmla="*/ 0 w 2477612"/>
              <a:gd name="connsiteY0" fmla="*/ 476668 h 1123766"/>
              <a:gd name="connsiteX1" fmla="*/ 270664 w 2477612"/>
              <a:gd name="connsiteY1" fmla="*/ 934736 h 1123766"/>
              <a:gd name="connsiteX2" fmla="*/ 1041012 w 2477612"/>
              <a:gd name="connsiteY2" fmla="*/ 1070076 h 1123766"/>
              <a:gd name="connsiteX3" fmla="*/ 1155524 w 2477612"/>
              <a:gd name="connsiteY3" fmla="*/ 70656 h 1123766"/>
              <a:gd name="connsiteX4" fmla="*/ 2477612 w 2477612"/>
              <a:gd name="connsiteY4" fmla="*/ 81065 h 1123766"/>
              <a:gd name="connsiteX0" fmla="*/ 0 w 2363101"/>
              <a:gd name="connsiteY0" fmla="*/ 443805 h 1090903"/>
              <a:gd name="connsiteX1" fmla="*/ 270664 w 2363101"/>
              <a:gd name="connsiteY1" fmla="*/ 901873 h 1090903"/>
              <a:gd name="connsiteX2" fmla="*/ 1041012 w 2363101"/>
              <a:gd name="connsiteY2" fmla="*/ 1037213 h 1090903"/>
              <a:gd name="connsiteX3" fmla="*/ 1155524 w 2363101"/>
              <a:gd name="connsiteY3" fmla="*/ 37793 h 1090903"/>
              <a:gd name="connsiteX4" fmla="*/ 2363101 w 2363101"/>
              <a:gd name="connsiteY4" fmla="*/ 193951 h 109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3101" h="1090903">
                <a:moveTo>
                  <a:pt x="0" y="443805"/>
                </a:moveTo>
                <a:cubicBezTo>
                  <a:pt x="120584" y="631196"/>
                  <a:pt x="97162" y="802972"/>
                  <a:pt x="270664" y="901873"/>
                </a:cubicBezTo>
                <a:cubicBezTo>
                  <a:pt x="444166" y="1000774"/>
                  <a:pt x="893535" y="1181226"/>
                  <a:pt x="1041012" y="1037213"/>
                </a:cubicBezTo>
                <a:cubicBezTo>
                  <a:pt x="1188489" y="893200"/>
                  <a:pt x="935176" y="178337"/>
                  <a:pt x="1155524" y="37793"/>
                </a:cubicBezTo>
                <a:cubicBezTo>
                  <a:pt x="1375872" y="-102751"/>
                  <a:pt x="2363101" y="193951"/>
                  <a:pt x="2363101" y="193951"/>
                </a:cubicBezTo>
              </a:path>
            </a:pathLst>
          </a:custGeom>
          <a:ln w="571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2306470" y="4810446"/>
            <a:ext cx="4938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X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6" name="Cloud 5"/>
          <p:cNvSpPr/>
          <p:nvPr/>
        </p:nvSpPr>
        <p:spPr>
          <a:xfrm rot="1334696">
            <a:off x="3348273" y="4686137"/>
            <a:ext cx="930292" cy="466676"/>
          </a:xfrm>
          <a:prstGeom prst="cloud">
            <a:avLst/>
          </a:prstGeom>
          <a:solidFill>
            <a:schemeClr val="bg1">
              <a:lumMod val="50000"/>
              <a:alpha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loud 79"/>
          <p:cNvSpPr/>
          <p:nvPr/>
        </p:nvSpPr>
        <p:spPr>
          <a:xfrm rot="19906179">
            <a:off x="2945536" y="4638014"/>
            <a:ext cx="572556" cy="422671"/>
          </a:xfrm>
          <a:prstGeom prst="cloud">
            <a:avLst/>
          </a:prstGeom>
          <a:solidFill>
            <a:schemeClr val="bg1">
              <a:lumMod val="50000"/>
              <a:alpha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6"/>
          <p:cNvSpPr>
            <a:spLocks noGrp="1"/>
          </p:cNvSpPr>
          <p:nvPr>
            <p:ph idx="1"/>
          </p:nvPr>
        </p:nvSpPr>
        <p:spPr>
          <a:xfrm>
            <a:off x="339577" y="770100"/>
            <a:ext cx="8523421" cy="2423524"/>
          </a:xfrm>
        </p:spPr>
        <p:txBody>
          <a:bodyPr>
            <a:noAutofit/>
          </a:bodyPr>
          <a:lstStyle/>
          <a:p>
            <a:r>
              <a:rPr lang="en-US" sz="2200" dirty="0">
                <a:latin typeface="Times New Roman"/>
                <a:cs typeface="Times New Roman"/>
              </a:rPr>
              <a:t>Upper-level disturbance (X) embedded within a Rossby wave initiates cyclogenesis </a:t>
            </a:r>
            <a:r>
              <a:rPr lang="en-US" sz="2200" dirty="0">
                <a:latin typeface="Times New Roman"/>
                <a:cs typeface="Times New Roman"/>
                <a:sym typeface="Wingdings"/>
              </a:rPr>
              <a:t> southerly flow aids in development of poleward water vapor transport</a:t>
            </a:r>
            <a:endParaRPr lang="en-US" sz="2200" dirty="0">
              <a:latin typeface="Times New Roman"/>
              <a:cs typeface="Times New Roman"/>
            </a:endParaRPr>
          </a:p>
          <a:p>
            <a:r>
              <a:rPr lang="en-US" sz="2200" dirty="0" smtClean="0">
                <a:latin typeface="Times New Roman"/>
                <a:cs typeface="Times New Roman"/>
                <a:sym typeface="Wingdings"/>
              </a:rPr>
              <a:t>Diabatic processes contribute to modification of Rossby wave structure that favors further cyclogenesis, stronger cyclone, additional poleward water vapor transport</a:t>
            </a:r>
            <a:endParaRPr lang="en-US" sz="2200" dirty="0">
              <a:latin typeface="Times New Roman"/>
              <a:cs typeface="Times New Roman"/>
            </a:endParaRPr>
          </a:p>
          <a:p>
            <a:endParaRPr lang="en-US" sz="22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56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11760</TotalTime>
  <Words>1674</Words>
  <Application>Microsoft Macintosh PowerPoint</Application>
  <PresentationFormat>On-screen Show (4:3)</PresentationFormat>
  <Paragraphs>308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Plymouth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Cordeira</dc:creator>
  <cp:lastModifiedBy>Jason Cordeira</cp:lastModifiedBy>
  <cp:revision>174</cp:revision>
  <dcterms:created xsi:type="dcterms:W3CDTF">2015-05-28T14:47:01Z</dcterms:created>
  <dcterms:modified xsi:type="dcterms:W3CDTF">2016-08-10T16:05:54Z</dcterms:modified>
</cp:coreProperties>
</file>