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0" d="100"/>
          <a:sy n="140" d="100"/>
        </p:scale>
        <p:origin x="-13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Storm Chase</a:t>
            </a:r>
            <a:br>
              <a:rPr lang="en-US" dirty="0" smtClean="0"/>
            </a:br>
            <a:r>
              <a:rPr lang="en-US" dirty="0" smtClean="0"/>
              <a:t>May 26-27,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128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6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2006 UTC – Patricia,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6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2013 UTC – Patricia,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6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2026 UTC – South of Patricia,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7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2034 UTC – South of Patricia,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7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2036 UTC – South of Patricia,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7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2037 UTC – South of Patricia,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8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2057 UTC – Tarzan,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9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2105 UTC</a:t>
            </a:r>
            <a:r>
              <a:rPr lang="en-US" sz="2800" dirty="0"/>
              <a:t> </a:t>
            </a:r>
            <a:r>
              <a:rPr lang="en-US" sz="2800" dirty="0" smtClean="0"/>
              <a:t>- Knott,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9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2105 UTC</a:t>
            </a:r>
            <a:r>
              <a:rPr lang="en-US" sz="2800" dirty="0"/>
              <a:t> </a:t>
            </a:r>
            <a:r>
              <a:rPr lang="en-US" sz="2800" dirty="0" smtClean="0"/>
              <a:t>– Farm Rd. 846, Knott,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9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2108 UTC</a:t>
            </a:r>
            <a:r>
              <a:rPr lang="en-US" sz="2800" dirty="0"/>
              <a:t> </a:t>
            </a:r>
            <a:r>
              <a:rPr lang="en-US" sz="2800" dirty="0" smtClean="0"/>
              <a:t>– Knott,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0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1"/>
            <a:ext cx="9144000" cy="605641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5876930"/>
            <a:ext cx="7772400" cy="681717"/>
          </a:xfrm>
        </p:spPr>
        <p:txBody>
          <a:bodyPr>
            <a:noAutofit/>
          </a:bodyPr>
          <a:lstStyle/>
          <a:p>
            <a:r>
              <a:rPr lang="en-US" sz="2800" dirty="0" smtClean="0"/>
              <a:t>Sunset – El Reno, Oklahoma</a:t>
            </a:r>
            <a:br>
              <a:rPr lang="en-US" sz="2800" dirty="0" smtClean="0"/>
            </a:br>
            <a:r>
              <a:rPr lang="en-US" sz="2800" dirty="0" smtClean="0"/>
              <a:t>May 25, 2014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07800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2113 UTC</a:t>
            </a:r>
            <a:r>
              <a:rPr lang="en-US" sz="2800" dirty="0"/>
              <a:t> </a:t>
            </a:r>
            <a:r>
              <a:rPr lang="en-US" sz="2800" dirty="0" smtClean="0"/>
              <a:t>- Knott,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2129 UTC</a:t>
            </a:r>
            <a:r>
              <a:rPr lang="en-US" sz="2800" dirty="0"/>
              <a:t> </a:t>
            </a:r>
            <a:r>
              <a:rPr lang="en-US" sz="2800" dirty="0" smtClean="0"/>
              <a:t>- Knott,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2130 UTC</a:t>
            </a:r>
            <a:r>
              <a:rPr lang="en-US" sz="2800" dirty="0"/>
              <a:t> </a:t>
            </a:r>
            <a:r>
              <a:rPr lang="en-US" sz="2800" dirty="0" smtClean="0"/>
              <a:t>– Knott,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2145 UTC</a:t>
            </a:r>
            <a:r>
              <a:rPr lang="en-US" sz="2800" dirty="0"/>
              <a:t> </a:t>
            </a:r>
            <a:r>
              <a:rPr lang="en-US" sz="2800" dirty="0" smtClean="0"/>
              <a:t>– U.S. 87 North of Big Spring,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2145 UTC</a:t>
            </a:r>
            <a:r>
              <a:rPr lang="en-US" sz="2800" dirty="0"/>
              <a:t> </a:t>
            </a:r>
            <a:r>
              <a:rPr lang="en-US" sz="2800" dirty="0" smtClean="0"/>
              <a:t>– U.S. 87 North of Big Spring,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2145 UTC</a:t>
            </a:r>
            <a:r>
              <a:rPr lang="en-US" sz="2800" dirty="0"/>
              <a:t> </a:t>
            </a:r>
            <a:r>
              <a:rPr lang="en-US" sz="2800" dirty="0" smtClean="0"/>
              <a:t>– U.S. 87 North of Big Spring,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5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2242 UTC</a:t>
            </a:r>
            <a:r>
              <a:rPr lang="en-US" sz="2800" dirty="0"/>
              <a:t> </a:t>
            </a:r>
            <a:r>
              <a:rPr lang="en-US" sz="2800" dirty="0" smtClean="0"/>
              <a:t>–North of Garden City,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5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2247 UTC</a:t>
            </a:r>
            <a:r>
              <a:rPr lang="en-US" sz="2800" dirty="0"/>
              <a:t> </a:t>
            </a:r>
            <a:r>
              <a:rPr lang="en-US" sz="2800" dirty="0" smtClean="0"/>
              <a:t>– Garden City,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7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2308 UTC</a:t>
            </a:r>
            <a:r>
              <a:rPr lang="en-US" sz="2800" dirty="0"/>
              <a:t> </a:t>
            </a:r>
            <a:r>
              <a:rPr lang="en-US" sz="2800" dirty="0" smtClean="0"/>
              <a:t>– Garden City,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8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2321 UTC</a:t>
            </a:r>
            <a:r>
              <a:rPr lang="en-US" sz="2800" dirty="0"/>
              <a:t> </a:t>
            </a:r>
            <a:r>
              <a:rPr lang="en-US" sz="2800" dirty="0" smtClean="0"/>
              <a:t>– Garden City,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4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6012995"/>
            <a:ext cx="7772400" cy="681717"/>
          </a:xfrm>
        </p:spPr>
        <p:txBody>
          <a:bodyPr>
            <a:noAutofit/>
          </a:bodyPr>
          <a:lstStyle/>
          <a:p>
            <a:r>
              <a:rPr lang="en-US" sz="2800" dirty="0" smtClean="0"/>
              <a:t>May 26, </a:t>
            </a:r>
            <a:r>
              <a:rPr lang="en-US" sz="2800" dirty="0" err="1" smtClean="0"/>
              <a:t>Lamesa</a:t>
            </a:r>
            <a:r>
              <a:rPr lang="en-US" sz="2800" dirty="0" smtClean="0"/>
              <a:t>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5040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9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0004 UTC</a:t>
            </a:r>
            <a:r>
              <a:rPr lang="en-US" sz="2800" dirty="0"/>
              <a:t> </a:t>
            </a:r>
            <a:r>
              <a:rPr lang="en-US" sz="2800" dirty="0" smtClean="0"/>
              <a:t>– Sterling City,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0009 UTC</a:t>
            </a:r>
            <a:r>
              <a:rPr lang="en-US" sz="2800" dirty="0"/>
              <a:t> </a:t>
            </a:r>
            <a:r>
              <a:rPr lang="en-US" sz="2800" dirty="0" smtClean="0"/>
              <a:t>– Sterling City,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0013 UTC</a:t>
            </a:r>
            <a:r>
              <a:rPr lang="en-US" sz="2800" dirty="0"/>
              <a:t> </a:t>
            </a:r>
            <a:r>
              <a:rPr lang="en-US" sz="2800" dirty="0" smtClean="0"/>
              <a:t>– Sterling City,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0029 UTC</a:t>
            </a:r>
            <a:r>
              <a:rPr lang="en-US" sz="2800" dirty="0"/>
              <a:t> </a:t>
            </a:r>
            <a:r>
              <a:rPr lang="en-US" sz="2800" dirty="0" smtClean="0"/>
              <a:t>– South of Sterling City,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0109 UTC</a:t>
            </a:r>
            <a:r>
              <a:rPr lang="en-US" sz="2800" dirty="0"/>
              <a:t> </a:t>
            </a:r>
            <a:r>
              <a:rPr lang="en-US" sz="2800" dirty="0" smtClean="0"/>
              <a:t>– South of Sterling City,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3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Wendy’s in San Angelo</a:t>
            </a:r>
            <a:r>
              <a:rPr lang="en-US" sz="2800" smtClean="0"/>
              <a:t>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6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4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1921 UTC – Near </a:t>
            </a:r>
            <a:r>
              <a:rPr lang="en-US" sz="2800" dirty="0" err="1" smtClean="0"/>
              <a:t>Lamesa</a:t>
            </a:r>
            <a:r>
              <a:rPr lang="en-US" sz="2800" dirty="0" smtClean="0"/>
              <a:t>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5040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4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1921 UTC – Near </a:t>
            </a:r>
            <a:r>
              <a:rPr lang="en-US" sz="2800" dirty="0" err="1" smtClean="0"/>
              <a:t>Lamesa</a:t>
            </a:r>
            <a:r>
              <a:rPr lang="en-US" sz="2800" dirty="0" smtClean="0"/>
              <a:t>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5040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1929 UTC – Near </a:t>
            </a:r>
            <a:r>
              <a:rPr lang="en-US" sz="2800" dirty="0" err="1" smtClean="0"/>
              <a:t>Lamesa</a:t>
            </a:r>
            <a:r>
              <a:rPr lang="en-US" sz="2800" dirty="0" smtClean="0"/>
              <a:t>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5040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5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1952 UTC – Near Patricia,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5040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5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2004 UTC </a:t>
            </a:r>
            <a:r>
              <a:rPr lang="en-US" sz="2800" smtClean="0"/>
              <a:t>– </a:t>
            </a:r>
            <a:r>
              <a:rPr lang="en-US" sz="2800" smtClean="0"/>
              <a:t>Patricia</a:t>
            </a:r>
            <a:r>
              <a:rPr lang="en-US" sz="2800" dirty="0" smtClean="0"/>
              <a:t>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5040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6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2006 UTC – Patricia, Texas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5040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105</TotalTime>
  <Words>256</Words>
  <Application>Microsoft Macintosh PowerPoint</Application>
  <PresentationFormat>On-screen Show (4:3)</PresentationFormat>
  <Paragraphs>35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Black</vt:lpstr>
      <vt:lpstr>Storm Chase May 26-27, 2014</vt:lpstr>
      <vt:lpstr>Sunset – El Reno, Oklahoma May 25, 2014</vt:lpstr>
      <vt:lpstr>May 26, Lamesa, Texas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Albany, DAES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Storm Chase May 26-27, 2014</dc:title>
  <dc:creator>Ross Lazear</dc:creator>
  <cp:lastModifiedBy>Ross Lazear</cp:lastModifiedBy>
  <cp:revision>6</cp:revision>
  <dcterms:created xsi:type="dcterms:W3CDTF">2014-10-06T21:31:32Z</dcterms:created>
  <dcterms:modified xsi:type="dcterms:W3CDTF">2014-10-06T23:37:07Z</dcterms:modified>
</cp:coreProperties>
</file>