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1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Storm Chase</a:t>
            </a:r>
            <a:br>
              <a:rPr lang="en-US" dirty="0" smtClean="0"/>
            </a:br>
            <a:r>
              <a:rPr lang="en-US" dirty="0" smtClean="0"/>
              <a:t>May 26-27,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72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2337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Castroville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70" y="0"/>
            <a:ext cx="454231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6829" y="776897"/>
            <a:ext cx="1946163" cy="498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2341</a:t>
            </a:r>
            <a:r>
              <a:rPr lang="en-US" sz="2800" dirty="0" smtClean="0"/>
              <a:t> </a:t>
            </a:r>
            <a:r>
              <a:rPr lang="en-US" sz="2800" dirty="0" smtClean="0"/>
              <a:t>UTC </a:t>
            </a:r>
            <a:r>
              <a:rPr lang="en-US" sz="2800" dirty="0" smtClean="0"/>
              <a:t> Castroville,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2351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Castroville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2358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Castroville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3" y="0"/>
            <a:ext cx="454231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6829" y="776897"/>
            <a:ext cx="1946163" cy="498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2359</a:t>
            </a:r>
            <a:r>
              <a:rPr lang="en-US" sz="2800" dirty="0" smtClean="0"/>
              <a:t> </a:t>
            </a:r>
            <a:r>
              <a:rPr lang="en-US" sz="2800" dirty="0" smtClean="0"/>
              <a:t>UTC </a:t>
            </a:r>
            <a:r>
              <a:rPr lang="en-US" sz="2800" dirty="0" smtClean="0"/>
              <a:t> Castroville,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Hazardous Weather </a:t>
            </a:r>
            <a:r>
              <a:rPr lang="en-US" sz="2800" dirty="0" err="1" smtClean="0"/>
              <a:t>Testbed</a:t>
            </a:r>
            <a:r>
              <a:rPr lang="en-US" sz="2800" dirty="0" smtClean="0"/>
              <a:t> – Norman, 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Storm Prediction Center – Norman, 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Storm Prediction Center – Norman, 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Storm Prediction Center – Norman, 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2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May 27 - Junction,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184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2009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Kerrville, </a:t>
            </a:r>
            <a:r>
              <a:rPr lang="en-US" sz="2800" dirty="0" smtClean="0"/>
              <a:t>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47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2211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South of Kerrville, </a:t>
            </a:r>
            <a:r>
              <a:rPr lang="en-US" sz="2800" dirty="0" smtClean="0"/>
              <a:t>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47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2300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Near Bandera,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47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86" y="0"/>
            <a:ext cx="454231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6829" y="776897"/>
            <a:ext cx="1946163" cy="498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2321</a:t>
            </a:r>
            <a:r>
              <a:rPr lang="en-US" sz="2800" dirty="0" smtClean="0"/>
              <a:t> </a:t>
            </a:r>
            <a:r>
              <a:rPr lang="en-US" sz="2800" dirty="0" smtClean="0"/>
              <a:t>UTC </a:t>
            </a:r>
            <a:r>
              <a:rPr lang="en-US" sz="2800" dirty="0" smtClean="0"/>
              <a:t> Castroville,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47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2" y="0"/>
            <a:ext cx="454231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6829" y="776897"/>
            <a:ext cx="1946163" cy="498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2324</a:t>
            </a:r>
            <a:r>
              <a:rPr lang="en-US" sz="2800" dirty="0" smtClean="0"/>
              <a:t> </a:t>
            </a:r>
            <a:r>
              <a:rPr lang="en-US" sz="2800" dirty="0" smtClean="0"/>
              <a:t>UTC </a:t>
            </a:r>
            <a:r>
              <a:rPr lang="en-US" sz="2800" dirty="0" smtClean="0"/>
              <a:t> Castroville,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2334</a:t>
            </a:r>
            <a:r>
              <a:rPr lang="en-US" sz="2800" dirty="0" smtClean="0"/>
              <a:t> </a:t>
            </a:r>
            <a:r>
              <a:rPr lang="en-US" sz="2800" dirty="0" smtClean="0"/>
              <a:t>UTC – </a:t>
            </a:r>
            <a:r>
              <a:rPr lang="en-US" sz="2800" dirty="0" smtClean="0"/>
              <a:t>Castroville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86" y="0"/>
            <a:ext cx="4542312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829" y="776897"/>
            <a:ext cx="1946163" cy="498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2335</a:t>
            </a:r>
            <a:r>
              <a:rPr lang="en-US" sz="2800" dirty="0" smtClean="0"/>
              <a:t> </a:t>
            </a:r>
            <a:r>
              <a:rPr lang="en-US" sz="2800" dirty="0" smtClean="0"/>
              <a:t>UTC </a:t>
            </a:r>
            <a:r>
              <a:rPr lang="en-US" sz="2800" dirty="0" smtClean="0"/>
              <a:t> Castroville,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37520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16</TotalTime>
  <Words>106</Words>
  <Application>Microsoft Macintosh PowerPoint</Application>
  <PresentationFormat>On-screen Show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Storm Chase May 26-27,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Chase May 26-27, 2014</dc:title>
  <dc:creator>Ross Lazear</dc:creator>
  <cp:lastModifiedBy>Ross Lazear</cp:lastModifiedBy>
  <cp:revision>2</cp:revision>
  <dcterms:created xsi:type="dcterms:W3CDTF">2014-10-06T23:37:28Z</dcterms:created>
  <dcterms:modified xsi:type="dcterms:W3CDTF">2014-10-06T23:54:09Z</dcterms:modified>
</cp:coreProperties>
</file>