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1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20-0945-8DC6-4D0945590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939400"/>
        <c:axId val="-2058936376"/>
      </c:scatterChart>
      <c:valAx>
        <c:axId val="-205893940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58936376"/>
        <c:crosses val="autoZero"/>
        <c:crossBetween val="midCat"/>
      </c:valAx>
      <c:valAx>
        <c:axId val="-2058936376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893940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30-0B47-AAE1-8CF4B75C2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693080"/>
        <c:axId val="-2058690056"/>
      </c:scatterChart>
      <c:valAx>
        <c:axId val="-205869308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58690056"/>
        <c:crosses val="autoZero"/>
        <c:crossBetween val="midCat"/>
      </c:valAx>
      <c:valAx>
        <c:axId val="-2058690056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869308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and all</a:t>
            </a:r>
            <a:r>
              <a:rPr lang="en-US" baseline="0"/>
              <a:t> Fourier components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Sheet1!$O$1</c:f>
              <c:strCache>
                <c:ptCount val="1"/>
                <c:pt idx="0">
                  <c:v>wave1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-0.35</c:v>
                </c:pt>
                <c:pt idx="1">
                  <c:v>-0.33675126280378798</c:v>
                </c:pt>
                <c:pt idx="2">
                  <c:v>-0.32217352446469</c:v>
                </c:pt>
                <c:pt idx="3">
                  <c:v>-0.30632431655883702</c:v>
                </c:pt>
                <c:pt idx="4">
                  <c:v>-0.28926618856338798</c:v>
                </c:pt>
                <c:pt idx="5">
                  <c:v>-0.27106646100273402</c:v>
                </c:pt>
                <c:pt idx="6">
                  <c:v>-0.25179695976559402</c:v>
                </c:pt>
                <c:pt idx="7">
                  <c:v>-0.23153373264152699</c:v>
                </c:pt>
                <c:pt idx="8">
                  <c:v>-0.210356749195552</c:v>
                </c:pt>
                <c:pt idx="9">
                  <c:v>-0.188349585165348</c:v>
                </c:pt>
                <c:pt idx="10">
                  <c:v>-0.16559909262654901</c:v>
                </c:pt>
                <c:pt idx="11">
                  <c:v>-0.14219505722786999</c:v>
                </c:pt>
                <c:pt idx="12">
                  <c:v>-0.118229843848756</c:v>
                </c:pt>
                <c:pt idx="13">
                  <c:v>-9.3798032078029003E-2</c:v>
                </c:pt>
                <c:pt idx="14">
                  <c:v>-6.8996042952080394E-2</c:v>
                </c:pt>
                <c:pt idx="15">
                  <c:v>-4.3921758425738998E-2</c:v>
                </c:pt>
                <c:pt idx="16">
                  <c:v>-1.8674135077564099E-2</c:v>
                </c:pt>
                <c:pt idx="17">
                  <c:v>6.6471864259017004E-3</c:v>
                </c:pt>
                <c:pt idx="18">
                  <c:v>3.1942274565657298E-2</c:v>
                </c:pt>
                <c:pt idx="19">
                  <c:v>5.7111301353628498E-2</c:v>
                </c:pt>
                <c:pt idx="20">
                  <c:v>8.2054936307464493E-2</c:v>
                </c:pt>
                <c:pt idx="21">
                  <c:v>0.10667473846191</c:v>
                </c:pt>
                <c:pt idx="22">
                  <c:v>0.13087354486966499</c:v>
                </c:pt>
                <c:pt idx="23">
                  <c:v>0.154555854058502</c:v>
                </c:pt>
                <c:pt idx="24">
                  <c:v>0.17762820293130899</c:v>
                </c:pt>
                <c:pt idx="25">
                  <c:v>0.19999953562160999</c:v>
                </c:pt>
                <c:pt idx="26">
                  <c:v>0.22158156284886801</c:v>
                </c:pt>
                <c:pt idx="27">
                  <c:v>0.242289110355347</c:v>
                </c:pt>
                <c:pt idx="28">
                  <c:v>0.26204045504942902</c:v>
                </c:pt>
                <c:pt idx="29">
                  <c:v>0.28075764752877702</c:v>
                </c:pt>
                <c:pt idx="30">
                  <c:v>0.298366819710494</c:v>
                </c:pt>
                <c:pt idx="31">
                  <c:v>0.31479847635420399</c:v>
                </c:pt>
                <c:pt idx="32">
                  <c:v>0.32998776932756002</c:v>
                </c:pt>
                <c:pt idx="33">
                  <c:v>0.34387475353175601</c:v>
                </c:pt>
                <c:pt idx="34">
                  <c:v>0.35640462347705398</c:v>
                </c:pt>
                <c:pt idx="35">
                  <c:v>0.36752792957463998</c:v>
                </c:pt>
                <c:pt idx="36">
                  <c:v>0.37720077329123802</c:v>
                </c:pt>
                <c:pt idx="37">
                  <c:v>0.38538498039626701</c:v>
                </c:pt>
                <c:pt idx="38">
                  <c:v>0.39204825161784002</c:v>
                </c:pt>
                <c:pt idx="39">
                  <c:v>0.39716429011301202</c:v>
                </c:pt>
                <c:pt idx="40">
                  <c:v>0.40071290524923697</c:v>
                </c:pt>
                <c:pt idx="41">
                  <c:v>0.40268009228743001</c:v>
                </c:pt>
                <c:pt idx="42">
                  <c:v>0.40305808765218598</c:v>
                </c:pt>
                <c:pt idx="43">
                  <c:v>0.40184539957100801</c:v>
                </c:pt>
                <c:pt idx="44">
                  <c:v>0.39904681396164599</c:v>
                </c:pt>
                <c:pt idx="45">
                  <c:v>0.39467337554429499</c:v>
                </c:pt>
                <c:pt idx="46">
                  <c:v>0.38874234425320803</c:v>
                </c:pt>
                <c:pt idx="47">
                  <c:v>0.381277127119731</c:v>
                </c:pt>
                <c:pt idx="48">
                  <c:v>0.37230718589560102</c:v>
                </c:pt>
                <c:pt idx="49">
                  <c:v>0.361867920781071</c:v>
                </c:pt>
                <c:pt idx="50">
                  <c:v>0.35000053071672599</c:v>
                </c:pt>
                <c:pt idx="51">
                  <c:v>0.33675185079036202</c:v>
                </c:pt>
                <c:pt idx="52">
                  <c:v>0.32217416740060001</c:v>
                </c:pt>
                <c:pt idx="53">
                  <c:v>0.30632501190671402</c:v>
                </c:pt>
                <c:pt idx="54">
                  <c:v>0.28926693357901601</c:v>
                </c:pt>
                <c:pt idx="55">
                  <c:v>0.271067252745881</c:v>
                </c:pt>
                <c:pt idx="56">
                  <c:v>0.25179779511161798</c:v>
                </c:pt>
                <c:pt idx="57">
                  <c:v>0.23153460829370401</c:v>
                </c:pt>
                <c:pt idx="58">
                  <c:v>0.210357661698089</c:v>
                </c:pt>
                <c:pt idx="59">
                  <c:v>0.188350530917019</c:v>
                </c:pt>
                <c:pt idx="60">
                  <c:v>0.165600067894912</c:v>
                </c:pt>
                <c:pt idx="61">
                  <c:v>0.142196058163991</c:v>
                </c:pt>
                <c:pt idx="62">
                  <c:v>0.11823086650240699</c:v>
                </c:pt>
                <c:pt idx="63">
                  <c:v>9.3799072413268E-2</c:v>
                </c:pt>
                <c:pt idx="64">
                  <c:v>6.8997096863187099E-2</c:v>
                </c:pt>
                <c:pt idx="65">
                  <c:v>4.3922821753414401E-2</c:v>
                </c:pt>
                <c:pt idx="66">
                  <c:v>1.8675203625347001E-2</c:v>
                </c:pt>
                <c:pt idx="67">
                  <c:v>-6.6461168750739904E-3</c:v>
                </c:pt>
                <c:pt idx="68">
                  <c:v>-3.1941208232806502E-2</c:v>
                </c:pt>
                <c:pt idx="69">
                  <c:v>-5.7110242447075799E-2</c:v>
                </c:pt>
                <c:pt idx="70">
                  <c:v>-8.2053889006223193E-2</c:v>
                </c:pt>
                <c:pt idx="71">
                  <c:v>-0.106673706899193</c:v>
                </c:pt>
                <c:pt idx="72">
                  <c:v>-0.13087253311657199</c:v>
                </c:pt>
                <c:pt idx="73">
                  <c:v>-0.15455486610795299</c:v>
                </c:pt>
                <c:pt idx="74">
                  <c:v>-0.17762724268228799</c:v>
                </c:pt>
                <c:pt idx="75">
                  <c:v>-0.19999860686377399</c:v>
                </c:pt>
                <c:pt idx="76">
                  <c:v>-0.22158066924759401</c:v>
                </c:pt>
                <c:pt idx="77">
                  <c:v>-0.24228825543726501</c:v>
                </c:pt>
                <c:pt idx="78">
                  <c:v>-0.26203964218850401</c:v>
                </c:pt>
                <c:pt idx="79">
                  <c:v>-0.28075687993299497</c:v>
                </c:pt>
                <c:pt idx="80">
                  <c:v>-0.29836610040919898</c:v>
                </c:pt>
                <c:pt idx="81">
                  <c:v>-0.314797808186145</c:v>
                </c:pt>
                <c:pt idx="82">
                  <c:v>-0.329987154929686</c:v>
                </c:pt>
                <c:pt idx="83">
                  <c:v>-0.34387419532881203</c:v>
                </c:pt>
                <c:pt idx="84">
                  <c:v>-0.35640412367200702</c:v>
                </c:pt>
                <c:pt idx="85">
                  <c:v>-0.36752749013998998</c:v>
                </c:pt>
                <c:pt idx="86">
                  <c:v>-0.37720039596122901</c:v>
                </c:pt>
                <c:pt idx="87">
                  <c:v>-0.385384666660046</c:v>
                </c:pt>
                <c:pt idx="88">
                  <c:v>-0.39204800271357798</c:v>
                </c:pt>
                <c:pt idx="89">
                  <c:v>-0.39716410702302002</c:v>
                </c:pt>
                <c:pt idx="90">
                  <c:v>-0.40071278869608501</c:v>
                </c:pt>
                <c:pt idx="91">
                  <c:v>-0.40268004273109997</c:v>
                </c:pt>
                <c:pt idx="92">
                  <c:v>-0.40305810528825398</c:v>
                </c:pt>
                <c:pt idx="93">
                  <c:v>-0.40184548432987199</c:v>
                </c:pt>
                <c:pt idx="94">
                  <c:v>-0.39904696550880198</c:v>
                </c:pt>
                <c:pt idx="95">
                  <c:v>-0.39467359328165802</c:v>
                </c:pt>
                <c:pt idx="96">
                  <c:v>-0.38874262732146803</c:v>
                </c:pt>
                <c:pt idx="97">
                  <c:v>-0.38127747440174897</c:v>
                </c:pt>
                <c:pt idx="98">
                  <c:v>-0.37230759602081598</c:v>
                </c:pt>
                <c:pt idx="99">
                  <c:v>-0.36186839213090899</c:v>
                </c:pt>
                <c:pt idx="100">
                  <c:v>-0.35000106143098803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8F-B04F-8753-035C89E7E1EB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wave5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Sheet1!$S$2:$S$102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-5.0000331697623898E-2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5.00007297318679E-2</c:v>
                </c:pt>
                <c:pt idx="12">
                  <c:v>-4.9999203916724702E-2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-4.9998938552816299E-2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5.00012604392642E-2</c:v>
                </c:pt>
                <c:pt idx="20">
                  <c:v>-4.9998673187499502E-2</c:v>
                </c:pt>
                <c:pt idx="21">
                  <c:v>-5.0001393115233203E-2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-4.9998407820774901E-2</c:v>
                </c:pt>
                <c:pt idx="25">
                  <c:v>-5.0001658466114499E-2</c:v>
                </c:pt>
                <c:pt idx="26">
                  <c:v>4.9998275136884401E-2</c:v>
                </c:pt>
                <c:pt idx="27">
                  <c:v>5.0001791141027097E-2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4.9998009768047198E-2</c:v>
                </c:pt>
                <c:pt idx="31">
                  <c:v>5.0002056489795901E-2</c:v>
                </c:pt>
                <c:pt idx="32">
                  <c:v>-4.9997877083100099E-2</c:v>
                </c:pt>
                <c:pt idx="33">
                  <c:v>-5.0002189163652497E-2</c:v>
                </c:pt>
                <c:pt idx="34">
                  <c:v>4.9997744397800997E-2</c:v>
                </c:pt>
                <c:pt idx="35">
                  <c:v>5.00023218371567E-2</c:v>
                </c:pt>
                <c:pt idx="36">
                  <c:v>-4.9997611712150503E-2</c:v>
                </c:pt>
                <c:pt idx="37">
                  <c:v>-5.0002454510308797E-2</c:v>
                </c:pt>
                <c:pt idx="38">
                  <c:v>4.9997479026147602E-2</c:v>
                </c:pt>
                <c:pt idx="39">
                  <c:v>5.00025871831088E-2</c:v>
                </c:pt>
                <c:pt idx="40">
                  <c:v>-4.9997346339792297E-2</c:v>
                </c:pt>
                <c:pt idx="41">
                  <c:v>-5.00027198555563E-2</c:v>
                </c:pt>
                <c:pt idx="42">
                  <c:v>4.99972136530853E-2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4.9996948278615103E-2</c:v>
                </c:pt>
                <c:pt idx="47">
                  <c:v>5.0003117870787803E-2</c:v>
                </c:pt>
                <c:pt idx="48">
                  <c:v>-4.9996815590852298E-2</c:v>
                </c:pt>
                <c:pt idx="49">
                  <c:v>-5.0003250541827603E-2</c:v>
                </c:pt>
                <c:pt idx="50">
                  <c:v>4.9996682902736699E-2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-5.0003515882850298E-2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-4.9996019456880203E-2</c:v>
                </c:pt>
                <c:pt idx="61">
                  <c:v>-5.00040465606705E-2</c:v>
                </c:pt>
                <c:pt idx="62">
                  <c:v>4.99958867666523E-2</c:v>
                </c:pt>
                <c:pt idx="63">
                  <c:v>5.0004179229245702E-2</c:v>
                </c:pt>
                <c:pt idx="64">
                  <c:v>-4.9995754076072298E-2</c:v>
                </c:pt>
                <c:pt idx="65">
                  <c:v>-5.0004311897467998E-2</c:v>
                </c:pt>
                <c:pt idx="66">
                  <c:v>4.9995621385140299E-2</c:v>
                </c:pt>
                <c:pt idx="67">
                  <c:v>5.0004444565338903E-2</c:v>
                </c:pt>
                <c:pt idx="68">
                  <c:v>-4.9995488693856303E-2</c:v>
                </c:pt>
                <c:pt idx="69">
                  <c:v>-5.0004577232857797E-2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-4.9995223310233497E-2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5.0004975233300199E-2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-4.9994427150913297E-2</c:v>
                </c:pt>
                <c:pt idx="85">
                  <c:v>-5.0005638560329503E-2</c:v>
                </c:pt>
                <c:pt idx="86">
                  <c:v>4.9994294456461703E-2</c:v>
                </c:pt>
                <c:pt idx="87">
                  <c:v>5.00057712246786E-2</c:v>
                </c:pt>
                <c:pt idx="88">
                  <c:v>-4.9994161761657899E-2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5.00060365523219E-2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5.0006301878555197E-2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4.99934982823559E-2</c:v>
                </c:pt>
                <c:pt idx="99">
                  <c:v>5.0006567203381501E-2</c:v>
                </c:pt>
                <c:pt idx="100">
                  <c:v>-4.999336558544E-2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8F-B04F-8753-035C89E7E1EB}"/>
            </c:ext>
          </c:extLst>
        </c:ser>
        <c:ser>
          <c:idx val="4"/>
          <c:order val="2"/>
          <c:tx>
            <c:strRef>
              <c:f>Sheet1!$P$1</c:f>
              <c:strCache>
                <c:ptCount val="1"/>
                <c:pt idx="0">
                  <c:v>wave2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Sheet1!$P$2:$P$102</c:f>
              <c:numCache>
                <c:formatCode>General</c:formatCode>
                <c:ptCount val="101"/>
                <c:pt idx="0">
                  <c:v>0.2</c:v>
                </c:pt>
                <c:pt idx="1">
                  <c:v>0.173356317272021</c:v>
                </c:pt>
                <c:pt idx="2">
                  <c:v>0.14397870647504499</c:v>
                </c:pt>
                <c:pt idx="3">
                  <c:v>0.11233046929903601</c:v>
                </c:pt>
                <c:pt idx="4">
                  <c:v>7.8910716507945594E-2</c:v>
                </c:pt>
                <c:pt idx="5">
                  <c:v>4.4246496678095999E-2</c:v>
                </c:pt>
                <c:pt idx="6">
                  <c:v>8.88448434130709E-3</c:v>
                </c:pt>
                <c:pt idx="7">
                  <c:v>-2.66176413844918E-2</c:v>
                </c:pt>
                <c:pt idx="8">
                  <c:v>-6.1699991713254701E-2</c:v>
                </c:pt>
                <c:pt idx="9">
                  <c:v>-9.5809297956539904E-2</c:v>
                </c:pt>
                <c:pt idx="10">
                  <c:v>-0.12840763688651199</c:v>
                </c:pt>
                <c:pt idx="11">
                  <c:v>-0.15898091409227499</c:v>
                </c:pt>
                <c:pt idx="12">
                  <c:v>-0.187046971542153</c:v>
                </c:pt>
                <c:pt idx="13">
                  <c:v>-0.212163191491056</c:v>
                </c:pt>
                <c:pt idx="14">
                  <c:v>-0.233933476814945</c:v>
                </c:pt>
                <c:pt idx="15">
                  <c:v>-0.25201449768855799</c:v>
                </c:pt>
                <c:pt idx="16">
                  <c:v>-0.266121106092715</c:v>
                </c:pt>
                <c:pt idx="17">
                  <c:v>-0.276030832761332</c:v>
                </c:pt>
                <c:pt idx="18">
                  <c:v>-0.28158739564872498</c:v>
                </c:pt>
                <c:pt idx="19">
                  <c:v>-0.28270316458667299</c:v>
                </c:pt>
                <c:pt idx="20">
                  <c:v>-0.27936054326218102</c:v>
                </c:pt>
                <c:pt idx="21">
                  <c:v>-0.27161224672138801</c:v>
                </c:pt>
                <c:pt idx="22">
                  <c:v>-0.25958047002319301</c:v>
                </c:pt>
                <c:pt idx="23">
                  <c:v>-0.24345496115343701</c:v>
                </c:pt>
                <c:pt idx="24">
                  <c:v>-0.223490028590863</c:v>
                </c:pt>
                <c:pt idx="25">
                  <c:v>-0.20000053071725499</c:v>
                </c:pt>
                <c:pt idx="26">
                  <c:v>-0.173356910321049</c:v>
                </c:pt>
                <c:pt idx="27">
                  <c:v>-0.14397935250312499</c:v>
                </c:pt>
                <c:pt idx="28">
                  <c:v>-0.112331158117935</c:v>
                </c:pt>
                <c:pt idx="29">
                  <c:v>-7.8911437254597802E-2</c:v>
                </c:pt>
                <c:pt idx="30">
                  <c:v>-4.4247237985914997E-2</c:v>
                </c:pt>
                <c:pt idx="31">
                  <c:v>-8.8852345194452304E-3</c:v>
                </c:pt>
                <c:pt idx="32">
                  <c:v>2.6616894166771599E-2</c:v>
                </c:pt>
                <c:pt idx="33">
                  <c:v>6.16992592400026E-2</c:v>
                </c:pt>
                <c:pt idx="34">
                  <c:v>9.5808591779277003E-2</c:v>
                </c:pt>
                <c:pt idx="35">
                  <c:v>0.12840696814205699</c:v>
                </c:pt>
                <c:pt idx="36">
                  <c:v>0.158980293327109</c:v>
                </c:pt>
                <c:pt idx="37">
                  <c:v>0.187046408546098</c:v>
                </c:pt>
                <c:pt idx="38">
                  <c:v>0.212162695142881</c:v>
                </c:pt>
                <c:pt idx="39">
                  <c:v>0.23393305494234301</c:v>
                </c:pt>
                <c:pt idx="40">
                  <c:v>0.25201415694470197</c:v>
                </c:pt>
                <c:pt idx="41">
                  <c:v>0.266120851851329</c:v>
                </c:pt>
                <c:pt idx="42">
                  <c:v>0.27603066903194801</c:v>
                </c:pt>
                <c:pt idx="43">
                  <c:v>0.28158732501344902</c:v>
                </c:pt>
                <c:pt idx="44">
                  <c:v>0.28270318815946299</c:v>
                </c:pt>
                <c:pt idx="45">
                  <c:v>0.27936066067128301</c:v>
                </c:pt>
                <c:pt idx="46">
                  <c:v>0.27161245611519103</c:v>
                </c:pt>
                <c:pt idx="47">
                  <c:v>0.25958076809943897</c:v>
                </c:pt>
                <c:pt idx="48">
                  <c:v>0.243455343211292</c:v>
                </c:pt>
                <c:pt idx="49">
                  <c:v>0.22349048860505599</c:v>
                </c:pt>
                <c:pt idx="50">
                  <c:v>0.20000106143310101</c:v>
                </c:pt>
                <c:pt idx="51">
                  <c:v>0.173357503368856</c:v>
                </c:pt>
                <c:pt idx="52">
                  <c:v>0.14397999853019</c:v>
                </c:pt>
                <c:pt idx="53">
                  <c:v>0.11233184693604401</c:v>
                </c:pt>
                <c:pt idx="54">
                  <c:v>7.8912158000694302E-2</c:v>
                </c:pt>
                <c:pt idx="55">
                  <c:v>4.42479792934223E-2</c:v>
                </c:pt>
                <c:pt idx="56">
                  <c:v>8.8859846975211394E-3</c:v>
                </c:pt>
                <c:pt idx="57">
                  <c:v>-2.6616146948864002E-2</c:v>
                </c:pt>
                <c:pt idx="58">
                  <c:v>-6.1698526766316E-2</c:v>
                </c:pt>
                <c:pt idx="59">
                  <c:v>-9.5807885601339293E-2</c:v>
                </c:pt>
                <c:pt idx="60">
                  <c:v>-0.12840629939669801</c:v>
                </c:pt>
                <c:pt idx="61">
                  <c:v>-0.15897967256082399</c:v>
                </c:pt>
                <c:pt idx="62">
                  <c:v>-0.187045845548726</c:v>
                </c:pt>
                <c:pt idx="63">
                  <c:v>-0.21216219879321099</c:v>
                </c:pt>
                <c:pt idx="64">
                  <c:v>-0.233932633068094</c:v>
                </c:pt>
                <c:pt idx="65">
                  <c:v>-0.25201381619907098</c:v>
                </c:pt>
                <c:pt idx="66">
                  <c:v>-0.266120597608069</c:v>
                </c:pt>
                <c:pt idx="67">
                  <c:v>-0.27603050530062001</c:v>
                </c:pt>
                <c:pt idx="68">
                  <c:v>-0.28158725437619098</c:v>
                </c:pt>
                <c:pt idx="69">
                  <c:v>-0.28270321173026403</c:v>
                </c:pt>
                <c:pt idx="70">
                  <c:v>-0.27936077807841703</c:v>
                </c:pt>
                <c:pt idx="71">
                  <c:v>-0.27161266550708202</c:v>
                </c:pt>
                <c:pt idx="72">
                  <c:v>-0.25958106617385601</c:v>
                </c:pt>
                <c:pt idx="73">
                  <c:v>-0.243455725267432</c:v>
                </c:pt>
                <c:pt idx="74">
                  <c:v>-0.22349094861767599</c:v>
                </c:pt>
                <c:pt idx="75">
                  <c:v>-0.20000159214753799</c:v>
                </c:pt>
                <c:pt idx="76">
                  <c:v>-0.173358096415442</c:v>
                </c:pt>
                <c:pt idx="77">
                  <c:v>-0.14398064455624199</c:v>
                </c:pt>
                <c:pt idx="78">
                  <c:v>-0.112332535753361</c:v>
                </c:pt>
                <c:pt idx="79">
                  <c:v>-7.8912878746235093E-2</c:v>
                </c:pt>
                <c:pt idx="80">
                  <c:v>-4.4248720600617797E-2</c:v>
                </c:pt>
                <c:pt idx="81">
                  <c:v>-8.8867348755340102E-3</c:v>
                </c:pt>
                <c:pt idx="82">
                  <c:v>2.6615399730768999E-2</c:v>
                </c:pt>
                <c:pt idx="83">
                  <c:v>6.1697794292194602E-2</c:v>
                </c:pt>
                <c:pt idx="84">
                  <c:v>9.5807179422727304E-2</c:v>
                </c:pt>
                <c:pt idx="85">
                  <c:v>0.12840563065043401</c:v>
                </c:pt>
                <c:pt idx="86">
                  <c:v>0.15897905179341901</c:v>
                </c:pt>
                <c:pt idx="87">
                  <c:v>0.187045282550036</c:v>
                </c:pt>
                <c:pt idx="88">
                  <c:v>0.21216170244204799</c:v>
                </c:pt>
                <c:pt idx="89">
                  <c:v>0.23393221119219801</c:v>
                </c:pt>
                <c:pt idx="90">
                  <c:v>0.25201347545166503</c:v>
                </c:pt>
                <c:pt idx="91">
                  <c:v>0.266120343362935</c:v>
                </c:pt>
                <c:pt idx="92">
                  <c:v>0.27603034156734901</c:v>
                </c:pt>
                <c:pt idx="93">
                  <c:v>0.28158718373694902</c:v>
                </c:pt>
                <c:pt idx="94">
                  <c:v>0.28270323529907299</c:v>
                </c:pt>
                <c:pt idx="95">
                  <c:v>0.279360895483584</c:v>
                </c:pt>
                <c:pt idx="96">
                  <c:v>0.27161287489705999</c:v>
                </c:pt>
                <c:pt idx="97">
                  <c:v>0.25958136424644501</c:v>
                </c:pt>
                <c:pt idx="98">
                  <c:v>0.24345610732185799</c:v>
                </c:pt>
                <c:pt idx="99">
                  <c:v>0.22349140862872199</c:v>
                </c:pt>
                <c:pt idx="100">
                  <c:v>0.20000212286056801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8F-B04F-8753-035C89E7E1EB}"/>
            </c:ext>
          </c:extLst>
        </c:ser>
        <c:ser>
          <c:idx val="5"/>
          <c:order val="3"/>
          <c:tx>
            <c:strRef>
              <c:f>Sheet1!$Q$1</c:f>
              <c:strCache>
                <c:ptCount val="1"/>
                <c:pt idx="0">
                  <c:v>wave3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Sheet1!$Q$2:$Q$102</c:f>
              <c:numCache>
                <c:formatCode>General</c:formatCode>
                <c:ptCount val="101"/>
                <c:pt idx="0">
                  <c:v>-0.3</c:v>
                </c:pt>
                <c:pt idx="1">
                  <c:v>-0.257209952530704</c:v>
                </c:pt>
                <c:pt idx="2">
                  <c:v>-0.205308129610075</c:v>
                </c:pt>
                <c:pt idx="3">
                  <c:v>-0.14613317609347101</c:v>
                </c:pt>
                <c:pt idx="4">
                  <c:v>-8.1781390679606603E-2</c:v>
                </c:pt>
                <c:pt idx="5">
                  <c:v>-1.45324636091361E-2</c:v>
                </c:pt>
                <c:pt idx="6">
                  <c:v>5.3231282362618197E-2</c:v>
                </c:pt>
                <c:pt idx="7">
                  <c:v>0.119109286794815</c:v>
                </c:pt>
                <c:pt idx="8">
                  <c:v>0.180767792468257</c:v>
                </c:pt>
                <c:pt idx="9">
                  <c:v>0.23602251975910499</c:v>
                </c:pt>
                <c:pt idx="10">
                  <c:v>0.28291604570318202</c:v>
                </c:pt>
                <c:pt idx="11">
                  <c:v>0.31978714656353702</c:v>
                </c:pt>
                <c:pt idx="12">
                  <c:v>0.34532964741040001</c:v>
                </c:pt>
                <c:pt idx="13">
                  <c:v>0.35863869394131498</c:v>
                </c:pt>
                <c:pt idx="14">
                  <c:v>0.35924280734191999</c:v>
                </c:pt>
                <c:pt idx="15">
                  <c:v>0.347120586629869</c:v>
                </c:pt>
                <c:pt idx="16">
                  <c:v>0.32270146679402201</c:v>
                </c:pt>
                <c:pt idx="17">
                  <c:v>0.28685050587149602</c:v>
                </c:pt>
                <c:pt idx="18">
                  <c:v>0.24083773988705201</c:v>
                </c:pt>
                <c:pt idx="19">
                  <c:v>0.18629319126952601</c:v>
                </c:pt>
                <c:pt idx="20">
                  <c:v>0.12514912459191299</c:v>
                </c:pt>
                <c:pt idx="21">
                  <c:v>5.9571595250851199E-2</c:v>
                </c:pt>
                <c:pt idx="22">
                  <c:v>-8.1162839964362098E-3</c:v>
                </c:pt>
                <c:pt idx="23">
                  <c:v>-7.5516640321118406E-2</c:v>
                </c:pt>
                <c:pt idx="24">
                  <c:v>-0.14024178652008501</c:v>
                </c:pt>
                <c:pt idx="25">
                  <c:v>-0.199998805883009</c:v>
                </c:pt>
                <c:pt idx="26">
                  <c:v>-0.25267077977311703</c:v>
                </c:pt>
                <c:pt idx="27">
                  <c:v>-0.29639178039895803</c:v>
                </c:pt>
                <c:pt idx="28">
                  <c:v>-0.32961297212532098</c:v>
                </c:pt>
                <c:pt idx="29">
                  <c:v>-0.35115747965535998</c:v>
                </c:pt>
                <c:pt idx="30">
                  <c:v>-0.36026207935448401</c:v>
                </c:pt>
                <c:pt idx="31">
                  <c:v>-0.35660423678257502</c:v>
                </c:pt>
                <c:pt idx="32">
                  <c:v>-0.34031353261807601</c:v>
                </c:pt>
                <c:pt idx="33">
                  <c:v>-0.311967072205593</c:v>
                </c:pt>
                <c:pt idx="34">
                  <c:v>-0.27256904134578003</c:v>
                </c:pt>
                <c:pt idx="35">
                  <c:v>-0.22351513257264499</c:v>
                </c:pt>
                <c:pt idx="36">
                  <c:v>-0.166543102132994</c:v>
                </c:pt>
                <c:pt idx="37">
                  <c:v>-0.103671209208732</c:v>
                </c:pt>
                <c:pt idx="38">
                  <c:v>-3.7126718199583797E-2</c:v>
                </c:pt>
                <c:pt idx="39">
                  <c:v>3.0733003095761501E-2</c:v>
                </c:pt>
                <c:pt idx="40">
                  <c:v>9.7503994268502203E-2</c:v>
                </c:pt>
                <c:pt idx="41">
                  <c:v>0.16082086365224799</c:v>
                </c:pt>
                <c:pt idx="42">
                  <c:v>0.21844058336090999</c:v>
                </c:pt>
                <c:pt idx="43">
                  <c:v>0.26832194953597299</c:v>
                </c:pt>
                <c:pt idx="44">
                  <c:v>0.308697892889016</c:v>
                </c:pt>
                <c:pt idx="45">
                  <c:v>0.33813807790678002</c:v>
                </c:pt>
                <c:pt idx="46">
                  <c:v>0.355599573114459</c:v>
                </c:pt>
                <c:pt idx="47">
                  <c:v>0.360463797380913</c:v>
                </c:pt>
                <c:pt idx="48">
                  <c:v>0.352558433426717</c:v>
                </c:pt>
                <c:pt idx="49">
                  <c:v>0.33216353223941503</c:v>
                </c:pt>
                <c:pt idx="50">
                  <c:v>0.30000159214437</c:v>
                </c:pt>
                <c:pt idx="51">
                  <c:v>0.25721196398451102</c:v>
                </c:pt>
                <c:pt idx="52">
                  <c:v>0.20531048911668501</c:v>
                </c:pt>
                <c:pt idx="53">
                  <c:v>0.14613580006632701</c:v>
                </c:pt>
                <c:pt idx="54">
                  <c:v>8.1784186163318007E-2</c:v>
                </c:pt>
                <c:pt idx="55">
                  <c:v>1.4535331572466399E-2</c:v>
                </c:pt>
                <c:pt idx="56">
                  <c:v>-5.3228443518529199E-2</c:v>
                </c:pt>
                <c:pt idx="57">
                  <c:v>-0.119106577637265</c:v>
                </c:pt>
                <c:pt idx="58">
                  <c:v>-0.18076530897034099</c:v>
                </c:pt>
                <c:pt idx="59">
                  <c:v>-0.23602034989982701</c:v>
                </c:pt>
                <c:pt idx="60">
                  <c:v>-0.282914266350758</c:v>
                </c:pt>
                <c:pt idx="61">
                  <c:v>-0.31978582075230899</c:v>
                </c:pt>
                <c:pt idx="62">
                  <c:v>-0.34532882210781202</c:v>
                </c:pt>
                <c:pt idx="63">
                  <c:v>-0.35863839838407302</c:v>
                </c:pt>
                <c:pt idx="64">
                  <c:v>-0.35924305200027001</c:v>
                </c:pt>
                <c:pt idx="65">
                  <c:v>-0.34712136283668099</c:v>
                </c:pt>
                <c:pt idx="66">
                  <c:v>-0.322702747051829</c:v>
                </c:pt>
                <c:pt idx="67">
                  <c:v>-0.28685224482660399</c:v>
                </c:pt>
                <c:pt idx="68">
                  <c:v>-0.24083987593621201</c:v>
                </c:pt>
                <c:pt idx="69">
                  <c:v>-0.18629564874225901</c:v>
                </c:pt>
                <c:pt idx="70">
                  <c:v>-0.12515181643116999</c:v>
                </c:pt>
                <c:pt idx="71">
                  <c:v>-5.9574426097044102E-2</c:v>
                </c:pt>
                <c:pt idx="72">
                  <c:v>8.1134144272753898E-3</c:v>
                </c:pt>
                <c:pt idx="73">
                  <c:v>7.5513833684736603E-2</c:v>
                </c:pt>
                <c:pt idx="74">
                  <c:v>0.14023914224280801</c:v>
                </c:pt>
                <c:pt idx="75">
                  <c:v>0.19999641763952</c:v>
                </c:pt>
                <c:pt idx="76">
                  <c:v>0.25266873216799002</c:v>
                </c:pt>
                <c:pt idx="77">
                  <c:v>0.29639014596950303</c:v>
                </c:pt>
                <c:pt idx="78">
                  <c:v>0.32961180877191798</c:v>
                </c:pt>
                <c:pt idx="79">
                  <c:v>0.351156828590315</c:v>
                </c:pt>
                <c:pt idx="80">
                  <c:v>0.36026196364206198</c:v>
                </c:pt>
                <c:pt idx="81">
                  <c:v>0.35660466052193801</c:v>
                </c:pt>
                <c:pt idx="82">
                  <c:v>0.34031448079807203</c:v>
                </c:pt>
                <c:pt idx="83">
                  <c:v>0.31196851123652902</c:v>
                </c:pt>
                <c:pt idx="84">
                  <c:v>0.27257092024935398</c:v>
                </c:pt>
                <c:pt idx="85">
                  <c:v>0.223517384787873</c:v>
                </c:pt>
                <c:pt idx="86">
                  <c:v>0.16654564787416301</c:v>
                </c:pt>
                <c:pt idx="87">
                  <c:v>0.103673958291846</c:v>
                </c:pt>
                <c:pt idx="88">
                  <c:v>3.7129573237164197E-2</c:v>
                </c:pt>
                <c:pt idx="89">
                  <c:v>-3.0730143244673099E-2</c:v>
                </c:pt>
                <c:pt idx="90">
                  <c:v>-9.75012309153864E-2</c:v>
                </c:pt>
                <c:pt idx="91">
                  <c:v>-0.16081829469010001</c:v>
                </c:pt>
                <c:pt idx="92">
                  <c:v>-0.21843829979634299</c:v>
                </c:pt>
                <c:pt idx="93">
                  <c:v>-0.26832003226526302</c:v>
                </c:pt>
                <c:pt idx="94">
                  <c:v>-0.30869640983232</c:v>
                </c:pt>
                <c:pt idx="95">
                  <c:v>-0.33813708160203199</c:v>
                </c:pt>
                <c:pt idx="96">
                  <c:v>-0.35559909885619201</c:v>
                </c:pt>
                <c:pt idx="97">
                  <c:v>-0.36046386196993402</c:v>
                </c:pt>
                <c:pt idx="98">
                  <c:v>-0.35255903457493298</c:v>
                </c:pt>
                <c:pt idx="99">
                  <c:v>-0.33216464865088402</c:v>
                </c:pt>
                <c:pt idx="100">
                  <c:v>-0.300003184269727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38F-B04F-8753-035C89E7E1EB}"/>
            </c:ext>
          </c:extLst>
        </c:ser>
        <c:ser>
          <c:idx val="6"/>
          <c:order val="4"/>
          <c:tx>
            <c:strRef>
              <c:f>Sheet1!$R$1</c:f>
              <c:strCache>
                <c:ptCount val="1"/>
                <c:pt idx="0">
                  <c:v>wave4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Sheet1!$R$2:$R$102</c:f>
              <c:numCache>
                <c:formatCode>General</c:formatCode>
                <c:ptCount val="101"/>
                <c:pt idx="0">
                  <c:v>-0.2</c:v>
                </c:pt>
                <c:pt idx="1">
                  <c:v>-0.11233046929903601</c:v>
                </c:pt>
                <c:pt idx="2">
                  <c:v>-8.88448434130709E-3</c:v>
                </c:pt>
                <c:pt idx="3">
                  <c:v>9.5809297956539904E-2</c:v>
                </c:pt>
                <c:pt idx="4">
                  <c:v>0.187046971542153</c:v>
                </c:pt>
                <c:pt idx="5">
                  <c:v>0.25201449768855799</c:v>
                </c:pt>
                <c:pt idx="6">
                  <c:v>0.28158739564872498</c:v>
                </c:pt>
                <c:pt idx="7">
                  <c:v>0.27161224672138801</c:v>
                </c:pt>
                <c:pt idx="8">
                  <c:v>0.223490028590863</c:v>
                </c:pt>
                <c:pt idx="9">
                  <c:v>0.14397935250312499</c:v>
                </c:pt>
                <c:pt idx="10">
                  <c:v>4.4247237985914997E-2</c:v>
                </c:pt>
                <c:pt idx="11">
                  <c:v>-6.16992592400026E-2</c:v>
                </c:pt>
                <c:pt idx="12">
                  <c:v>-0.158980293327109</c:v>
                </c:pt>
                <c:pt idx="13">
                  <c:v>-0.23393305494234301</c:v>
                </c:pt>
                <c:pt idx="14">
                  <c:v>-0.27603066903194801</c:v>
                </c:pt>
                <c:pt idx="15">
                  <c:v>-0.27936066067128301</c:v>
                </c:pt>
                <c:pt idx="16">
                  <c:v>-0.243455343211292</c:v>
                </c:pt>
                <c:pt idx="17">
                  <c:v>-0.173357503368856</c:v>
                </c:pt>
                <c:pt idx="18">
                  <c:v>-7.8912158000694302E-2</c:v>
                </c:pt>
                <c:pt idx="19">
                  <c:v>2.6616146948864002E-2</c:v>
                </c:pt>
                <c:pt idx="20">
                  <c:v>0.12840629939669801</c:v>
                </c:pt>
                <c:pt idx="21">
                  <c:v>0.21216219879321099</c:v>
                </c:pt>
                <c:pt idx="22">
                  <c:v>0.266120597608069</c:v>
                </c:pt>
                <c:pt idx="23">
                  <c:v>0.28270321173026403</c:v>
                </c:pt>
                <c:pt idx="24">
                  <c:v>0.25958106617385601</c:v>
                </c:pt>
                <c:pt idx="25">
                  <c:v>0.20000159214753799</c:v>
                </c:pt>
                <c:pt idx="26">
                  <c:v>0.112332535753361</c:v>
                </c:pt>
                <c:pt idx="27">
                  <c:v>8.8867348755340102E-3</c:v>
                </c:pt>
                <c:pt idx="28">
                  <c:v>-9.5807179422727304E-2</c:v>
                </c:pt>
                <c:pt idx="29">
                  <c:v>-0.187045282550036</c:v>
                </c:pt>
                <c:pt idx="30">
                  <c:v>-0.25201347545166503</c:v>
                </c:pt>
                <c:pt idx="31">
                  <c:v>-0.28158718373694902</c:v>
                </c:pt>
                <c:pt idx="32">
                  <c:v>-0.27161287489705999</c:v>
                </c:pt>
                <c:pt idx="33">
                  <c:v>-0.22349140862872199</c:v>
                </c:pt>
                <c:pt idx="34">
                  <c:v>-0.14398129058128001</c:v>
                </c:pt>
                <c:pt idx="35">
                  <c:v>-4.4249461907502202E-2</c:v>
                </c:pt>
                <c:pt idx="36">
                  <c:v>6.1697061817639398E-2</c:v>
                </c:pt>
                <c:pt idx="37">
                  <c:v>0.15897843102489501</c:v>
                </c:pt>
                <c:pt idx="38">
                  <c:v>0.233931789314654</c:v>
                </c:pt>
                <c:pt idx="39">
                  <c:v>0.27603017783213402</c:v>
                </c:pt>
                <c:pt idx="40">
                  <c:v>0.279361012886784</c:v>
                </c:pt>
                <c:pt idx="41">
                  <c:v>0.24345648937457001</c:v>
                </c:pt>
                <c:pt idx="42">
                  <c:v>0.173359282504953</c:v>
                </c:pt>
                <c:pt idx="43">
                  <c:v>7.8914320235649302E-2</c:v>
                </c:pt>
                <c:pt idx="44">
                  <c:v>-2.66139052940167E-2</c:v>
                </c:pt>
                <c:pt idx="45">
                  <c:v>-0.128404293155195</c:v>
                </c:pt>
                <c:pt idx="46">
                  <c:v>-0.21216070973523901</c:v>
                </c:pt>
                <c:pt idx="47">
                  <c:v>-0.26611983486704599</c:v>
                </c:pt>
                <c:pt idx="48">
                  <c:v>-0.28270328243072101</c:v>
                </c:pt>
                <c:pt idx="49">
                  <c:v>-0.25958196038614001</c:v>
                </c:pt>
                <c:pt idx="50">
                  <c:v>-0.20000318428240199</c:v>
                </c:pt>
                <c:pt idx="51">
                  <c:v>-0.112334602200567</c:v>
                </c:pt>
                <c:pt idx="52">
                  <c:v>-8.8889854091976292E-3</c:v>
                </c:pt>
                <c:pt idx="53">
                  <c:v>9.5805060882842796E-2</c:v>
                </c:pt>
                <c:pt idx="54">
                  <c:v>0.18704359354606601</c:v>
                </c:pt>
                <c:pt idx="55">
                  <c:v>0.252012453198801</c:v>
                </c:pt>
                <c:pt idx="56">
                  <c:v>0.281586971807329</c:v>
                </c:pt>
                <c:pt idx="57">
                  <c:v>0.27161350305551801</c:v>
                </c:pt>
                <c:pt idx="58">
                  <c:v>0.22349278865241801</c:v>
                </c:pt>
                <c:pt idx="59">
                  <c:v>0.14398322865030999</c:v>
                </c:pt>
                <c:pt idx="60">
                  <c:v>4.4251685826285601E-2</c:v>
                </c:pt>
                <c:pt idx="61">
                  <c:v>-6.16948643913664E-2</c:v>
                </c:pt>
                <c:pt idx="62">
                  <c:v>-0.15897656871260599</c:v>
                </c:pt>
                <c:pt idx="63">
                  <c:v>-0.23393052367214001</c:v>
                </c:pt>
                <c:pt idx="64">
                  <c:v>-0.27602968661482802</c:v>
                </c:pt>
                <c:pt idx="65">
                  <c:v>-0.27936136508458098</c:v>
                </c:pt>
                <c:pt idx="66">
                  <c:v>-0.243457635522418</c:v>
                </c:pt>
                <c:pt idx="67">
                  <c:v>-0.17336106163006401</c:v>
                </c:pt>
                <c:pt idx="68">
                  <c:v>-7.8916482465603996E-2</c:v>
                </c:pt>
                <c:pt idx="69">
                  <c:v>2.6611663637482501E-2</c:v>
                </c:pt>
                <c:pt idx="70">
                  <c:v>0.128402286905555</c:v>
                </c:pt>
                <c:pt idx="71">
                  <c:v>0.21215922066382201</c:v>
                </c:pt>
                <c:pt idx="72">
                  <c:v>0.26611907210915797</c:v>
                </c:pt>
                <c:pt idx="73">
                  <c:v>0.282703353113262</c:v>
                </c:pt>
                <c:pt idx="74">
                  <c:v>0.259582854581974</c:v>
                </c:pt>
                <c:pt idx="75">
                  <c:v>0.20000477640459099</c:v>
                </c:pt>
                <c:pt idx="76">
                  <c:v>0.112336668640654</c:v>
                </c:pt>
                <c:pt idx="77">
                  <c:v>8.8912359422984606E-3</c:v>
                </c:pt>
                <c:pt idx="78">
                  <c:v>-9.58029423368877E-2</c:v>
                </c:pt>
                <c:pt idx="79">
                  <c:v>-0.187041904530242</c:v>
                </c:pt>
                <c:pt idx="80">
                  <c:v>-0.25201143092996497</c:v>
                </c:pt>
                <c:pt idx="81">
                  <c:v>-0.28158675985986298</c:v>
                </c:pt>
                <c:pt idx="82">
                  <c:v>-0.27161413119676298</c:v>
                </c:pt>
                <c:pt idx="83">
                  <c:v>-0.22349416866195099</c:v>
                </c:pt>
                <c:pt idx="84">
                  <c:v>-0.143985166710215</c:v>
                </c:pt>
                <c:pt idx="85">
                  <c:v>-4.4253909742263502E-2</c:v>
                </c:pt>
                <c:pt idx="86">
                  <c:v>6.1692666961184098E-2</c:v>
                </c:pt>
                <c:pt idx="87">
                  <c:v>0.158974706390243</c:v>
                </c:pt>
                <c:pt idx="88">
                  <c:v>0.23392925801480099</c:v>
                </c:pt>
                <c:pt idx="89">
                  <c:v>0.27602919538002801</c:v>
                </c:pt>
                <c:pt idx="90">
                  <c:v>0.27936171726467302</c:v>
                </c:pt>
                <c:pt idx="91">
                  <c:v>0.243458781654839</c:v>
                </c:pt>
                <c:pt idx="92">
                  <c:v>0.17336284074418801</c:v>
                </c:pt>
                <c:pt idx="93">
                  <c:v>7.8918644690557496E-2</c:v>
                </c:pt>
                <c:pt idx="94">
                  <c:v>-2.6609421979262901E-2</c:v>
                </c:pt>
                <c:pt idx="95">
                  <c:v>-0.12840028064777601</c:v>
                </c:pt>
                <c:pt idx="96">
                  <c:v>-0.21215773157896001</c:v>
                </c:pt>
                <c:pt idx="97">
                  <c:v>-0.266118309334404</c:v>
                </c:pt>
                <c:pt idx="98">
                  <c:v>-0.28270342377788699</c:v>
                </c:pt>
                <c:pt idx="99">
                  <c:v>-0.25958374876135698</c:v>
                </c:pt>
                <c:pt idx="100">
                  <c:v>-0.200006368514104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38F-B04F-8753-035C89E7E1EB}"/>
            </c:ext>
          </c:extLst>
        </c:ser>
        <c:ser>
          <c:idx val="2"/>
          <c:order val="5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7620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38F-B04F-8753-035C89E7E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022088"/>
        <c:axId val="-2058018968"/>
      </c:scatterChart>
      <c:valAx>
        <c:axId val="-205802208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58018968"/>
        <c:crosses val="autoZero"/>
        <c:crossBetween val="midCat"/>
      </c:valAx>
      <c:valAx>
        <c:axId val="-205801896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802208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</a:t>
            </a:r>
            <a:r>
              <a:rPr lang="en-US"/>
              <a:t>irst</a:t>
            </a:r>
            <a:r>
              <a:rPr lang="en-US" baseline="0"/>
              <a:t>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E1-AC40-AEAA-F84B2B135B13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wave1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-0.35</c:v>
                </c:pt>
                <c:pt idx="1">
                  <c:v>-0.33675126280378798</c:v>
                </c:pt>
                <c:pt idx="2">
                  <c:v>-0.32217352446469</c:v>
                </c:pt>
                <c:pt idx="3">
                  <c:v>-0.30632431655883702</c:v>
                </c:pt>
                <c:pt idx="4">
                  <c:v>-0.28926618856338798</c:v>
                </c:pt>
                <c:pt idx="5">
                  <c:v>-0.27106646100273402</c:v>
                </c:pt>
                <c:pt idx="6">
                  <c:v>-0.25179695976559402</c:v>
                </c:pt>
                <c:pt idx="7">
                  <c:v>-0.23153373264152699</c:v>
                </c:pt>
                <c:pt idx="8">
                  <c:v>-0.210356749195552</c:v>
                </c:pt>
                <c:pt idx="9">
                  <c:v>-0.188349585165348</c:v>
                </c:pt>
                <c:pt idx="10">
                  <c:v>-0.16559909262654901</c:v>
                </c:pt>
                <c:pt idx="11">
                  <c:v>-0.14219505722786999</c:v>
                </c:pt>
                <c:pt idx="12">
                  <c:v>-0.118229843848756</c:v>
                </c:pt>
                <c:pt idx="13">
                  <c:v>-9.3798032078029003E-2</c:v>
                </c:pt>
                <c:pt idx="14">
                  <c:v>-6.8996042952080394E-2</c:v>
                </c:pt>
                <c:pt idx="15">
                  <c:v>-4.3921758425738998E-2</c:v>
                </c:pt>
                <c:pt idx="16">
                  <c:v>-1.8674135077564099E-2</c:v>
                </c:pt>
                <c:pt idx="17">
                  <c:v>6.6471864259017004E-3</c:v>
                </c:pt>
                <c:pt idx="18">
                  <c:v>3.1942274565657298E-2</c:v>
                </c:pt>
                <c:pt idx="19">
                  <c:v>5.7111301353628498E-2</c:v>
                </c:pt>
                <c:pt idx="20">
                  <c:v>8.2054936307464493E-2</c:v>
                </c:pt>
                <c:pt idx="21">
                  <c:v>0.10667473846191</c:v>
                </c:pt>
                <c:pt idx="22">
                  <c:v>0.13087354486966499</c:v>
                </c:pt>
                <c:pt idx="23">
                  <c:v>0.154555854058502</c:v>
                </c:pt>
                <c:pt idx="24">
                  <c:v>0.17762820293130899</c:v>
                </c:pt>
                <c:pt idx="25">
                  <c:v>0.19999953562160999</c:v>
                </c:pt>
                <c:pt idx="26">
                  <c:v>0.22158156284886801</c:v>
                </c:pt>
                <c:pt idx="27">
                  <c:v>0.242289110355347</c:v>
                </c:pt>
                <c:pt idx="28">
                  <c:v>0.26204045504942902</c:v>
                </c:pt>
                <c:pt idx="29">
                  <c:v>0.28075764752877702</c:v>
                </c:pt>
                <c:pt idx="30">
                  <c:v>0.298366819710494</c:v>
                </c:pt>
                <c:pt idx="31">
                  <c:v>0.31479847635420399</c:v>
                </c:pt>
                <c:pt idx="32">
                  <c:v>0.32998776932756002</c:v>
                </c:pt>
                <c:pt idx="33">
                  <c:v>0.34387475353175601</c:v>
                </c:pt>
                <c:pt idx="34">
                  <c:v>0.35640462347705398</c:v>
                </c:pt>
                <c:pt idx="35">
                  <c:v>0.36752792957463998</c:v>
                </c:pt>
                <c:pt idx="36">
                  <c:v>0.37720077329123802</c:v>
                </c:pt>
                <c:pt idx="37">
                  <c:v>0.38538498039626701</c:v>
                </c:pt>
                <c:pt idx="38">
                  <c:v>0.39204825161784002</c:v>
                </c:pt>
                <c:pt idx="39">
                  <c:v>0.39716429011301202</c:v>
                </c:pt>
                <c:pt idx="40">
                  <c:v>0.40071290524923697</c:v>
                </c:pt>
                <c:pt idx="41">
                  <c:v>0.40268009228743001</c:v>
                </c:pt>
                <c:pt idx="42">
                  <c:v>0.40305808765218598</c:v>
                </c:pt>
                <c:pt idx="43">
                  <c:v>0.40184539957100801</c:v>
                </c:pt>
                <c:pt idx="44">
                  <c:v>0.39904681396164599</c:v>
                </c:pt>
                <c:pt idx="45">
                  <c:v>0.39467337554429499</c:v>
                </c:pt>
                <c:pt idx="46">
                  <c:v>0.38874234425320803</c:v>
                </c:pt>
                <c:pt idx="47">
                  <c:v>0.381277127119731</c:v>
                </c:pt>
                <c:pt idx="48">
                  <c:v>0.37230718589560102</c:v>
                </c:pt>
                <c:pt idx="49">
                  <c:v>0.361867920781071</c:v>
                </c:pt>
                <c:pt idx="50">
                  <c:v>0.35000053071672599</c:v>
                </c:pt>
                <c:pt idx="51">
                  <c:v>0.33675185079036202</c:v>
                </c:pt>
                <c:pt idx="52">
                  <c:v>0.32217416740060001</c:v>
                </c:pt>
                <c:pt idx="53">
                  <c:v>0.30632501190671402</c:v>
                </c:pt>
                <c:pt idx="54">
                  <c:v>0.28926693357901601</c:v>
                </c:pt>
                <c:pt idx="55">
                  <c:v>0.271067252745881</c:v>
                </c:pt>
                <c:pt idx="56">
                  <c:v>0.25179779511161798</c:v>
                </c:pt>
                <c:pt idx="57">
                  <c:v>0.23153460829370401</c:v>
                </c:pt>
                <c:pt idx="58">
                  <c:v>0.210357661698089</c:v>
                </c:pt>
                <c:pt idx="59">
                  <c:v>0.188350530917019</c:v>
                </c:pt>
                <c:pt idx="60">
                  <c:v>0.165600067894912</c:v>
                </c:pt>
                <c:pt idx="61">
                  <c:v>0.142196058163991</c:v>
                </c:pt>
                <c:pt idx="62">
                  <c:v>0.11823086650240699</c:v>
                </c:pt>
                <c:pt idx="63">
                  <c:v>9.3799072413268E-2</c:v>
                </c:pt>
                <c:pt idx="64">
                  <c:v>6.8997096863187099E-2</c:v>
                </c:pt>
                <c:pt idx="65">
                  <c:v>4.3922821753414401E-2</c:v>
                </c:pt>
                <c:pt idx="66">
                  <c:v>1.8675203625347001E-2</c:v>
                </c:pt>
                <c:pt idx="67">
                  <c:v>-6.6461168750739904E-3</c:v>
                </c:pt>
                <c:pt idx="68">
                  <c:v>-3.1941208232806502E-2</c:v>
                </c:pt>
                <c:pt idx="69">
                  <c:v>-5.7110242447075799E-2</c:v>
                </c:pt>
                <c:pt idx="70">
                  <c:v>-8.2053889006223193E-2</c:v>
                </c:pt>
                <c:pt idx="71">
                  <c:v>-0.106673706899193</c:v>
                </c:pt>
                <c:pt idx="72">
                  <c:v>-0.13087253311657199</c:v>
                </c:pt>
                <c:pt idx="73">
                  <c:v>-0.15455486610795299</c:v>
                </c:pt>
                <c:pt idx="74">
                  <c:v>-0.17762724268228799</c:v>
                </c:pt>
                <c:pt idx="75">
                  <c:v>-0.19999860686377399</c:v>
                </c:pt>
                <c:pt idx="76">
                  <c:v>-0.22158066924759401</c:v>
                </c:pt>
                <c:pt idx="77">
                  <c:v>-0.24228825543726501</c:v>
                </c:pt>
                <c:pt idx="78">
                  <c:v>-0.26203964218850401</c:v>
                </c:pt>
                <c:pt idx="79">
                  <c:v>-0.28075687993299497</c:v>
                </c:pt>
                <c:pt idx="80">
                  <c:v>-0.29836610040919898</c:v>
                </c:pt>
                <c:pt idx="81">
                  <c:v>-0.314797808186145</c:v>
                </c:pt>
                <c:pt idx="82">
                  <c:v>-0.329987154929686</c:v>
                </c:pt>
                <c:pt idx="83">
                  <c:v>-0.34387419532881203</c:v>
                </c:pt>
                <c:pt idx="84">
                  <c:v>-0.35640412367200702</c:v>
                </c:pt>
                <c:pt idx="85">
                  <c:v>-0.36752749013998998</c:v>
                </c:pt>
                <c:pt idx="86">
                  <c:v>-0.37720039596122901</c:v>
                </c:pt>
                <c:pt idx="87">
                  <c:v>-0.385384666660046</c:v>
                </c:pt>
                <c:pt idx="88">
                  <c:v>-0.39204800271357798</c:v>
                </c:pt>
                <c:pt idx="89">
                  <c:v>-0.39716410702302002</c:v>
                </c:pt>
                <c:pt idx="90">
                  <c:v>-0.40071278869608501</c:v>
                </c:pt>
                <c:pt idx="91">
                  <c:v>-0.40268004273109997</c:v>
                </c:pt>
                <c:pt idx="92">
                  <c:v>-0.40305810528825398</c:v>
                </c:pt>
                <c:pt idx="93">
                  <c:v>-0.40184548432987199</c:v>
                </c:pt>
                <c:pt idx="94">
                  <c:v>-0.39904696550880198</c:v>
                </c:pt>
                <c:pt idx="95">
                  <c:v>-0.39467359328165802</c:v>
                </c:pt>
                <c:pt idx="96">
                  <c:v>-0.38874262732146803</c:v>
                </c:pt>
                <c:pt idx="97">
                  <c:v>-0.38127747440174897</c:v>
                </c:pt>
                <c:pt idx="98">
                  <c:v>-0.37230759602081598</c:v>
                </c:pt>
                <c:pt idx="99">
                  <c:v>-0.36186839213090899</c:v>
                </c:pt>
                <c:pt idx="100">
                  <c:v>-0.35000106143098803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E1-AC40-AEAA-F84B2B135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922504"/>
        <c:axId val="-2058919512"/>
      </c:scatterChart>
      <c:valAx>
        <c:axId val="-205892250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58919512"/>
        <c:crosses val="autoZero"/>
        <c:crossBetween val="midCat"/>
      </c:valAx>
      <c:valAx>
        <c:axId val="-2058919512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892250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removal of first </a:t>
            </a:r>
            <a:r>
              <a:rPr lang="en-US" baseline="0"/>
              <a:t>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wave 1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Sheet1!$T$2:$T$102</c:f>
              <c:numCache>
                <c:formatCode>General</c:formatCode>
                <c:ptCount val="101"/>
                <c:pt idx="0">
                  <c:v>-0.35</c:v>
                </c:pt>
                <c:pt idx="1">
                  <c:v>-0.24618417089741901</c:v>
                </c:pt>
                <c:pt idx="2">
                  <c:v>-2.02140401560023E-2</c:v>
                </c:pt>
                <c:pt idx="3">
                  <c:v>0.11200679018094301</c:v>
                </c:pt>
                <c:pt idx="4">
                  <c:v>0.134176562730176</c:v>
                </c:pt>
                <c:pt idx="5">
                  <c:v>0.231728199059894</c:v>
                </c:pt>
                <c:pt idx="6">
                  <c:v>0.39370276431259699</c:v>
                </c:pt>
                <c:pt idx="7">
                  <c:v>0.414104356507769</c:v>
                </c:pt>
                <c:pt idx="8">
                  <c:v>0.29255836006663999</c:v>
                </c:pt>
                <c:pt idx="9">
                  <c:v>0.234191977251551</c:v>
                </c:pt>
                <c:pt idx="10">
                  <c:v>0.24875498340073501</c:v>
                </c:pt>
                <c:pt idx="11">
                  <c:v>0.149107702963128</c:v>
                </c:pt>
                <c:pt idx="12">
                  <c:v>-5.0696821375586697E-2</c:v>
                </c:pt>
                <c:pt idx="13">
                  <c:v>-0.13745841490133001</c:v>
                </c:pt>
                <c:pt idx="14">
                  <c:v>-0.100722267270027</c:v>
                </c:pt>
                <c:pt idx="15">
                  <c:v>-0.13425357664370199</c:v>
                </c:pt>
                <c:pt idx="16">
                  <c:v>-0.236873921062801</c:v>
                </c:pt>
                <c:pt idx="17">
                  <c:v>-0.212538958021635</c:v>
                </c:pt>
                <c:pt idx="18">
                  <c:v>-6.9663007892033002E-2</c:v>
                </c:pt>
                <c:pt idx="19">
                  <c:v>-1.9792565929018801E-2</c:v>
                </c:pt>
                <c:pt idx="20">
                  <c:v>-7.5803792461070094E-2</c:v>
                </c:pt>
                <c:pt idx="21">
                  <c:v>-4.9879845792559101E-2</c:v>
                </c:pt>
                <c:pt idx="22">
                  <c:v>4.8422384092752499E-2</c:v>
                </c:pt>
                <c:pt idx="23">
                  <c:v>1.37331360465579E-2</c:v>
                </c:pt>
                <c:pt idx="24">
                  <c:v>-0.154149156757867</c:v>
                </c:pt>
                <c:pt idx="25">
                  <c:v>-0.24999940291883899</c:v>
                </c:pt>
                <c:pt idx="26">
                  <c:v>-0.26369687920392099</c:v>
                </c:pt>
                <c:pt idx="27">
                  <c:v>-0.38148260688552199</c:v>
                </c:pt>
                <c:pt idx="28">
                  <c:v>-0.58774945211862495</c:v>
                </c:pt>
                <c:pt idx="29">
                  <c:v>-0.66711612327558201</c:v>
                </c:pt>
                <c:pt idx="30">
                  <c:v>-0.60652478302401702</c:v>
                </c:pt>
                <c:pt idx="31">
                  <c:v>-0.597074598549174</c:v>
                </c:pt>
                <c:pt idx="32">
                  <c:v>-0.635307390431465</c:v>
                </c:pt>
                <c:pt idx="33">
                  <c:v>-0.52376141075796501</c:v>
                </c:pt>
                <c:pt idx="34">
                  <c:v>-0.27074399574998098</c:v>
                </c:pt>
                <c:pt idx="35">
                  <c:v>-8.9355304500933194E-2</c:v>
                </c:pt>
                <c:pt idx="36">
                  <c:v>4.1366412996041097E-3</c:v>
                </c:pt>
                <c:pt idx="37">
                  <c:v>0.19235117585195199</c:v>
                </c:pt>
                <c:pt idx="38">
                  <c:v>0.45896524528409899</c:v>
                </c:pt>
                <c:pt idx="39">
                  <c:v>0.59069882305334798</c:v>
                </c:pt>
                <c:pt idx="40">
                  <c:v>0.57888181776019598</c:v>
                </c:pt>
                <c:pt idx="41">
                  <c:v>0.62039548502259001</c:v>
                </c:pt>
                <c:pt idx="42">
                  <c:v>0.71782774855089604</c:v>
                </c:pt>
                <c:pt idx="43">
                  <c:v>0.67882644731272401</c:v>
                </c:pt>
                <c:pt idx="44">
                  <c:v>0.51479009478843596</c:v>
                </c:pt>
                <c:pt idx="45">
                  <c:v>0.43909146022347101</c:v>
                </c:pt>
                <c:pt idx="46">
                  <c:v>0.46504826777302699</c:v>
                </c:pt>
                <c:pt idx="47">
                  <c:v>0.40392784848409302</c:v>
                </c:pt>
                <c:pt idx="48">
                  <c:v>0.26331367861643601</c:v>
                </c:pt>
                <c:pt idx="49">
                  <c:v>0.24606880991650301</c:v>
                </c:pt>
                <c:pt idx="50">
                  <c:v>0.349996152197805</c:v>
                </c:pt>
                <c:pt idx="51">
                  <c:v>0.36823824836531499</c:v>
                </c:pt>
                <c:pt idx="52">
                  <c:v>0.29040495202340699</c:v>
                </c:pt>
                <c:pt idx="53">
                  <c:v>0.30426919200236302</c:v>
                </c:pt>
                <c:pt idx="54">
                  <c:v>0.39773635523552903</c:v>
                </c:pt>
                <c:pt idx="55">
                  <c:v>0.36079941261752302</c:v>
                </c:pt>
                <c:pt idx="56">
                  <c:v>0.187248228150042</c:v>
                </c:pt>
                <c:pt idx="57">
                  <c:v>7.5886997246924798E-2</c:v>
                </c:pt>
                <c:pt idx="58">
                  <c:v>3.1025105062516101E-2</c:v>
                </c:pt>
                <c:pt idx="59">
                  <c:v>-0.13784109295911301</c:v>
                </c:pt>
                <c:pt idx="60">
                  <c:v>-0.41706489937805102</c:v>
                </c:pt>
                <c:pt idx="61">
                  <c:v>-0.59046440426517</c:v>
                </c:pt>
                <c:pt idx="62">
                  <c:v>-0.64135534960249196</c:v>
                </c:pt>
                <c:pt idx="63">
                  <c:v>-0.75472694162017895</c:v>
                </c:pt>
                <c:pt idx="64">
                  <c:v>-0.91920112575926405</c:v>
                </c:pt>
                <c:pt idx="65">
                  <c:v>-0.92850085601779997</c:v>
                </c:pt>
                <c:pt idx="66">
                  <c:v>-0.78228535879717598</c:v>
                </c:pt>
                <c:pt idx="67">
                  <c:v>-0.686239367191949</c:v>
                </c:pt>
                <c:pt idx="68">
                  <c:v>-0.65133910147186302</c:v>
                </c:pt>
                <c:pt idx="69">
                  <c:v>-0.49239177406789802</c:v>
                </c:pt>
                <c:pt idx="70">
                  <c:v>-0.226114951601811</c:v>
                </c:pt>
                <c:pt idx="71">
                  <c:v>-6.9023161040280903E-2</c:v>
                </c:pt>
                <c:pt idx="72">
                  <c:v>-3.5343802947656301E-2</c:v>
                </c:pt>
                <c:pt idx="73">
                  <c:v>6.4756618963728196E-2</c:v>
                </c:pt>
                <c:pt idx="74">
                  <c:v>0.226326138824999</c:v>
                </c:pt>
                <c:pt idx="75">
                  <c:v>0.25000457712987301</c:v>
                </c:pt>
                <c:pt idx="76">
                  <c:v>0.14165234646800001</c:v>
                </c:pt>
                <c:pt idx="77">
                  <c:v>0.111295629456149</c:v>
                </c:pt>
                <c:pt idx="78">
                  <c:v>0.171471155913828</c:v>
                </c:pt>
                <c:pt idx="79">
                  <c:v>0.13520728587900599</c:v>
                </c:pt>
                <c:pt idx="80">
                  <c:v>1.40071195727174E-2</c:v>
                </c:pt>
                <c:pt idx="81">
                  <c:v>1.6125792555968198E-2</c:v>
                </c:pt>
                <c:pt idx="82">
                  <c:v>0.14531030917709201</c:v>
                </c:pt>
                <c:pt idx="83">
                  <c:v>0.20017764276239999</c:v>
                </c:pt>
                <c:pt idx="84">
                  <c:v>0.17439850581095301</c:v>
                </c:pt>
                <c:pt idx="85">
                  <c:v>0.25766346713571497</c:v>
                </c:pt>
                <c:pt idx="86">
                  <c:v>0.43721166108522802</c:v>
                </c:pt>
                <c:pt idx="87">
                  <c:v>0.499699718456803</c:v>
                </c:pt>
                <c:pt idx="88">
                  <c:v>0.43322637193235503</c:v>
                </c:pt>
                <c:pt idx="89">
                  <c:v>0.42922535943887602</c:v>
                </c:pt>
                <c:pt idx="90">
                  <c:v>0.48386799086745302</c:v>
                </c:pt>
                <c:pt idx="91">
                  <c:v>0.39876686687999602</c:v>
                </c:pt>
                <c:pt idx="92">
                  <c:v>0.180960986144201</c:v>
                </c:pt>
                <c:pt idx="93">
                  <c:v>4.2179626946629703E-2</c:v>
                </c:pt>
                <c:pt idx="94">
                  <c:v>-2.6088328373762302E-3</c:v>
                </c:pt>
                <c:pt idx="95">
                  <c:v>-0.13717016488766801</c:v>
                </c:pt>
                <c:pt idx="96">
                  <c:v>-0.34613758651701299</c:v>
                </c:pt>
                <c:pt idx="97">
                  <c:v>-0.41700724159903801</c:v>
                </c:pt>
                <c:pt idx="98">
                  <c:v>-0.34181285274860501</c:v>
                </c:pt>
                <c:pt idx="99">
                  <c:v>-0.318250421580137</c:v>
                </c:pt>
                <c:pt idx="100">
                  <c:v>-0.350000795508703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13-0642-B7C7-F99A10B79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892232"/>
        <c:axId val="-2058889208"/>
      </c:scatterChart>
      <c:valAx>
        <c:axId val="-205889223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58889208"/>
        <c:crosses val="autoZero"/>
        <c:crossBetween val="midCat"/>
      </c:valAx>
      <c:valAx>
        <c:axId val="-205888920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889223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second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wave 1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Sheet1!$T$2:$T$102</c:f>
              <c:numCache>
                <c:formatCode>General</c:formatCode>
                <c:ptCount val="101"/>
                <c:pt idx="0">
                  <c:v>-0.35</c:v>
                </c:pt>
                <c:pt idx="1">
                  <c:v>-0.24618417089741901</c:v>
                </c:pt>
                <c:pt idx="2">
                  <c:v>-2.02140401560023E-2</c:v>
                </c:pt>
                <c:pt idx="3">
                  <c:v>0.11200679018094301</c:v>
                </c:pt>
                <c:pt idx="4">
                  <c:v>0.134176562730176</c:v>
                </c:pt>
                <c:pt idx="5">
                  <c:v>0.231728199059894</c:v>
                </c:pt>
                <c:pt idx="6">
                  <c:v>0.39370276431259699</c:v>
                </c:pt>
                <c:pt idx="7">
                  <c:v>0.414104356507769</c:v>
                </c:pt>
                <c:pt idx="8">
                  <c:v>0.29255836006663999</c:v>
                </c:pt>
                <c:pt idx="9">
                  <c:v>0.234191977251551</c:v>
                </c:pt>
                <c:pt idx="10">
                  <c:v>0.24875498340073501</c:v>
                </c:pt>
                <c:pt idx="11">
                  <c:v>0.149107702963128</c:v>
                </c:pt>
                <c:pt idx="12">
                  <c:v>-5.0696821375586697E-2</c:v>
                </c:pt>
                <c:pt idx="13">
                  <c:v>-0.13745841490133001</c:v>
                </c:pt>
                <c:pt idx="14">
                  <c:v>-0.100722267270027</c:v>
                </c:pt>
                <c:pt idx="15">
                  <c:v>-0.13425357664370199</c:v>
                </c:pt>
                <c:pt idx="16">
                  <c:v>-0.236873921062801</c:v>
                </c:pt>
                <c:pt idx="17">
                  <c:v>-0.212538958021635</c:v>
                </c:pt>
                <c:pt idx="18">
                  <c:v>-6.9663007892033002E-2</c:v>
                </c:pt>
                <c:pt idx="19">
                  <c:v>-1.9792565929018801E-2</c:v>
                </c:pt>
                <c:pt idx="20">
                  <c:v>-7.5803792461070094E-2</c:v>
                </c:pt>
                <c:pt idx="21">
                  <c:v>-4.9879845792559101E-2</c:v>
                </c:pt>
                <c:pt idx="22">
                  <c:v>4.8422384092752499E-2</c:v>
                </c:pt>
                <c:pt idx="23">
                  <c:v>1.37331360465579E-2</c:v>
                </c:pt>
                <c:pt idx="24">
                  <c:v>-0.154149156757867</c:v>
                </c:pt>
                <c:pt idx="25">
                  <c:v>-0.24999940291883899</c:v>
                </c:pt>
                <c:pt idx="26">
                  <c:v>-0.26369687920392099</c:v>
                </c:pt>
                <c:pt idx="27">
                  <c:v>-0.38148260688552199</c:v>
                </c:pt>
                <c:pt idx="28">
                  <c:v>-0.58774945211862495</c:v>
                </c:pt>
                <c:pt idx="29">
                  <c:v>-0.66711612327558201</c:v>
                </c:pt>
                <c:pt idx="30">
                  <c:v>-0.60652478302401702</c:v>
                </c:pt>
                <c:pt idx="31">
                  <c:v>-0.597074598549174</c:v>
                </c:pt>
                <c:pt idx="32">
                  <c:v>-0.635307390431465</c:v>
                </c:pt>
                <c:pt idx="33">
                  <c:v>-0.52376141075796501</c:v>
                </c:pt>
                <c:pt idx="34">
                  <c:v>-0.27074399574998098</c:v>
                </c:pt>
                <c:pt idx="35">
                  <c:v>-8.9355304500933194E-2</c:v>
                </c:pt>
                <c:pt idx="36">
                  <c:v>4.1366412996041097E-3</c:v>
                </c:pt>
                <c:pt idx="37">
                  <c:v>0.19235117585195199</c:v>
                </c:pt>
                <c:pt idx="38">
                  <c:v>0.45896524528409899</c:v>
                </c:pt>
                <c:pt idx="39">
                  <c:v>0.59069882305334798</c:v>
                </c:pt>
                <c:pt idx="40">
                  <c:v>0.57888181776019598</c:v>
                </c:pt>
                <c:pt idx="41">
                  <c:v>0.62039548502259001</c:v>
                </c:pt>
                <c:pt idx="42">
                  <c:v>0.71782774855089604</c:v>
                </c:pt>
                <c:pt idx="43">
                  <c:v>0.67882644731272401</c:v>
                </c:pt>
                <c:pt idx="44">
                  <c:v>0.51479009478843596</c:v>
                </c:pt>
                <c:pt idx="45">
                  <c:v>0.43909146022347101</c:v>
                </c:pt>
                <c:pt idx="46">
                  <c:v>0.46504826777302699</c:v>
                </c:pt>
                <c:pt idx="47">
                  <c:v>0.40392784848409302</c:v>
                </c:pt>
                <c:pt idx="48">
                  <c:v>0.26331367861643601</c:v>
                </c:pt>
                <c:pt idx="49">
                  <c:v>0.24606880991650301</c:v>
                </c:pt>
                <c:pt idx="50">
                  <c:v>0.349996152197805</c:v>
                </c:pt>
                <c:pt idx="51">
                  <c:v>0.36823824836531499</c:v>
                </c:pt>
                <c:pt idx="52">
                  <c:v>0.29040495202340699</c:v>
                </c:pt>
                <c:pt idx="53">
                  <c:v>0.30426919200236302</c:v>
                </c:pt>
                <c:pt idx="54">
                  <c:v>0.39773635523552903</c:v>
                </c:pt>
                <c:pt idx="55">
                  <c:v>0.36079941261752302</c:v>
                </c:pt>
                <c:pt idx="56">
                  <c:v>0.187248228150042</c:v>
                </c:pt>
                <c:pt idx="57">
                  <c:v>7.5886997246924798E-2</c:v>
                </c:pt>
                <c:pt idx="58">
                  <c:v>3.1025105062516101E-2</c:v>
                </c:pt>
                <c:pt idx="59">
                  <c:v>-0.13784109295911301</c:v>
                </c:pt>
                <c:pt idx="60">
                  <c:v>-0.41706489937805102</c:v>
                </c:pt>
                <c:pt idx="61">
                  <c:v>-0.59046440426517</c:v>
                </c:pt>
                <c:pt idx="62">
                  <c:v>-0.64135534960249196</c:v>
                </c:pt>
                <c:pt idx="63">
                  <c:v>-0.75472694162017895</c:v>
                </c:pt>
                <c:pt idx="64">
                  <c:v>-0.91920112575926405</c:v>
                </c:pt>
                <c:pt idx="65">
                  <c:v>-0.92850085601779997</c:v>
                </c:pt>
                <c:pt idx="66">
                  <c:v>-0.78228535879717598</c:v>
                </c:pt>
                <c:pt idx="67">
                  <c:v>-0.686239367191949</c:v>
                </c:pt>
                <c:pt idx="68">
                  <c:v>-0.65133910147186302</c:v>
                </c:pt>
                <c:pt idx="69">
                  <c:v>-0.49239177406789802</c:v>
                </c:pt>
                <c:pt idx="70">
                  <c:v>-0.226114951601811</c:v>
                </c:pt>
                <c:pt idx="71">
                  <c:v>-6.9023161040280903E-2</c:v>
                </c:pt>
                <c:pt idx="72">
                  <c:v>-3.5343802947656301E-2</c:v>
                </c:pt>
                <c:pt idx="73">
                  <c:v>6.4756618963728196E-2</c:v>
                </c:pt>
                <c:pt idx="74">
                  <c:v>0.226326138824999</c:v>
                </c:pt>
                <c:pt idx="75">
                  <c:v>0.25000457712987301</c:v>
                </c:pt>
                <c:pt idx="76">
                  <c:v>0.14165234646800001</c:v>
                </c:pt>
                <c:pt idx="77">
                  <c:v>0.111295629456149</c:v>
                </c:pt>
                <c:pt idx="78">
                  <c:v>0.171471155913828</c:v>
                </c:pt>
                <c:pt idx="79">
                  <c:v>0.13520728587900599</c:v>
                </c:pt>
                <c:pt idx="80">
                  <c:v>1.40071195727174E-2</c:v>
                </c:pt>
                <c:pt idx="81">
                  <c:v>1.6125792555968198E-2</c:v>
                </c:pt>
                <c:pt idx="82">
                  <c:v>0.14531030917709201</c:v>
                </c:pt>
                <c:pt idx="83">
                  <c:v>0.20017764276239999</c:v>
                </c:pt>
                <c:pt idx="84">
                  <c:v>0.17439850581095301</c:v>
                </c:pt>
                <c:pt idx="85">
                  <c:v>0.25766346713571497</c:v>
                </c:pt>
                <c:pt idx="86">
                  <c:v>0.43721166108522802</c:v>
                </c:pt>
                <c:pt idx="87">
                  <c:v>0.499699718456803</c:v>
                </c:pt>
                <c:pt idx="88">
                  <c:v>0.43322637193235503</c:v>
                </c:pt>
                <c:pt idx="89">
                  <c:v>0.42922535943887602</c:v>
                </c:pt>
                <c:pt idx="90">
                  <c:v>0.48386799086745302</c:v>
                </c:pt>
                <c:pt idx="91">
                  <c:v>0.39876686687999602</c:v>
                </c:pt>
                <c:pt idx="92">
                  <c:v>0.180960986144201</c:v>
                </c:pt>
                <c:pt idx="93">
                  <c:v>4.2179626946629703E-2</c:v>
                </c:pt>
                <c:pt idx="94">
                  <c:v>-2.6088328373762302E-3</c:v>
                </c:pt>
                <c:pt idx="95">
                  <c:v>-0.13717016488766801</c:v>
                </c:pt>
                <c:pt idx="96">
                  <c:v>-0.34613758651701299</c:v>
                </c:pt>
                <c:pt idx="97">
                  <c:v>-0.41700724159903801</c:v>
                </c:pt>
                <c:pt idx="98">
                  <c:v>-0.34181285274860501</c:v>
                </c:pt>
                <c:pt idx="99">
                  <c:v>-0.318250421580137</c:v>
                </c:pt>
                <c:pt idx="100">
                  <c:v>-0.350000795508703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81-714C-B829-6B1EBD08D50D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wave2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Sheet1!$P$2:$P$102</c:f>
              <c:numCache>
                <c:formatCode>General</c:formatCode>
                <c:ptCount val="101"/>
                <c:pt idx="0">
                  <c:v>0.2</c:v>
                </c:pt>
                <c:pt idx="1">
                  <c:v>0.173356317272021</c:v>
                </c:pt>
                <c:pt idx="2">
                  <c:v>0.14397870647504499</c:v>
                </c:pt>
                <c:pt idx="3">
                  <c:v>0.11233046929903601</c:v>
                </c:pt>
                <c:pt idx="4">
                  <c:v>7.8910716507945594E-2</c:v>
                </c:pt>
                <c:pt idx="5">
                  <c:v>4.4246496678095999E-2</c:v>
                </c:pt>
                <c:pt idx="6">
                  <c:v>8.88448434130709E-3</c:v>
                </c:pt>
                <c:pt idx="7">
                  <c:v>-2.66176413844918E-2</c:v>
                </c:pt>
                <c:pt idx="8">
                  <c:v>-6.1699991713254701E-2</c:v>
                </c:pt>
                <c:pt idx="9">
                  <c:v>-9.5809297956539904E-2</c:v>
                </c:pt>
                <c:pt idx="10">
                  <c:v>-0.12840763688651199</c:v>
                </c:pt>
                <c:pt idx="11">
                  <c:v>-0.15898091409227499</c:v>
                </c:pt>
                <c:pt idx="12">
                  <c:v>-0.187046971542153</c:v>
                </c:pt>
                <c:pt idx="13">
                  <c:v>-0.212163191491056</c:v>
                </c:pt>
                <c:pt idx="14">
                  <c:v>-0.233933476814945</c:v>
                </c:pt>
                <c:pt idx="15">
                  <c:v>-0.25201449768855799</c:v>
                </c:pt>
                <c:pt idx="16">
                  <c:v>-0.266121106092715</c:v>
                </c:pt>
                <c:pt idx="17">
                  <c:v>-0.276030832761332</c:v>
                </c:pt>
                <c:pt idx="18">
                  <c:v>-0.28158739564872498</c:v>
                </c:pt>
                <c:pt idx="19">
                  <c:v>-0.28270316458667299</c:v>
                </c:pt>
                <c:pt idx="20">
                  <c:v>-0.27936054326218102</c:v>
                </c:pt>
                <c:pt idx="21">
                  <c:v>-0.27161224672138801</c:v>
                </c:pt>
                <c:pt idx="22">
                  <c:v>-0.25958047002319301</c:v>
                </c:pt>
                <c:pt idx="23">
                  <c:v>-0.24345496115343701</c:v>
                </c:pt>
                <c:pt idx="24">
                  <c:v>-0.223490028590863</c:v>
                </c:pt>
                <c:pt idx="25">
                  <c:v>-0.20000053071725499</c:v>
                </c:pt>
                <c:pt idx="26">
                  <c:v>-0.173356910321049</c:v>
                </c:pt>
                <c:pt idx="27">
                  <c:v>-0.14397935250312499</c:v>
                </c:pt>
                <c:pt idx="28">
                  <c:v>-0.112331158117935</c:v>
                </c:pt>
                <c:pt idx="29">
                  <c:v>-7.8911437254597802E-2</c:v>
                </c:pt>
                <c:pt idx="30">
                  <c:v>-4.4247237985914997E-2</c:v>
                </c:pt>
                <c:pt idx="31">
                  <c:v>-8.8852345194452304E-3</c:v>
                </c:pt>
                <c:pt idx="32">
                  <c:v>2.6616894166771599E-2</c:v>
                </c:pt>
                <c:pt idx="33">
                  <c:v>6.16992592400026E-2</c:v>
                </c:pt>
                <c:pt idx="34">
                  <c:v>9.5808591779277003E-2</c:v>
                </c:pt>
                <c:pt idx="35">
                  <c:v>0.12840696814205699</c:v>
                </c:pt>
                <c:pt idx="36">
                  <c:v>0.158980293327109</c:v>
                </c:pt>
                <c:pt idx="37">
                  <c:v>0.187046408546098</c:v>
                </c:pt>
                <c:pt idx="38">
                  <c:v>0.212162695142881</c:v>
                </c:pt>
                <c:pt idx="39">
                  <c:v>0.23393305494234301</c:v>
                </c:pt>
                <c:pt idx="40">
                  <c:v>0.25201415694470197</c:v>
                </c:pt>
                <c:pt idx="41">
                  <c:v>0.266120851851329</c:v>
                </c:pt>
                <c:pt idx="42">
                  <c:v>0.27603066903194801</c:v>
                </c:pt>
                <c:pt idx="43">
                  <c:v>0.28158732501344902</c:v>
                </c:pt>
                <c:pt idx="44">
                  <c:v>0.28270318815946299</c:v>
                </c:pt>
                <c:pt idx="45">
                  <c:v>0.27936066067128301</c:v>
                </c:pt>
                <c:pt idx="46">
                  <c:v>0.27161245611519103</c:v>
                </c:pt>
                <c:pt idx="47">
                  <c:v>0.25958076809943897</c:v>
                </c:pt>
                <c:pt idx="48">
                  <c:v>0.243455343211292</c:v>
                </c:pt>
                <c:pt idx="49">
                  <c:v>0.22349048860505599</c:v>
                </c:pt>
                <c:pt idx="50">
                  <c:v>0.20000106143310101</c:v>
                </c:pt>
                <c:pt idx="51">
                  <c:v>0.173357503368856</c:v>
                </c:pt>
                <c:pt idx="52">
                  <c:v>0.14397999853019</c:v>
                </c:pt>
                <c:pt idx="53">
                  <c:v>0.11233184693604401</c:v>
                </c:pt>
                <c:pt idx="54">
                  <c:v>7.8912158000694302E-2</c:v>
                </c:pt>
                <c:pt idx="55">
                  <c:v>4.42479792934223E-2</c:v>
                </c:pt>
                <c:pt idx="56">
                  <c:v>8.8859846975211394E-3</c:v>
                </c:pt>
                <c:pt idx="57">
                  <c:v>-2.6616146948864002E-2</c:v>
                </c:pt>
                <c:pt idx="58">
                  <c:v>-6.1698526766316E-2</c:v>
                </c:pt>
                <c:pt idx="59">
                  <c:v>-9.5807885601339293E-2</c:v>
                </c:pt>
                <c:pt idx="60">
                  <c:v>-0.12840629939669801</c:v>
                </c:pt>
                <c:pt idx="61">
                  <c:v>-0.15897967256082399</c:v>
                </c:pt>
                <c:pt idx="62">
                  <c:v>-0.187045845548726</c:v>
                </c:pt>
                <c:pt idx="63">
                  <c:v>-0.21216219879321099</c:v>
                </c:pt>
                <c:pt idx="64">
                  <c:v>-0.233932633068094</c:v>
                </c:pt>
                <c:pt idx="65">
                  <c:v>-0.25201381619907098</c:v>
                </c:pt>
                <c:pt idx="66">
                  <c:v>-0.266120597608069</c:v>
                </c:pt>
                <c:pt idx="67">
                  <c:v>-0.27603050530062001</c:v>
                </c:pt>
                <c:pt idx="68">
                  <c:v>-0.28158725437619098</c:v>
                </c:pt>
                <c:pt idx="69">
                  <c:v>-0.28270321173026403</c:v>
                </c:pt>
                <c:pt idx="70">
                  <c:v>-0.27936077807841703</c:v>
                </c:pt>
                <c:pt idx="71">
                  <c:v>-0.27161266550708202</c:v>
                </c:pt>
                <c:pt idx="72">
                  <c:v>-0.25958106617385601</c:v>
                </c:pt>
                <c:pt idx="73">
                  <c:v>-0.243455725267432</c:v>
                </c:pt>
                <c:pt idx="74">
                  <c:v>-0.22349094861767599</c:v>
                </c:pt>
                <c:pt idx="75">
                  <c:v>-0.20000159214753799</c:v>
                </c:pt>
                <c:pt idx="76">
                  <c:v>-0.173358096415442</c:v>
                </c:pt>
                <c:pt idx="77">
                  <c:v>-0.14398064455624199</c:v>
                </c:pt>
                <c:pt idx="78">
                  <c:v>-0.112332535753361</c:v>
                </c:pt>
                <c:pt idx="79">
                  <c:v>-7.8912878746235093E-2</c:v>
                </c:pt>
                <c:pt idx="80">
                  <c:v>-4.4248720600617797E-2</c:v>
                </c:pt>
                <c:pt idx="81">
                  <c:v>-8.8867348755340102E-3</c:v>
                </c:pt>
                <c:pt idx="82">
                  <c:v>2.6615399730768999E-2</c:v>
                </c:pt>
                <c:pt idx="83">
                  <c:v>6.1697794292194602E-2</c:v>
                </c:pt>
                <c:pt idx="84">
                  <c:v>9.5807179422727304E-2</c:v>
                </c:pt>
                <c:pt idx="85">
                  <c:v>0.12840563065043401</c:v>
                </c:pt>
                <c:pt idx="86">
                  <c:v>0.15897905179341901</c:v>
                </c:pt>
                <c:pt idx="87">
                  <c:v>0.187045282550036</c:v>
                </c:pt>
                <c:pt idx="88">
                  <c:v>0.21216170244204799</c:v>
                </c:pt>
                <c:pt idx="89">
                  <c:v>0.23393221119219801</c:v>
                </c:pt>
                <c:pt idx="90">
                  <c:v>0.25201347545166503</c:v>
                </c:pt>
                <c:pt idx="91">
                  <c:v>0.266120343362935</c:v>
                </c:pt>
                <c:pt idx="92">
                  <c:v>0.27603034156734901</c:v>
                </c:pt>
                <c:pt idx="93">
                  <c:v>0.28158718373694902</c:v>
                </c:pt>
                <c:pt idx="94">
                  <c:v>0.28270323529907299</c:v>
                </c:pt>
                <c:pt idx="95">
                  <c:v>0.279360895483584</c:v>
                </c:pt>
                <c:pt idx="96">
                  <c:v>0.27161287489705999</c:v>
                </c:pt>
                <c:pt idx="97">
                  <c:v>0.25958136424644501</c:v>
                </c:pt>
                <c:pt idx="98">
                  <c:v>0.24345610732185799</c:v>
                </c:pt>
                <c:pt idx="99">
                  <c:v>0.22349140862872199</c:v>
                </c:pt>
                <c:pt idx="100">
                  <c:v>0.20000212286056801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81-714C-B829-6B1EBD08D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764552"/>
        <c:axId val="-2073737336"/>
      </c:scatterChart>
      <c:valAx>
        <c:axId val="-207376455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3737336"/>
        <c:crosses val="autoZero"/>
        <c:crossBetween val="midCat"/>
      </c:valAx>
      <c:valAx>
        <c:axId val="-2073737336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376455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After removal of second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wave 2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Sheet1!$U$2:$U$102</c:f>
              <c:numCache>
                <c:formatCode>General</c:formatCode>
                <c:ptCount val="101"/>
                <c:pt idx="0">
                  <c:v>-0.55000000000000004</c:v>
                </c:pt>
                <c:pt idx="1">
                  <c:v>-0.41954048816944101</c:v>
                </c:pt>
                <c:pt idx="2">
                  <c:v>-0.16419274663104799</c:v>
                </c:pt>
                <c:pt idx="3">
                  <c:v>-3.2367911809266803E-4</c:v>
                </c:pt>
                <c:pt idx="4">
                  <c:v>5.5265846222229902E-2</c:v>
                </c:pt>
                <c:pt idx="5">
                  <c:v>0.18748170238179801</c:v>
                </c:pt>
                <c:pt idx="6">
                  <c:v>0.38481827997128998</c:v>
                </c:pt>
                <c:pt idx="7">
                  <c:v>0.44072199789226102</c:v>
                </c:pt>
                <c:pt idx="8">
                  <c:v>0.35425835177989501</c:v>
                </c:pt>
                <c:pt idx="9">
                  <c:v>0.33000127520809103</c:v>
                </c:pt>
                <c:pt idx="10">
                  <c:v>0.37716262028724701</c:v>
                </c:pt>
                <c:pt idx="11">
                  <c:v>0.30808861705540203</c:v>
                </c:pt>
                <c:pt idx="12">
                  <c:v>0.13635015016656599</c:v>
                </c:pt>
                <c:pt idx="13">
                  <c:v>7.4704776589726393E-2</c:v>
                </c:pt>
                <c:pt idx="14">
                  <c:v>0.133211209544918</c:v>
                </c:pt>
                <c:pt idx="15">
                  <c:v>0.117760921044856</c:v>
                </c:pt>
                <c:pt idx="16">
                  <c:v>2.92471850299134E-2</c:v>
                </c:pt>
                <c:pt idx="17">
                  <c:v>6.3491874739697002E-2</c:v>
                </c:pt>
                <c:pt idx="18">
                  <c:v>0.21192438775669201</c:v>
                </c:pt>
                <c:pt idx="19">
                  <c:v>0.26291059865765398</c:v>
                </c:pt>
                <c:pt idx="20">
                  <c:v>0.20355675080111099</c:v>
                </c:pt>
                <c:pt idx="21">
                  <c:v>0.22173240092882901</c:v>
                </c:pt>
                <c:pt idx="22">
                  <c:v>0.30800285411594602</c:v>
                </c:pt>
                <c:pt idx="23">
                  <c:v>0.25718809719999502</c:v>
                </c:pt>
                <c:pt idx="24">
                  <c:v>6.9340871832996101E-2</c:v>
                </c:pt>
                <c:pt idx="25">
                  <c:v>-4.9998872201584797E-2</c:v>
                </c:pt>
                <c:pt idx="26">
                  <c:v>-9.0339968882872296E-2</c:v>
                </c:pt>
                <c:pt idx="27">
                  <c:v>-0.237503254382397</c:v>
                </c:pt>
                <c:pt idx="28">
                  <c:v>-0.47541829400069002</c:v>
                </c:pt>
                <c:pt idx="29">
                  <c:v>-0.58820468602098397</c:v>
                </c:pt>
                <c:pt idx="30">
                  <c:v>-0.56227754503810201</c:v>
                </c:pt>
                <c:pt idx="31">
                  <c:v>-0.58818936402972899</c:v>
                </c:pt>
                <c:pt idx="32">
                  <c:v>-0.66192428459823605</c:v>
                </c:pt>
                <c:pt idx="33">
                  <c:v>-0.58546066999796698</c:v>
                </c:pt>
                <c:pt idx="34">
                  <c:v>-0.36655258752925801</c:v>
                </c:pt>
                <c:pt idx="35">
                  <c:v>-0.21776227264299</c:v>
                </c:pt>
                <c:pt idx="36">
                  <c:v>-0.154843652027505</c:v>
                </c:pt>
                <c:pt idx="37">
                  <c:v>5.3047673058541599E-3</c:v>
                </c:pt>
                <c:pt idx="38">
                  <c:v>0.24680255014121799</c:v>
                </c:pt>
                <c:pt idx="39">
                  <c:v>0.35676576811100502</c:v>
                </c:pt>
                <c:pt idx="40">
                  <c:v>0.32686766081549401</c:v>
                </c:pt>
                <c:pt idx="41">
                  <c:v>0.35427463317126201</c:v>
                </c:pt>
                <c:pt idx="42">
                  <c:v>0.44179707951894798</c:v>
                </c:pt>
                <c:pt idx="43">
                  <c:v>0.39723912229927399</c:v>
                </c:pt>
                <c:pt idx="44">
                  <c:v>0.23208690662897299</c:v>
                </c:pt>
                <c:pt idx="45">
                  <c:v>0.159730799552188</c:v>
                </c:pt>
                <c:pt idx="46">
                  <c:v>0.19343581165783499</c:v>
                </c:pt>
                <c:pt idx="47">
                  <c:v>0.14434708038465499</c:v>
                </c:pt>
                <c:pt idx="48">
                  <c:v>1.9858335405144398E-2</c:v>
                </c:pt>
                <c:pt idx="49">
                  <c:v>2.2578321311446801E-2</c:v>
                </c:pt>
                <c:pt idx="50">
                  <c:v>0.14999509076470399</c:v>
                </c:pt>
                <c:pt idx="51">
                  <c:v>0.19488074499645899</c:v>
                </c:pt>
                <c:pt idx="52">
                  <c:v>0.14642495349321699</c:v>
                </c:pt>
                <c:pt idx="53">
                  <c:v>0.19193734506631899</c:v>
                </c:pt>
                <c:pt idx="54">
                  <c:v>0.31882419723483402</c:v>
                </c:pt>
                <c:pt idx="55">
                  <c:v>0.31655143332410102</c:v>
                </c:pt>
                <c:pt idx="56">
                  <c:v>0.178362243452521</c:v>
                </c:pt>
                <c:pt idx="57">
                  <c:v>0.102503144195789</c:v>
                </c:pt>
                <c:pt idx="58">
                  <c:v>9.2723631828832004E-2</c:v>
                </c:pt>
                <c:pt idx="59">
                  <c:v>-4.2033207357773501E-2</c:v>
                </c:pt>
                <c:pt idx="60">
                  <c:v>-0.28865859998135301</c:v>
                </c:pt>
                <c:pt idx="61">
                  <c:v>-0.43148473170434598</c:v>
                </c:pt>
                <c:pt idx="62">
                  <c:v>-0.45430950405376602</c:v>
                </c:pt>
                <c:pt idx="63">
                  <c:v>-0.54256474282696798</c:v>
                </c:pt>
                <c:pt idx="64">
                  <c:v>-0.68526849269116996</c:v>
                </c:pt>
                <c:pt idx="65">
                  <c:v>-0.67648703981872904</c:v>
                </c:pt>
                <c:pt idx="66">
                  <c:v>-0.51616476118910704</c:v>
                </c:pt>
                <c:pt idx="67">
                  <c:v>-0.41020886189132799</c:v>
                </c:pt>
                <c:pt idx="68">
                  <c:v>-0.36975184709567199</c:v>
                </c:pt>
                <c:pt idx="69">
                  <c:v>-0.209688562337635</c:v>
                </c:pt>
                <c:pt idx="70">
                  <c:v>5.3245826476605702E-2</c:v>
                </c:pt>
                <c:pt idx="71">
                  <c:v>0.20258950446680099</c:v>
                </c:pt>
                <c:pt idx="72">
                  <c:v>0.224237263226199</c:v>
                </c:pt>
                <c:pt idx="73">
                  <c:v>0.30821234423116001</c:v>
                </c:pt>
                <c:pt idx="74">
                  <c:v>0.44981708744267501</c:v>
                </c:pt>
                <c:pt idx="75">
                  <c:v>0.45000616927741099</c:v>
                </c:pt>
                <c:pt idx="76">
                  <c:v>0.31501044288344199</c:v>
                </c:pt>
                <c:pt idx="77">
                  <c:v>0.255276274012391</c:v>
                </c:pt>
                <c:pt idx="78">
                  <c:v>0.283803691667188</c:v>
                </c:pt>
                <c:pt idx="79">
                  <c:v>0.214120164625242</c:v>
                </c:pt>
                <c:pt idx="80">
                  <c:v>5.8255840173335197E-2</c:v>
                </c:pt>
                <c:pt idx="81">
                  <c:v>2.5012527431502202E-2</c:v>
                </c:pt>
                <c:pt idx="82">
                  <c:v>0.11869490944632401</c:v>
                </c:pt>
                <c:pt idx="83">
                  <c:v>0.138479848470205</c:v>
                </c:pt>
                <c:pt idx="84">
                  <c:v>7.8591326388225802E-2</c:v>
                </c:pt>
                <c:pt idx="85">
                  <c:v>0.12925783648528</c:v>
                </c:pt>
                <c:pt idx="86">
                  <c:v>0.27823260929180899</c:v>
                </c:pt>
                <c:pt idx="87">
                  <c:v>0.312654435906767</c:v>
                </c:pt>
                <c:pt idx="88">
                  <c:v>0.22106466949030701</c:v>
                </c:pt>
                <c:pt idx="89">
                  <c:v>0.19529314824667801</c:v>
                </c:pt>
                <c:pt idx="90">
                  <c:v>0.231854515415788</c:v>
                </c:pt>
                <c:pt idx="91">
                  <c:v>0.13264652351706099</c:v>
                </c:pt>
                <c:pt idx="92">
                  <c:v>-9.50693554231479E-2</c:v>
                </c:pt>
                <c:pt idx="93">
                  <c:v>-0.23940755679032</c:v>
                </c:pt>
                <c:pt idx="94">
                  <c:v>-0.28531206813644999</c:v>
                </c:pt>
                <c:pt idx="95">
                  <c:v>-0.41653106037125198</c:v>
                </c:pt>
                <c:pt idx="96">
                  <c:v>-0.61775046141407297</c:v>
                </c:pt>
                <c:pt idx="97">
                  <c:v>-0.67658860584548297</c:v>
                </c:pt>
                <c:pt idx="98">
                  <c:v>-0.58526896007046303</c:v>
                </c:pt>
                <c:pt idx="99">
                  <c:v>-0.54174183020885902</c:v>
                </c:pt>
                <c:pt idx="100">
                  <c:v>-0.55000291836927095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D6-4044-857A-A1F6B5B23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718168"/>
        <c:axId val="-2073728392"/>
      </c:scatterChart>
      <c:valAx>
        <c:axId val="-207371816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3728392"/>
        <c:crosses val="autoZero"/>
        <c:crossBetween val="midCat"/>
      </c:valAx>
      <c:valAx>
        <c:axId val="-2073728392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371816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third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wave 2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Sheet1!$U$2:$U$102</c:f>
              <c:numCache>
                <c:formatCode>General</c:formatCode>
                <c:ptCount val="101"/>
                <c:pt idx="0">
                  <c:v>-0.55000000000000004</c:v>
                </c:pt>
                <c:pt idx="1">
                  <c:v>-0.41954048816944101</c:v>
                </c:pt>
                <c:pt idx="2">
                  <c:v>-0.16419274663104799</c:v>
                </c:pt>
                <c:pt idx="3">
                  <c:v>-3.2367911809266803E-4</c:v>
                </c:pt>
                <c:pt idx="4">
                  <c:v>5.5265846222229902E-2</c:v>
                </c:pt>
                <c:pt idx="5">
                  <c:v>0.18748170238179801</c:v>
                </c:pt>
                <c:pt idx="6">
                  <c:v>0.38481827997128998</c:v>
                </c:pt>
                <c:pt idx="7">
                  <c:v>0.44072199789226102</c:v>
                </c:pt>
                <c:pt idx="8">
                  <c:v>0.35425835177989501</c:v>
                </c:pt>
                <c:pt idx="9">
                  <c:v>0.33000127520809103</c:v>
                </c:pt>
                <c:pt idx="10">
                  <c:v>0.37716262028724701</c:v>
                </c:pt>
                <c:pt idx="11">
                  <c:v>0.30808861705540203</c:v>
                </c:pt>
                <c:pt idx="12">
                  <c:v>0.13635015016656599</c:v>
                </c:pt>
                <c:pt idx="13">
                  <c:v>7.4704776589726393E-2</c:v>
                </c:pt>
                <c:pt idx="14">
                  <c:v>0.133211209544918</c:v>
                </c:pt>
                <c:pt idx="15">
                  <c:v>0.117760921044856</c:v>
                </c:pt>
                <c:pt idx="16">
                  <c:v>2.92471850299134E-2</c:v>
                </c:pt>
                <c:pt idx="17">
                  <c:v>6.3491874739697002E-2</c:v>
                </c:pt>
                <c:pt idx="18">
                  <c:v>0.21192438775669201</c:v>
                </c:pt>
                <c:pt idx="19">
                  <c:v>0.26291059865765398</c:v>
                </c:pt>
                <c:pt idx="20">
                  <c:v>0.20355675080111099</c:v>
                </c:pt>
                <c:pt idx="21">
                  <c:v>0.22173240092882901</c:v>
                </c:pt>
                <c:pt idx="22">
                  <c:v>0.30800285411594602</c:v>
                </c:pt>
                <c:pt idx="23">
                  <c:v>0.25718809719999502</c:v>
                </c:pt>
                <c:pt idx="24">
                  <c:v>6.9340871832996101E-2</c:v>
                </c:pt>
                <c:pt idx="25">
                  <c:v>-4.9998872201584797E-2</c:v>
                </c:pt>
                <c:pt idx="26">
                  <c:v>-9.0339968882872296E-2</c:v>
                </c:pt>
                <c:pt idx="27">
                  <c:v>-0.237503254382397</c:v>
                </c:pt>
                <c:pt idx="28">
                  <c:v>-0.47541829400069002</c:v>
                </c:pt>
                <c:pt idx="29">
                  <c:v>-0.58820468602098397</c:v>
                </c:pt>
                <c:pt idx="30">
                  <c:v>-0.56227754503810201</c:v>
                </c:pt>
                <c:pt idx="31">
                  <c:v>-0.58818936402972899</c:v>
                </c:pt>
                <c:pt idx="32">
                  <c:v>-0.66192428459823605</c:v>
                </c:pt>
                <c:pt idx="33">
                  <c:v>-0.58546066999796698</c:v>
                </c:pt>
                <c:pt idx="34">
                  <c:v>-0.36655258752925801</c:v>
                </c:pt>
                <c:pt idx="35">
                  <c:v>-0.21776227264299</c:v>
                </c:pt>
                <c:pt idx="36">
                  <c:v>-0.154843652027505</c:v>
                </c:pt>
                <c:pt idx="37">
                  <c:v>5.3047673058541599E-3</c:v>
                </c:pt>
                <c:pt idx="38">
                  <c:v>0.24680255014121799</c:v>
                </c:pt>
                <c:pt idx="39">
                  <c:v>0.35676576811100502</c:v>
                </c:pt>
                <c:pt idx="40">
                  <c:v>0.32686766081549401</c:v>
                </c:pt>
                <c:pt idx="41">
                  <c:v>0.35427463317126201</c:v>
                </c:pt>
                <c:pt idx="42">
                  <c:v>0.44179707951894798</c:v>
                </c:pt>
                <c:pt idx="43">
                  <c:v>0.39723912229927399</c:v>
                </c:pt>
                <c:pt idx="44">
                  <c:v>0.23208690662897299</c:v>
                </c:pt>
                <c:pt idx="45">
                  <c:v>0.159730799552188</c:v>
                </c:pt>
                <c:pt idx="46">
                  <c:v>0.19343581165783499</c:v>
                </c:pt>
                <c:pt idx="47">
                  <c:v>0.14434708038465499</c:v>
                </c:pt>
                <c:pt idx="48">
                  <c:v>1.9858335405144398E-2</c:v>
                </c:pt>
                <c:pt idx="49">
                  <c:v>2.2578321311446801E-2</c:v>
                </c:pt>
                <c:pt idx="50">
                  <c:v>0.14999509076470399</c:v>
                </c:pt>
                <c:pt idx="51">
                  <c:v>0.19488074499645899</c:v>
                </c:pt>
                <c:pt idx="52">
                  <c:v>0.14642495349321699</c:v>
                </c:pt>
                <c:pt idx="53">
                  <c:v>0.19193734506631899</c:v>
                </c:pt>
                <c:pt idx="54">
                  <c:v>0.31882419723483402</c:v>
                </c:pt>
                <c:pt idx="55">
                  <c:v>0.31655143332410102</c:v>
                </c:pt>
                <c:pt idx="56">
                  <c:v>0.178362243452521</c:v>
                </c:pt>
                <c:pt idx="57">
                  <c:v>0.102503144195789</c:v>
                </c:pt>
                <c:pt idx="58">
                  <c:v>9.2723631828832004E-2</c:v>
                </c:pt>
                <c:pt idx="59">
                  <c:v>-4.2033207357773501E-2</c:v>
                </c:pt>
                <c:pt idx="60">
                  <c:v>-0.28865859998135301</c:v>
                </c:pt>
                <c:pt idx="61">
                  <c:v>-0.43148473170434598</c:v>
                </c:pt>
                <c:pt idx="62">
                  <c:v>-0.45430950405376602</c:v>
                </c:pt>
                <c:pt idx="63">
                  <c:v>-0.54256474282696798</c:v>
                </c:pt>
                <c:pt idx="64">
                  <c:v>-0.68526849269116996</c:v>
                </c:pt>
                <c:pt idx="65">
                  <c:v>-0.67648703981872904</c:v>
                </c:pt>
                <c:pt idx="66">
                  <c:v>-0.51616476118910704</c:v>
                </c:pt>
                <c:pt idx="67">
                  <c:v>-0.41020886189132799</c:v>
                </c:pt>
                <c:pt idx="68">
                  <c:v>-0.36975184709567199</c:v>
                </c:pt>
                <c:pt idx="69">
                  <c:v>-0.209688562337635</c:v>
                </c:pt>
                <c:pt idx="70">
                  <c:v>5.3245826476605702E-2</c:v>
                </c:pt>
                <c:pt idx="71">
                  <c:v>0.20258950446680099</c:v>
                </c:pt>
                <c:pt idx="72">
                  <c:v>0.224237263226199</c:v>
                </c:pt>
                <c:pt idx="73">
                  <c:v>0.30821234423116001</c:v>
                </c:pt>
                <c:pt idx="74">
                  <c:v>0.44981708744267501</c:v>
                </c:pt>
                <c:pt idx="75">
                  <c:v>0.45000616927741099</c:v>
                </c:pt>
                <c:pt idx="76">
                  <c:v>0.31501044288344199</c:v>
                </c:pt>
                <c:pt idx="77">
                  <c:v>0.255276274012391</c:v>
                </c:pt>
                <c:pt idx="78">
                  <c:v>0.283803691667188</c:v>
                </c:pt>
                <c:pt idx="79">
                  <c:v>0.214120164625242</c:v>
                </c:pt>
                <c:pt idx="80">
                  <c:v>5.8255840173335197E-2</c:v>
                </c:pt>
                <c:pt idx="81">
                  <c:v>2.5012527431502202E-2</c:v>
                </c:pt>
                <c:pt idx="82">
                  <c:v>0.11869490944632401</c:v>
                </c:pt>
                <c:pt idx="83">
                  <c:v>0.138479848470205</c:v>
                </c:pt>
                <c:pt idx="84">
                  <c:v>7.8591326388225802E-2</c:v>
                </c:pt>
                <c:pt idx="85">
                  <c:v>0.12925783648528</c:v>
                </c:pt>
                <c:pt idx="86">
                  <c:v>0.27823260929180899</c:v>
                </c:pt>
                <c:pt idx="87">
                  <c:v>0.312654435906767</c:v>
                </c:pt>
                <c:pt idx="88">
                  <c:v>0.22106466949030701</c:v>
                </c:pt>
                <c:pt idx="89">
                  <c:v>0.19529314824667801</c:v>
                </c:pt>
                <c:pt idx="90">
                  <c:v>0.231854515415788</c:v>
                </c:pt>
                <c:pt idx="91">
                  <c:v>0.13264652351706099</c:v>
                </c:pt>
                <c:pt idx="92">
                  <c:v>-9.50693554231479E-2</c:v>
                </c:pt>
                <c:pt idx="93">
                  <c:v>-0.23940755679032</c:v>
                </c:pt>
                <c:pt idx="94">
                  <c:v>-0.28531206813644999</c:v>
                </c:pt>
                <c:pt idx="95">
                  <c:v>-0.41653106037125198</c:v>
                </c:pt>
                <c:pt idx="96">
                  <c:v>-0.61775046141407297</c:v>
                </c:pt>
                <c:pt idx="97">
                  <c:v>-0.67658860584548297</c:v>
                </c:pt>
                <c:pt idx="98">
                  <c:v>-0.58526896007046303</c:v>
                </c:pt>
                <c:pt idx="99">
                  <c:v>-0.54174183020885902</c:v>
                </c:pt>
                <c:pt idx="100">
                  <c:v>-0.55000291836927095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06-D049-91B6-A3CFD8968622}"/>
            </c:ext>
          </c:extLst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wave3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Sheet1!$Q$2:$Q$102</c:f>
              <c:numCache>
                <c:formatCode>General</c:formatCode>
                <c:ptCount val="101"/>
                <c:pt idx="0">
                  <c:v>-0.3</c:v>
                </c:pt>
                <c:pt idx="1">
                  <c:v>-0.257209952530704</c:v>
                </c:pt>
                <c:pt idx="2">
                  <c:v>-0.205308129610075</c:v>
                </c:pt>
                <c:pt idx="3">
                  <c:v>-0.14613317609347101</c:v>
                </c:pt>
                <c:pt idx="4">
                  <c:v>-8.1781390679606603E-2</c:v>
                </c:pt>
                <c:pt idx="5">
                  <c:v>-1.45324636091361E-2</c:v>
                </c:pt>
                <c:pt idx="6">
                  <c:v>5.3231282362618197E-2</c:v>
                </c:pt>
                <c:pt idx="7">
                  <c:v>0.119109286794815</c:v>
                </c:pt>
                <c:pt idx="8">
                  <c:v>0.180767792468257</c:v>
                </c:pt>
                <c:pt idx="9">
                  <c:v>0.23602251975910499</c:v>
                </c:pt>
                <c:pt idx="10">
                  <c:v>0.28291604570318202</c:v>
                </c:pt>
                <c:pt idx="11">
                  <c:v>0.31978714656353702</c:v>
                </c:pt>
                <c:pt idx="12">
                  <c:v>0.34532964741040001</c:v>
                </c:pt>
                <c:pt idx="13">
                  <c:v>0.35863869394131498</c:v>
                </c:pt>
                <c:pt idx="14">
                  <c:v>0.35924280734191999</c:v>
                </c:pt>
                <c:pt idx="15">
                  <c:v>0.347120586629869</c:v>
                </c:pt>
                <c:pt idx="16">
                  <c:v>0.32270146679402201</c:v>
                </c:pt>
                <c:pt idx="17">
                  <c:v>0.28685050587149602</c:v>
                </c:pt>
                <c:pt idx="18">
                  <c:v>0.24083773988705201</c:v>
                </c:pt>
                <c:pt idx="19">
                  <c:v>0.18629319126952601</c:v>
                </c:pt>
                <c:pt idx="20">
                  <c:v>0.12514912459191299</c:v>
                </c:pt>
                <c:pt idx="21">
                  <c:v>5.9571595250851199E-2</c:v>
                </c:pt>
                <c:pt idx="22">
                  <c:v>-8.1162839964362098E-3</c:v>
                </c:pt>
                <c:pt idx="23">
                  <c:v>-7.5516640321118406E-2</c:v>
                </c:pt>
                <c:pt idx="24">
                  <c:v>-0.14024178652008501</c:v>
                </c:pt>
                <c:pt idx="25">
                  <c:v>-0.199998805883009</c:v>
                </c:pt>
                <c:pt idx="26">
                  <c:v>-0.25267077977311703</c:v>
                </c:pt>
                <c:pt idx="27">
                  <c:v>-0.29639178039895803</c:v>
                </c:pt>
                <c:pt idx="28">
                  <c:v>-0.32961297212532098</c:v>
                </c:pt>
                <c:pt idx="29">
                  <c:v>-0.35115747965535998</c:v>
                </c:pt>
                <c:pt idx="30">
                  <c:v>-0.36026207935448401</c:v>
                </c:pt>
                <c:pt idx="31">
                  <c:v>-0.35660423678257502</c:v>
                </c:pt>
                <c:pt idx="32">
                  <c:v>-0.34031353261807601</c:v>
                </c:pt>
                <c:pt idx="33">
                  <c:v>-0.311967072205593</c:v>
                </c:pt>
                <c:pt idx="34">
                  <c:v>-0.27256904134578003</c:v>
                </c:pt>
                <c:pt idx="35">
                  <c:v>-0.22351513257264499</c:v>
                </c:pt>
                <c:pt idx="36">
                  <c:v>-0.166543102132994</c:v>
                </c:pt>
                <c:pt idx="37">
                  <c:v>-0.103671209208732</c:v>
                </c:pt>
                <c:pt idx="38">
                  <c:v>-3.7126718199583797E-2</c:v>
                </c:pt>
                <c:pt idx="39">
                  <c:v>3.0733003095761501E-2</c:v>
                </c:pt>
                <c:pt idx="40">
                  <c:v>9.7503994268502203E-2</c:v>
                </c:pt>
                <c:pt idx="41">
                  <c:v>0.16082086365224799</c:v>
                </c:pt>
                <c:pt idx="42">
                  <c:v>0.21844058336090999</c:v>
                </c:pt>
                <c:pt idx="43">
                  <c:v>0.26832194953597299</c:v>
                </c:pt>
                <c:pt idx="44">
                  <c:v>0.308697892889016</c:v>
                </c:pt>
                <c:pt idx="45">
                  <c:v>0.33813807790678002</c:v>
                </c:pt>
                <c:pt idx="46">
                  <c:v>0.355599573114459</c:v>
                </c:pt>
                <c:pt idx="47">
                  <c:v>0.360463797380913</c:v>
                </c:pt>
                <c:pt idx="48">
                  <c:v>0.352558433426717</c:v>
                </c:pt>
                <c:pt idx="49">
                  <c:v>0.33216353223941503</c:v>
                </c:pt>
                <c:pt idx="50">
                  <c:v>0.30000159214437</c:v>
                </c:pt>
                <c:pt idx="51">
                  <c:v>0.25721196398451102</c:v>
                </c:pt>
                <c:pt idx="52">
                  <c:v>0.20531048911668501</c:v>
                </c:pt>
                <c:pt idx="53">
                  <c:v>0.14613580006632701</c:v>
                </c:pt>
                <c:pt idx="54">
                  <c:v>8.1784186163318007E-2</c:v>
                </c:pt>
                <c:pt idx="55">
                  <c:v>1.4535331572466399E-2</c:v>
                </c:pt>
                <c:pt idx="56">
                  <c:v>-5.3228443518529199E-2</c:v>
                </c:pt>
                <c:pt idx="57">
                  <c:v>-0.119106577637265</c:v>
                </c:pt>
                <c:pt idx="58">
                  <c:v>-0.18076530897034099</c:v>
                </c:pt>
                <c:pt idx="59">
                  <c:v>-0.23602034989982701</c:v>
                </c:pt>
                <c:pt idx="60">
                  <c:v>-0.282914266350758</c:v>
                </c:pt>
                <c:pt idx="61">
                  <c:v>-0.31978582075230899</c:v>
                </c:pt>
                <c:pt idx="62">
                  <c:v>-0.34532882210781202</c:v>
                </c:pt>
                <c:pt idx="63">
                  <c:v>-0.35863839838407302</c:v>
                </c:pt>
                <c:pt idx="64">
                  <c:v>-0.35924305200027001</c:v>
                </c:pt>
                <c:pt idx="65">
                  <c:v>-0.34712136283668099</c:v>
                </c:pt>
                <c:pt idx="66">
                  <c:v>-0.322702747051829</c:v>
                </c:pt>
                <c:pt idx="67">
                  <c:v>-0.28685224482660399</c:v>
                </c:pt>
                <c:pt idx="68">
                  <c:v>-0.24083987593621201</c:v>
                </c:pt>
                <c:pt idx="69">
                  <c:v>-0.18629564874225901</c:v>
                </c:pt>
                <c:pt idx="70">
                  <c:v>-0.12515181643116999</c:v>
                </c:pt>
                <c:pt idx="71">
                  <c:v>-5.9574426097044102E-2</c:v>
                </c:pt>
                <c:pt idx="72">
                  <c:v>8.1134144272753898E-3</c:v>
                </c:pt>
                <c:pt idx="73">
                  <c:v>7.5513833684736603E-2</c:v>
                </c:pt>
                <c:pt idx="74">
                  <c:v>0.14023914224280801</c:v>
                </c:pt>
                <c:pt idx="75">
                  <c:v>0.19999641763952</c:v>
                </c:pt>
                <c:pt idx="76">
                  <c:v>0.25266873216799002</c:v>
                </c:pt>
                <c:pt idx="77">
                  <c:v>0.29639014596950303</c:v>
                </c:pt>
                <c:pt idx="78">
                  <c:v>0.32961180877191798</c:v>
                </c:pt>
                <c:pt idx="79">
                  <c:v>0.351156828590315</c:v>
                </c:pt>
                <c:pt idx="80">
                  <c:v>0.36026196364206198</c:v>
                </c:pt>
                <c:pt idx="81">
                  <c:v>0.35660466052193801</c:v>
                </c:pt>
                <c:pt idx="82">
                  <c:v>0.34031448079807203</c:v>
                </c:pt>
                <c:pt idx="83">
                  <c:v>0.31196851123652902</c:v>
                </c:pt>
                <c:pt idx="84">
                  <c:v>0.27257092024935398</c:v>
                </c:pt>
                <c:pt idx="85">
                  <c:v>0.223517384787873</c:v>
                </c:pt>
                <c:pt idx="86">
                  <c:v>0.16654564787416301</c:v>
                </c:pt>
                <c:pt idx="87">
                  <c:v>0.103673958291846</c:v>
                </c:pt>
                <c:pt idx="88">
                  <c:v>3.7129573237164197E-2</c:v>
                </c:pt>
                <c:pt idx="89">
                  <c:v>-3.0730143244673099E-2</c:v>
                </c:pt>
                <c:pt idx="90">
                  <c:v>-9.75012309153864E-2</c:v>
                </c:pt>
                <c:pt idx="91">
                  <c:v>-0.16081829469010001</c:v>
                </c:pt>
                <c:pt idx="92">
                  <c:v>-0.21843829979634299</c:v>
                </c:pt>
                <c:pt idx="93">
                  <c:v>-0.26832003226526302</c:v>
                </c:pt>
                <c:pt idx="94">
                  <c:v>-0.30869640983232</c:v>
                </c:pt>
                <c:pt idx="95">
                  <c:v>-0.33813708160203199</c:v>
                </c:pt>
                <c:pt idx="96">
                  <c:v>-0.35559909885619201</c:v>
                </c:pt>
                <c:pt idx="97">
                  <c:v>-0.36046386196993402</c:v>
                </c:pt>
                <c:pt idx="98">
                  <c:v>-0.35255903457493298</c:v>
                </c:pt>
                <c:pt idx="99">
                  <c:v>-0.33216464865088402</c:v>
                </c:pt>
                <c:pt idx="100">
                  <c:v>-0.300003184269727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06-D049-91B6-A3CFD8968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553048"/>
        <c:axId val="-2079550056"/>
      </c:scatterChart>
      <c:valAx>
        <c:axId val="-207955304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9550056"/>
        <c:crosses val="autoZero"/>
        <c:crossBetween val="midCat"/>
      </c:valAx>
      <c:valAx>
        <c:axId val="-2079550056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955304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removal of third </a:t>
            </a:r>
            <a:r>
              <a:rPr lang="en-US" baseline="0"/>
              <a:t>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wave 3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Sheet1!$V$2:$V$102</c:f>
              <c:numCache>
                <c:formatCode>General</c:formatCode>
                <c:ptCount val="101"/>
                <c:pt idx="0">
                  <c:v>-0.25</c:v>
                </c:pt>
                <c:pt idx="1">
                  <c:v>-0.16233053563873701</c:v>
                </c:pt>
                <c:pt idx="2">
                  <c:v>4.1115382979027199E-2</c:v>
                </c:pt>
                <c:pt idx="3">
                  <c:v>0.14580949697537801</c:v>
                </c:pt>
                <c:pt idx="4">
                  <c:v>0.13704723690183601</c:v>
                </c:pt>
                <c:pt idx="5">
                  <c:v>0.202014165990934</c:v>
                </c:pt>
                <c:pt idx="6">
                  <c:v>0.331586997608672</c:v>
                </c:pt>
                <c:pt idx="7">
                  <c:v>0.32161271109744599</c:v>
                </c:pt>
                <c:pt idx="8">
                  <c:v>0.17349055931163801</c:v>
                </c:pt>
                <c:pt idx="9">
                  <c:v>9.3978755448985998E-2</c:v>
                </c:pt>
                <c:pt idx="10">
                  <c:v>9.4246574584065698E-2</c:v>
                </c:pt>
                <c:pt idx="11">
                  <c:v>-1.16985295081346E-2</c:v>
                </c:pt>
                <c:pt idx="12">
                  <c:v>-0.20897949724383399</c:v>
                </c:pt>
                <c:pt idx="13">
                  <c:v>-0.28393391735158802</c:v>
                </c:pt>
                <c:pt idx="14">
                  <c:v>-0.22603159779700099</c:v>
                </c:pt>
                <c:pt idx="15">
                  <c:v>-0.229359665585013</c:v>
                </c:pt>
                <c:pt idx="16">
                  <c:v>-0.29345428176410798</c:v>
                </c:pt>
                <c:pt idx="17">
                  <c:v>-0.22335863113179899</c:v>
                </c:pt>
                <c:pt idx="18">
                  <c:v>-2.8913352130360299E-2</c:v>
                </c:pt>
                <c:pt idx="19">
                  <c:v>7.6617407388128098E-2</c:v>
                </c:pt>
                <c:pt idx="20">
                  <c:v>7.8407626209198195E-2</c:v>
                </c:pt>
                <c:pt idx="21">
                  <c:v>0.162160805677978</c:v>
                </c:pt>
                <c:pt idx="22">
                  <c:v>0.31611913811238201</c:v>
                </c:pt>
                <c:pt idx="23">
                  <c:v>0.33270473752111401</c:v>
                </c:pt>
                <c:pt idx="24">
                  <c:v>0.20958265835308099</c:v>
                </c:pt>
                <c:pt idx="25">
                  <c:v>0.149999933681424</c:v>
                </c:pt>
                <c:pt idx="26">
                  <c:v>0.16233081089024501</c:v>
                </c:pt>
                <c:pt idx="27">
                  <c:v>5.8888526016560999E-2</c:v>
                </c:pt>
                <c:pt idx="28">
                  <c:v>-0.14580532187536899</c:v>
                </c:pt>
                <c:pt idx="29">
                  <c:v>-0.23704720636562401</c:v>
                </c:pt>
                <c:pt idx="30">
                  <c:v>-0.202015465683618</c:v>
                </c:pt>
                <c:pt idx="31">
                  <c:v>-0.23158512724715399</c:v>
                </c:pt>
                <c:pt idx="32">
                  <c:v>-0.32161075198015998</c:v>
                </c:pt>
                <c:pt idx="33">
                  <c:v>-0.27349359779237498</c:v>
                </c:pt>
                <c:pt idx="34">
                  <c:v>-9.3983546183478595E-2</c:v>
                </c:pt>
                <c:pt idx="35">
                  <c:v>5.75285992965452E-3</c:v>
                </c:pt>
                <c:pt idx="36">
                  <c:v>1.16994501054888E-2</c:v>
                </c:pt>
                <c:pt idx="37">
                  <c:v>0.108975976514587</c:v>
                </c:pt>
                <c:pt idx="38">
                  <c:v>0.28392926834080201</c:v>
                </c:pt>
                <c:pt idx="39">
                  <c:v>0.32603276501524298</c:v>
                </c:pt>
                <c:pt idx="40">
                  <c:v>0.229363666546992</c:v>
                </c:pt>
                <c:pt idx="41">
                  <c:v>0.193453769519013</c:v>
                </c:pt>
                <c:pt idx="42">
                  <c:v>0.22335649615803799</c:v>
                </c:pt>
                <c:pt idx="43">
                  <c:v>0.128917172763302</c:v>
                </c:pt>
                <c:pt idx="44">
                  <c:v>-7.6610986260043298E-2</c:v>
                </c:pt>
                <c:pt idx="45">
                  <c:v>-0.178407278354592</c:v>
                </c:pt>
                <c:pt idx="46">
                  <c:v>-0.16216376145662401</c:v>
                </c:pt>
                <c:pt idx="47">
                  <c:v>-0.21611671699625801</c:v>
                </c:pt>
                <c:pt idx="48">
                  <c:v>-0.33270009802157302</c:v>
                </c:pt>
                <c:pt idx="49">
                  <c:v>-0.30958521092796798</c:v>
                </c:pt>
                <c:pt idx="50">
                  <c:v>-0.15000650137966501</c:v>
                </c:pt>
                <c:pt idx="51">
                  <c:v>-6.23312189880516E-2</c:v>
                </c:pt>
                <c:pt idx="52">
                  <c:v>-5.8885535623467399E-2</c:v>
                </c:pt>
                <c:pt idx="53">
                  <c:v>4.5801544999992401E-2</c:v>
                </c:pt>
                <c:pt idx="54">
                  <c:v>0.23704001107151601</c:v>
                </c:pt>
                <c:pt idx="55">
                  <c:v>0.30201610175163401</c:v>
                </c:pt>
                <c:pt idx="56">
                  <c:v>0.23159068697105001</c:v>
                </c:pt>
                <c:pt idx="57">
                  <c:v>0.221609721833054</c:v>
                </c:pt>
                <c:pt idx="58">
                  <c:v>0.27348894079917302</c:v>
                </c:pt>
                <c:pt idx="59">
                  <c:v>0.19398714254205399</c:v>
                </c:pt>
                <c:pt idx="60">
                  <c:v>-5.7443336305945097E-3</c:v>
                </c:pt>
                <c:pt idx="61">
                  <c:v>-0.111698910952037</c:v>
                </c:pt>
                <c:pt idx="62">
                  <c:v>-0.10898068194595401</c:v>
                </c:pt>
                <c:pt idx="63">
                  <c:v>-0.18392634444289399</c:v>
                </c:pt>
                <c:pt idx="64">
                  <c:v>-0.3260254406909</c:v>
                </c:pt>
                <c:pt idx="65">
                  <c:v>-0.32936567698204899</c:v>
                </c:pt>
                <c:pt idx="66">
                  <c:v>-0.19346201413727801</c:v>
                </c:pt>
                <c:pt idx="67">
                  <c:v>-0.12335661706472401</c:v>
                </c:pt>
                <c:pt idx="68">
                  <c:v>-0.12891197115945999</c:v>
                </c:pt>
                <c:pt idx="69">
                  <c:v>-2.33929135953754E-2</c:v>
                </c:pt>
                <c:pt idx="70">
                  <c:v>0.17839764290777599</c:v>
                </c:pt>
                <c:pt idx="71">
                  <c:v>0.26216393056384502</c:v>
                </c:pt>
                <c:pt idx="72">
                  <c:v>0.21612384879892399</c:v>
                </c:pt>
                <c:pt idx="73">
                  <c:v>0.23269851054642399</c:v>
                </c:pt>
                <c:pt idx="74">
                  <c:v>0.30957794519986698</c:v>
                </c:pt>
                <c:pt idx="75">
                  <c:v>0.25000975163789102</c:v>
                </c:pt>
                <c:pt idx="76">
                  <c:v>6.23417107154524E-2</c:v>
                </c:pt>
                <c:pt idx="77">
                  <c:v>-4.1113871957112101E-2</c:v>
                </c:pt>
                <c:pt idx="78">
                  <c:v>-4.5808117104730102E-2</c:v>
                </c:pt>
                <c:pt idx="79">
                  <c:v>-0.137036663965073</c:v>
                </c:pt>
                <c:pt idx="80">
                  <c:v>-0.30200612346872702</c:v>
                </c:pt>
                <c:pt idx="81">
                  <c:v>-0.331592133090436</c:v>
                </c:pt>
                <c:pt idx="82">
                  <c:v>-0.22161957135174901</c:v>
                </c:pt>
                <c:pt idx="83">
                  <c:v>-0.17348866276632399</c:v>
                </c:pt>
                <c:pt idx="84">
                  <c:v>-0.19397959386112901</c:v>
                </c:pt>
                <c:pt idx="85">
                  <c:v>-9.4259548302593005E-2</c:v>
                </c:pt>
                <c:pt idx="86">
                  <c:v>0.111686961417646</c:v>
                </c:pt>
                <c:pt idx="87">
                  <c:v>0.208980477614921</c:v>
                </c:pt>
                <c:pt idx="88">
                  <c:v>0.183935096253143</c:v>
                </c:pt>
                <c:pt idx="89">
                  <c:v>0.226023291491351</c:v>
                </c:pt>
                <c:pt idx="90">
                  <c:v>0.32935574633117398</c:v>
                </c:pt>
                <c:pt idx="91">
                  <c:v>0.29346481820716103</c:v>
                </c:pt>
                <c:pt idx="92">
                  <c:v>0.123368944373195</c:v>
                </c:pt>
                <c:pt idx="93">
                  <c:v>2.89124754749428E-2</c:v>
                </c:pt>
                <c:pt idx="94">
                  <c:v>2.3384341695870201E-2</c:v>
                </c:pt>
                <c:pt idx="95">
                  <c:v>-7.8393978769220399E-2</c:v>
                </c:pt>
                <c:pt idx="96">
                  <c:v>-0.26215136255788102</c:v>
                </c:pt>
                <c:pt idx="97">
                  <c:v>-0.31612474387554901</c:v>
                </c:pt>
                <c:pt idx="98">
                  <c:v>-0.23270992549553099</c:v>
                </c:pt>
                <c:pt idx="99">
                  <c:v>-0.209577181557975</c:v>
                </c:pt>
                <c:pt idx="100">
                  <c:v>-0.24999973409954401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27-9A41-9754-E5A993189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816248"/>
        <c:axId val="-2058814760"/>
      </c:scatterChart>
      <c:valAx>
        <c:axId val="-205881624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58814760"/>
        <c:crosses val="autoZero"/>
        <c:crossBetween val="midCat"/>
      </c:valAx>
      <c:valAx>
        <c:axId val="-205881476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881624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fourth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wave 3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Sheet1!$V$2:$V$102</c:f>
              <c:numCache>
                <c:formatCode>General</c:formatCode>
                <c:ptCount val="101"/>
                <c:pt idx="0">
                  <c:v>-0.25</c:v>
                </c:pt>
                <c:pt idx="1">
                  <c:v>-0.16233053563873701</c:v>
                </c:pt>
                <c:pt idx="2">
                  <c:v>4.1115382979027199E-2</c:v>
                </c:pt>
                <c:pt idx="3">
                  <c:v>0.14580949697537801</c:v>
                </c:pt>
                <c:pt idx="4">
                  <c:v>0.13704723690183601</c:v>
                </c:pt>
                <c:pt idx="5">
                  <c:v>0.202014165990934</c:v>
                </c:pt>
                <c:pt idx="6">
                  <c:v>0.331586997608672</c:v>
                </c:pt>
                <c:pt idx="7">
                  <c:v>0.32161271109744599</c:v>
                </c:pt>
                <c:pt idx="8">
                  <c:v>0.17349055931163801</c:v>
                </c:pt>
                <c:pt idx="9">
                  <c:v>9.3978755448985998E-2</c:v>
                </c:pt>
                <c:pt idx="10">
                  <c:v>9.4246574584065698E-2</c:v>
                </c:pt>
                <c:pt idx="11">
                  <c:v>-1.16985295081346E-2</c:v>
                </c:pt>
                <c:pt idx="12">
                  <c:v>-0.20897949724383399</c:v>
                </c:pt>
                <c:pt idx="13">
                  <c:v>-0.28393391735158802</c:v>
                </c:pt>
                <c:pt idx="14">
                  <c:v>-0.22603159779700099</c:v>
                </c:pt>
                <c:pt idx="15">
                  <c:v>-0.229359665585013</c:v>
                </c:pt>
                <c:pt idx="16">
                  <c:v>-0.29345428176410798</c:v>
                </c:pt>
                <c:pt idx="17">
                  <c:v>-0.22335863113179899</c:v>
                </c:pt>
                <c:pt idx="18">
                  <c:v>-2.8913352130360299E-2</c:v>
                </c:pt>
                <c:pt idx="19">
                  <c:v>7.6617407388128098E-2</c:v>
                </c:pt>
                <c:pt idx="20">
                  <c:v>7.8407626209198195E-2</c:v>
                </c:pt>
                <c:pt idx="21">
                  <c:v>0.162160805677978</c:v>
                </c:pt>
                <c:pt idx="22">
                  <c:v>0.31611913811238201</c:v>
                </c:pt>
                <c:pt idx="23">
                  <c:v>0.33270473752111401</c:v>
                </c:pt>
                <c:pt idx="24">
                  <c:v>0.20958265835308099</c:v>
                </c:pt>
                <c:pt idx="25">
                  <c:v>0.149999933681424</c:v>
                </c:pt>
                <c:pt idx="26">
                  <c:v>0.16233081089024501</c:v>
                </c:pt>
                <c:pt idx="27">
                  <c:v>5.8888526016560999E-2</c:v>
                </c:pt>
                <c:pt idx="28">
                  <c:v>-0.14580532187536899</c:v>
                </c:pt>
                <c:pt idx="29">
                  <c:v>-0.23704720636562401</c:v>
                </c:pt>
                <c:pt idx="30">
                  <c:v>-0.202015465683618</c:v>
                </c:pt>
                <c:pt idx="31">
                  <c:v>-0.23158512724715399</c:v>
                </c:pt>
                <c:pt idx="32">
                  <c:v>-0.32161075198015998</c:v>
                </c:pt>
                <c:pt idx="33">
                  <c:v>-0.27349359779237498</c:v>
                </c:pt>
                <c:pt idx="34">
                  <c:v>-9.3983546183478595E-2</c:v>
                </c:pt>
                <c:pt idx="35">
                  <c:v>5.75285992965452E-3</c:v>
                </c:pt>
                <c:pt idx="36">
                  <c:v>1.16994501054888E-2</c:v>
                </c:pt>
                <c:pt idx="37">
                  <c:v>0.108975976514587</c:v>
                </c:pt>
                <c:pt idx="38">
                  <c:v>0.28392926834080201</c:v>
                </c:pt>
                <c:pt idx="39">
                  <c:v>0.32603276501524298</c:v>
                </c:pt>
                <c:pt idx="40">
                  <c:v>0.229363666546992</c:v>
                </c:pt>
                <c:pt idx="41">
                  <c:v>0.193453769519013</c:v>
                </c:pt>
                <c:pt idx="42">
                  <c:v>0.22335649615803799</c:v>
                </c:pt>
                <c:pt idx="43">
                  <c:v>0.128917172763302</c:v>
                </c:pt>
                <c:pt idx="44">
                  <c:v>-7.6610986260043298E-2</c:v>
                </c:pt>
                <c:pt idx="45">
                  <c:v>-0.178407278354592</c:v>
                </c:pt>
                <c:pt idx="46">
                  <c:v>-0.16216376145662401</c:v>
                </c:pt>
                <c:pt idx="47">
                  <c:v>-0.21611671699625801</c:v>
                </c:pt>
                <c:pt idx="48">
                  <c:v>-0.33270009802157302</c:v>
                </c:pt>
                <c:pt idx="49">
                  <c:v>-0.30958521092796798</c:v>
                </c:pt>
                <c:pt idx="50">
                  <c:v>-0.15000650137966501</c:v>
                </c:pt>
                <c:pt idx="51">
                  <c:v>-6.23312189880516E-2</c:v>
                </c:pt>
                <c:pt idx="52">
                  <c:v>-5.8885535623467399E-2</c:v>
                </c:pt>
                <c:pt idx="53">
                  <c:v>4.5801544999992401E-2</c:v>
                </c:pt>
                <c:pt idx="54">
                  <c:v>0.23704001107151601</c:v>
                </c:pt>
                <c:pt idx="55">
                  <c:v>0.30201610175163401</c:v>
                </c:pt>
                <c:pt idx="56">
                  <c:v>0.23159068697105001</c:v>
                </c:pt>
                <c:pt idx="57">
                  <c:v>0.221609721833054</c:v>
                </c:pt>
                <c:pt idx="58">
                  <c:v>0.27348894079917302</c:v>
                </c:pt>
                <c:pt idx="59">
                  <c:v>0.19398714254205399</c:v>
                </c:pt>
                <c:pt idx="60">
                  <c:v>-5.7443336305945097E-3</c:v>
                </c:pt>
                <c:pt idx="61">
                  <c:v>-0.111698910952037</c:v>
                </c:pt>
                <c:pt idx="62">
                  <c:v>-0.10898068194595401</c:v>
                </c:pt>
                <c:pt idx="63">
                  <c:v>-0.18392634444289399</c:v>
                </c:pt>
                <c:pt idx="64">
                  <c:v>-0.3260254406909</c:v>
                </c:pt>
                <c:pt idx="65">
                  <c:v>-0.32936567698204899</c:v>
                </c:pt>
                <c:pt idx="66">
                  <c:v>-0.19346201413727801</c:v>
                </c:pt>
                <c:pt idx="67">
                  <c:v>-0.12335661706472401</c:v>
                </c:pt>
                <c:pt idx="68">
                  <c:v>-0.12891197115945999</c:v>
                </c:pt>
                <c:pt idx="69">
                  <c:v>-2.33929135953754E-2</c:v>
                </c:pt>
                <c:pt idx="70">
                  <c:v>0.17839764290777599</c:v>
                </c:pt>
                <c:pt idx="71">
                  <c:v>0.26216393056384502</c:v>
                </c:pt>
                <c:pt idx="72">
                  <c:v>0.21612384879892399</c:v>
                </c:pt>
                <c:pt idx="73">
                  <c:v>0.23269851054642399</c:v>
                </c:pt>
                <c:pt idx="74">
                  <c:v>0.30957794519986698</c:v>
                </c:pt>
                <c:pt idx="75">
                  <c:v>0.25000975163789102</c:v>
                </c:pt>
                <c:pt idx="76">
                  <c:v>6.23417107154524E-2</c:v>
                </c:pt>
                <c:pt idx="77">
                  <c:v>-4.1113871957112101E-2</c:v>
                </c:pt>
                <c:pt idx="78">
                  <c:v>-4.5808117104730102E-2</c:v>
                </c:pt>
                <c:pt idx="79">
                  <c:v>-0.137036663965073</c:v>
                </c:pt>
                <c:pt idx="80">
                  <c:v>-0.30200612346872702</c:v>
                </c:pt>
                <c:pt idx="81">
                  <c:v>-0.331592133090436</c:v>
                </c:pt>
                <c:pt idx="82">
                  <c:v>-0.22161957135174901</c:v>
                </c:pt>
                <c:pt idx="83">
                  <c:v>-0.17348866276632399</c:v>
                </c:pt>
                <c:pt idx="84">
                  <c:v>-0.19397959386112901</c:v>
                </c:pt>
                <c:pt idx="85">
                  <c:v>-9.4259548302593005E-2</c:v>
                </c:pt>
                <c:pt idx="86">
                  <c:v>0.111686961417646</c:v>
                </c:pt>
                <c:pt idx="87">
                  <c:v>0.208980477614921</c:v>
                </c:pt>
                <c:pt idx="88">
                  <c:v>0.183935096253143</c:v>
                </c:pt>
                <c:pt idx="89">
                  <c:v>0.226023291491351</c:v>
                </c:pt>
                <c:pt idx="90">
                  <c:v>0.32935574633117398</c:v>
                </c:pt>
                <c:pt idx="91">
                  <c:v>0.29346481820716103</c:v>
                </c:pt>
                <c:pt idx="92">
                  <c:v>0.123368944373195</c:v>
                </c:pt>
                <c:pt idx="93">
                  <c:v>2.89124754749428E-2</c:v>
                </c:pt>
                <c:pt idx="94">
                  <c:v>2.3384341695870201E-2</c:v>
                </c:pt>
                <c:pt idx="95">
                  <c:v>-7.8393978769220399E-2</c:v>
                </c:pt>
                <c:pt idx="96">
                  <c:v>-0.26215136255788102</c:v>
                </c:pt>
                <c:pt idx="97">
                  <c:v>-0.31612474387554901</c:v>
                </c:pt>
                <c:pt idx="98">
                  <c:v>-0.23270992549553099</c:v>
                </c:pt>
                <c:pt idx="99">
                  <c:v>-0.209577181557975</c:v>
                </c:pt>
                <c:pt idx="100">
                  <c:v>-0.24999973409954401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20-D24C-86D9-777663DC8B27}"/>
            </c:ext>
          </c:extLst>
        </c:ser>
        <c:ser>
          <c:idx val="1"/>
          <c:order val="1"/>
          <c:tx>
            <c:strRef>
              <c:f>Sheet1!$R$1</c:f>
              <c:strCache>
                <c:ptCount val="1"/>
                <c:pt idx="0">
                  <c:v>wave4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Sheet1!$R$2:$R$102</c:f>
              <c:numCache>
                <c:formatCode>General</c:formatCode>
                <c:ptCount val="101"/>
                <c:pt idx="0">
                  <c:v>-0.2</c:v>
                </c:pt>
                <c:pt idx="1">
                  <c:v>-0.11233046929903601</c:v>
                </c:pt>
                <c:pt idx="2">
                  <c:v>-8.88448434130709E-3</c:v>
                </c:pt>
                <c:pt idx="3">
                  <c:v>9.5809297956539904E-2</c:v>
                </c:pt>
                <c:pt idx="4">
                  <c:v>0.187046971542153</c:v>
                </c:pt>
                <c:pt idx="5">
                  <c:v>0.25201449768855799</c:v>
                </c:pt>
                <c:pt idx="6">
                  <c:v>0.28158739564872498</c:v>
                </c:pt>
                <c:pt idx="7">
                  <c:v>0.27161224672138801</c:v>
                </c:pt>
                <c:pt idx="8">
                  <c:v>0.223490028590863</c:v>
                </c:pt>
                <c:pt idx="9">
                  <c:v>0.14397935250312499</c:v>
                </c:pt>
                <c:pt idx="10">
                  <c:v>4.4247237985914997E-2</c:v>
                </c:pt>
                <c:pt idx="11">
                  <c:v>-6.16992592400026E-2</c:v>
                </c:pt>
                <c:pt idx="12">
                  <c:v>-0.158980293327109</c:v>
                </c:pt>
                <c:pt idx="13">
                  <c:v>-0.23393305494234301</c:v>
                </c:pt>
                <c:pt idx="14">
                  <c:v>-0.27603066903194801</c:v>
                </c:pt>
                <c:pt idx="15">
                  <c:v>-0.27936066067128301</c:v>
                </c:pt>
                <c:pt idx="16">
                  <c:v>-0.243455343211292</c:v>
                </c:pt>
                <c:pt idx="17">
                  <c:v>-0.173357503368856</c:v>
                </c:pt>
                <c:pt idx="18">
                  <c:v>-7.8912158000694302E-2</c:v>
                </c:pt>
                <c:pt idx="19">
                  <c:v>2.6616146948864002E-2</c:v>
                </c:pt>
                <c:pt idx="20">
                  <c:v>0.12840629939669801</c:v>
                </c:pt>
                <c:pt idx="21">
                  <c:v>0.21216219879321099</c:v>
                </c:pt>
                <c:pt idx="22">
                  <c:v>0.266120597608069</c:v>
                </c:pt>
                <c:pt idx="23">
                  <c:v>0.28270321173026403</c:v>
                </c:pt>
                <c:pt idx="24">
                  <c:v>0.25958106617385601</c:v>
                </c:pt>
                <c:pt idx="25">
                  <c:v>0.20000159214753799</c:v>
                </c:pt>
                <c:pt idx="26">
                  <c:v>0.112332535753361</c:v>
                </c:pt>
                <c:pt idx="27">
                  <c:v>8.8867348755340102E-3</c:v>
                </c:pt>
                <c:pt idx="28">
                  <c:v>-9.5807179422727304E-2</c:v>
                </c:pt>
                <c:pt idx="29">
                  <c:v>-0.187045282550036</c:v>
                </c:pt>
                <c:pt idx="30">
                  <c:v>-0.25201347545166503</c:v>
                </c:pt>
                <c:pt idx="31">
                  <c:v>-0.28158718373694902</c:v>
                </c:pt>
                <c:pt idx="32">
                  <c:v>-0.27161287489705999</c:v>
                </c:pt>
                <c:pt idx="33">
                  <c:v>-0.22349140862872199</c:v>
                </c:pt>
                <c:pt idx="34">
                  <c:v>-0.14398129058128001</c:v>
                </c:pt>
                <c:pt idx="35">
                  <c:v>-4.4249461907502202E-2</c:v>
                </c:pt>
                <c:pt idx="36">
                  <c:v>6.1697061817639398E-2</c:v>
                </c:pt>
                <c:pt idx="37">
                  <c:v>0.15897843102489501</c:v>
                </c:pt>
                <c:pt idx="38">
                  <c:v>0.233931789314654</c:v>
                </c:pt>
                <c:pt idx="39">
                  <c:v>0.27603017783213402</c:v>
                </c:pt>
                <c:pt idx="40">
                  <c:v>0.279361012886784</c:v>
                </c:pt>
                <c:pt idx="41">
                  <c:v>0.24345648937457001</c:v>
                </c:pt>
                <c:pt idx="42">
                  <c:v>0.173359282504953</c:v>
                </c:pt>
                <c:pt idx="43">
                  <c:v>7.8914320235649302E-2</c:v>
                </c:pt>
                <c:pt idx="44">
                  <c:v>-2.66139052940167E-2</c:v>
                </c:pt>
                <c:pt idx="45">
                  <c:v>-0.128404293155195</c:v>
                </c:pt>
                <c:pt idx="46">
                  <c:v>-0.21216070973523901</c:v>
                </c:pt>
                <c:pt idx="47">
                  <c:v>-0.26611983486704599</c:v>
                </c:pt>
                <c:pt idx="48">
                  <c:v>-0.28270328243072101</c:v>
                </c:pt>
                <c:pt idx="49">
                  <c:v>-0.25958196038614001</c:v>
                </c:pt>
                <c:pt idx="50">
                  <c:v>-0.20000318428240199</c:v>
                </c:pt>
                <c:pt idx="51">
                  <c:v>-0.112334602200567</c:v>
                </c:pt>
                <c:pt idx="52">
                  <c:v>-8.8889854091976292E-3</c:v>
                </c:pt>
                <c:pt idx="53">
                  <c:v>9.5805060882842796E-2</c:v>
                </c:pt>
                <c:pt idx="54">
                  <c:v>0.18704359354606601</c:v>
                </c:pt>
                <c:pt idx="55">
                  <c:v>0.252012453198801</c:v>
                </c:pt>
                <c:pt idx="56">
                  <c:v>0.281586971807329</c:v>
                </c:pt>
                <c:pt idx="57">
                  <c:v>0.27161350305551801</c:v>
                </c:pt>
                <c:pt idx="58">
                  <c:v>0.22349278865241801</c:v>
                </c:pt>
                <c:pt idx="59">
                  <c:v>0.14398322865030999</c:v>
                </c:pt>
                <c:pt idx="60">
                  <c:v>4.4251685826285601E-2</c:v>
                </c:pt>
                <c:pt idx="61">
                  <c:v>-6.16948643913664E-2</c:v>
                </c:pt>
                <c:pt idx="62">
                  <c:v>-0.15897656871260599</c:v>
                </c:pt>
                <c:pt idx="63">
                  <c:v>-0.23393052367214001</c:v>
                </c:pt>
                <c:pt idx="64">
                  <c:v>-0.27602968661482802</c:v>
                </c:pt>
                <c:pt idx="65">
                  <c:v>-0.27936136508458098</c:v>
                </c:pt>
                <c:pt idx="66">
                  <c:v>-0.243457635522418</c:v>
                </c:pt>
                <c:pt idx="67">
                  <c:v>-0.17336106163006401</c:v>
                </c:pt>
                <c:pt idx="68">
                  <c:v>-7.8916482465603996E-2</c:v>
                </c:pt>
                <c:pt idx="69">
                  <c:v>2.6611663637482501E-2</c:v>
                </c:pt>
                <c:pt idx="70">
                  <c:v>0.128402286905555</c:v>
                </c:pt>
                <c:pt idx="71">
                  <c:v>0.21215922066382201</c:v>
                </c:pt>
                <c:pt idx="72">
                  <c:v>0.26611907210915797</c:v>
                </c:pt>
                <c:pt idx="73">
                  <c:v>0.282703353113262</c:v>
                </c:pt>
                <c:pt idx="74">
                  <c:v>0.259582854581974</c:v>
                </c:pt>
                <c:pt idx="75">
                  <c:v>0.20000477640459099</c:v>
                </c:pt>
                <c:pt idx="76">
                  <c:v>0.112336668640654</c:v>
                </c:pt>
                <c:pt idx="77">
                  <c:v>8.8912359422984606E-3</c:v>
                </c:pt>
                <c:pt idx="78">
                  <c:v>-9.58029423368877E-2</c:v>
                </c:pt>
                <c:pt idx="79">
                  <c:v>-0.187041904530242</c:v>
                </c:pt>
                <c:pt idx="80">
                  <c:v>-0.25201143092996497</c:v>
                </c:pt>
                <c:pt idx="81">
                  <c:v>-0.28158675985986298</c:v>
                </c:pt>
                <c:pt idx="82">
                  <c:v>-0.27161413119676298</c:v>
                </c:pt>
                <c:pt idx="83">
                  <c:v>-0.22349416866195099</c:v>
                </c:pt>
                <c:pt idx="84">
                  <c:v>-0.143985166710215</c:v>
                </c:pt>
                <c:pt idx="85">
                  <c:v>-4.4253909742263502E-2</c:v>
                </c:pt>
                <c:pt idx="86">
                  <c:v>6.1692666961184098E-2</c:v>
                </c:pt>
                <c:pt idx="87">
                  <c:v>0.158974706390243</c:v>
                </c:pt>
                <c:pt idx="88">
                  <c:v>0.23392925801480099</c:v>
                </c:pt>
                <c:pt idx="89">
                  <c:v>0.27602919538002801</c:v>
                </c:pt>
                <c:pt idx="90">
                  <c:v>0.27936171726467302</c:v>
                </c:pt>
                <c:pt idx="91">
                  <c:v>0.243458781654839</c:v>
                </c:pt>
                <c:pt idx="92">
                  <c:v>0.17336284074418801</c:v>
                </c:pt>
                <c:pt idx="93">
                  <c:v>7.8918644690557496E-2</c:v>
                </c:pt>
                <c:pt idx="94">
                  <c:v>-2.6609421979262901E-2</c:v>
                </c:pt>
                <c:pt idx="95">
                  <c:v>-0.12840028064777601</c:v>
                </c:pt>
                <c:pt idx="96">
                  <c:v>-0.21215773157896001</c:v>
                </c:pt>
                <c:pt idx="97">
                  <c:v>-0.266118309334404</c:v>
                </c:pt>
                <c:pt idx="98">
                  <c:v>-0.28270342377788699</c:v>
                </c:pt>
                <c:pt idx="99">
                  <c:v>-0.25958374876135698</c:v>
                </c:pt>
                <c:pt idx="100">
                  <c:v>-0.200006368514104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20-D24C-86D9-777663DC8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763544"/>
        <c:axId val="-2058760552"/>
      </c:scatterChart>
      <c:valAx>
        <c:axId val="-205876354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58760552"/>
        <c:crosses val="autoZero"/>
        <c:crossBetween val="midCat"/>
      </c:valAx>
      <c:valAx>
        <c:axId val="-2058760552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876354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final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Sheet1!$W$1</c:f>
              <c:strCache>
                <c:ptCount val="1"/>
                <c:pt idx="0">
                  <c:v>wave 4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Sheet1!$W$2:$W$102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-5.0000331697624002E-2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5.0000729731867997E-2</c:v>
                </c:pt>
                <c:pt idx="12">
                  <c:v>-4.9999203916724799E-2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-4.9998938552816202E-2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5.0001260439264103E-2</c:v>
                </c:pt>
                <c:pt idx="20">
                  <c:v>-4.9998673187499502E-2</c:v>
                </c:pt>
                <c:pt idx="21">
                  <c:v>-5.0001393115233099E-2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-4.9998407820774797E-2</c:v>
                </c:pt>
                <c:pt idx="25">
                  <c:v>-5.0001658466114499E-2</c:v>
                </c:pt>
                <c:pt idx="26">
                  <c:v>4.9998275136884297E-2</c:v>
                </c:pt>
                <c:pt idx="27">
                  <c:v>5.0001791141026999E-2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4.9998009768047101E-2</c:v>
                </c:pt>
                <c:pt idx="31">
                  <c:v>5.0002056489795797E-2</c:v>
                </c:pt>
                <c:pt idx="32">
                  <c:v>-4.9997877083100203E-2</c:v>
                </c:pt>
                <c:pt idx="33">
                  <c:v>-5.00021891636524E-2</c:v>
                </c:pt>
                <c:pt idx="34">
                  <c:v>4.99977443978009E-2</c:v>
                </c:pt>
                <c:pt idx="35">
                  <c:v>5.0002321837156798E-2</c:v>
                </c:pt>
                <c:pt idx="36">
                  <c:v>-4.99976117121506E-2</c:v>
                </c:pt>
                <c:pt idx="37">
                  <c:v>-5.0002454510308797E-2</c:v>
                </c:pt>
                <c:pt idx="38">
                  <c:v>4.9997479026147498E-2</c:v>
                </c:pt>
                <c:pt idx="39">
                  <c:v>5.0002587183109001E-2</c:v>
                </c:pt>
                <c:pt idx="40">
                  <c:v>-4.9997346339792199E-2</c:v>
                </c:pt>
                <c:pt idx="41">
                  <c:v>-5.0002719855556502E-2</c:v>
                </c:pt>
                <c:pt idx="42">
                  <c:v>4.9997213653085397E-2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4.99969482786152E-2</c:v>
                </c:pt>
                <c:pt idx="47">
                  <c:v>5.0003117870787803E-2</c:v>
                </c:pt>
                <c:pt idx="48">
                  <c:v>-4.9996815590852402E-2</c:v>
                </c:pt>
                <c:pt idx="49">
                  <c:v>-5.00032505418277E-2</c:v>
                </c:pt>
                <c:pt idx="50">
                  <c:v>4.9996682902736601E-2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-5.0003515882850402E-2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-4.9996019456880099E-2</c:v>
                </c:pt>
                <c:pt idx="61">
                  <c:v>-5.00040465606705E-2</c:v>
                </c:pt>
                <c:pt idx="62">
                  <c:v>4.9995886766652203E-2</c:v>
                </c:pt>
                <c:pt idx="63">
                  <c:v>5.0004179229245702E-2</c:v>
                </c:pt>
                <c:pt idx="64">
                  <c:v>-4.9995754076072402E-2</c:v>
                </c:pt>
                <c:pt idx="65">
                  <c:v>-5.0004311897467901E-2</c:v>
                </c:pt>
                <c:pt idx="66">
                  <c:v>4.9995621385140299E-2</c:v>
                </c:pt>
                <c:pt idx="67">
                  <c:v>5.0004444565339097E-2</c:v>
                </c:pt>
                <c:pt idx="68">
                  <c:v>-4.9995488693856199E-2</c:v>
                </c:pt>
                <c:pt idx="69">
                  <c:v>-5.0004577232857901E-2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-4.9995223310233601E-2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5.0004975233300102E-2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-4.9994427150913401E-2</c:v>
                </c:pt>
                <c:pt idx="85">
                  <c:v>-5.0005638560329503E-2</c:v>
                </c:pt>
                <c:pt idx="86">
                  <c:v>4.9994294456461599E-2</c:v>
                </c:pt>
                <c:pt idx="87">
                  <c:v>5.00057712246786E-2</c:v>
                </c:pt>
                <c:pt idx="88">
                  <c:v>-4.9994161761658003E-2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5.0006036552321803E-2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5.0006301878555301E-2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4.9993498282355997E-2</c:v>
                </c:pt>
                <c:pt idx="99">
                  <c:v>5.0006567203381397E-2</c:v>
                </c:pt>
                <c:pt idx="100">
                  <c:v>-4.9993365585440097E-2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DD-8845-97F3-7801AFAEFE72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wave5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Sheet1!$S$2:$S$102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-5.0000331697623898E-2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5.00007297318679E-2</c:v>
                </c:pt>
                <c:pt idx="12">
                  <c:v>-4.9999203916724702E-2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-4.9998938552816299E-2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5.00012604392642E-2</c:v>
                </c:pt>
                <c:pt idx="20">
                  <c:v>-4.9998673187499502E-2</c:v>
                </c:pt>
                <c:pt idx="21">
                  <c:v>-5.0001393115233203E-2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-4.9998407820774901E-2</c:v>
                </c:pt>
                <c:pt idx="25">
                  <c:v>-5.0001658466114499E-2</c:v>
                </c:pt>
                <c:pt idx="26">
                  <c:v>4.9998275136884401E-2</c:v>
                </c:pt>
                <c:pt idx="27">
                  <c:v>5.0001791141027097E-2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4.9998009768047198E-2</c:v>
                </c:pt>
                <c:pt idx="31">
                  <c:v>5.0002056489795901E-2</c:v>
                </c:pt>
                <c:pt idx="32">
                  <c:v>-4.9997877083100099E-2</c:v>
                </c:pt>
                <c:pt idx="33">
                  <c:v>-5.0002189163652497E-2</c:v>
                </c:pt>
                <c:pt idx="34">
                  <c:v>4.9997744397800997E-2</c:v>
                </c:pt>
                <c:pt idx="35">
                  <c:v>5.00023218371567E-2</c:v>
                </c:pt>
                <c:pt idx="36">
                  <c:v>-4.9997611712150503E-2</c:v>
                </c:pt>
                <c:pt idx="37">
                  <c:v>-5.0002454510308797E-2</c:v>
                </c:pt>
                <c:pt idx="38">
                  <c:v>4.9997479026147602E-2</c:v>
                </c:pt>
                <c:pt idx="39">
                  <c:v>5.00025871831088E-2</c:v>
                </c:pt>
                <c:pt idx="40">
                  <c:v>-4.9997346339792297E-2</c:v>
                </c:pt>
                <c:pt idx="41">
                  <c:v>-5.00027198555563E-2</c:v>
                </c:pt>
                <c:pt idx="42">
                  <c:v>4.99972136530853E-2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4.9996948278615103E-2</c:v>
                </c:pt>
                <c:pt idx="47">
                  <c:v>5.0003117870787803E-2</c:v>
                </c:pt>
                <c:pt idx="48">
                  <c:v>-4.9996815590852298E-2</c:v>
                </c:pt>
                <c:pt idx="49">
                  <c:v>-5.0003250541827603E-2</c:v>
                </c:pt>
                <c:pt idx="50">
                  <c:v>4.9996682902736699E-2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-5.0003515882850298E-2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-4.9996019456880203E-2</c:v>
                </c:pt>
                <c:pt idx="61">
                  <c:v>-5.00040465606705E-2</c:v>
                </c:pt>
                <c:pt idx="62">
                  <c:v>4.99958867666523E-2</c:v>
                </c:pt>
                <c:pt idx="63">
                  <c:v>5.0004179229245702E-2</c:v>
                </c:pt>
                <c:pt idx="64">
                  <c:v>-4.9995754076072298E-2</c:v>
                </c:pt>
                <c:pt idx="65">
                  <c:v>-5.0004311897467998E-2</c:v>
                </c:pt>
                <c:pt idx="66">
                  <c:v>4.9995621385140299E-2</c:v>
                </c:pt>
                <c:pt idx="67">
                  <c:v>5.0004444565338903E-2</c:v>
                </c:pt>
                <c:pt idx="68">
                  <c:v>-4.9995488693856303E-2</c:v>
                </c:pt>
                <c:pt idx="69">
                  <c:v>-5.0004577232857797E-2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-4.9995223310233497E-2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5.0004975233300199E-2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-4.9994427150913297E-2</c:v>
                </c:pt>
                <c:pt idx="85">
                  <c:v>-5.0005638560329503E-2</c:v>
                </c:pt>
                <c:pt idx="86">
                  <c:v>4.9994294456461703E-2</c:v>
                </c:pt>
                <c:pt idx="87">
                  <c:v>5.00057712246786E-2</c:v>
                </c:pt>
                <c:pt idx="88">
                  <c:v>-4.9994161761657899E-2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5.00060365523219E-2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5.0006301878555197E-2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4.99934982823559E-2</c:v>
                </c:pt>
                <c:pt idx="99">
                  <c:v>5.0006567203381501E-2</c:v>
                </c:pt>
                <c:pt idx="100">
                  <c:v>-4.999336558544E-2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DD-8845-97F3-7801AFAEF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570808"/>
        <c:axId val="-2073985048"/>
      </c:scatterChart>
      <c:valAx>
        <c:axId val="-207357080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3985048"/>
        <c:crosses val="autoZero"/>
        <c:crossBetween val="midCat"/>
      </c:valAx>
      <c:valAx>
        <c:axId val="-207398504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357080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42D25-6935-314A-A00A-C35132A0EE1E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78AF8-BC2B-6C49-A975-9942641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fourier_example_NEW.xlsx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Smallest scale waves are moving in the wrong direction!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4FE6-FDCF-2648-B5A3-B9119612EE8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6C13-3D5E-C046-A69F-8B5A632C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“Fourier thinking”</a:t>
            </a:r>
            <a:br>
              <a:rPr lang="en-US" dirty="0"/>
            </a:br>
            <a:r>
              <a:rPr lang="en-US" sz="3600" dirty="0"/>
              <a:t>[tool for visualizing and understanding </a:t>
            </a:r>
            <a:r>
              <a:rPr lang="en-US" sz="3600" i="1" dirty="0"/>
              <a:t>dispersion error</a:t>
            </a:r>
            <a:r>
              <a:rPr lang="en-US" sz="3600" dirty="0"/>
              <a:t>]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562 Fall 2021</a:t>
            </a:r>
          </a:p>
          <a:p>
            <a:r>
              <a:rPr lang="en-US" dirty="0"/>
              <a:t>Fovell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3</a:t>
            </a:r>
            <a:r>
              <a:rPr lang="en-US" baseline="30000" dirty="0"/>
              <a:t>rd</a:t>
            </a:r>
            <a:r>
              <a:rPr lang="en-US" dirty="0"/>
              <a:t>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41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4</a:t>
            </a:r>
            <a:r>
              <a:rPr lang="en-US" baseline="30000" dirty="0"/>
              <a:t>th</a:t>
            </a:r>
            <a:r>
              <a:rPr lang="en-US" dirty="0"/>
              <a:t>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599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wave pair represents 6 </a:t>
            </a:r>
            <a:r>
              <a:rPr lang="en-US" dirty="0" err="1"/>
              <a:t>sines</a:t>
            </a:r>
            <a:r>
              <a:rPr lang="en-US" dirty="0"/>
              <a:t> and cosines across domain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48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4</a:t>
            </a:r>
            <a:r>
              <a:rPr lang="en-US" baseline="30000" dirty="0"/>
              <a:t>th</a:t>
            </a:r>
            <a:r>
              <a:rPr lang="en-US" dirty="0"/>
              <a:t>, identify final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549900"/>
            <a:ext cx="726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wave pair represents 25 </a:t>
            </a:r>
            <a:r>
              <a:rPr lang="en-US" dirty="0" err="1"/>
              <a:t>sines</a:t>
            </a:r>
            <a:r>
              <a:rPr lang="en-US" dirty="0"/>
              <a:t> and cosines across domain (4∆x)</a:t>
            </a:r>
          </a:p>
          <a:p>
            <a:r>
              <a:rPr lang="en-US" dirty="0"/>
              <a:t>• I just used 10 waves.  In reality, up to N (=100) could have been employed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64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they all sum to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" y="5549900"/>
            <a:ext cx="7797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All 10 waves combine to produce original series</a:t>
            </a:r>
          </a:p>
          <a:p>
            <a:r>
              <a:rPr lang="en-US" dirty="0"/>
              <a:t>• In the simplest case, </a:t>
            </a:r>
            <a:r>
              <a:rPr lang="en-US" b="1" dirty="0">
                <a:solidFill>
                  <a:srgbClr val="0000FF"/>
                </a:solidFill>
              </a:rPr>
              <a:t>all waves should be treated the same</a:t>
            </a:r>
            <a:r>
              <a:rPr lang="en-US" dirty="0"/>
              <a:t> (same phase speed)</a:t>
            </a:r>
          </a:p>
          <a:p>
            <a:r>
              <a:rPr lang="en-US" dirty="0"/>
              <a:t>• In reality, </a:t>
            </a:r>
            <a:r>
              <a:rPr lang="en-US" b="1" dirty="0">
                <a:solidFill>
                  <a:srgbClr val="FF0000"/>
                </a:solidFill>
              </a:rPr>
              <a:t>advection error becomes worse as wavelengths become smaller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5057947"/>
            <a:ext cx="1562100" cy="65370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46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original feature and</a:t>
            </a:r>
            <a:br>
              <a:rPr lang="en-US" dirty="0"/>
            </a:br>
            <a:r>
              <a:rPr lang="en-US" dirty="0"/>
              <a:t> its (paired) parts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030" y="5504044"/>
            <a:ext cx="880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wave equation: feature is </a:t>
            </a:r>
            <a:r>
              <a:rPr lang="en-US" dirty="0" err="1"/>
              <a:t>advected</a:t>
            </a:r>
            <a:r>
              <a:rPr lang="en-US" dirty="0"/>
              <a:t> at speed </a:t>
            </a:r>
            <a:r>
              <a:rPr lang="en-US" i="1" dirty="0"/>
              <a:t>c</a:t>
            </a:r>
            <a:r>
              <a:rPr lang="en-US" dirty="0"/>
              <a:t> without change of amplitude or shape</a:t>
            </a:r>
          </a:p>
          <a:p>
            <a:pPr algn="ctr"/>
            <a:r>
              <a:rPr lang="en-US" dirty="0"/>
              <a:t>Advection error: A wave’s amplitude not preserved and/or its speed is too fast or slow.</a:t>
            </a:r>
          </a:p>
          <a:p>
            <a:pPr algn="ctr"/>
            <a:r>
              <a:rPr lang="en-US" dirty="0"/>
              <a:t>Dispersion error: Advection error varies with wavelength.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If error is dispersive, feature will unravel.</a:t>
            </a:r>
          </a:p>
        </p:txBody>
      </p:sp>
    </p:spTree>
    <p:extLst>
      <p:ext uri="{BB962C8B-B14F-4D97-AF65-F5344CB8AC3E}">
        <p14:creationId xmlns:p14="http://schemas.microsoft.com/office/powerpoint/2010/main" val="98136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e_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0337" y="1308100"/>
            <a:ext cx="272993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Advection of a cone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at constant speed 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in doubly periodic domain</a:t>
            </a:r>
          </a:p>
          <a:p>
            <a:pPr algn="ctr"/>
            <a:endParaRPr lang="en-US" b="1" dirty="0"/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Shaded: true solution</a:t>
            </a:r>
          </a:p>
          <a:p>
            <a:pPr algn="ctr"/>
            <a:r>
              <a:rPr lang="en-US" sz="1400" dirty="0"/>
              <a:t>Contoured: numerical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0337" y="3693368"/>
            <a:ext cx="28780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• </a:t>
            </a:r>
            <a:r>
              <a:rPr lang="en-US" sz="1400" i="1" dirty="0"/>
              <a:t>amplitude error</a:t>
            </a:r>
            <a:r>
              <a:rPr lang="en-US" sz="1400" dirty="0"/>
              <a:t>: cone height</a:t>
            </a:r>
          </a:p>
          <a:p>
            <a:r>
              <a:rPr lang="en-US" sz="1400" dirty="0"/>
              <a:t>	not perfectly preserved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phase error</a:t>
            </a:r>
            <a:r>
              <a:rPr lang="en-US" sz="1400" dirty="0"/>
              <a:t>: cone lags slightly</a:t>
            </a:r>
          </a:p>
          <a:p>
            <a:r>
              <a:rPr lang="en-US" sz="1400" dirty="0"/>
              <a:t>	behind true solution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dispersion error</a:t>
            </a:r>
            <a:r>
              <a:rPr lang="en-US" sz="1400" dirty="0"/>
              <a:t>: phase error is</a:t>
            </a:r>
          </a:p>
          <a:p>
            <a:r>
              <a:rPr lang="en-US" sz="1400" dirty="0"/>
              <a:t>	worse for smaller wavelengths</a:t>
            </a:r>
          </a:p>
          <a:p>
            <a:r>
              <a:rPr lang="en-US" sz="1400" dirty="0"/>
              <a:t>	(2∆x, 2∆z waves actually</a:t>
            </a:r>
          </a:p>
          <a:p>
            <a:r>
              <a:rPr lang="en-US" sz="1400" dirty="0"/>
              <a:t>	move in </a:t>
            </a:r>
            <a:r>
              <a:rPr lang="en-US" sz="1400" i="1" dirty="0"/>
              <a:t>wrong direction</a:t>
            </a:r>
            <a:r>
              <a:rPr lang="en-US" sz="1400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66614" y="256363"/>
            <a:ext cx="203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Model Task #4</a:t>
            </a:r>
          </a:p>
        </p:txBody>
      </p:sp>
    </p:spTree>
    <p:extLst>
      <p:ext uri="{BB962C8B-B14F-4D97-AF65-F5344CB8AC3E}">
        <p14:creationId xmlns:p14="http://schemas.microsoft.com/office/powerpoint/2010/main" val="66082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e_adv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4380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43801" y="4141496"/>
            <a:ext cx="2119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set black 0 0</a:t>
            </a:r>
          </a:p>
          <a:p>
            <a:r>
              <a:rPr lang="en-US" dirty="0"/>
              <a:t>  would suppress the</a:t>
            </a:r>
          </a:p>
          <a:p>
            <a:r>
              <a:rPr lang="en-US" dirty="0"/>
              <a:t>  zero contour, but</a:t>
            </a:r>
          </a:p>
          <a:p>
            <a:r>
              <a:rPr lang="en-US" dirty="0"/>
              <a:t>  make us miss an</a:t>
            </a:r>
          </a:p>
          <a:p>
            <a:r>
              <a:rPr lang="en-US" dirty="0"/>
              <a:t>  important point!!</a:t>
            </a:r>
          </a:p>
        </p:txBody>
      </p:sp>
    </p:spTree>
    <p:extLst>
      <p:ext uri="{BB962C8B-B14F-4D97-AF65-F5344CB8AC3E}">
        <p14:creationId xmlns:p14="http://schemas.microsoft.com/office/powerpoint/2010/main" val="13686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series of numbers, </a:t>
            </a:r>
            <a:r>
              <a:rPr lang="en-US" b="1" dirty="0"/>
              <a:t>no matter how aperiodic in appearance</a:t>
            </a:r>
            <a:r>
              <a:rPr lang="en-US" dirty="0"/>
              <a:t>, can be decomposed into a finite sum of </a:t>
            </a:r>
            <a:r>
              <a:rPr lang="en-US" dirty="0" err="1"/>
              <a:t>sines</a:t>
            </a:r>
            <a:r>
              <a:rPr lang="en-US" dirty="0"/>
              <a:t> and cosines of varying amplitudes and wavelengths</a:t>
            </a:r>
          </a:p>
          <a:p>
            <a:r>
              <a:rPr lang="en-US" dirty="0"/>
              <a:t>For N points, there will be N wave pairs</a:t>
            </a:r>
          </a:p>
          <a:p>
            <a:pPr lvl="1"/>
            <a:r>
              <a:rPr lang="en-US" dirty="0"/>
              <a:t>The first pair has wavelength = length of series (N)</a:t>
            </a:r>
          </a:p>
          <a:p>
            <a:pPr lvl="1"/>
            <a:r>
              <a:rPr lang="en-US" dirty="0"/>
              <a:t>Second pair has wavelength N/2 (so 2 waves in series)</a:t>
            </a:r>
          </a:p>
          <a:p>
            <a:pPr lvl="1"/>
            <a:r>
              <a:rPr lang="en-US" dirty="0"/>
              <a:t>Third pair has wavelength N/3, and so on…</a:t>
            </a:r>
          </a:p>
          <a:p>
            <a:pPr lvl="1"/>
            <a:r>
              <a:rPr lang="en-US" dirty="0"/>
              <a:t>Each sine and cosine has its own wave amplitude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“When Fourier presented his first paper to the Paris Academy in 1807, stating that an arbitrary function could be expressed [as a sum of </a:t>
            </a:r>
            <a:r>
              <a:rPr lang="en-US" dirty="0" err="1"/>
              <a:t>sines</a:t>
            </a:r>
            <a:r>
              <a:rPr lang="en-US" dirty="0"/>
              <a:t> and cosines], the mathematician Lagrange was so surprised that he denied the possibility in the most definite terms.”</a:t>
            </a:r>
          </a:p>
          <a:p>
            <a:pPr lvl="2"/>
            <a:r>
              <a:rPr lang="en-US" dirty="0"/>
              <a:t>Boyce and </a:t>
            </a:r>
            <a:r>
              <a:rPr lang="en-US" dirty="0" err="1"/>
              <a:t>DiPrima</a:t>
            </a:r>
            <a:r>
              <a:rPr lang="en-US" dirty="0"/>
              <a:t>, “Elementary Differential Equations”</a:t>
            </a:r>
          </a:p>
        </p:txBody>
      </p:sp>
    </p:spTree>
    <p:extLst>
      <p:ext uri="{BB962C8B-B14F-4D97-AF65-F5344CB8AC3E}">
        <p14:creationId xmlns:p14="http://schemas.microsoft.com/office/powerpoint/2010/main" val="128337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series in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" y="5842000"/>
            <a:ext cx="7048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results from a sum of 10 waves: 5 </a:t>
            </a:r>
            <a:r>
              <a:rPr lang="en-US" dirty="0" err="1"/>
              <a:t>sines</a:t>
            </a:r>
            <a:r>
              <a:rPr lang="en-US" dirty="0"/>
              <a:t> and 5 cosines of 5 different</a:t>
            </a:r>
          </a:p>
          <a:p>
            <a:r>
              <a:rPr lang="en-US" dirty="0"/>
              <a:t>	wavelengths, and 10 different amplitudes</a:t>
            </a:r>
          </a:p>
          <a:p>
            <a:r>
              <a:rPr lang="en-US" dirty="0"/>
              <a:t>• Could be thought of as time as well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289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7799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shows combination of sine and cosine of wavelength = domain width</a:t>
            </a:r>
          </a:p>
          <a:p>
            <a:r>
              <a:rPr lang="en-US" dirty="0"/>
              <a:t>	(i.e., one sine and one cosine in domain)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32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</a:t>
            </a:r>
            <a:r>
              <a:rPr lang="en-US" baseline="30000" dirty="0"/>
              <a:t>st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66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2</a:t>
            </a:r>
            <a:r>
              <a:rPr lang="en-US" baseline="30000" dirty="0"/>
              <a:t>nd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833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now shows combination of sine and cosine wavelength = 1/2 domain width</a:t>
            </a:r>
          </a:p>
          <a:p>
            <a:r>
              <a:rPr lang="en-US" dirty="0"/>
              <a:t>	(i.e., 2 </a:t>
            </a:r>
            <a:r>
              <a:rPr lang="en-US" dirty="0" err="1"/>
              <a:t>sines</a:t>
            </a:r>
            <a:r>
              <a:rPr lang="en-US" dirty="0"/>
              <a:t> and 2 cosines across domain)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04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2</a:t>
            </a:r>
            <a:r>
              <a:rPr lang="en-US" baseline="30000" dirty="0"/>
              <a:t>nd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04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3</a:t>
            </a:r>
            <a:r>
              <a:rPr lang="en-US" baseline="30000" dirty="0"/>
              <a:t>rd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833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now shows combination of sine and cosine wavelength = 1/3 domain width</a:t>
            </a:r>
          </a:p>
          <a:p>
            <a:r>
              <a:rPr lang="en-US" dirty="0"/>
              <a:t>	(i.e., 3 </a:t>
            </a:r>
            <a:r>
              <a:rPr lang="en-US" dirty="0" err="1"/>
              <a:t>sines</a:t>
            </a:r>
            <a:r>
              <a:rPr lang="en-US" dirty="0"/>
              <a:t> and 3 cosines across domain)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2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10014</TotalTime>
  <Words>712</Words>
  <Application>Microsoft Macintosh PowerPoint</Application>
  <PresentationFormat>On-screen Show (4:3)</PresentationFormat>
  <Paragraphs>106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</vt:lpstr>
      <vt:lpstr>Office Theme</vt:lpstr>
      <vt:lpstr>“Fourier thinking” [tool for visualizing and understanding dispersion error]</vt:lpstr>
      <vt:lpstr>Fourier decomposition</vt:lpstr>
      <vt:lpstr>PowerPoint Presentation</vt:lpstr>
      <vt:lpstr>1D series in space</vt:lpstr>
      <vt:lpstr>First wave pair</vt:lpstr>
      <vt:lpstr>Remove 1st wave pair</vt:lpstr>
      <vt:lpstr>Identify 2nd wave pair</vt:lpstr>
      <vt:lpstr>Remove 2nd wave pair</vt:lpstr>
      <vt:lpstr>Identify 3rd wave pair</vt:lpstr>
      <vt:lpstr>Remove 3rd wave pair</vt:lpstr>
      <vt:lpstr>Identify 4th wave pair</vt:lpstr>
      <vt:lpstr>Remove 4th, identify final pair</vt:lpstr>
      <vt:lpstr>…and they all sum to this</vt:lpstr>
      <vt:lpstr>The original feature and  its (paired) parts</vt:lpstr>
      <vt:lpstr>PowerPoint Presentation</vt:lpstr>
      <vt:lpstr>PowerPoint Presentation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“Fourier thinking”</dc:title>
  <dc:creator>Robert Fovell</dc:creator>
  <cp:lastModifiedBy>Fovell, Robert</cp:lastModifiedBy>
  <cp:revision>4</cp:revision>
  <dcterms:created xsi:type="dcterms:W3CDTF">2018-10-10T14:25:30Z</dcterms:created>
  <dcterms:modified xsi:type="dcterms:W3CDTF">2021-10-04T15:29:36Z</dcterms:modified>
</cp:coreProperties>
</file>