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3.xml" ContentType="application/vnd.openxmlformats-officedocument.presentationml.notesSlide+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7" r:id="rId2"/>
    <p:sldId id="272" r:id="rId3"/>
    <p:sldId id="267" r:id="rId4"/>
    <p:sldId id="261" r:id="rId5"/>
    <p:sldId id="273" r:id="rId6"/>
    <p:sldId id="263" r:id="rId7"/>
    <p:sldId id="264" r:id="rId8"/>
    <p:sldId id="265" r:id="rId9"/>
    <p:sldId id="274" r:id="rId10"/>
    <p:sldId id="268" r:id="rId11"/>
    <p:sldId id="270" r:id="rId12"/>
    <p:sldId id="269" r:id="rId13"/>
    <p:sldId id="271" r:id="rId14"/>
    <p:sldId id="276" r:id="rId15"/>
    <p:sldId id="256"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170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9"/>
    <p:restoredTop sz="94663"/>
  </p:normalViewPr>
  <p:slideViewPr>
    <p:cSldViewPr snapToGrid="0" snapToObjects="1" showGuides="1">
      <p:cViewPr varScale="1">
        <p:scale>
          <a:sx n="112" d="100"/>
          <a:sy n="112" d="100"/>
        </p:scale>
        <p:origin x="1432" y="200"/>
      </p:cViewPr>
      <p:guideLst>
        <p:guide orient="horz" pos="2160"/>
        <p:guide pos="170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fovell:Dropbox:ATM562:upstream_scheme_new_v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fovell:Dropbox:ATM562:upstream_scheme_new_v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fovell:Dropbox:ATM562:upstream_scheme_new_v3.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fovell:Dropbox:ATM562:upstream_scheme_new_v3.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fovell:Dropbox:ATM562:upstream_scheme_new_v3.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fovell:Dropbox:ATM562:upstream_scheme_new_v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dirty="0"/>
              <a:t>5∆x amplitude vs. time step</a:t>
            </a:r>
          </a:p>
        </c:rich>
      </c:tx>
      <c:overlay val="0"/>
    </c:title>
    <c:autoTitleDeleted val="0"/>
    <c:plotArea>
      <c:layout/>
      <c:scatterChart>
        <c:scatterStyle val="lineMarker"/>
        <c:varyColors val="0"/>
        <c:ser>
          <c:idx val="1"/>
          <c:order val="0"/>
          <c:tx>
            <c:strRef>
              <c:f>'upstream 2 waves'!$BI$1</c:f>
              <c:strCache>
                <c:ptCount val="1"/>
                <c:pt idx="0">
                  <c:v>5∆x dbl prec</c:v>
                </c:pt>
              </c:strCache>
            </c:strRef>
          </c:tx>
          <c:marker>
            <c:symbol val="none"/>
          </c:marker>
          <c:xVal>
            <c:numRef>
              <c:f>'upstream 2 waves'!$AV$2:$AV$101</c:f>
              <c:numCache>
                <c:formatCode>General</c:formatCode>
                <c:ptCount val="1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numCache>
            </c:numRef>
          </c:xVal>
          <c:yVal>
            <c:numRef>
              <c:f>'upstream 2 waves'!$BI$2:$BI$101</c:f>
              <c:numCache>
                <c:formatCode>General</c:formatCode>
                <c:ptCount val="100"/>
                <c:pt idx="0">
                  <c:v>0.76942088429381505</c:v>
                </c:pt>
                <c:pt idx="1">
                  <c:v>0.62247457122069605</c:v>
                </c:pt>
                <c:pt idx="2">
                  <c:v>0.50359250668380195</c:v>
                </c:pt>
                <c:pt idx="3">
                  <c:v>0.40741489614707499</c:v>
                </c:pt>
                <c:pt idx="4">
                  <c:v>0.32960557474448798</c:v>
                </c:pt>
                <c:pt idx="5">
                  <c:v>0.26665651140901298</c:v>
                </c:pt>
                <c:pt idx="6">
                  <c:v>0.215729649390628</c:v>
                </c:pt>
                <c:pt idx="7">
                  <c:v>0.17452895254756801</c:v>
                </c:pt>
                <c:pt idx="8">
                  <c:v>0.141196888621441</c:v>
                </c:pt>
                <c:pt idx="9">
                  <c:v>0.114230682447612</c:v>
                </c:pt>
                <c:pt idx="10" formatCode="0.00E+00">
                  <c:v>9.2414563379167106E-2</c:v>
                </c:pt>
                <c:pt idx="11" formatCode="0.00E+00">
                  <c:v>7.4764952301486998E-2</c:v>
                </c:pt>
                <c:pt idx="12" formatCode="0.00E+00">
                  <c:v>6.0486116995535501E-2</c:v>
                </c:pt>
                <c:pt idx="13" formatCode="0.00E+00">
                  <c:v>4.8934296573139698E-2</c:v>
                </c:pt>
                <c:pt idx="14" formatCode="0.00E+00">
                  <c:v>3.9588677535454003E-2</c:v>
                </c:pt>
                <c:pt idx="15" formatCode="0.00E+00">
                  <c:v>3.2027912911012202E-2</c:v>
                </c:pt>
                <c:pt idx="16" formatCode="0.00E+00">
                  <c:v>2.5911125839369799E-2</c:v>
                </c:pt>
                <c:pt idx="17" formatCode="0.00E+00">
                  <c:v>2.0962541147438198E-2</c:v>
                </c:pt>
                <c:pt idx="18" formatCode="0.00E+00">
                  <c:v>1.6959052033561801E-2</c:v>
                </c:pt>
                <c:pt idx="19" formatCode="0.00E+00">
                  <c:v>1.3720161303640699E-2</c:v>
                </c:pt>
                <c:pt idx="20" formatCode="0.00E+00">
                  <c:v>1.1099843660211E-2</c:v>
                </c:pt>
                <c:pt idx="21" formatCode="0.00E+00">
                  <c:v>8.9799621560159703E-3</c:v>
                </c:pt>
                <c:pt idx="22" formatCode="0.00E+00">
                  <c:v>7.2649419930609499E-3</c:v>
                </c:pt>
                <c:pt idx="23" formatCode="0.00E+00">
                  <c:v>5.8774615355347403E-3</c:v>
                </c:pt>
                <c:pt idx="24" formatCode="0.00E+00">
                  <c:v>4.7549662660328097E-3</c:v>
                </c:pt>
                <c:pt idx="25" formatCode="0.00E+00">
                  <c:v>3.8468485169003601E-3</c:v>
                </c:pt>
                <c:pt idx="26" formatCode="0.00E+00">
                  <c:v>3.1121658249585798E-3</c:v>
                </c:pt>
                <c:pt idx="27" formatCode="0.00E+00">
                  <c:v>2.5177950417046499E-3</c:v>
                </c:pt>
                <c:pt idx="28" formatCode="0.00E+00">
                  <c:v>2.0369389770921701E-3</c:v>
                </c:pt>
                <c:pt idx="29" formatCode="0.00E+00">
                  <c:v>1.6479182489725201E-3</c:v>
                </c:pt>
                <c:pt idx="30" formatCode="0.00E+00">
                  <c:v>1.33319386875949E-3</c:v>
                </c:pt>
                <c:pt idx="31" formatCode="0.00E+00">
                  <c:v>1.0785764966231501E-3</c:v>
                </c:pt>
                <c:pt idx="32" formatCode="0.00E+00">
                  <c:v>8.7258671550163695E-4</c:v>
                </c:pt>
                <c:pt idx="33" formatCode="0.00E+00">
                  <c:v>7.05937481906879E-4</c:v>
                </c:pt>
                <c:pt idx="34" formatCode="0.00E+00">
                  <c:v>5.7111541982903804E-4</c:v>
                </c:pt>
                <c:pt idx="35" formatCode="0.00E+00">
                  <c:v>4.62042080391507E-4</c:v>
                </c:pt>
                <c:pt idx="36" formatCode="0.00E+00">
                  <c:v>3.7379989515320201E-4</c:v>
                </c:pt>
                <c:pt idx="37" formatCode="0.00E+00">
                  <c:v>3.02410467674742E-4</c:v>
                </c:pt>
                <c:pt idx="38" formatCode="0.00E+00">
                  <c:v>2.4465520762586098E-4</c:v>
                </c:pt>
                <c:pt idx="39" formatCode="0.00E+00">
                  <c:v>1.97930220731877E-4</c:v>
                </c:pt>
                <c:pt idx="40" formatCode="0.00E+00">
                  <c:v>1.6012891227259299E-4</c:v>
                </c:pt>
                <c:pt idx="41" formatCode="0.00E+00">
                  <c:v>1.2954701131952299E-4</c:v>
                </c:pt>
                <c:pt idx="42" formatCode="0.00E+00">
                  <c:v>1.04805733728099E-4</c:v>
                </c:pt>
                <c:pt idx="43" formatCode="0.00E+00">
                  <c:v>8.4789619694184399E-5</c:v>
                </c:pt>
                <c:pt idx="44" formatCode="0.00E+00">
                  <c:v>6.8596243279305696E-5</c:v>
                </c:pt>
                <c:pt idx="45" formatCode="0.00E+00">
                  <c:v>5.5495526563449802E-5</c:v>
                </c:pt>
                <c:pt idx="46" formatCode="0.00E+00">
                  <c:v>4.4896824101739498E-5</c:v>
                </c:pt>
                <c:pt idx="47" formatCode="0.00E+00">
                  <c:v>3.6322293691979897E-5</c:v>
                </c:pt>
                <c:pt idx="48" formatCode="0.00E+00">
                  <c:v>2.93853528716124E-5</c:v>
                </c:pt>
                <c:pt idx="49" formatCode="0.00E+00">
                  <c:v>2.3773249859045899E-5</c:v>
                </c:pt>
                <c:pt idx="50" formatCode="0.00E+00">
                  <c:v>1.9232963147612898E-5</c:v>
                </c:pt>
                <c:pt idx="51" formatCode="0.00E+00">
                  <c:v>1.5559794038809799E-5</c:v>
                </c:pt>
                <c:pt idx="52" formatCode="0.00E+00">
                  <c:v>1.25881378064943E-5</c:v>
                </c:pt>
                <c:pt idx="53" formatCode="0.00E+00">
                  <c:v>1.01840174131887E-5</c:v>
                </c:pt>
                <c:pt idx="54" formatCode="0.00E+00">
                  <c:v>8.2390431584033803E-6</c:v>
                </c:pt>
                <c:pt idx="55" formatCode="0.00E+00">
                  <c:v>6.6655259327352699E-6</c:v>
                </c:pt>
                <c:pt idx="56" formatCode="0.00E+00">
                  <c:v>5.3925237561531103E-6</c:v>
                </c:pt>
                <c:pt idx="57" formatCode="0.00E+00">
                  <c:v>4.3626433614941696E-6</c:v>
                </c:pt>
                <c:pt idx="58" formatCode="0.00E+00">
                  <c:v>3.5294526199691802E-6</c:v>
                </c:pt>
                <c:pt idx="59" formatCode="0.00E+00">
                  <c:v>2.8553871505893998E-6</c:v>
                </c:pt>
                <c:pt idx="60" formatCode="0.00E+00">
                  <c:v>2.31005673046997E-6</c:v>
                </c:pt>
                <c:pt idx="61" formatCode="0.00E+00">
                  <c:v>1.86887515311115E-6</c:v>
                </c:pt>
                <c:pt idx="62" formatCode="0.00E+00">
                  <c:v>1.51195175935519E-6</c:v>
                </c:pt>
                <c:pt idx="63" formatCode="0.00E+00">
                  <c:v>1.2231946681818299E-6</c:v>
                </c:pt>
                <c:pt idx="64" formatCode="0.00E+00">
                  <c:v>9.8958527411097102E-7</c:v>
                </c:pt>
                <c:pt idx="65" formatCode="0.00E+00">
                  <c:v>8.0059130432507697E-7</c:v>
                </c:pt>
                <c:pt idx="66" formatCode="0.00E+00">
                  <c:v>6.4769197087065897E-7</c:v>
                </c:pt>
                <c:pt idx="67" formatCode="0.00E+00">
                  <c:v>5.23993811738492E-7</c:v>
                </c:pt>
                <c:pt idx="68" formatCode="0.00E+00">
                  <c:v>4.2391989876640298E-7</c:v>
                </c:pt>
                <c:pt idx="69" formatCode="0.00E+00">
                  <c:v>3.4295840253754201E-7</c:v>
                </c:pt>
                <c:pt idx="70" formatCode="0.00E+00">
                  <c:v>2.7745917613897299E-7</c:v>
                </c:pt>
                <c:pt idx="71" formatCode="0.00E+00">
                  <c:v>2.2446918892147501E-7</c:v>
                </c:pt>
                <c:pt idx="72" formatCode="0.00E+00">
                  <c:v>1.8159938867318901E-7</c:v>
                </c:pt>
                <c:pt idx="73" formatCode="0.00E+00">
                  <c:v>1.4691699178250901E-7</c:v>
                </c:pt>
                <c:pt idx="74" formatCode="0.00E+00">
                  <c:v>1.18858343236365E-7</c:v>
                </c:pt>
                <c:pt idx="75" formatCode="0.00E+00">
                  <c:v>9.6158419777355902E-8</c:v>
                </c:pt>
                <c:pt idx="76" formatCode="0.00E+00">
                  <c:v>7.7793795873689298E-8</c:v>
                </c:pt>
                <c:pt idx="77" formatCode="0.00E+00">
                  <c:v>6.2936503092782494E-8</c:v>
                </c:pt>
                <c:pt idx="78" formatCode="0.00E+00">
                  <c:v>5.0916700689841303E-8</c:v>
                </c:pt>
                <c:pt idx="79" formatCode="0.00E+00">
                  <c:v>4.1192476327819997E-8</c:v>
                </c:pt>
                <c:pt idx="80" formatCode="0.00E+00">
                  <c:v>3.33254135105088E-8</c:v>
                </c:pt>
                <c:pt idx="81" formatCode="0.00E+00">
                  <c:v>2.6960826045067301E-8</c:v>
                </c:pt>
                <c:pt idx="82" formatCode="0.00E+00">
                  <c:v>2.1811766573414E-8</c:v>
                </c:pt>
                <c:pt idx="83" formatCode="0.00E+00">
                  <c:v>1.7646090004033399E-8</c:v>
                </c:pt>
                <c:pt idx="84" formatCode="0.00E+00">
                  <c:v>1.42759868177426E-8</c:v>
                </c:pt>
                <c:pt idx="85" formatCode="0.00E+00">
                  <c:v>1.15495161141866E-8</c:v>
                </c:pt>
                <c:pt idx="86" formatCode="0.00E+00">
                  <c:v>9.3437549330260003E-9</c:v>
                </c:pt>
                <c:pt idx="87" formatCode="0.00E+00">
                  <c:v>7.5592566976576404E-9</c:v>
                </c:pt>
                <c:pt idx="88" formatCode="0.00E+00">
                  <c:v>6.1155672527129499E-9</c:v>
                </c:pt>
                <c:pt idx="89" formatCode="0.00E+00">
                  <c:v>4.9475980017020597E-9</c:v>
                </c:pt>
                <c:pt idx="90" formatCode="0.00E+00">
                  <c:v>4.0026909837939497E-9</c:v>
                </c:pt>
                <c:pt idx="91" formatCode="0.00E+00">
                  <c:v>3.2382451916273401E-9</c:v>
                </c:pt>
                <c:pt idx="92" formatCode="0.00E+00">
                  <c:v>2.6197955106707798E-9</c:v>
                </c:pt>
                <c:pt idx="93" formatCode="0.00E+00">
                  <c:v>2.1194592509597101E-9</c:v>
                </c:pt>
                <c:pt idx="94" formatCode="0.00E+00">
                  <c:v>1.7146786712073499E-9</c:v>
                </c:pt>
                <c:pt idx="95" formatCode="0.00E+00">
                  <c:v>1.38720434451122E-9</c:v>
                </c:pt>
                <c:pt idx="96" formatCode="0.00E+00">
                  <c:v>1.1222720072759501E-9</c:v>
                </c:pt>
                <c:pt idx="97" formatCode="0.00E+00">
                  <c:v>9.0793728441966401E-10</c:v>
                </c:pt>
                <c:pt idx="98" formatCode="0.00E+00">
                  <c:v>7.3453681041378799E-10</c:v>
                </c:pt>
                <c:pt idx="99" formatCode="0.00E+00">
                  <c:v>5.9425291948674402E-10</c:v>
                </c:pt>
              </c:numCache>
            </c:numRef>
          </c:yVal>
          <c:smooth val="0"/>
          <c:extLst>
            <c:ext xmlns:c16="http://schemas.microsoft.com/office/drawing/2014/chart" uri="{C3380CC4-5D6E-409C-BE32-E72D297353CC}">
              <c16:uniqueId val="{00000000-EB84-034E-8565-5A519E6D416D}"/>
            </c:ext>
          </c:extLst>
        </c:ser>
        <c:ser>
          <c:idx val="0"/>
          <c:order val="1"/>
          <c:tx>
            <c:strRef>
              <c:f>'upstream 2 waves'!$BG$1</c:f>
              <c:strCache>
                <c:ptCount val="1"/>
                <c:pt idx="0">
                  <c:v>5∆x amplitude</c:v>
                </c:pt>
              </c:strCache>
            </c:strRef>
          </c:tx>
          <c:spPr>
            <a:ln>
              <a:solidFill>
                <a:schemeClr val="tx1"/>
              </a:solidFill>
            </a:ln>
          </c:spPr>
          <c:marker>
            <c:symbol val="none"/>
          </c:marker>
          <c:xVal>
            <c:numRef>
              <c:f>'upstream 2 waves'!$AV$2:$AV$101</c:f>
              <c:numCache>
                <c:formatCode>General</c:formatCode>
                <c:ptCount val="1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numCache>
            </c:numRef>
          </c:xVal>
          <c:yVal>
            <c:numRef>
              <c:f>'upstream 2 waves'!$BG$2:$BG$101</c:f>
              <c:numCache>
                <c:formatCode>General</c:formatCode>
                <c:ptCount val="100"/>
                <c:pt idx="0">
                  <c:v>0.76942211400000005</c:v>
                </c:pt>
                <c:pt idx="1">
                  <c:v>0.62247520700000003</c:v>
                </c:pt>
                <c:pt idx="2">
                  <c:v>0.50359368299999996</c:v>
                </c:pt>
                <c:pt idx="3">
                  <c:v>0.40741562799999997</c:v>
                </c:pt>
                <c:pt idx="4">
                  <c:v>0.32960662200000002</c:v>
                </c:pt>
                <c:pt idx="5">
                  <c:v>0.26665726299999998</c:v>
                </c:pt>
                <c:pt idx="6">
                  <c:v>0.21573057800000001</c:v>
                </c:pt>
                <c:pt idx="7">
                  <c:v>0.174529672</c:v>
                </c:pt>
                <c:pt idx="8">
                  <c:v>0.141197726</c:v>
                </c:pt>
                <c:pt idx="9">
                  <c:v>0.114231385</c:v>
                </c:pt>
                <c:pt idx="10" formatCode="0.00E+00">
                  <c:v>9.24153328E-2</c:v>
                </c:pt>
                <c:pt idx="11" formatCode="0.00E+00">
                  <c:v>7.4765630099999994E-2</c:v>
                </c:pt>
                <c:pt idx="12" formatCode="0.00E+00">
                  <c:v>6.0486834500000003E-2</c:v>
                </c:pt>
                <c:pt idx="13" formatCode="0.00E+00">
                  <c:v>4.8934951400000003E-2</c:v>
                </c:pt>
                <c:pt idx="14" formatCode="0.00E+00">
                  <c:v>3.9589352899999999E-2</c:v>
                </c:pt>
                <c:pt idx="15" formatCode="0.00E+00">
                  <c:v>3.2028541000000001E-2</c:v>
                </c:pt>
                <c:pt idx="16" formatCode="0.00E+00">
                  <c:v>2.5911763300000001E-2</c:v>
                </c:pt>
                <c:pt idx="17" formatCode="0.00E+00">
                  <c:v>2.0963143600000001E-2</c:v>
                </c:pt>
                <c:pt idx="18" formatCode="0.00E+00">
                  <c:v>1.6959657900000001E-2</c:v>
                </c:pt>
                <c:pt idx="19" formatCode="0.00E+00">
                  <c:v>1.37207406E-2</c:v>
                </c:pt>
                <c:pt idx="20" formatCode="0.00E+00">
                  <c:v>1.11004226E-2</c:v>
                </c:pt>
                <c:pt idx="21" formatCode="0.00E+00">
                  <c:v>8.9805191400000005E-3</c:v>
                </c:pt>
                <c:pt idx="22" formatCode="0.00E+00">
                  <c:v>7.2654960700000003E-3</c:v>
                </c:pt>
                <c:pt idx="23" formatCode="0.00E+00">
                  <c:v>5.8779977299999999E-3</c:v>
                </c:pt>
                <c:pt idx="24" formatCode="0.00E+00">
                  <c:v>4.7554979099999999E-3</c:v>
                </c:pt>
                <c:pt idx="25" formatCode="0.00E+00">
                  <c:v>3.8473643400000002E-3</c:v>
                </c:pt>
                <c:pt idx="26" formatCode="0.00E+00">
                  <c:v>3.1126772500000002E-3</c:v>
                </c:pt>
                <c:pt idx="27" formatCode="0.00E+00">
                  <c:v>2.5182920499999999E-3</c:v>
                </c:pt>
                <c:pt idx="28" formatCode="0.00E+00">
                  <c:v>2.0374318099999999E-3</c:v>
                </c:pt>
                <c:pt idx="29" formatCode="0.00E+00">
                  <c:v>1.64839765E-3</c:v>
                </c:pt>
                <c:pt idx="30" formatCode="0.00E+00">
                  <c:v>1.3336695300000001E-3</c:v>
                </c:pt>
                <c:pt idx="31" formatCode="0.00E+00">
                  <c:v>1.0790393000000001E-3</c:v>
                </c:pt>
                <c:pt idx="32" formatCode="0.00E+00">
                  <c:v>8.7304646100000004E-4</c:v>
                </c:pt>
                <c:pt idx="33" formatCode="0.00E+00">
                  <c:v>7.0638477299999995E-4</c:v>
                </c:pt>
                <c:pt idx="34" formatCode="0.00E+00">
                  <c:v>5.7156034699999995E-4</c:v>
                </c:pt>
                <c:pt idx="35" formatCode="0.00E+00">
                  <c:v>4.6247473800000002E-4</c:v>
                </c:pt>
                <c:pt idx="36" formatCode="0.00E+00">
                  <c:v>3.7423096400000002E-4</c:v>
                </c:pt>
                <c:pt idx="37" formatCode="0.00E+00">
                  <c:v>3.0282937199999999E-4</c:v>
                </c:pt>
                <c:pt idx="38" formatCode="0.00E+00">
                  <c:v>2.45073286E-4</c:v>
                </c:pt>
                <c:pt idx="39" formatCode="0.00E+00">
                  <c:v>1.98336202E-4</c:v>
                </c:pt>
                <c:pt idx="40" formatCode="0.00E+00">
                  <c:v>1.60534779E-4</c:v>
                </c:pt>
                <c:pt idx="41" formatCode="0.00E+00">
                  <c:v>1.2994080300000001E-4</c:v>
                </c:pt>
                <c:pt idx="42" formatCode="0.00E+00">
                  <c:v>1.05200095E-4</c:v>
                </c:pt>
                <c:pt idx="43" formatCode="0.00E+00">
                  <c:v>8.5171901399999999E-5</c:v>
                </c:pt>
                <c:pt idx="44" formatCode="0.00E+00">
                  <c:v>6.8979730699999996E-5</c:v>
                </c:pt>
                <c:pt idx="45" formatCode="0.00E+00">
                  <c:v>5.5866934399999998E-5</c:v>
                </c:pt>
                <c:pt idx="46" formatCode="0.00E+00">
                  <c:v>4.5270026000000003E-5</c:v>
                </c:pt>
                <c:pt idx="47" formatCode="0.00E+00">
                  <c:v>3.6683421099999998E-5</c:v>
                </c:pt>
                <c:pt idx="48" formatCode="0.00E+00">
                  <c:v>2.9748807699999999E-5</c:v>
                </c:pt>
                <c:pt idx="49" formatCode="0.00E+00">
                  <c:v>2.4124638E-5</c:v>
                </c:pt>
                <c:pt idx="50" formatCode="0.00E+00">
                  <c:v>1.9587167099999999E-5</c:v>
                </c:pt>
                <c:pt idx="51" formatCode="0.00E+00">
                  <c:v>1.5901947300000001E-5</c:v>
                </c:pt>
                <c:pt idx="52" formatCode="0.00E+00">
                  <c:v>1.29335485E-5</c:v>
                </c:pt>
                <c:pt idx="53" formatCode="0.00E+00">
                  <c:v>1.0517404E-5</c:v>
                </c:pt>
                <c:pt idx="54" formatCode="0.00E+00">
                  <c:v>8.5760848400000008E-6</c:v>
                </c:pt>
                <c:pt idx="55" formatCode="0.00E+00">
                  <c:v>6.99058091E-6</c:v>
                </c:pt>
                <c:pt idx="56" formatCode="0.00E+00">
                  <c:v>5.7215916100000003E-6</c:v>
                </c:pt>
                <c:pt idx="57" formatCode="0.00E+00">
                  <c:v>4.6797722500000004E-6</c:v>
                </c:pt>
                <c:pt idx="58" formatCode="0.00E+00">
                  <c:v>3.85091471E-6</c:v>
                </c:pt>
                <c:pt idx="59" formatCode="0.00E+00">
                  <c:v>3.1649674399999998E-6</c:v>
                </c:pt>
                <c:pt idx="60" formatCode="0.00E+00">
                  <c:v>2.6242562400000001E-6</c:v>
                </c:pt>
                <c:pt idx="61" formatCode="0.00E+00">
                  <c:v>2.1712598899999998E-6</c:v>
                </c:pt>
                <c:pt idx="62" formatCode="0.00E+00">
                  <c:v>1.8192104099999999E-6</c:v>
                </c:pt>
                <c:pt idx="63" formatCode="0.00E+00">
                  <c:v>1.5187142700000001E-6</c:v>
                </c:pt>
                <c:pt idx="64" formatCode="0.00E+00">
                  <c:v>1.29020475E-6</c:v>
                </c:pt>
                <c:pt idx="65" formatCode="0.00E+00">
                  <c:v>1.0895549800000001E-6</c:v>
                </c:pt>
                <c:pt idx="66" formatCode="0.00E+00">
                  <c:v>9.4195536300000001E-7</c:v>
                </c:pt>
                <c:pt idx="67" formatCode="0.00E+00">
                  <c:v>8.0669150300000003E-7</c:v>
                </c:pt>
                <c:pt idx="68" formatCode="0.00E+00">
                  <c:v>7.1209331100000001E-7</c:v>
                </c:pt>
                <c:pt idx="69" formatCode="0.00E+00">
                  <c:v>6.1966233000000001E-7</c:v>
                </c:pt>
                <c:pt idx="70" formatCode="0.00E+00">
                  <c:v>5.59793193E-7</c:v>
                </c:pt>
                <c:pt idx="71" formatCode="0.00E+00">
                  <c:v>4.9543518800000001E-7</c:v>
                </c:pt>
                <c:pt idx="72" formatCode="0.00E+00">
                  <c:v>4.5833036199999999E-7</c:v>
                </c:pt>
                <c:pt idx="73" formatCode="0.00E+00">
                  <c:v>4.1238584500000002E-7</c:v>
                </c:pt>
                <c:pt idx="74" formatCode="0.00E+00">
                  <c:v>3.9020923699999998E-7</c:v>
                </c:pt>
                <c:pt idx="75" formatCode="0.00E+00">
                  <c:v>3.56356878E-7</c:v>
                </c:pt>
                <c:pt idx="76" formatCode="0.00E+00">
                  <c:v>3.4397532999999999E-7</c:v>
                </c:pt>
                <c:pt idx="77" formatCode="0.00E+00">
                  <c:v>3.1807840599999999E-7</c:v>
                </c:pt>
                <c:pt idx="78" formatCode="0.00E+00">
                  <c:v>3.1212812199999999E-7</c:v>
                </c:pt>
                <c:pt idx="79" formatCode="0.00E+00">
                  <c:v>2.9147966500000002E-7</c:v>
                </c:pt>
                <c:pt idx="80" formatCode="0.00E+00">
                  <c:v>2.8975540499999998E-7</c:v>
                </c:pt>
                <c:pt idx="81" formatCode="0.00E+00">
                  <c:v>2.7469425800000002E-7</c:v>
                </c:pt>
                <c:pt idx="82" formatCode="0.00E+00">
                  <c:v>2.7363910199999998E-7</c:v>
                </c:pt>
                <c:pt idx="83" formatCode="0.00E+00">
                  <c:v>2.64554984E-7</c:v>
                </c:pt>
                <c:pt idx="84" formatCode="0.00E+00">
                  <c:v>2.61670266E-7</c:v>
                </c:pt>
                <c:pt idx="85" formatCode="0.00E+00">
                  <c:v>2.5655589299999999E-7</c:v>
                </c:pt>
                <c:pt idx="86" formatCode="0.00E+00">
                  <c:v>2.5246595200000002E-7</c:v>
                </c:pt>
                <c:pt idx="87" formatCode="0.00E+00">
                  <c:v>2.5000269899999999E-7</c:v>
                </c:pt>
                <c:pt idx="88" formatCode="0.00E+00">
                  <c:v>2.4511859900000001E-7</c:v>
                </c:pt>
                <c:pt idx="89" formatCode="0.00E+00">
                  <c:v>2.4443895099999999E-7</c:v>
                </c:pt>
                <c:pt idx="90" formatCode="0.00E+00">
                  <c:v>2.4009605699999998E-7</c:v>
                </c:pt>
                <c:pt idx="91" formatCode="0.00E+00">
                  <c:v>2.3956400200000002E-7</c:v>
                </c:pt>
                <c:pt idx="92" formatCode="0.00E+00">
                  <c:v>2.3654493500000001E-7</c:v>
                </c:pt>
                <c:pt idx="93" formatCode="0.00E+00">
                  <c:v>2.35179272E-7</c:v>
                </c:pt>
                <c:pt idx="94" formatCode="0.00E+00">
                  <c:v>2.3310136E-7</c:v>
                </c:pt>
                <c:pt idx="95" formatCode="0.00E+00">
                  <c:v>2.3115305200000001E-7</c:v>
                </c:pt>
                <c:pt idx="96" formatCode="0.00E+00">
                  <c:v>2.2976099999999999E-7</c:v>
                </c:pt>
                <c:pt idx="97" formatCode="0.00E+00">
                  <c:v>2.2739754999999999E-7</c:v>
                </c:pt>
                <c:pt idx="98" formatCode="0.00E+00">
                  <c:v>2.2651975899999999E-7</c:v>
                </c:pt>
                <c:pt idx="99" formatCode="0.00E+00">
                  <c:v>2.2385375999999999E-7</c:v>
                </c:pt>
              </c:numCache>
            </c:numRef>
          </c:yVal>
          <c:smooth val="0"/>
          <c:extLst>
            <c:ext xmlns:c16="http://schemas.microsoft.com/office/drawing/2014/chart" uri="{C3380CC4-5D6E-409C-BE32-E72D297353CC}">
              <c16:uniqueId val="{00000001-EB84-034E-8565-5A519E6D416D}"/>
            </c:ext>
          </c:extLst>
        </c:ser>
        <c:dLbls>
          <c:showLegendKey val="0"/>
          <c:showVal val="0"/>
          <c:showCatName val="0"/>
          <c:showSerName val="0"/>
          <c:showPercent val="0"/>
          <c:showBubbleSize val="0"/>
        </c:dLbls>
        <c:axId val="2121364120"/>
        <c:axId val="2121323144"/>
      </c:scatterChart>
      <c:valAx>
        <c:axId val="2121364120"/>
        <c:scaling>
          <c:orientation val="minMax"/>
          <c:max val="100"/>
          <c:min val="0"/>
        </c:scaling>
        <c:delete val="0"/>
        <c:axPos val="b"/>
        <c:title>
          <c:tx>
            <c:rich>
              <a:bodyPr/>
              <a:lstStyle/>
              <a:p>
                <a:pPr>
                  <a:defRPr/>
                </a:pPr>
                <a:r>
                  <a:rPr lang="en-US" sz="1200"/>
                  <a:t>time</a:t>
                </a:r>
                <a:r>
                  <a:rPr lang="en-US" sz="1200" baseline="0"/>
                  <a:t> step</a:t>
                </a:r>
                <a:endParaRPr lang="en-US" sz="1200"/>
              </a:p>
            </c:rich>
          </c:tx>
          <c:overlay val="0"/>
        </c:title>
        <c:numFmt formatCode="General" sourceLinked="1"/>
        <c:majorTickMark val="out"/>
        <c:minorTickMark val="none"/>
        <c:tickLblPos val="nextTo"/>
        <c:crossAx val="2121323144"/>
        <c:crosses val="autoZero"/>
        <c:crossBetween val="midCat"/>
      </c:valAx>
      <c:valAx>
        <c:axId val="2121323144"/>
        <c:scaling>
          <c:logBase val="10"/>
          <c:orientation val="minMax"/>
          <c:min val="9.9999999999999995E-8"/>
        </c:scaling>
        <c:delete val="0"/>
        <c:axPos val="l"/>
        <c:majorGridlines/>
        <c:title>
          <c:tx>
            <c:rich>
              <a:bodyPr rot="-5400000" vert="horz"/>
              <a:lstStyle/>
              <a:p>
                <a:pPr>
                  <a:defRPr sz="1200"/>
                </a:pPr>
                <a:r>
                  <a:rPr lang="en-US" sz="1200"/>
                  <a:t>amplitude</a:t>
                </a:r>
              </a:p>
            </c:rich>
          </c:tx>
          <c:overlay val="0"/>
        </c:title>
        <c:numFmt formatCode="General" sourceLinked="1"/>
        <c:majorTickMark val="out"/>
        <c:minorTickMark val="none"/>
        <c:tickLblPos val="nextTo"/>
        <c:crossAx val="2121364120"/>
        <c:crosses val="autoZero"/>
        <c:crossBetween val="midCat"/>
      </c:valAx>
      <c:spPr>
        <a:solidFill>
          <a:schemeClr val="lt1"/>
        </a:solidFill>
        <a:ln w="25400" cap="flat" cmpd="sng" algn="ctr">
          <a:solidFill>
            <a:schemeClr val="dk1"/>
          </a:solidFill>
          <a:prstDash val="solid"/>
        </a:ln>
        <a:effectLst/>
      </c:spPr>
    </c:plotArea>
    <c:legend>
      <c:legendPos val="r"/>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50∆x wave after 50 sec</a:t>
            </a:r>
          </a:p>
        </c:rich>
      </c:tx>
      <c:overlay val="0"/>
    </c:title>
    <c:autoTitleDeleted val="0"/>
    <c:plotArea>
      <c:layout/>
      <c:scatterChart>
        <c:scatterStyle val="lineMarker"/>
        <c:varyColors val="0"/>
        <c:ser>
          <c:idx val="0"/>
          <c:order val="0"/>
          <c:tx>
            <c:strRef>
              <c:f>upstream!$CO$1</c:f>
              <c:strCache>
                <c:ptCount val="1"/>
                <c:pt idx="0">
                  <c:v>50∆x c'=0.25</c:v>
                </c:pt>
              </c:strCache>
            </c:strRef>
          </c:tx>
          <c:spPr>
            <a:ln>
              <a:solidFill>
                <a:srgbClr val="FF0000"/>
              </a:solidFill>
            </a:ln>
          </c:spPr>
          <c:marker>
            <c:symbol val="none"/>
          </c:marker>
          <c:xVal>
            <c:numRef>
              <c:f>upstream!$CM$2:$CM$201</c:f>
              <c:numCache>
                <c:formatCode>General</c:formatCode>
                <c:ptCount val="200"/>
                <c:pt idx="0">
                  <c:v>0.25</c:v>
                </c:pt>
                <c:pt idx="1">
                  <c:v>0.5</c:v>
                </c:pt>
                <c:pt idx="2">
                  <c:v>0.75</c:v>
                </c:pt>
                <c:pt idx="3">
                  <c:v>1</c:v>
                </c:pt>
                <c:pt idx="4">
                  <c:v>1.25</c:v>
                </c:pt>
                <c:pt idx="5">
                  <c:v>1.5</c:v>
                </c:pt>
                <c:pt idx="6">
                  <c:v>1.75</c:v>
                </c:pt>
                <c:pt idx="7">
                  <c:v>2</c:v>
                </c:pt>
                <c:pt idx="8">
                  <c:v>2.25</c:v>
                </c:pt>
                <c:pt idx="9">
                  <c:v>2.5</c:v>
                </c:pt>
                <c:pt idx="10">
                  <c:v>2.75</c:v>
                </c:pt>
                <c:pt idx="11">
                  <c:v>3</c:v>
                </c:pt>
                <c:pt idx="12">
                  <c:v>3.25</c:v>
                </c:pt>
                <c:pt idx="13">
                  <c:v>3.5</c:v>
                </c:pt>
                <c:pt idx="14">
                  <c:v>3.75</c:v>
                </c:pt>
                <c:pt idx="15">
                  <c:v>4</c:v>
                </c:pt>
                <c:pt idx="16">
                  <c:v>4.25</c:v>
                </c:pt>
                <c:pt idx="17">
                  <c:v>4.5</c:v>
                </c:pt>
                <c:pt idx="18">
                  <c:v>4.75</c:v>
                </c:pt>
                <c:pt idx="19">
                  <c:v>5</c:v>
                </c:pt>
                <c:pt idx="20">
                  <c:v>5.25</c:v>
                </c:pt>
                <c:pt idx="21">
                  <c:v>5.5</c:v>
                </c:pt>
                <c:pt idx="22">
                  <c:v>5.75</c:v>
                </c:pt>
                <c:pt idx="23">
                  <c:v>6</c:v>
                </c:pt>
                <c:pt idx="24">
                  <c:v>6.25</c:v>
                </c:pt>
                <c:pt idx="25">
                  <c:v>6.5</c:v>
                </c:pt>
                <c:pt idx="26">
                  <c:v>6.75</c:v>
                </c:pt>
                <c:pt idx="27">
                  <c:v>7</c:v>
                </c:pt>
                <c:pt idx="28">
                  <c:v>7.25</c:v>
                </c:pt>
                <c:pt idx="29">
                  <c:v>7.5</c:v>
                </c:pt>
                <c:pt idx="30">
                  <c:v>7.75</c:v>
                </c:pt>
                <c:pt idx="31">
                  <c:v>8</c:v>
                </c:pt>
                <c:pt idx="32">
                  <c:v>8.25</c:v>
                </c:pt>
                <c:pt idx="33">
                  <c:v>8.5</c:v>
                </c:pt>
                <c:pt idx="34">
                  <c:v>8.75</c:v>
                </c:pt>
                <c:pt idx="35">
                  <c:v>9</c:v>
                </c:pt>
                <c:pt idx="36">
                  <c:v>9.25</c:v>
                </c:pt>
                <c:pt idx="37">
                  <c:v>9.5</c:v>
                </c:pt>
                <c:pt idx="38">
                  <c:v>9.75</c:v>
                </c:pt>
                <c:pt idx="39">
                  <c:v>10</c:v>
                </c:pt>
                <c:pt idx="40">
                  <c:v>10.25</c:v>
                </c:pt>
                <c:pt idx="41">
                  <c:v>10.5</c:v>
                </c:pt>
                <c:pt idx="42">
                  <c:v>10.75</c:v>
                </c:pt>
                <c:pt idx="43">
                  <c:v>11</c:v>
                </c:pt>
                <c:pt idx="44">
                  <c:v>11.25</c:v>
                </c:pt>
                <c:pt idx="45">
                  <c:v>11.5</c:v>
                </c:pt>
                <c:pt idx="46">
                  <c:v>11.75</c:v>
                </c:pt>
                <c:pt idx="47">
                  <c:v>12</c:v>
                </c:pt>
                <c:pt idx="48">
                  <c:v>12.25</c:v>
                </c:pt>
                <c:pt idx="49">
                  <c:v>12.5</c:v>
                </c:pt>
                <c:pt idx="50">
                  <c:v>12.75</c:v>
                </c:pt>
                <c:pt idx="51">
                  <c:v>13</c:v>
                </c:pt>
                <c:pt idx="52">
                  <c:v>13.25</c:v>
                </c:pt>
                <c:pt idx="53">
                  <c:v>13.5</c:v>
                </c:pt>
                <c:pt idx="54">
                  <c:v>13.75</c:v>
                </c:pt>
                <c:pt idx="55">
                  <c:v>14</c:v>
                </c:pt>
                <c:pt idx="56">
                  <c:v>14.25</c:v>
                </c:pt>
                <c:pt idx="57">
                  <c:v>14.5</c:v>
                </c:pt>
                <c:pt idx="58">
                  <c:v>14.75</c:v>
                </c:pt>
                <c:pt idx="59">
                  <c:v>15</c:v>
                </c:pt>
                <c:pt idx="60">
                  <c:v>15.25</c:v>
                </c:pt>
                <c:pt idx="61">
                  <c:v>15.5</c:v>
                </c:pt>
                <c:pt idx="62">
                  <c:v>15.75</c:v>
                </c:pt>
                <c:pt idx="63">
                  <c:v>16</c:v>
                </c:pt>
                <c:pt idx="64">
                  <c:v>16.25</c:v>
                </c:pt>
                <c:pt idx="65">
                  <c:v>16.5</c:v>
                </c:pt>
                <c:pt idx="66">
                  <c:v>16.75</c:v>
                </c:pt>
                <c:pt idx="67">
                  <c:v>17</c:v>
                </c:pt>
                <c:pt idx="68">
                  <c:v>17.25</c:v>
                </c:pt>
                <c:pt idx="69">
                  <c:v>17.5</c:v>
                </c:pt>
                <c:pt idx="70">
                  <c:v>17.75</c:v>
                </c:pt>
                <c:pt idx="71">
                  <c:v>18</c:v>
                </c:pt>
                <c:pt idx="72">
                  <c:v>18.25</c:v>
                </c:pt>
                <c:pt idx="73">
                  <c:v>18.5</c:v>
                </c:pt>
                <c:pt idx="74">
                  <c:v>18.75</c:v>
                </c:pt>
                <c:pt idx="75">
                  <c:v>19</c:v>
                </c:pt>
                <c:pt idx="76">
                  <c:v>19.25</c:v>
                </c:pt>
                <c:pt idx="77">
                  <c:v>19.5</c:v>
                </c:pt>
                <c:pt idx="78">
                  <c:v>19.75</c:v>
                </c:pt>
                <c:pt idx="79">
                  <c:v>20</c:v>
                </c:pt>
                <c:pt idx="80">
                  <c:v>20.25</c:v>
                </c:pt>
                <c:pt idx="81">
                  <c:v>20.5</c:v>
                </c:pt>
                <c:pt idx="82">
                  <c:v>20.75</c:v>
                </c:pt>
                <c:pt idx="83">
                  <c:v>21</c:v>
                </c:pt>
                <c:pt idx="84">
                  <c:v>21.25</c:v>
                </c:pt>
                <c:pt idx="85">
                  <c:v>21.5</c:v>
                </c:pt>
                <c:pt idx="86">
                  <c:v>21.75</c:v>
                </c:pt>
                <c:pt idx="87">
                  <c:v>22</c:v>
                </c:pt>
                <c:pt idx="88">
                  <c:v>22.25</c:v>
                </c:pt>
                <c:pt idx="89">
                  <c:v>22.5</c:v>
                </c:pt>
                <c:pt idx="90">
                  <c:v>22.75</c:v>
                </c:pt>
                <c:pt idx="91">
                  <c:v>23</c:v>
                </c:pt>
                <c:pt idx="92">
                  <c:v>23.25</c:v>
                </c:pt>
                <c:pt idx="93">
                  <c:v>23.5</c:v>
                </c:pt>
                <c:pt idx="94">
                  <c:v>23.75</c:v>
                </c:pt>
                <c:pt idx="95">
                  <c:v>24</c:v>
                </c:pt>
                <c:pt idx="96">
                  <c:v>24.25</c:v>
                </c:pt>
                <c:pt idx="97">
                  <c:v>24.5</c:v>
                </c:pt>
                <c:pt idx="98">
                  <c:v>24.75</c:v>
                </c:pt>
                <c:pt idx="99">
                  <c:v>25</c:v>
                </c:pt>
                <c:pt idx="100">
                  <c:v>25.25</c:v>
                </c:pt>
                <c:pt idx="101">
                  <c:v>25.5</c:v>
                </c:pt>
                <c:pt idx="102">
                  <c:v>25.75</c:v>
                </c:pt>
                <c:pt idx="103">
                  <c:v>26</c:v>
                </c:pt>
                <c:pt idx="104">
                  <c:v>26.25</c:v>
                </c:pt>
                <c:pt idx="105">
                  <c:v>26.5</c:v>
                </c:pt>
                <c:pt idx="106">
                  <c:v>26.75</c:v>
                </c:pt>
                <c:pt idx="107">
                  <c:v>27</c:v>
                </c:pt>
                <c:pt idx="108">
                  <c:v>27.25</c:v>
                </c:pt>
                <c:pt idx="109">
                  <c:v>27.5</c:v>
                </c:pt>
                <c:pt idx="110">
                  <c:v>27.75</c:v>
                </c:pt>
                <c:pt idx="111">
                  <c:v>28</c:v>
                </c:pt>
                <c:pt idx="112">
                  <c:v>28.25</c:v>
                </c:pt>
                <c:pt idx="113">
                  <c:v>28.5</c:v>
                </c:pt>
                <c:pt idx="114">
                  <c:v>28.75</c:v>
                </c:pt>
                <c:pt idx="115">
                  <c:v>29</c:v>
                </c:pt>
                <c:pt idx="116">
                  <c:v>29.25</c:v>
                </c:pt>
                <c:pt idx="117">
                  <c:v>29.5</c:v>
                </c:pt>
                <c:pt idx="118">
                  <c:v>29.75</c:v>
                </c:pt>
                <c:pt idx="119">
                  <c:v>30</c:v>
                </c:pt>
                <c:pt idx="120">
                  <c:v>30.25</c:v>
                </c:pt>
                <c:pt idx="121">
                  <c:v>30.5</c:v>
                </c:pt>
                <c:pt idx="122">
                  <c:v>30.75</c:v>
                </c:pt>
                <c:pt idx="123">
                  <c:v>31</c:v>
                </c:pt>
                <c:pt idx="124">
                  <c:v>31.25</c:v>
                </c:pt>
                <c:pt idx="125">
                  <c:v>31.5</c:v>
                </c:pt>
                <c:pt idx="126">
                  <c:v>31.75</c:v>
                </c:pt>
                <c:pt idx="127">
                  <c:v>32</c:v>
                </c:pt>
                <c:pt idx="128">
                  <c:v>32.25</c:v>
                </c:pt>
                <c:pt idx="129">
                  <c:v>32.5</c:v>
                </c:pt>
                <c:pt idx="130">
                  <c:v>32.75</c:v>
                </c:pt>
                <c:pt idx="131">
                  <c:v>33</c:v>
                </c:pt>
                <c:pt idx="132">
                  <c:v>33.25</c:v>
                </c:pt>
                <c:pt idx="133">
                  <c:v>33.5</c:v>
                </c:pt>
                <c:pt idx="134">
                  <c:v>33.75</c:v>
                </c:pt>
                <c:pt idx="135">
                  <c:v>34</c:v>
                </c:pt>
                <c:pt idx="136">
                  <c:v>34.25</c:v>
                </c:pt>
                <c:pt idx="137">
                  <c:v>34.5</c:v>
                </c:pt>
                <c:pt idx="138">
                  <c:v>34.75</c:v>
                </c:pt>
                <c:pt idx="139">
                  <c:v>35</c:v>
                </c:pt>
                <c:pt idx="140">
                  <c:v>35.25</c:v>
                </c:pt>
                <c:pt idx="141">
                  <c:v>35.5</c:v>
                </c:pt>
                <c:pt idx="142">
                  <c:v>35.75</c:v>
                </c:pt>
                <c:pt idx="143">
                  <c:v>36</c:v>
                </c:pt>
                <c:pt idx="144">
                  <c:v>36.25</c:v>
                </c:pt>
                <c:pt idx="145">
                  <c:v>36.5</c:v>
                </c:pt>
                <c:pt idx="146">
                  <c:v>36.75</c:v>
                </c:pt>
                <c:pt idx="147">
                  <c:v>37</c:v>
                </c:pt>
                <c:pt idx="148">
                  <c:v>37.25</c:v>
                </c:pt>
                <c:pt idx="149">
                  <c:v>37.5</c:v>
                </c:pt>
                <c:pt idx="150">
                  <c:v>37.75</c:v>
                </c:pt>
                <c:pt idx="151">
                  <c:v>38</c:v>
                </c:pt>
                <c:pt idx="152">
                  <c:v>38.25</c:v>
                </c:pt>
                <c:pt idx="153">
                  <c:v>38.5</c:v>
                </c:pt>
                <c:pt idx="154">
                  <c:v>38.75</c:v>
                </c:pt>
                <c:pt idx="155">
                  <c:v>39</c:v>
                </c:pt>
                <c:pt idx="156">
                  <c:v>39.25</c:v>
                </c:pt>
                <c:pt idx="157">
                  <c:v>39.5</c:v>
                </c:pt>
                <c:pt idx="158">
                  <c:v>39.75</c:v>
                </c:pt>
                <c:pt idx="159">
                  <c:v>40</c:v>
                </c:pt>
                <c:pt idx="160">
                  <c:v>40.25</c:v>
                </c:pt>
                <c:pt idx="161">
                  <c:v>40.5</c:v>
                </c:pt>
                <c:pt idx="162">
                  <c:v>40.75</c:v>
                </c:pt>
                <c:pt idx="163">
                  <c:v>41</c:v>
                </c:pt>
                <c:pt idx="164">
                  <c:v>41.25</c:v>
                </c:pt>
                <c:pt idx="165">
                  <c:v>41.5</c:v>
                </c:pt>
                <c:pt idx="166">
                  <c:v>41.75</c:v>
                </c:pt>
                <c:pt idx="167">
                  <c:v>42</c:v>
                </c:pt>
                <c:pt idx="168">
                  <c:v>42.25</c:v>
                </c:pt>
                <c:pt idx="169">
                  <c:v>42.5</c:v>
                </c:pt>
                <c:pt idx="170">
                  <c:v>42.75</c:v>
                </c:pt>
                <c:pt idx="171">
                  <c:v>43</c:v>
                </c:pt>
                <c:pt idx="172">
                  <c:v>43.25</c:v>
                </c:pt>
                <c:pt idx="173">
                  <c:v>43.5</c:v>
                </c:pt>
                <c:pt idx="174">
                  <c:v>43.75</c:v>
                </c:pt>
                <c:pt idx="175">
                  <c:v>44</c:v>
                </c:pt>
                <c:pt idx="176">
                  <c:v>44.25</c:v>
                </c:pt>
                <c:pt idx="177">
                  <c:v>44.5</c:v>
                </c:pt>
                <c:pt idx="178">
                  <c:v>44.75</c:v>
                </c:pt>
                <c:pt idx="179">
                  <c:v>45</c:v>
                </c:pt>
                <c:pt idx="180">
                  <c:v>45.25</c:v>
                </c:pt>
                <c:pt idx="181">
                  <c:v>45.5</c:v>
                </c:pt>
                <c:pt idx="182">
                  <c:v>45.75</c:v>
                </c:pt>
                <c:pt idx="183">
                  <c:v>46</c:v>
                </c:pt>
                <c:pt idx="184">
                  <c:v>46.25</c:v>
                </c:pt>
                <c:pt idx="185">
                  <c:v>46.5</c:v>
                </c:pt>
                <c:pt idx="186">
                  <c:v>46.75</c:v>
                </c:pt>
                <c:pt idx="187">
                  <c:v>47</c:v>
                </c:pt>
                <c:pt idx="188">
                  <c:v>47.25</c:v>
                </c:pt>
                <c:pt idx="189">
                  <c:v>47.5</c:v>
                </c:pt>
                <c:pt idx="190">
                  <c:v>47.75</c:v>
                </c:pt>
                <c:pt idx="191">
                  <c:v>48</c:v>
                </c:pt>
                <c:pt idx="192">
                  <c:v>48.25</c:v>
                </c:pt>
                <c:pt idx="193">
                  <c:v>48.5</c:v>
                </c:pt>
                <c:pt idx="194">
                  <c:v>48.75</c:v>
                </c:pt>
                <c:pt idx="195">
                  <c:v>49</c:v>
                </c:pt>
                <c:pt idx="196">
                  <c:v>49.25</c:v>
                </c:pt>
                <c:pt idx="197">
                  <c:v>49.5</c:v>
                </c:pt>
                <c:pt idx="198">
                  <c:v>49.75</c:v>
                </c:pt>
                <c:pt idx="199">
                  <c:v>50</c:v>
                </c:pt>
              </c:numCache>
            </c:numRef>
          </c:xVal>
          <c:yVal>
            <c:numRef>
              <c:f>upstream!$CO$2:$CO$201</c:f>
              <c:numCache>
                <c:formatCode>General</c:formatCode>
                <c:ptCount val="200"/>
                <c:pt idx="0">
                  <c:v>0.998026729</c:v>
                </c:pt>
                <c:pt idx="1">
                  <c:v>0.99704301399999995</c:v>
                </c:pt>
                <c:pt idx="2">
                  <c:v>0.99507945799999997</c:v>
                </c:pt>
                <c:pt idx="3">
                  <c:v>0.99214088899999997</c:v>
                </c:pt>
                <c:pt idx="4">
                  <c:v>0.99212926599999995</c:v>
                </c:pt>
                <c:pt idx="5">
                  <c:v>0.99115520700000004</c:v>
                </c:pt>
                <c:pt idx="6">
                  <c:v>0.98920708899999998</c:v>
                </c:pt>
                <c:pt idx="7">
                  <c:v>0.98628974000000003</c:v>
                </c:pt>
                <c:pt idx="8">
                  <c:v>0.98626661299999996</c:v>
                </c:pt>
                <c:pt idx="9">
                  <c:v>0.98530220999999996</c:v>
                </c:pt>
                <c:pt idx="10">
                  <c:v>0.98336946999999997</c:v>
                </c:pt>
                <c:pt idx="11">
                  <c:v>0.98047316100000004</c:v>
                </c:pt>
                <c:pt idx="12">
                  <c:v>0.98043864999999997</c:v>
                </c:pt>
                <c:pt idx="13">
                  <c:v>0.97948372399999994</c:v>
                </c:pt>
                <c:pt idx="14">
                  <c:v>0.97756618299999998</c:v>
                </c:pt>
                <c:pt idx="15">
                  <c:v>0.97469073500000003</c:v>
                </c:pt>
                <c:pt idx="16">
                  <c:v>0.974645019</c:v>
                </c:pt>
                <c:pt idx="17">
                  <c:v>0.97369956999999996</c:v>
                </c:pt>
                <c:pt idx="18">
                  <c:v>0.97179710900000005</c:v>
                </c:pt>
                <c:pt idx="19">
                  <c:v>0.96894246299999998</c:v>
                </c:pt>
                <c:pt idx="20">
                  <c:v>0.96888571999999995</c:v>
                </c:pt>
                <c:pt idx="21">
                  <c:v>0.96794956899999995</c:v>
                </c:pt>
                <c:pt idx="22">
                  <c:v>0.96606212899999999</c:v>
                </c:pt>
                <c:pt idx="23">
                  <c:v>0.96322810599999997</c:v>
                </c:pt>
                <c:pt idx="24">
                  <c:v>0.96316039600000003</c:v>
                </c:pt>
                <c:pt idx="25">
                  <c:v>0.96223354299999997</c:v>
                </c:pt>
                <c:pt idx="26">
                  <c:v>0.96036100400000002</c:v>
                </c:pt>
                <c:pt idx="27">
                  <c:v>0.95754742599999998</c:v>
                </c:pt>
                <c:pt idx="28">
                  <c:v>0.957468867</c:v>
                </c:pt>
                <c:pt idx="29">
                  <c:v>0.95655119399999999</c:v>
                </c:pt>
                <c:pt idx="30">
                  <c:v>0.95469343699999998</c:v>
                </c:pt>
                <c:pt idx="31">
                  <c:v>0.95190018399999998</c:v>
                </c:pt>
                <c:pt idx="32">
                  <c:v>0.95181089600000002</c:v>
                </c:pt>
                <c:pt idx="33">
                  <c:v>0.95090240199999998</c:v>
                </c:pt>
                <c:pt idx="34">
                  <c:v>0.94905930800000005</c:v>
                </c:pt>
                <c:pt idx="35">
                  <c:v>0.94628620100000005</c:v>
                </c:pt>
                <c:pt idx="36">
                  <c:v>0.94618648299999997</c:v>
                </c:pt>
                <c:pt idx="37">
                  <c:v>0.94528698899999997</c:v>
                </c:pt>
                <c:pt idx="38">
                  <c:v>0.94345843799999995</c:v>
                </c:pt>
                <c:pt idx="39">
                  <c:v>0.94070541900000004</c:v>
                </c:pt>
                <c:pt idx="40">
                  <c:v>0.94059526900000001</c:v>
                </c:pt>
                <c:pt idx="41">
                  <c:v>0.93970477600000002</c:v>
                </c:pt>
                <c:pt idx="42">
                  <c:v>0.93789064899999997</c:v>
                </c:pt>
                <c:pt idx="43">
                  <c:v>0.93515747800000004</c:v>
                </c:pt>
                <c:pt idx="44">
                  <c:v>0.93503701699999997</c:v>
                </c:pt>
                <c:pt idx="45">
                  <c:v>0.93415540500000005</c:v>
                </c:pt>
                <c:pt idx="46">
                  <c:v>0.93235564199999998</c:v>
                </c:pt>
                <c:pt idx="47">
                  <c:v>0.92964226000000005</c:v>
                </c:pt>
                <c:pt idx="48">
                  <c:v>0.92951154700000005</c:v>
                </c:pt>
                <c:pt idx="49">
                  <c:v>0.92863881599999998</c:v>
                </c:pt>
                <c:pt idx="50">
                  <c:v>0.92685329900000002</c:v>
                </c:pt>
                <c:pt idx="51">
                  <c:v>0.92415952700000004</c:v>
                </c:pt>
                <c:pt idx="52">
                  <c:v>0.92401880000000003</c:v>
                </c:pt>
                <c:pt idx="53">
                  <c:v>0.92315477099999999</c:v>
                </c:pt>
                <c:pt idx="54">
                  <c:v>0.92138344000000005</c:v>
                </c:pt>
                <c:pt idx="55">
                  <c:v>0.91870915900000005</c:v>
                </c:pt>
                <c:pt idx="56">
                  <c:v>0.91855841900000001</c:v>
                </c:pt>
                <c:pt idx="57">
                  <c:v>0.91770315199999997</c:v>
                </c:pt>
                <c:pt idx="58">
                  <c:v>0.91594582800000002</c:v>
                </c:pt>
                <c:pt idx="59">
                  <c:v>0.91329085799999998</c:v>
                </c:pt>
                <c:pt idx="60">
                  <c:v>0.91313040300000003</c:v>
                </c:pt>
                <c:pt idx="61">
                  <c:v>0.91228365899999997</c:v>
                </c:pt>
                <c:pt idx="62">
                  <c:v>0.91054022300000004</c:v>
                </c:pt>
                <c:pt idx="63">
                  <c:v>0.90790450599999994</c:v>
                </c:pt>
                <c:pt idx="64">
                  <c:v>0.907734394</c:v>
                </c:pt>
                <c:pt idx="65">
                  <c:v>0.90689623399999997</c:v>
                </c:pt>
                <c:pt idx="66">
                  <c:v>0.90516662599999997</c:v>
                </c:pt>
                <c:pt idx="67">
                  <c:v>0.90254998200000003</c:v>
                </c:pt>
                <c:pt idx="68">
                  <c:v>0.90237027400000003</c:v>
                </c:pt>
                <c:pt idx="69">
                  <c:v>0.90154057700000001</c:v>
                </c:pt>
                <c:pt idx="70">
                  <c:v>0.89982473900000004</c:v>
                </c:pt>
                <c:pt idx="71">
                  <c:v>0.89722704900000005</c:v>
                </c:pt>
                <c:pt idx="72">
                  <c:v>0.89703780399999999</c:v>
                </c:pt>
                <c:pt idx="73">
                  <c:v>0.89621651199999997</c:v>
                </c:pt>
                <c:pt idx="74">
                  <c:v>0.89451426300000003</c:v>
                </c:pt>
                <c:pt idx="75">
                  <c:v>0.89193534900000004</c:v>
                </c:pt>
                <c:pt idx="76">
                  <c:v>0.89173680499999997</c:v>
                </c:pt>
                <c:pt idx="77">
                  <c:v>0.89092385799999996</c:v>
                </c:pt>
                <c:pt idx="78">
                  <c:v>0.88923513899999995</c:v>
                </c:pt>
                <c:pt idx="79">
                  <c:v>0.88667494099999999</c:v>
                </c:pt>
                <c:pt idx="80">
                  <c:v>0.88646721799999995</c:v>
                </c:pt>
                <c:pt idx="81">
                  <c:v>0.88566249600000002</c:v>
                </c:pt>
                <c:pt idx="82">
                  <c:v>0.88398718799999998</c:v>
                </c:pt>
                <c:pt idx="83">
                  <c:v>0.88144552700000001</c:v>
                </c:pt>
                <c:pt idx="84">
                  <c:v>0.88122868499999996</c:v>
                </c:pt>
                <c:pt idx="85">
                  <c:v>0.88043212900000001</c:v>
                </c:pt>
                <c:pt idx="86">
                  <c:v>0.87877017300000004</c:v>
                </c:pt>
                <c:pt idx="87">
                  <c:v>0.87624692900000001</c:v>
                </c:pt>
                <c:pt idx="88">
                  <c:v>0.876021147</c:v>
                </c:pt>
                <c:pt idx="89">
                  <c:v>0.87523269699999995</c:v>
                </c:pt>
                <c:pt idx="90">
                  <c:v>0.87358391300000005</c:v>
                </c:pt>
                <c:pt idx="91">
                  <c:v>0.87107896799999995</c:v>
                </c:pt>
                <c:pt idx="92">
                  <c:v>0.87084424500000002</c:v>
                </c:pt>
                <c:pt idx="93">
                  <c:v>0.87006390099999997</c:v>
                </c:pt>
                <c:pt idx="94">
                  <c:v>0.86842828999999999</c:v>
                </c:pt>
                <c:pt idx="95">
                  <c:v>0.86594152499999999</c:v>
                </c:pt>
                <c:pt idx="96">
                  <c:v>0.86569809900000005</c:v>
                </c:pt>
                <c:pt idx="97">
                  <c:v>0.86492574200000005</c:v>
                </c:pt>
                <c:pt idx="98">
                  <c:v>0.86330312499999995</c:v>
                </c:pt>
                <c:pt idx="99">
                  <c:v>0.86083436000000002</c:v>
                </c:pt>
                <c:pt idx="100">
                  <c:v>0.86058229200000003</c:v>
                </c:pt>
                <c:pt idx="101">
                  <c:v>0.85981780299999999</c:v>
                </c:pt>
                <c:pt idx="102">
                  <c:v>0.85820812000000002</c:v>
                </c:pt>
                <c:pt idx="103">
                  <c:v>0.85575729599999995</c:v>
                </c:pt>
                <c:pt idx="104">
                  <c:v>0.855496645</c:v>
                </c:pt>
                <c:pt idx="105">
                  <c:v>0.85474002400000004</c:v>
                </c:pt>
                <c:pt idx="106">
                  <c:v>0.85314315600000001</c:v>
                </c:pt>
                <c:pt idx="107">
                  <c:v>0.85071015400000005</c:v>
                </c:pt>
                <c:pt idx="108">
                  <c:v>0.85044109800000001</c:v>
                </c:pt>
                <c:pt idx="109">
                  <c:v>0.84969228500000005</c:v>
                </c:pt>
                <c:pt idx="110">
                  <c:v>0.84810817199999999</c:v>
                </c:pt>
                <c:pt idx="111">
                  <c:v>0.84569275399999999</c:v>
                </c:pt>
                <c:pt idx="112">
                  <c:v>0.84541535400000001</c:v>
                </c:pt>
                <c:pt idx="113">
                  <c:v>0.84467422999999997</c:v>
                </c:pt>
                <c:pt idx="114">
                  <c:v>0.84310275300000004</c:v>
                </c:pt>
                <c:pt idx="115">
                  <c:v>0.84070491800000002</c:v>
                </c:pt>
                <c:pt idx="116">
                  <c:v>0.84041929199999998</c:v>
                </c:pt>
                <c:pt idx="117">
                  <c:v>0.83968585699999998</c:v>
                </c:pt>
                <c:pt idx="118">
                  <c:v>0.83812695699999995</c:v>
                </c:pt>
                <c:pt idx="119">
                  <c:v>0.83574652699999996</c:v>
                </c:pt>
                <c:pt idx="120">
                  <c:v>0.83545279500000003</c:v>
                </c:pt>
                <c:pt idx="121">
                  <c:v>0.83472692999999998</c:v>
                </c:pt>
                <c:pt idx="122">
                  <c:v>0.83318048700000003</c:v>
                </c:pt>
                <c:pt idx="123">
                  <c:v>0.83081734200000001</c:v>
                </c:pt>
                <c:pt idx="124">
                  <c:v>0.83051562300000004</c:v>
                </c:pt>
                <c:pt idx="125">
                  <c:v>0.82979726799999998</c:v>
                </c:pt>
                <c:pt idx="126">
                  <c:v>0.828263164</c:v>
                </c:pt>
                <c:pt idx="127">
                  <c:v>0.82591724399999999</c:v>
                </c:pt>
                <c:pt idx="128">
                  <c:v>0.82560759800000005</c:v>
                </c:pt>
                <c:pt idx="129">
                  <c:v>0.82489675299999998</c:v>
                </c:pt>
                <c:pt idx="130">
                  <c:v>0.82337492700000003</c:v>
                </c:pt>
                <c:pt idx="131">
                  <c:v>0.82104599499999997</c:v>
                </c:pt>
                <c:pt idx="132">
                  <c:v>0.82072860000000003</c:v>
                </c:pt>
                <c:pt idx="133">
                  <c:v>0.82002514599999998</c:v>
                </c:pt>
                <c:pt idx="134">
                  <c:v>0.81851547999999996</c:v>
                </c:pt>
                <c:pt idx="135">
                  <c:v>0.81620347500000001</c:v>
                </c:pt>
                <c:pt idx="136">
                  <c:v>0.81587839100000004</c:v>
                </c:pt>
                <c:pt idx="137">
                  <c:v>0.81518226900000001</c:v>
                </c:pt>
                <c:pt idx="138">
                  <c:v>0.81368470199999998</c:v>
                </c:pt>
                <c:pt idx="139">
                  <c:v>0.81138956500000003</c:v>
                </c:pt>
                <c:pt idx="140">
                  <c:v>0.81105685199999999</c:v>
                </c:pt>
                <c:pt idx="141">
                  <c:v>0.81036800099999995</c:v>
                </c:pt>
                <c:pt idx="142">
                  <c:v>0.80888241500000002</c:v>
                </c:pt>
                <c:pt idx="143">
                  <c:v>0.806603968</c:v>
                </c:pt>
                <c:pt idx="144">
                  <c:v>0.80626380399999997</c:v>
                </c:pt>
                <c:pt idx="145">
                  <c:v>0.80558216599999999</c:v>
                </c:pt>
                <c:pt idx="146">
                  <c:v>0.8041085</c:v>
                </c:pt>
                <c:pt idx="147">
                  <c:v>0.80184662299999998</c:v>
                </c:pt>
                <c:pt idx="148">
                  <c:v>0.80149906900000001</c:v>
                </c:pt>
                <c:pt idx="149">
                  <c:v>0.80082458300000003</c:v>
                </c:pt>
                <c:pt idx="150">
                  <c:v>0.799362719</c:v>
                </c:pt>
                <c:pt idx="151">
                  <c:v>0.797117293</c:v>
                </c:pt>
                <c:pt idx="152">
                  <c:v>0.796762466</c:v>
                </c:pt>
                <c:pt idx="153">
                  <c:v>0.79609501400000005</c:v>
                </c:pt>
                <c:pt idx="154">
                  <c:v>0.79464489199999999</c:v>
                </c:pt>
                <c:pt idx="155">
                  <c:v>0.79241579799999995</c:v>
                </c:pt>
                <c:pt idx="156">
                  <c:v>0.79205381900000005</c:v>
                </c:pt>
                <c:pt idx="157">
                  <c:v>0.79139339900000005</c:v>
                </c:pt>
                <c:pt idx="158">
                  <c:v>0.78995490099999999</c:v>
                </c:pt>
                <c:pt idx="159">
                  <c:v>0.78774201899999996</c:v>
                </c:pt>
                <c:pt idx="160">
                  <c:v>0.78737294700000005</c:v>
                </c:pt>
                <c:pt idx="161">
                  <c:v>0.78671956099999996</c:v>
                </c:pt>
                <c:pt idx="162">
                  <c:v>0.78529262499999997</c:v>
                </c:pt>
                <c:pt idx="163">
                  <c:v>0.78309589599999996</c:v>
                </c:pt>
                <c:pt idx="164">
                  <c:v>0.782719791</c:v>
                </c:pt>
                <c:pt idx="165">
                  <c:v>0.78207325900000002</c:v>
                </c:pt>
                <c:pt idx="166">
                  <c:v>0.78065782800000005</c:v>
                </c:pt>
                <c:pt idx="167">
                  <c:v>0.77847707300000002</c:v>
                </c:pt>
                <c:pt idx="168">
                  <c:v>0.77809411299999998</c:v>
                </c:pt>
                <c:pt idx="169">
                  <c:v>0.77745443599999997</c:v>
                </c:pt>
                <c:pt idx="170">
                  <c:v>0.77605038900000001</c:v>
                </c:pt>
                <c:pt idx="171">
                  <c:v>0.77388554799999998</c:v>
                </c:pt>
                <c:pt idx="172">
                  <c:v>0.77349573400000005</c:v>
                </c:pt>
                <c:pt idx="173">
                  <c:v>0.77286291100000004</c:v>
                </c:pt>
                <c:pt idx="174">
                  <c:v>0.771470129</c:v>
                </c:pt>
                <c:pt idx="175">
                  <c:v>0.76932108399999999</c:v>
                </c:pt>
                <c:pt idx="176">
                  <c:v>0.76892459400000002</c:v>
                </c:pt>
                <c:pt idx="177">
                  <c:v>0.76829844700000005</c:v>
                </c:pt>
                <c:pt idx="178">
                  <c:v>0.76691687100000006</c:v>
                </c:pt>
                <c:pt idx="179">
                  <c:v>0.764783502</c:v>
                </c:pt>
                <c:pt idx="180">
                  <c:v>0.76438033599999999</c:v>
                </c:pt>
                <c:pt idx="181">
                  <c:v>0.76376092399999995</c:v>
                </c:pt>
                <c:pt idx="182">
                  <c:v>0.76239049400000003</c:v>
                </c:pt>
                <c:pt idx="183">
                  <c:v>0.76027262200000001</c:v>
                </c:pt>
                <c:pt idx="184">
                  <c:v>0.759862959</c:v>
                </c:pt>
                <c:pt idx="185">
                  <c:v>0.75925016400000001</c:v>
                </c:pt>
                <c:pt idx="186">
                  <c:v>0.75789076099999997</c:v>
                </c:pt>
                <c:pt idx="187">
                  <c:v>0.75578838599999998</c:v>
                </c:pt>
                <c:pt idx="188">
                  <c:v>0.75537234499999995</c:v>
                </c:pt>
                <c:pt idx="189">
                  <c:v>0.75476610700000002</c:v>
                </c:pt>
                <c:pt idx="190">
                  <c:v>0.75341767100000001</c:v>
                </c:pt>
                <c:pt idx="191">
                  <c:v>0.75133061400000001</c:v>
                </c:pt>
                <c:pt idx="192">
                  <c:v>0.75090819600000003</c:v>
                </c:pt>
                <c:pt idx="193">
                  <c:v>0.75030845400000001</c:v>
                </c:pt>
                <c:pt idx="194">
                  <c:v>0.74897092600000004</c:v>
                </c:pt>
                <c:pt idx="195">
                  <c:v>0.74689912800000002</c:v>
                </c:pt>
                <c:pt idx="196">
                  <c:v>0.74647045099999998</c:v>
                </c:pt>
                <c:pt idx="197">
                  <c:v>0.74587714699999996</c:v>
                </c:pt>
                <c:pt idx="198">
                  <c:v>0.74455040699999997</c:v>
                </c:pt>
                <c:pt idx="199">
                  <c:v>0.74249374899999998</c:v>
                </c:pt>
              </c:numCache>
            </c:numRef>
          </c:yVal>
          <c:smooth val="0"/>
          <c:extLst>
            <c:ext xmlns:c16="http://schemas.microsoft.com/office/drawing/2014/chart" uri="{C3380CC4-5D6E-409C-BE32-E72D297353CC}">
              <c16:uniqueId val="{00000000-40F6-324E-976A-89A2D609E901}"/>
            </c:ext>
          </c:extLst>
        </c:ser>
        <c:ser>
          <c:idx val="1"/>
          <c:order val="1"/>
          <c:tx>
            <c:strRef>
              <c:f>upstream!$CR$1</c:f>
              <c:strCache>
                <c:ptCount val="1"/>
                <c:pt idx="0">
                  <c:v>50∆x c'=0.5</c:v>
                </c:pt>
              </c:strCache>
            </c:strRef>
          </c:tx>
          <c:spPr>
            <a:ln>
              <a:solidFill>
                <a:schemeClr val="tx1"/>
              </a:solidFill>
            </a:ln>
          </c:spPr>
          <c:marker>
            <c:symbol val="none"/>
          </c:marker>
          <c:xVal>
            <c:numRef>
              <c:f>upstream!$CQ$2:$CQ$101</c:f>
              <c:numCache>
                <c:formatCode>General</c:formatCode>
                <c:ptCount val="100"/>
                <c:pt idx="0">
                  <c:v>0.5</c:v>
                </c:pt>
                <c:pt idx="1">
                  <c:v>1</c:v>
                </c:pt>
                <c:pt idx="2">
                  <c:v>1.5</c:v>
                </c:pt>
                <c:pt idx="3">
                  <c:v>2</c:v>
                </c:pt>
                <c:pt idx="4">
                  <c:v>2.5</c:v>
                </c:pt>
                <c:pt idx="5">
                  <c:v>3</c:v>
                </c:pt>
                <c:pt idx="6">
                  <c:v>3.5</c:v>
                </c:pt>
                <c:pt idx="7">
                  <c:v>4</c:v>
                </c:pt>
                <c:pt idx="8">
                  <c:v>4.5</c:v>
                </c:pt>
                <c:pt idx="9">
                  <c:v>5</c:v>
                </c:pt>
                <c:pt idx="10">
                  <c:v>5.5</c:v>
                </c:pt>
                <c:pt idx="11">
                  <c:v>6</c:v>
                </c:pt>
                <c:pt idx="12">
                  <c:v>6.5</c:v>
                </c:pt>
                <c:pt idx="13">
                  <c:v>7</c:v>
                </c:pt>
                <c:pt idx="14">
                  <c:v>7.5</c:v>
                </c:pt>
                <c:pt idx="15">
                  <c:v>8</c:v>
                </c:pt>
                <c:pt idx="16">
                  <c:v>8.5</c:v>
                </c:pt>
                <c:pt idx="17">
                  <c:v>9</c:v>
                </c:pt>
                <c:pt idx="18">
                  <c:v>9.5</c:v>
                </c:pt>
                <c:pt idx="19">
                  <c:v>10</c:v>
                </c:pt>
                <c:pt idx="20">
                  <c:v>10.5</c:v>
                </c:pt>
                <c:pt idx="21">
                  <c:v>11</c:v>
                </c:pt>
                <c:pt idx="22">
                  <c:v>11.5</c:v>
                </c:pt>
                <c:pt idx="23">
                  <c:v>12</c:v>
                </c:pt>
                <c:pt idx="24">
                  <c:v>12.5</c:v>
                </c:pt>
                <c:pt idx="25">
                  <c:v>13</c:v>
                </c:pt>
                <c:pt idx="26">
                  <c:v>13.5</c:v>
                </c:pt>
                <c:pt idx="27">
                  <c:v>14</c:v>
                </c:pt>
                <c:pt idx="28">
                  <c:v>14.5</c:v>
                </c:pt>
                <c:pt idx="29">
                  <c:v>15</c:v>
                </c:pt>
                <c:pt idx="30">
                  <c:v>15.5</c:v>
                </c:pt>
                <c:pt idx="31">
                  <c:v>16</c:v>
                </c:pt>
                <c:pt idx="32">
                  <c:v>16.5</c:v>
                </c:pt>
                <c:pt idx="33">
                  <c:v>17</c:v>
                </c:pt>
                <c:pt idx="34">
                  <c:v>17.5</c:v>
                </c:pt>
                <c:pt idx="35">
                  <c:v>18</c:v>
                </c:pt>
                <c:pt idx="36">
                  <c:v>18.5</c:v>
                </c:pt>
                <c:pt idx="37">
                  <c:v>19</c:v>
                </c:pt>
                <c:pt idx="38">
                  <c:v>19.5</c:v>
                </c:pt>
                <c:pt idx="39">
                  <c:v>20</c:v>
                </c:pt>
                <c:pt idx="40">
                  <c:v>20.5</c:v>
                </c:pt>
                <c:pt idx="41">
                  <c:v>21</c:v>
                </c:pt>
                <c:pt idx="42">
                  <c:v>21.5</c:v>
                </c:pt>
                <c:pt idx="43">
                  <c:v>22</c:v>
                </c:pt>
                <c:pt idx="44">
                  <c:v>22.5</c:v>
                </c:pt>
                <c:pt idx="45">
                  <c:v>23</c:v>
                </c:pt>
                <c:pt idx="46">
                  <c:v>23.5</c:v>
                </c:pt>
                <c:pt idx="47">
                  <c:v>24</c:v>
                </c:pt>
                <c:pt idx="48">
                  <c:v>24.5</c:v>
                </c:pt>
                <c:pt idx="49">
                  <c:v>25</c:v>
                </c:pt>
                <c:pt idx="50">
                  <c:v>25.5</c:v>
                </c:pt>
                <c:pt idx="51">
                  <c:v>26</c:v>
                </c:pt>
                <c:pt idx="52">
                  <c:v>26.5</c:v>
                </c:pt>
                <c:pt idx="53">
                  <c:v>27</c:v>
                </c:pt>
                <c:pt idx="54">
                  <c:v>27.5</c:v>
                </c:pt>
                <c:pt idx="55">
                  <c:v>28</c:v>
                </c:pt>
                <c:pt idx="56">
                  <c:v>28.5</c:v>
                </c:pt>
                <c:pt idx="57">
                  <c:v>29</c:v>
                </c:pt>
                <c:pt idx="58">
                  <c:v>29.5</c:v>
                </c:pt>
                <c:pt idx="59">
                  <c:v>30</c:v>
                </c:pt>
                <c:pt idx="60">
                  <c:v>30.5</c:v>
                </c:pt>
                <c:pt idx="61">
                  <c:v>31</c:v>
                </c:pt>
                <c:pt idx="62">
                  <c:v>31.5</c:v>
                </c:pt>
                <c:pt idx="63">
                  <c:v>32</c:v>
                </c:pt>
                <c:pt idx="64">
                  <c:v>32.5</c:v>
                </c:pt>
                <c:pt idx="65">
                  <c:v>33</c:v>
                </c:pt>
                <c:pt idx="66">
                  <c:v>33.5</c:v>
                </c:pt>
                <c:pt idx="67">
                  <c:v>34</c:v>
                </c:pt>
                <c:pt idx="68">
                  <c:v>34.5</c:v>
                </c:pt>
                <c:pt idx="69">
                  <c:v>35</c:v>
                </c:pt>
                <c:pt idx="70">
                  <c:v>35.5</c:v>
                </c:pt>
                <c:pt idx="71">
                  <c:v>36</c:v>
                </c:pt>
                <c:pt idx="72">
                  <c:v>36.5</c:v>
                </c:pt>
                <c:pt idx="73">
                  <c:v>37</c:v>
                </c:pt>
                <c:pt idx="74">
                  <c:v>37.5</c:v>
                </c:pt>
                <c:pt idx="75">
                  <c:v>38</c:v>
                </c:pt>
                <c:pt idx="76">
                  <c:v>38.5</c:v>
                </c:pt>
                <c:pt idx="77">
                  <c:v>39</c:v>
                </c:pt>
                <c:pt idx="78">
                  <c:v>39.5</c:v>
                </c:pt>
                <c:pt idx="79">
                  <c:v>40</c:v>
                </c:pt>
                <c:pt idx="80">
                  <c:v>40.5</c:v>
                </c:pt>
                <c:pt idx="81">
                  <c:v>41</c:v>
                </c:pt>
                <c:pt idx="82">
                  <c:v>41.5</c:v>
                </c:pt>
                <c:pt idx="83">
                  <c:v>42</c:v>
                </c:pt>
                <c:pt idx="84">
                  <c:v>42.5</c:v>
                </c:pt>
                <c:pt idx="85">
                  <c:v>43</c:v>
                </c:pt>
                <c:pt idx="86">
                  <c:v>43.5</c:v>
                </c:pt>
                <c:pt idx="87">
                  <c:v>44</c:v>
                </c:pt>
                <c:pt idx="88">
                  <c:v>44.5</c:v>
                </c:pt>
                <c:pt idx="89">
                  <c:v>45</c:v>
                </c:pt>
                <c:pt idx="90">
                  <c:v>45.5</c:v>
                </c:pt>
                <c:pt idx="91">
                  <c:v>46</c:v>
                </c:pt>
                <c:pt idx="92">
                  <c:v>46.5</c:v>
                </c:pt>
                <c:pt idx="93">
                  <c:v>47</c:v>
                </c:pt>
                <c:pt idx="94">
                  <c:v>47.5</c:v>
                </c:pt>
                <c:pt idx="95">
                  <c:v>48</c:v>
                </c:pt>
                <c:pt idx="96">
                  <c:v>48.5</c:v>
                </c:pt>
                <c:pt idx="97">
                  <c:v>49</c:v>
                </c:pt>
                <c:pt idx="98">
                  <c:v>49.5</c:v>
                </c:pt>
                <c:pt idx="99">
                  <c:v>50</c:v>
                </c:pt>
              </c:numCache>
            </c:numRef>
          </c:xVal>
          <c:yVal>
            <c:numRef>
              <c:f>upstream!$CR$2:$CR$101</c:f>
              <c:numCache>
                <c:formatCode>General</c:formatCode>
                <c:ptCount val="100"/>
                <c:pt idx="0">
                  <c:v>0.998026729</c:v>
                </c:pt>
                <c:pt idx="1">
                  <c:v>0.99409186800000005</c:v>
                </c:pt>
                <c:pt idx="2">
                  <c:v>0.99409186800000005</c:v>
                </c:pt>
                <c:pt idx="3">
                  <c:v>0.99017250499999998</c:v>
                </c:pt>
                <c:pt idx="4">
                  <c:v>0.99017250499999998</c:v>
                </c:pt>
                <c:pt idx="5">
                  <c:v>0.98626864000000003</c:v>
                </c:pt>
                <c:pt idx="6">
                  <c:v>0.98626864000000003</c:v>
                </c:pt>
                <c:pt idx="7">
                  <c:v>0.98238015199999995</c:v>
                </c:pt>
                <c:pt idx="8">
                  <c:v>0.98238015199999995</c:v>
                </c:pt>
                <c:pt idx="9">
                  <c:v>0.97850698199999997</c:v>
                </c:pt>
                <c:pt idx="10">
                  <c:v>0.97850692299999997</c:v>
                </c:pt>
                <c:pt idx="11">
                  <c:v>0.97464907199999995</c:v>
                </c:pt>
                <c:pt idx="12">
                  <c:v>0.97464907199999995</c:v>
                </c:pt>
                <c:pt idx="13">
                  <c:v>0.97080635999999998</c:v>
                </c:pt>
                <c:pt idx="14">
                  <c:v>0.97080635999999998</c:v>
                </c:pt>
                <c:pt idx="15">
                  <c:v>0.96697878800000003</c:v>
                </c:pt>
                <c:pt idx="16">
                  <c:v>0.96697878800000003</c:v>
                </c:pt>
                <c:pt idx="17">
                  <c:v>0.963166356</c:v>
                </c:pt>
                <c:pt idx="18">
                  <c:v>0.963166356</c:v>
                </c:pt>
                <c:pt idx="19">
                  <c:v>0.95936894399999995</c:v>
                </c:pt>
                <c:pt idx="20">
                  <c:v>0.95936894399999995</c:v>
                </c:pt>
                <c:pt idx="21">
                  <c:v>0.95558649299999998</c:v>
                </c:pt>
                <c:pt idx="22">
                  <c:v>0.95558643300000001</c:v>
                </c:pt>
                <c:pt idx="23">
                  <c:v>0.95181894300000003</c:v>
                </c:pt>
                <c:pt idx="24">
                  <c:v>0.95181894300000003</c:v>
                </c:pt>
                <c:pt idx="25">
                  <c:v>0.94806623499999998</c:v>
                </c:pt>
                <c:pt idx="26">
                  <c:v>0.94806623499999998</c:v>
                </c:pt>
                <c:pt idx="27">
                  <c:v>0.94432830800000001</c:v>
                </c:pt>
                <c:pt idx="28">
                  <c:v>0.94432830800000001</c:v>
                </c:pt>
                <c:pt idx="29">
                  <c:v>0.94060516400000005</c:v>
                </c:pt>
                <c:pt idx="30">
                  <c:v>0.94060516400000005</c:v>
                </c:pt>
                <c:pt idx="31">
                  <c:v>0.93689668199999998</c:v>
                </c:pt>
                <c:pt idx="32">
                  <c:v>0.93689668199999998</c:v>
                </c:pt>
                <c:pt idx="33">
                  <c:v>0.93320286299999999</c:v>
                </c:pt>
                <c:pt idx="34">
                  <c:v>0.93320286299999999</c:v>
                </c:pt>
                <c:pt idx="35">
                  <c:v>0.92952358700000004</c:v>
                </c:pt>
                <c:pt idx="36">
                  <c:v>0.92952358700000004</c:v>
                </c:pt>
                <c:pt idx="37">
                  <c:v>0.92585879599999998</c:v>
                </c:pt>
                <c:pt idx="38">
                  <c:v>0.92585879599999998</c:v>
                </c:pt>
                <c:pt idx="39">
                  <c:v>0.92220842800000002</c:v>
                </c:pt>
                <c:pt idx="40">
                  <c:v>0.92220842800000002</c:v>
                </c:pt>
                <c:pt idx="41">
                  <c:v>0.91857248499999999</c:v>
                </c:pt>
                <c:pt idx="42">
                  <c:v>0.91857248499999999</c:v>
                </c:pt>
                <c:pt idx="43">
                  <c:v>0.91495084800000004</c:v>
                </c:pt>
                <c:pt idx="44">
                  <c:v>0.91495084800000004</c:v>
                </c:pt>
                <c:pt idx="45">
                  <c:v>0.91134351499999999</c:v>
                </c:pt>
                <c:pt idx="46">
                  <c:v>0.91134351499999999</c:v>
                </c:pt>
                <c:pt idx="47">
                  <c:v>0.90775036799999997</c:v>
                </c:pt>
                <c:pt idx="48">
                  <c:v>0.90775036799999997</c:v>
                </c:pt>
                <c:pt idx="49">
                  <c:v>0.90417146699999995</c:v>
                </c:pt>
                <c:pt idx="50">
                  <c:v>0.90417146699999995</c:v>
                </c:pt>
                <c:pt idx="51">
                  <c:v>0.90060663200000002</c:v>
                </c:pt>
                <c:pt idx="52">
                  <c:v>0.90060663200000002</c:v>
                </c:pt>
                <c:pt idx="53">
                  <c:v>0.89705586400000004</c:v>
                </c:pt>
                <c:pt idx="54">
                  <c:v>0.89705586400000004</c:v>
                </c:pt>
                <c:pt idx="55">
                  <c:v>0.89351910400000001</c:v>
                </c:pt>
                <c:pt idx="56">
                  <c:v>0.89351910400000001</c:v>
                </c:pt>
                <c:pt idx="57">
                  <c:v>0.88999629000000002</c:v>
                </c:pt>
                <c:pt idx="58">
                  <c:v>0.88999629000000002</c:v>
                </c:pt>
                <c:pt idx="59">
                  <c:v>0.88648736500000003</c:v>
                </c:pt>
                <c:pt idx="60">
                  <c:v>0.88648736500000003</c:v>
                </c:pt>
                <c:pt idx="61">
                  <c:v>0.88299226799999997</c:v>
                </c:pt>
                <c:pt idx="62">
                  <c:v>0.88299226799999997</c:v>
                </c:pt>
                <c:pt idx="63">
                  <c:v>0.87951093899999999</c:v>
                </c:pt>
                <c:pt idx="64">
                  <c:v>0.87951093899999999</c:v>
                </c:pt>
                <c:pt idx="65">
                  <c:v>0.87604331999999996</c:v>
                </c:pt>
                <c:pt idx="66">
                  <c:v>0.87604331999999996</c:v>
                </c:pt>
                <c:pt idx="67">
                  <c:v>0.87258940900000004</c:v>
                </c:pt>
                <c:pt idx="68">
                  <c:v>0.87258940900000004</c:v>
                </c:pt>
                <c:pt idx="69">
                  <c:v>0.86914908899999999</c:v>
                </c:pt>
                <c:pt idx="70">
                  <c:v>0.86914908899999999</c:v>
                </c:pt>
                <c:pt idx="71">
                  <c:v>0.86572235799999997</c:v>
                </c:pt>
                <c:pt idx="72">
                  <c:v>0.86572235799999997</c:v>
                </c:pt>
                <c:pt idx="73">
                  <c:v>0.862309098</c:v>
                </c:pt>
                <c:pt idx="74">
                  <c:v>0.862309098</c:v>
                </c:pt>
                <c:pt idx="75">
                  <c:v>0.85890930899999995</c:v>
                </c:pt>
                <c:pt idx="76">
                  <c:v>0.85890930899999995</c:v>
                </c:pt>
                <c:pt idx="77">
                  <c:v>0.85552293099999999</c:v>
                </c:pt>
                <c:pt idx="78">
                  <c:v>0.85552287100000002</c:v>
                </c:pt>
                <c:pt idx="79">
                  <c:v>0.85214984400000005</c:v>
                </c:pt>
                <c:pt idx="80">
                  <c:v>0.85214984400000005</c:v>
                </c:pt>
                <c:pt idx="81">
                  <c:v>0.84879016900000004</c:v>
                </c:pt>
                <c:pt idx="82">
                  <c:v>0.84879016900000004</c:v>
                </c:pt>
                <c:pt idx="83">
                  <c:v>0.84544372599999995</c:v>
                </c:pt>
                <c:pt idx="84">
                  <c:v>0.84544372599999995</c:v>
                </c:pt>
                <c:pt idx="85">
                  <c:v>0.84211039499999996</c:v>
                </c:pt>
                <c:pt idx="86">
                  <c:v>0.84211039499999996</c:v>
                </c:pt>
                <c:pt idx="87">
                  <c:v>0.83879023799999997</c:v>
                </c:pt>
                <c:pt idx="88">
                  <c:v>0.83879023799999997</c:v>
                </c:pt>
                <c:pt idx="89">
                  <c:v>0.83548319299999996</c:v>
                </c:pt>
                <c:pt idx="90">
                  <c:v>0.83548319299999996</c:v>
                </c:pt>
                <c:pt idx="91">
                  <c:v>0.83218920200000002</c:v>
                </c:pt>
                <c:pt idx="92">
                  <c:v>0.83218920200000002</c:v>
                </c:pt>
                <c:pt idx="93">
                  <c:v>0.82890820499999995</c:v>
                </c:pt>
                <c:pt idx="94">
                  <c:v>0.82890820499999995</c:v>
                </c:pt>
                <c:pt idx="95">
                  <c:v>0.82564008200000005</c:v>
                </c:pt>
                <c:pt idx="96">
                  <c:v>0.82564008200000005</c:v>
                </c:pt>
                <c:pt idx="97">
                  <c:v>0.82238489400000003</c:v>
                </c:pt>
                <c:pt idx="98">
                  <c:v>0.82238483399999995</c:v>
                </c:pt>
                <c:pt idx="99">
                  <c:v>0.81914246099999999</c:v>
                </c:pt>
              </c:numCache>
            </c:numRef>
          </c:yVal>
          <c:smooth val="0"/>
          <c:extLst>
            <c:ext xmlns:c16="http://schemas.microsoft.com/office/drawing/2014/chart" uri="{C3380CC4-5D6E-409C-BE32-E72D297353CC}">
              <c16:uniqueId val="{00000001-40F6-324E-976A-89A2D609E901}"/>
            </c:ext>
          </c:extLst>
        </c:ser>
        <c:dLbls>
          <c:showLegendKey val="0"/>
          <c:showVal val="0"/>
          <c:showCatName val="0"/>
          <c:showSerName val="0"/>
          <c:showPercent val="0"/>
          <c:showBubbleSize val="0"/>
        </c:dLbls>
        <c:axId val="2116247416"/>
        <c:axId val="2116563416"/>
      </c:scatterChart>
      <c:valAx>
        <c:axId val="2116247416"/>
        <c:scaling>
          <c:orientation val="minMax"/>
          <c:max val="50"/>
          <c:min val="0"/>
        </c:scaling>
        <c:delete val="0"/>
        <c:axPos val="b"/>
        <c:title>
          <c:tx>
            <c:rich>
              <a:bodyPr/>
              <a:lstStyle/>
              <a:p>
                <a:pPr>
                  <a:defRPr sz="1200"/>
                </a:pPr>
                <a:r>
                  <a:rPr lang="en-US" sz="1200"/>
                  <a:t>time (seconds)</a:t>
                </a:r>
              </a:p>
            </c:rich>
          </c:tx>
          <c:overlay val="0"/>
        </c:title>
        <c:numFmt formatCode="General" sourceLinked="1"/>
        <c:majorTickMark val="out"/>
        <c:minorTickMark val="none"/>
        <c:tickLblPos val="nextTo"/>
        <c:crossAx val="2116563416"/>
        <c:crosses val="autoZero"/>
        <c:crossBetween val="midCat"/>
      </c:valAx>
      <c:valAx>
        <c:axId val="2116563416"/>
        <c:scaling>
          <c:orientation val="minMax"/>
          <c:max val="1"/>
          <c:min val="0.7"/>
        </c:scaling>
        <c:delete val="0"/>
        <c:axPos val="l"/>
        <c:majorGridlines/>
        <c:title>
          <c:tx>
            <c:rich>
              <a:bodyPr rot="-5400000" vert="horz"/>
              <a:lstStyle/>
              <a:p>
                <a:pPr>
                  <a:defRPr sz="1200"/>
                </a:pPr>
                <a:r>
                  <a:rPr lang="en-US" sz="1200"/>
                  <a:t>amplitude</a:t>
                </a:r>
              </a:p>
            </c:rich>
          </c:tx>
          <c:overlay val="0"/>
        </c:title>
        <c:numFmt formatCode="General" sourceLinked="1"/>
        <c:majorTickMark val="out"/>
        <c:minorTickMark val="none"/>
        <c:tickLblPos val="nextTo"/>
        <c:crossAx val="2116247416"/>
        <c:crosses val="autoZero"/>
        <c:crossBetween val="midCat"/>
      </c:valAx>
      <c:spPr>
        <a:solidFill>
          <a:schemeClr val="lt1"/>
        </a:solidFill>
        <a:ln w="25400" cap="flat" cmpd="sng" algn="ctr">
          <a:solidFill>
            <a:schemeClr val="dk1"/>
          </a:solidFill>
          <a:prstDash val="solid"/>
        </a:ln>
        <a:effectLst/>
      </c:spPr>
    </c:plotArea>
    <c:legend>
      <c:legendPos val="r"/>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50∆x waves after 50 time steps</a:t>
            </a:r>
          </a:p>
        </c:rich>
      </c:tx>
      <c:overlay val="0"/>
    </c:title>
    <c:autoTitleDeleted val="0"/>
    <c:plotArea>
      <c:layout/>
      <c:scatterChart>
        <c:scatterStyle val="lineMarker"/>
        <c:varyColors val="0"/>
        <c:ser>
          <c:idx val="0"/>
          <c:order val="0"/>
          <c:tx>
            <c:strRef>
              <c:f>upstream!$CC$1</c:f>
              <c:strCache>
                <c:ptCount val="1"/>
                <c:pt idx="0">
                  <c:v>50∆x c'=0.5</c:v>
                </c:pt>
              </c:strCache>
            </c:strRef>
          </c:tx>
          <c:spPr>
            <a:ln>
              <a:solidFill>
                <a:schemeClr val="tx1"/>
              </a:solidFill>
            </a:ln>
          </c:spPr>
          <c:marker>
            <c:symbol val="none"/>
          </c:marker>
          <c:xVal>
            <c:numRef>
              <c:f>upstream!$CA$2:$CA$201</c:f>
              <c:numCache>
                <c:formatCode>General</c:formatCode>
                <c:ptCount val="2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numRef>
          </c:xVal>
          <c:yVal>
            <c:numRef>
              <c:f>upstream!$CC$2:$CC$201</c:f>
              <c:numCache>
                <c:formatCode>General</c:formatCode>
                <c:ptCount val="200"/>
                <c:pt idx="0">
                  <c:v>0.998026729</c:v>
                </c:pt>
                <c:pt idx="1">
                  <c:v>0.99409186800000005</c:v>
                </c:pt>
                <c:pt idx="2">
                  <c:v>0.99409186800000005</c:v>
                </c:pt>
                <c:pt idx="3">
                  <c:v>0.99017250499999998</c:v>
                </c:pt>
                <c:pt idx="4">
                  <c:v>0.99017250499999998</c:v>
                </c:pt>
                <c:pt idx="5">
                  <c:v>0.98626864000000003</c:v>
                </c:pt>
                <c:pt idx="6">
                  <c:v>0.98626864000000003</c:v>
                </c:pt>
                <c:pt idx="7">
                  <c:v>0.98238015199999995</c:v>
                </c:pt>
                <c:pt idx="8">
                  <c:v>0.98238015199999995</c:v>
                </c:pt>
                <c:pt idx="9">
                  <c:v>0.97850698199999997</c:v>
                </c:pt>
                <c:pt idx="10">
                  <c:v>0.97850692299999997</c:v>
                </c:pt>
                <c:pt idx="11">
                  <c:v>0.97464907199999995</c:v>
                </c:pt>
                <c:pt idx="12">
                  <c:v>0.97464907199999995</c:v>
                </c:pt>
                <c:pt idx="13">
                  <c:v>0.97080635999999998</c:v>
                </c:pt>
                <c:pt idx="14">
                  <c:v>0.97080635999999998</c:v>
                </c:pt>
                <c:pt idx="15">
                  <c:v>0.96697878800000003</c:v>
                </c:pt>
                <c:pt idx="16">
                  <c:v>0.96697878800000003</c:v>
                </c:pt>
                <c:pt idx="17">
                  <c:v>0.963166356</c:v>
                </c:pt>
                <c:pt idx="18">
                  <c:v>0.963166356</c:v>
                </c:pt>
                <c:pt idx="19">
                  <c:v>0.95936894399999995</c:v>
                </c:pt>
                <c:pt idx="20">
                  <c:v>0.95936894399999995</c:v>
                </c:pt>
                <c:pt idx="21">
                  <c:v>0.95558649299999998</c:v>
                </c:pt>
                <c:pt idx="22">
                  <c:v>0.95558643300000001</c:v>
                </c:pt>
                <c:pt idx="23">
                  <c:v>0.95181894300000003</c:v>
                </c:pt>
                <c:pt idx="24">
                  <c:v>0.95181894300000003</c:v>
                </c:pt>
                <c:pt idx="25">
                  <c:v>0.94806623499999998</c:v>
                </c:pt>
                <c:pt idx="26">
                  <c:v>0.94806623499999998</c:v>
                </c:pt>
                <c:pt idx="27">
                  <c:v>0.94432830800000001</c:v>
                </c:pt>
                <c:pt idx="28">
                  <c:v>0.94432830800000001</c:v>
                </c:pt>
                <c:pt idx="29">
                  <c:v>0.94060516400000005</c:v>
                </c:pt>
                <c:pt idx="30">
                  <c:v>0.94060516400000005</c:v>
                </c:pt>
                <c:pt idx="31">
                  <c:v>0.93689668199999998</c:v>
                </c:pt>
                <c:pt idx="32">
                  <c:v>0.93689668199999998</c:v>
                </c:pt>
                <c:pt idx="33">
                  <c:v>0.93320286299999999</c:v>
                </c:pt>
                <c:pt idx="34">
                  <c:v>0.93320286299999999</c:v>
                </c:pt>
                <c:pt idx="35">
                  <c:v>0.92952358700000004</c:v>
                </c:pt>
                <c:pt idx="36">
                  <c:v>0.92952358700000004</c:v>
                </c:pt>
                <c:pt idx="37">
                  <c:v>0.92585879599999998</c:v>
                </c:pt>
                <c:pt idx="38">
                  <c:v>0.92585879599999998</c:v>
                </c:pt>
                <c:pt idx="39">
                  <c:v>0.92220842800000002</c:v>
                </c:pt>
                <c:pt idx="40">
                  <c:v>0.92220842800000002</c:v>
                </c:pt>
                <c:pt idx="41">
                  <c:v>0.91857248499999999</c:v>
                </c:pt>
                <c:pt idx="42">
                  <c:v>0.91857248499999999</c:v>
                </c:pt>
                <c:pt idx="43">
                  <c:v>0.91495084800000004</c:v>
                </c:pt>
                <c:pt idx="44">
                  <c:v>0.91495084800000004</c:v>
                </c:pt>
                <c:pt idx="45">
                  <c:v>0.91134351499999999</c:v>
                </c:pt>
                <c:pt idx="46">
                  <c:v>0.91134351499999999</c:v>
                </c:pt>
                <c:pt idx="47">
                  <c:v>0.90775036799999997</c:v>
                </c:pt>
                <c:pt idx="48">
                  <c:v>0.90775036799999997</c:v>
                </c:pt>
                <c:pt idx="49">
                  <c:v>0.90417146699999995</c:v>
                </c:pt>
              </c:numCache>
            </c:numRef>
          </c:yVal>
          <c:smooth val="0"/>
          <c:extLst>
            <c:ext xmlns:c16="http://schemas.microsoft.com/office/drawing/2014/chart" uri="{C3380CC4-5D6E-409C-BE32-E72D297353CC}">
              <c16:uniqueId val="{00000000-5583-C04C-826C-878A05912BA1}"/>
            </c:ext>
          </c:extLst>
        </c:ser>
        <c:ser>
          <c:idx val="1"/>
          <c:order val="1"/>
          <c:tx>
            <c:strRef>
              <c:f>upstream!$CD$1</c:f>
              <c:strCache>
                <c:ptCount val="1"/>
                <c:pt idx="0">
                  <c:v>50∆x c'=0.25</c:v>
                </c:pt>
              </c:strCache>
            </c:strRef>
          </c:tx>
          <c:marker>
            <c:symbol val="none"/>
          </c:marker>
          <c:xVal>
            <c:numRef>
              <c:f>upstream!$CA$2:$CA$201</c:f>
              <c:numCache>
                <c:formatCode>General</c:formatCode>
                <c:ptCount val="2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numCache>
            </c:numRef>
          </c:xVal>
          <c:yVal>
            <c:numRef>
              <c:f>upstream!$CD$2:$CD$201</c:f>
              <c:numCache>
                <c:formatCode>General</c:formatCode>
                <c:ptCount val="200"/>
                <c:pt idx="0">
                  <c:v>0.998026729</c:v>
                </c:pt>
                <c:pt idx="1">
                  <c:v>0.99704301399999995</c:v>
                </c:pt>
                <c:pt idx="2">
                  <c:v>0.99507945799999997</c:v>
                </c:pt>
                <c:pt idx="3">
                  <c:v>0.99214088899999997</c:v>
                </c:pt>
                <c:pt idx="4">
                  <c:v>0.99212926599999995</c:v>
                </c:pt>
                <c:pt idx="5">
                  <c:v>0.99115520700000004</c:v>
                </c:pt>
                <c:pt idx="6">
                  <c:v>0.98920708899999998</c:v>
                </c:pt>
                <c:pt idx="7">
                  <c:v>0.98628974000000003</c:v>
                </c:pt>
                <c:pt idx="8">
                  <c:v>0.98626661299999996</c:v>
                </c:pt>
                <c:pt idx="9">
                  <c:v>0.98530220999999996</c:v>
                </c:pt>
                <c:pt idx="10">
                  <c:v>0.98336946999999997</c:v>
                </c:pt>
                <c:pt idx="11">
                  <c:v>0.98047316100000004</c:v>
                </c:pt>
                <c:pt idx="12">
                  <c:v>0.98043864999999997</c:v>
                </c:pt>
                <c:pt idx="13">
                  <c:v>0.97948372399999994</c:v>
                </c:pt>
                <c:pt idx="14">
                  <c:v>0.97756618299999998</c:v>
                </c:pt>
                <c:pt idx="15">
                  <c:v>0.97469073500000003</c:v>
                </c:pt>
                <c:pt idx="16">
                  <c:v>0.974645019</c:v>
                </c:pt>
                <c:pt idx="17">
                  <c:v>0.97369956999999996</c:v>
                </c:pt>
                <c:pt idx="18">
                  <c:v>0.97179710900000005</c:v>
                </c:pt>
                <c:pt idx="19">
                  <c:v>0.96894246299999998</c:v>
                </c:pt>
                <c:pt idx="20">
                  <c:v>0.96888571999999995</c:v>
                </c:pt>
                <c:pt idx="21">
                  <c:v>0.96794956899999995</c:v>
                </c:pt>
                <c:pt idx="22">
                  <c:v>0.96606212899999999</c:v>
                </c:pt>
                <c:pt idx="23">
                  <c:v>0.96322810599999997</c:v>
                </c:pt>
                <c:pt idx="24">
                  <c:v>0.96316039600000003</c:v>
                </c:pt>
                <c:pt idx="25">
                  <c:v>0.96223354299999997</c:v>
                </c:pt>
                <c:pt idx="26">
                  <c:v>0.96036100400000002</c:v>
                </c:pt>
                <c:pt idx="27">
                  <c:v>0.95754742599999998</c:v>
                </c:pt>
                <c:pt idx="28">
                  <c:v>0.957468867</c:v>
                </c:pt>
                <c:pt idx="29">
                  <c:v>0.95655119399999999</c:v>
                </c:pt>
                <c:pt idx="30">
                  <c:v>0.95469343699999998</c:v>
                </c:pt>
                <c:pt idx="31">
                  <c:v>0.95190018399999998</c:v>
                </c:pt>
                <c:pt idx="32">
                  <c:v>0.95181089600000002</c:v>
                </c:pt>
                <c:pt idx="33">
                  <c:v>0.95090240199999998</c:v>
                </c:pt>
                <c:pt idx="34">
                  <c:v>0.94905930800000005</c:v>
                </c:pt>
                <c:pt idx="35">
                  <c:v>0.94628620100000005</c:v>
                </c:pt>
                <c:pt idx="36">
                  <c:v>0.94618648299999997</c:v>
                </c:pt>
                <c:pt idx="37">
                  <c:v>0.94528698899999997</c:v>
                </c:pt>
                <c:pt idx="38">
                  <c:v>0.94345843799999995</c:v>
                </c:pt>
                <c:pt idx="39">
                  <c:v>0.94070541900000004</c:v>
                </c:pt>
                <c:pt idx="40">
                  <c:v>0.94059526900000001</c:v>
                </c:pt>
                <c:pt idx="41">
                  <c:v>0.93970477600000002</c:v>
                </c:pt>
                <c:pt idx="42">
                  <c:v>0.93789064899999997</c:v>
                </c:pt>
                <c:pt idx="43">
                  <c:v>0.93515747800000004</c:v>
                </c:pt>
                <c:pt idx="44">
                  <c:v>0.93503701699999997</c:v>
                </c:pt>
                <c:pt idx="45">
                  <c:v>0.93415540500000005</c:v>
                </c:pt>
                <c:pt idx="46">
                  <c:v>0.93235564199999998</c:v>
                </c:pt>
                <c:pt idx="47">
                  <c:v>0.92964226000000005</c:v>
                </c:pt>
                <c:pt idx="48">
                  <c:v>0.92951154700000005</c:v>
                </c:pt>
                <c:pt idx="49">
                  <c:v>0.92863881599999998</c:v>
                </c:pt>
                <c:pt idx="50">
                  <c:v>0.92685329900000002</c:v>
                </c:pt>
                <c:pt idx="51">
                  <c:v>0.92415952700000004</c:v>
                </c:pt>
                <c:pt idx="52">
                  <c:v>0.92401880000000003</c:v>
                </c:pt>
                <c:pt idx="53">
                  <c:v>0.92315477099999999</c:v>
                </c:pt>
                <c:pt idx="54">
                  <c:v>0.92138344000000005</c:v>
                </c:pt>
                <c:pt idx="55">
                  <c:v>0.91870915900000005</c:v>
                </c:pt>
                <c:pt idx="56">
                  <c:v>0.91855841900000001</c:v>
                </c:pt>
                <c:pt idx="57">
                  <c:v>0.91770315199999997</c:v>
                </c:pt>
                <c:pt idx="58">
                  <c:v>0.91594582800000002</c:v>
                </c:pt>
                <c:pt idx="59">
                  <c:v>0.91329085799999998</c:v>
                </c:pt>
                <c:pt idx="60">
                  <c:v>0.91313040300000003</c:v>
                </c:pt>
                <c:pt idx="61">
                  <c:v>0.91228365899999997</c:v>
                </c:pt>
                <c:pt idx="62">
                  <c:v>0.91054022300000004</c:v>
                </c:pt>
                <c:pt idx="63">
                  <c:v>0.90790450599999994</c:v>
                </c:pt>
                <c:pt idx="64">
                  <c:v>0.907734394</c:v>
                </c:pt>
                <c:pt idx="65">
                  <c:v>0.90689623399999997</c:v>
                </c:pt>
                <c:pt idx="66">
                  <c:v>0.90516662599999997</c:v>
                </c:pt>
                <c:pt idx="67">
                  <c:v>0.90254998200000003</c:v>
                </c:pt>
                <c:pt idx="68">
                  <c:v>0.90237027400000003</c:v>
                </c:pt>
                <c:pt idx="69">
                  <c:v>0.90154057700000001</c:v>
                </c:pt>
                <c:pt idx="70">
                  <c:v>0.89982473900000004</c:v>
                </c:pt>
                <c:pt idx="71">
                  <c:v>0.89722704900000005</c:v>
                </c:pt>
                <c:pt idx="72">
                  <c:v>0.89703780399999999</c:v>
                </c:pt>
                <c:pt idx="73">
                  <c:v>0.89621651199999997</c:v>
                </c:pt>
                <c:pt idx="74">
                  <c:v>0.89451426300000003</c:v>
                </c:pt>
                <c:pt idx="75">
                  <c:v>0.89193534900000004</c:v>
                </c:pt>
                <c:pt idx="76">
                  <c:v>0.89173680499999997</c:v>
                </c:pt>
                <c:pt idx="77">
                  <c:v>0.89092385799999996</c:v>
                </c:pt>
                <c:pt idx="78">
                  <c:v>0.88923513899999995</c:v>
                </c:pt>
                <c:pt idx="79">
                  <c:v>0.88667494099999999</c:v>
                </c:pt>
                <c:pt idx="80">
                  <c:v>0.88646721799999995</c:v>
                </c:pt>
                <c:pt idx="81">
                  <c:v>0.88566249600000002</c:v>
                </c:pt>
                <c:pt idx="82">
                  <c:v>0.88398718799999998</c:v>
                </c:pt>
                <c:pt idx="83">
                  <c:v>0.88144552700000001</c:v>
                </c:pt>
                <c:pt idx="84">
                  <c:v>0.88122868499999996</c:v>
                </c:pt>
                <c:pt idx="85">
                  <c:v>0.88043212900000001</c:v>
                </c:pt>
                <c:pt idx="86">
                  <c:v>0.87877017300000004</c:v>
                </c:pt>
                <c:pt idx="87">
                  <c:v>0.87624692900000001</c:v>
                </c:pt>
                <c:pt idx="88">
                  <c:v>0.876021147</c:v>
                </c:pt>
                <c:pt idx="89">
                  <c:v>0.87523269699999995</c:v>
                </c:pt>
                <c:pt idx="90">
                  <c:v>0.87358391300000005</c:v>
                </c:pt>
                <c:pt idx="91">
                  <c:v>0.87107896799999995</c:v>
                </c:pt>
                <c:pt idx="92">
                  <c:v>0.87084424500000002</c:v>
                </c:pt>
                <c:pt idx="93">
                  <c:v>0.87006390099999997</c:v>
                </c:pt>
                <c:pt idx="94">
                  <c:v>0.86842828999999999</c:v>
                </c:pt>
                <c:pt idx="95">
                  <c:v>0.86594152499999999</c:v>
                </c:pt>
                <c:pt idx="96">
                  <c:v>0.86569809900000005</c:v>
                </c:pt>
                <c:pt idx="97">
                  <c:v>0.86492574200000005</c:v>
                </c:pt>
                <c:pt idx="98">
                  <c:v>0.86330312499999995</c:v>
                </c:pt>
                <c:pt idx="99">
                  <c:v>0.86083436000000002</c:v>
                </c:pt>
                <c:pt idx="100">
                  <c:v>0.86058229200000003</c:v>
                </c:pt>
                <c:pt idx="101">
                  <c:v>0.85981780299999999</c:v>
                </c:pt>
                <c:pt idx="102">
                  <c:v>0.85820812000000002</c:v>
                </c:pt>
                <c:pt idx="103">
                  <c:v>0.85575729599999995</c:v>
                </c:pt>
                <c:pt idx="104">
                  <c:v>0.855496645</c:v>
                </c:pt>
                <c:pt idx="105">
                  <c:v>0.85474002400000004</c:v>
                </c:pt>
                <c:pt idx="106">
                  <c:v>0.85314315600000001</c:v>
                </c:pt>
                <c:pt idx="107">
                  <c:v>0.85071015400000005</c:v>
                </c:pt>
                <c:pt idx="108">
                  <c:v>0.85044109800000001</c:v>
                </c:pt>
                <c:pt idx="109">
                  <c:v>0.84969228500000005</c:v>
                </c:pt>
                <c:pt idx="110">
                  <c:v>0.84810817199999999</c:v>
                </c:pt>
                <c:pt idx="111">
                  <c:v>0.84569275399999999</c:v>
                </c:pt>
                <c:pt idx="112">
                  <c:v>0.84541535400000001</c:v>
                </c:pt>
                <c:pt idx="113">
                  <c:v>0.84467422999999997</c:v>
                </c:pt>
                <c:pt idx="114">
                  <c:v>0.84310275300000004</c:v>
                </c:pt>
                <c:pt idx="115">
                  <c:v>0.84070491800000002</c:v>
                </c:pt>
                <c:pt idx="116">
                  <c:v>0.84041929199999998</c:v>
                </c:pt>
                <c:pt idx="117">
                  <c:v>0.83968585699999998</c:v>
                </c:pt>
                <c:pt idx="118">
                  <c:v>0.83812695699999995</c:v>
                </c:pt>
                <c:pt idx="119">
                  <c:v>0.83574652699999996</c:v>
                </c:pt>
                <c:pt idx="120">
                  <c:v>0.83545279500000003</c:v>
                </c:pt>
                <c:pt idx="121">
                  <c:v>0.83472692999999998</c:v>
                </c:pt>
                <c:pt idx="122">
                  <c:v>0.83318048700000003</c:v>
                </c:pt>
                <c:pt idx="123">
                  <c:v>0.83081734200000001</c:v>
                </c:pt>
                <c:pt idx="124">
                  <c:v>0.83051562300000004</c:v>
                </c:pt>
                <c:pt idx="125">
                  <c:v>0.82979726799999998</c:v>
                </c:pt>
                <c:pt idx="126">
                  <c:v>0.828263164</c:v>
                </c:pt>
                <c:pt idx="127">
                  <c:v>0.82591724399999999</c:v>
                </c:pt>
                <c:pt idx="128">
                  <c:v>0.82560759800000005</c:v>
                </c:pt>
                <c:pt idx="129">
                  <c:v>0.82489675299999998</c:v>
                </c:pt>
                <c:pt idx="130">
                  <c:v>0.82337492700000003</c:v>
                </c:pt>
                <c:pt idx="131">
                  <c:v>0.82104599499999997</c:v>
                </c:pt>
                <c:pt idx="132">
                  <c:v>0.82072860000000003</c:v>
                </c:pt>
                <c:pt idx="133">
                  <c:v>0.82002514599999998</c:v>
                </c:pt>
                <c:pt idx="134">
                  <c:v>0.81851547999999996</c:v>
                </c:pt>
                <c:pt idx="135">
                  <c:v>0.81620347500000001</c:v>
                </c:pt>
                <c:pt idx="136">
                  <c:v>0.81587839100000004</c:v>
                </c:pt>
                <c:pt idx="137">
                  <c:v>0.81518226900000001</c:v>
                </c:pt>
                <c:pt idx="138">
                  <c:v>0.81368470199999998</c:v>
                </c:pt>
                <c:pt idx="139">
                  <c:v>0.81138956500000003</c:v>
                </c:pt>
                <c:pt idx="140">
                  <c:v>0.81105685199999999</c:v>
                </c:pt>
                <c:pt idx="141">
                  <c:v>0.81036800099999995</c:v>
                </c:pt>
                <c:pt idx="142">
                  <c:v>0.80888241500000002</c:v>
                </c:pt>
                <c:pt idx="143">
                  <c:v>0.806603968</c:v>
                </c:pt>
                <c:pt idx="144">
                  <c:v>0.80626380399999997</c:v>
                </c:pt>
                <c:pt idx="145">
                  <c:v>0.80558216599999999</c:v>
                </c:pt>
                <c:pt idx="146">
                  <c:v>0.8041085</c:v>
                </c:pt>
                <c:pt idx="147">
                  <c:v>0.80184662299999998</c:v>
                </c:pt>
                <c:pt idx="148">
                  <c:v>0.80149906900000001</c:v>
                </c:pt>
                <c:pt idx="149">
                  <c:v>0.80082458300000003</c:v>
                </c:pt>
                <c:pt idx="150">
                  <c:v>0.799362719</c:v>
                </c:pt>
                <c:pt idx="151">
                  <c:v>0.797117293</c:v>
                </c:pt>
                <c:pt idx="152">
                  <c:v>0.796762466</c:v>
                </c:pt>
                <c:pt idx="153">
                  <c:v>0.79609501400000005</c:v>
                </c:pt>
                <c:pt idx="154">
                  <c:v>0.79464489199999999</c:v>
                </c:pt>
                <c:pt idx="155">
                  <c:v>0.79241579799999995</c:v>
                </c:pt>
                <c:pt idx="156">
                  <c:v>0.79205381900000005</c:v>
                </c:pt>
                <c:pt idx="157">
                  <c:v>0.79139339900000005</c:v>
                </c:pt>
                <c:pt idx="158">
                  <c:v>0.78995490099999999</c:v>
                </c:pt>
                <c:pt idx="159">
                  <c:v>0.78774201899999996</c:v>
                </c:pt>
                <c:pt idx="160">
                  <c:v>0.78737294700000005</c:v>
                </c:pt>
                <c:pt idx="161">
                  <c:v>0.78671956099999996</c:v>
                </c:pt>
                <c:pt idx="162">
                  <c:v>0.78529262499999997</c:v>
                </c:pt>
                <c:pt idx="163">
                  <c:v>0.78309589599999996</c:v>
                </c:pt>
                <c:pt idx="164">
                  <c:v>0.782719791</c:v>
                </c:pt>
                <c:pt idx="165">
                  <c:v>0.78207325900000002</c:v>
                </c:pt>
                <c:pt idx="166">
                  <c:v>0.78065782800000005</c:v>
                </c:pt>
                <c:pt idx="167">
                  <c:v>0.77847707300000002</c:v>
                </c:pt>
                <c:pt idx="168">
                  <c:v>0.77809411299999998</c:v>
                </c:pt>
                <c:pt idx="169">
                  <c:v>0.77745443599999997</c:v>
                </c:pt>
                <c:pt idx="170">
                  <c:v>0.77605038900000001</c:v>
                </c:pt>
                <c:pt idx="171">
                  <c:v>0.77388554799999998</c:v>
                </c:pt>
                <c:pt idx="172">
                  <c:v>0.77349573400000005</c:v>
                </c:pt>
                <c:pt idx="173">
                  <c:v>0.77286291100000004</c:v>
                </c:pt>
                <c:pt idx="174">
                  <c:v>0.771470129</c:v>
                </c:pt>
                <c:pt idx="175">
                  <c:v>0.76932108399999999</c:v>
                </c:pt>
                <c:pt idx="176">
                  <c:v>0.76892459400000002</c:v>
                </c:pt>
                <c:pt idx="177">
                  <c:v>0.76829844700000005</c:v>
                </c:pt>
                <c:pt idx="178">
                  <c:v>0.76691687100000006</c:v>
                </c:pt>
                <c:pt idx="179">
                  <c:v>0.764783502</c:v>
                </c:pt>
                <c:pt idx="180">
                  <c:v>0.76438033599999999</c:v>
                </c:pt>
                <c:pt idx="181">
                  <c:v>0.76376092399999995</c:v>
                </c:pt>
                <c:pt idx="182">
                  <c:v>0.76239049400000003</c:v>
                </c:pt>
                <c:pt idx="183">
                  <c:v>0.76027262200000001</c:v>
                </c:pt>
                <c:pt idx="184">
                  <c:v>0.759862959</c:v>
                </c:pt>
                <c:pt idx="185">
                  <c:v>0.75925016400000001</c:v>
                </c:pt>
                <c:pt idx="186">
                  <c:v>0.75789076099999997</c:v>
                </c:pt>
                <c:pt idx="187">
                  <c:v>0.75578838599999998</c:v>
                </c:pt>
                <c:pt idx="188">
                  <c:v>0.75537234499999995</c:v>
                </c:pt>
                <c:pt idx="189">
                  <c:v>0.75476610700000002</c:v>
                </c:pt>
                <c:pt idx="190">
                  <c:v>0.75341767100000001</c:v>
                </c:pt>
                <c:pt idx="191">
                  <c:v>0.75133061400000001</c:v>
                </c:pt>
                <c:pt idx="192">
                  <c:v>0.75090819600000003</c:v>
                </c:pt>
                <c:pt idx="193">
                  <c:v>0.75030845400000001</c:v>
                </c:pt>
                <c:pt idx="194">
                  <c:v>0.74897092600000004</c:v>
                </c:pt>
                <c:pt idx="195">
                  <c:v>0.74689912800000002</c:v>
                </c:pt>
                <c:pt idx="196">
                  <c:v>0.74647045099999998</c:v>
                </c:pt>
                <c:pt idx="197">
                  <c:v>0.74587714699999996</c:v>
                </c:pt>
                <c:pt idx="198">
                  <c:v>0.74455040699999997</c:v>
                </c:pt>
                <c:pt idx="199">
                  <c:v>0.74249374899999998</c:v>
                </c:pt>
              </c:numCache>
            </c:numRef>
          </c:yVal>
          <c:smooth val="0"/>
          <c:extLst>
            <c:ext xmlns:c16="http://schemas.microsoft.com/office/drawing/2014/chart" uri="{C3380CC4-5D6E-409C-BE32-E72D297353CC}">
              <c16:uniqueId val="{00000001-5583-C04C-826C-878A05912BA1}"/>
            </c:ext>
          </c:extLst>
        </c:ser>
        <c:dLbls>
          <c:showLegendKey val="0"/>
          <c:showVal val="0"/>
          <c:showCatName val="0"/>
          <c:showSerName val="0"/>
          <c:showPercent val="0"/>
          <c:showBubbleSize val="0"/>
        </c:dLbls>
        <c:axId val="-2105871432"/>
        <c:axId val="-2105649080"/>
      </c:scatterChart>
      <c:valAx>
        <c:axId val="-2105871432"/>
        <c:scaling>
          <c:orientation val="minMax"/>
          <c:max val="50"/>
          <c:min val="0"/>
        </c:scaling>
        <c:delete val="0"/>
        <c:axPos val="b"/>
        <c:title>
          <c:tx>
            <c:rich>
              <a:bodyPr/>
              <a:lstStyle/>
              <a:p>
                <a:pPr>
                  <a:defRPr sz="1200"/>
                </a:pPr>
                <a:r>
                  <a:rPr lang="en-US" sz="1200"/>
                  <a:t>time steps</a:t>
                </a:r>
              </a:p>
            </c:rich>
          </c:tx>
          <c:overlay val="0"/>
        </c:title>
        <c:numFmt formatCode="General" sourceLinked="1"/>
        <c:majorTickMark val="out"/>
        <c:minorTickMark val="none"/>
        <c:tickLblPos val="nextTo"/>
        <c:crossAx val="-2105649080"/>
        <c:crosses val="autoZero"/>
        <c:crossBetween val="midCat"/>
      </c:valAx>
      <c:valAx>
        <c:axId val="-2105649080"/>
        <c:scaling>
          <c:orientation val="minMax"/>
          <c:max val="1"/>
          <c:min val="0.7"/>
        </c:scaling>
        <c:delete val="0"/>
        <c:axPos val="l"/>
        <c:majorGridlines/>
        <c:title>
          <c:tx>
            <c:rich>
              <a:bodyPr rot="-5400000" vert="horz"/>
              <a:lstStyle/>
              <a:p>
                <a:pPr>
                  <a:defRPr sz="1200"/>
                </a:pPr>
                <a:r>
                  <a:rPr lang="en-US" sz="1200"/>
                  <a:t>amplitude</a:t>
                </a:r>
              </a:p>
            </c:rich>
          </c:tx>
          <c:overlay val="0"/>
        </c:title>
        <c:numFmt formatCode="General" sourceLinked="1"/>
        <c:majorTickMark val="out"/>
        <c:minorTickMark val="none"/>
        <c:tickLblPos val="nextTo"/>
        <c:crossAx val="-2105871432"/>
        <c:crosses val="autoZero"/>
        <c:crossBetween val="midCat"/>
      </c:valAx>
      <c:spPr>
        <a:solidFill>
          <a:schemeClr val="lt1"/>
        </a:solidFill>
        <a:ln w="25400" cap="flat" cmpd="sng" algn="ctr">
          <a:solidFill>
            <a:schemeClr val="dk1"/>
          </a:solidFill>
          <a:prstDash val="solid"/>
        </a:ln>
        <a:effectLst/>
      </c:spPr>
    </c:plotArea>
    <c:legend>
      <c:legendPos val="r"/>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Initial</a:t>
            </a:r>
            <a:r>
              <a:rPr lang="en-US" baseline="0"/>
              <a:t> condition and exact solution for MT#0 Exp. 6</a:t>
            </a:r>
            <a:endParaRPr lang="en-US"/>
          </a:p>
        </c:rich>
      </c:tx>
      <c:overlay val="0"/>
    </c:title>
    <c:autoTitleDeleted val="0"/>
    <c:plotArea>
      <c:layout/>
      <c:scatterChart>
        <c:scatterStyle val="lineMarker"/>
        <c:varyColors val="0"/>
        <c:ser>
          <c:idx val="1"/>
          <c:order val="0"/>
          <c:tx>
            <c:strRef>
              <c:f>'upstream 2 waves'!$AL$1</c:f>
              <c:strCache>
                <c:ptCount val="1"/>
                <c:pt idx="0">
                  <c:v>exact</c:v>
                </c:pt>
              </c:strCache>
            </c:strRef>
          </c:tx>
          <c:spPr>
            <a:ln w="76200" cmpd="sng">
              <a:solidFill>
                <a:schemeClr val="tx1"/>
              </a:solidFill>
            </a:ln>
          </c:spPr>
          <c:marker>
            <c:symbol val="none"/>
          </c:marker>
          <c:xVal>
            <c:numRef>
              <c:f>upstream!$G$2:$G$51</c:f>
              <c:numCache>
                <c:formatCode>General</c:formatCode>
                <c:ptCount val="50"/>
                <c:pt idx="0">
                  <c:v>2</c:v>
                </c:pt>
                <c:pt idx="1">
                  <c:v>3</c:v>
                </c:pt>
                <c:pt idx="2">
                  <c:v>4</c:v>
                </c:pt>
                <c:pt idx="3">
                  <c:v>5</c:v>
                </c:pt>
                <c:pt idx="4">
                  <c:v>6</c:v>
                </c:pt>
                <c:pt idx="5">
                  <c:v>7</c:v>
                </c:pt>
                <c:pt idx="6">
                  <c:v>8</c:v>
                </c:pt>
                <c:pt idx="7">
                  <c:v>9</c:v>
                </c:pt>
                <c:pt idx="8">
                  <c:v>10</c:v>
                </c:pt>
                <c:pt idx="9">
                  <c:v>11</c:v>
                </c:pt>
                <c:pt idx="10">
                  <c:v>12</c:v>
                </c:pt>
                <c:pt idx="11">
                  <c:v>13</c:v>
                </c:pt>
                <c:pt idx="12">
                  <c:v>14</c:v>
                </c:pt>
                <c:pt idx="13">
                  <c:v>15</c:v>
                </c:pt>
                <c:pt idx="14">
                  <c:v>16</c:v>
                </c:pt>
                <c:pt idx="15">
                  <c:v>17</c:v>
                </c:pt>
                <c:pt idx="16">
                  <c:v>18</c:v>
                </c:pt>
                <c:pt idx="17">
                  <c:v>19</c:v>
                </c:pt>
                <c:pt idx="18">
                  <c:v>20</c:v>
                </c:pt>
                <c:pt idx="19">
                  <c:v>21</c:v>
                </c:pt>
                <c:pt idx="20">
                  <c:v>22</c:v>
                </c:pt>
                <c:pt idx="21">
                  <c:v>23</c:v>
                </c:pt>
                <c:pt idx="22">
                  <c:v>24</c:v>
                </c:pt>
                <c:pt idx="23">
                  <c:v>25</c:v>
                </c:pt>
                <c:pt idx="24">
                  <c:v>26</c:v>
                </c:pt>
                <c:pt idx="25">
                  <c:v>27</c:v>
                </c:pt>
                <c:pt idx="26">
                  <c:v>28</c:v>
                </c:pt>
                <c:pt idx="27">
                  <c:v>29</c:v>
                </c:pt>
                <c:pt idx="28">
                  <c:v>30</c:v>
                </c:pt>
                <c:pt idx="29">
                  <c:v>31</c:v>
                </c:pt>
                <c:pt idx="30">
                  <c:v>32</c:v>
                </c:pt>
                <c:pt idx="31">
                  <c:v>33</c:v>
                </c:pt>
                <c:pt idx="32">
                  <c:v>34</c:v>
                </c:pt>
                <c:pt idx="33">
                  <c:v>35</c:v>
                </c:pt>
                <c:pt idx="34">
                  <c:v>36</c:v>
                </c:pt>
                <c:pt idx="35">
                  <c:v>37</c:v>
                </c:pt>
                <c:pt idx="36">
                  <c:v>38</c:v>
                </c:pt>
                <c:pt idx="37">
                  <c:v>39</c:v>
                </c:pt>
                <c:pt idx="38">
                  <c:v>40</c:v>
                </c:pt>
                <c:pt idx="39">
                  <c:v>41</c:v>
                </c:pt>
                <c:pt idx="40">
                  <c:v>42</c:v>
                </c:pt>
                <c:pt idx="41">
                  <c:v>43</c:v>
                </c:pt>
                <c:pt idx="42">
                  <c:v>44</c:v>
                </c:pt>
                <c:pt idx="43">
                  <c:v>45</c:v>
                </c:pt>
                <c:pt idx="44">
                  <c:v>46</c:v>
                </c:pt>
                <c:pt idx="45">
                  <c:v>47</c:v>
                </c:pt>
                <c:pt idx="46">
                  <c:v>48</c:v>
                </c:pt>
                <c:pt idx="47">
                  <c:v>49</c:v>
                </c:pt>
                <c:pt idx="48">
                  <c:v>50</c:v>
                </c:pt>
                <c:pt idx="49">
                  <c:v>51</c:v>
                </c:pt>
              </c:numCache>
            </c:numRef>
          </c:xVal>
          <c:yVal>
            <c:numRef>
              <c:f>'upstream 2 waves'!$AL$2:$AL$51</c:f>
              <c:numCache>
                <c:formatCode>General</c:formatCode>
                <c:ptCount val="50"/>
                <c:pt idx="0" formatCode="0.00E+00">
                  <c:v>-1.5259105299999999E-6</c:v>
                </c:pt>
                <c:pt idx="1">
                  <c:v>0.71311700300000003</c:v>
                </c:pt>
                <c:pt idx="2">
                  <c:v>1.1997460099999999</c:v>
                </c:pt>
                <c:pt idx="3">
                  <c:v>1.31918085</c:v>
                </c:pt>
                <c:pt idx="4">
                  <c:v>1.0695393099999999</c:v>
                </c:pt>
                <c:pt idx="5">
                  <c:v>0.58778500600000005</c:v>
                </c:pt>
                <c:pt idx="6" formatCode="0.00E+00">
                  <c:v>9.67629552E-2</c:v>
                </c:pt>
                <c:pt idx="7">
                  <c:v>-0.180543602</c:v>
                </c:pt>
                <c:pt idx="8">
                  <c:v>-0.10672909</c:v>
                </c:pt>
                <c:pt idx="9">
                  <c:v>0.31704252999999999</c:v>
                </c:pt>
                <c:pt idx="10">
                  <c:v>0.951055765</c:v>
                </c:pt>
                <c:pt idx="11">
                  <c:v>1.57007217</c:v>
                </c:pt>
                <c:pt idx="12">
                  <c:v>1.94908321</c:v>
                </c:pt>
                <c:pt idx="13">
                  <c:v>1.94908321</c:v>
                </c:pt>
                <c:pt idx="14">
                  <c:v>1.57007217</c:v>
                </c:pt>
                <c:pt idx="15">
                  <c:v>0.95105791100000003</c:v>
                </c:pt>
                <c:pt idx="16">
                  <c:v>0.31704276799999997</c:v>
                </c:pt>
                <c:pt idx="17">
                  <c:v>-0.106728196</c:v>
                </c:pt>
                <c:pt idx="18">
                  <c:v>-0.18054336300000001</c:v>
                </c:pt>
                <c:pt idx="19" formatCode="0.00E+00">
                  <c:v>9.6761763099999995E-2</c:v>
                </c:pt>
                <c:pt idx="20">
                  <c:v>0.58778530399999995</c:v>
                </c:pt>
                <c:pt idx="21">
                  <c:v>1.06953907</c:v>
                </c:pt>
                <c:pt idx="22">
                  <c:v>1.31918085</c:v>
                </c:pt>
                <c:pt idx="23">
                  <c:v>1.1997469700000001</c:v>
                </c:pt>
                <c:pt idx="24">
                  <c:v>0.71311938799999997</c:v>
                </c:pt>
                <c:pt idx="25" formatCode="0.00E+00">
                  <c:v>7.6295526699999998E-7</c:v>
                </c:pt>
                <c:pt idx="26">
                  <c:v>-0.71311807599999999</c:v>
                </c:pt>
                <c:pt idx="27">
                  <c:v>-1.19974637</c:v>
                </c:pt>
                <c:pt idx="28">
                  <c:v>-1.3191812000000001</c:v>
                </c:pt>
                <c:pt idx="29">
                  <c:v>-1.0695393099999999</c:v>
                </c:pt>
                <c:pt idx="30">
                  <c:v>-0.58778554199999999</c:v>
                </c:pt>
                <c:pt idx="31" formatCode="0.00E+00">
                  <c:v>-9.6761882300000004E-2</c:v>
                </c:pt>
                <c:pt idx="32">
                  <c:v>0.18054330299999999</c:v>
                </c:pt>
                <c:pt idx="33">
                  <c:v>0.106728792</c:v>
                </c:pt>
                <c:pt idx="34">
                  <c:v>-0.31704151600000002</c:v>
                </c:pt>
                <c:pt idx="35">
                  <c:v>-0.95105647999999998</c:v>
                </c:pt>
                <c:pt idx="36">
                  <c:v>-1.5700719400000001</c:v>
                </c:pt>
                <c:pt idx="37">
                  <c:v>-1.94908309</c:v>
                </c:pt>
                <c:pt idx="38">
                  <c:v>-1.9490833299999999</c:v>
                </c:pt>
                <c:pt idx="39">
                  <c:v>-1.5700728900000001</c:v>
                </c:pt>
                <c:pt idx="40">
                  <c:v>-0.95105671899999999</c:v>
                </c:pt>
                <c:pt idx="41">
                  <c:v>-0.31704175499999998</c:v>
                </c:pt>
                <c:pt idx="42">
                  <c:v>0.106728554</c:v>
                </c:pt>
                <c:pt idx="43">
                  <c:v>0.18054330299999999</c:v>
                </c:pt>
                <c:pt idx="44" formatCode="0.00E+00">
                  <c:v>-9.6761763099999995E-2</c:v>
                </c:pt>
                <c:pt idx="45">
                  <c:v>-0.58778518400000002</c:v>
                </c:pt>
                <c:pt idx="46">
                  <c:v>-1.0695388299999999</c:v>
                </c:pt>
                <c:pt idx="47">
                  <c:v>-1.3191809699999999</c:v>
                </c:pt>
                <c:pt idx="48">
                  <c:v>-1.1997464900000001</c:v>
                </c:pt>
                <c:pt idx="49">
                  <c:v>-0.71311849400000005</c:v>
                </c:pt>
              </c:numCache>
            </c:numRef>
          </c:yVal>
          <c:smooth val="0"/>
          <c:extLst>
            <c:ext xmlns:c16="http://schemas.microsoft.com/office/drawing/2014/chart" uri="{C3380CC4-5D6E-409C-BE32-E72D297353CC}">
              <c16:uniqueId val="{00000000-878A-7E4E-9618-7BAEB28E2F9D}"/>
            </c:ext>
          </c:extLst>
        </c:ser>
        <c:dLbls>
          <c:showLegendKey val="0"/>
          <c:showVal val="0"/>
          <c:showCatName val="0"/>
          <c:showSerName val="0"/>
          <c:showPercent val="0"/>
          <c:showBubbleSize val="0"/>
        </c:dLbls>
        <c:axId val="2115631976"/>
        <c:axId val="2115635064"/>
      </c:scatterChart>
      <c:valAx>
        <c:axId val="2115631976"/>
        <c:scaling>
          <c:orientation val="minMax"/>
          <c:max val="50"/>
          <c:min val="0"/>
        </c:scaling>
        <c:delete val="0"/>
        <c:axPos val="b"/>
        <c:numFmt formatCode="General" sourceLinked="1"/>
        <c:majorTickMark val="out"/>
        <c:minorTickMark val="none"/>
        <c:tickLblPos val="nextTo"/>
        <c:crossAx val="2115635064"/>
        <c:crosses val="autoZero"/>
        <c:crossBetween val="midCat"/>
      </c:valAx>
      <c:valAx>
        <c:axId val="2115635064"/>
        <c:scaling>
          <c:orientation val="minMax"/>
        </c:scaling>
        <c:delete val="0"/>
        <c:axPos val="l"/>
        <c:numFmt formatCode="#,##0.0" sourceLinked="0"/>
        <c:majorTickMark val="out"/>
        <c:minorTickMark val="none"/>
        <c:tickLblPos val="nextTo"/>
        <c:crossAx val="2115631976"/>
        <c:crosses val="autoZero"/>
        <c:crossBetween val="midCat"/>
      </c:valAx>
      <c:spPr>
        <a:solidFill>
          <a:schemeClr val="lt1"/>
        </a:solidFill>
        <a:ln w="25400" cap="flat" cmpd="sng" algn="ctr">
          <a:solidFill>
            <a:schemeClr val="dk1"/>
          </a:solidFill>
          <a:prstDash val="solid"/>
        </a:ln>
        <a:effectLst/>
      </c:spPr>
    </c:plotArea>
    <c:legend>
      <c:legendPos val="b"/>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Upstream approximation to u_t = -cu_x</a:t>
            </a:r>
          </a:p>
        </c:rich>
      </c:tx>
      <c:overlay val="0"/>
    </c:title>
    <c:autoTitleDeleted val="0"/>
    <c:plotArea>
      <c:layout/>
      <c:scatterChart>
        <c:scatterStyle val="lineMarker"/>
        <c:varyColors val="0"/>
        <c:ser>
          <c:idx val="1"/>
          <c:order val="0"/>
          <c:tx>
            <c:strRef>
              <c:f>'upstream 2 waves'!$AL$1</c:f>
              <c:strCache>
                <c:ptCount val="1"/>
                <c:pt idx="0">
                  <c:v>exact</c:v>
                </c:pt>
              </c:strCache>
            </c:strRef>
          </c:tx>
          <c:spPr>
            <a:ln w="76200" cmpd="sng">
              <a:solidFill>
                <a:schemeClr val="tx1"/>
              </a:solidFill>
            </a:ln>
          </c:spPr>
          <c:marker>
            <c:symbol val="none"/>
          </c:marker>
          <c:xVal>
            <c:numRef>
              <c:f>upstream!$G$2:$G$51</c:f>
              <c:numCache>
                <c:formatCode>General</c:formatCode>
                <c:ptCount val="50"/>
                <c:pt idx="0">
                  <c:v>2</c:v>
                </c:pt>
                <c:pt idx="1">
                  <c:v>3</c:v>
                </c:pt>
                <c:pt idx="2">
                  <c:v>4</c:v>
                </c:pt>
                <c:pt idx="3">
                  <c:v>5</c:v>
                </c:pt>
                <c:pt idx="4">
                  <c:v>6</c:v>
                </c:pt>
                <c:pt idx="5">
                  <c:v>7</c:v>
                </c:pt>
                <c:pt idx="6">
                  <c:v>8</c:v>
                </c:pt>
                <c:pt idx="7">
                  <c:v>9</c:v>
                </c:pt>
                <c:pt idx="8">
                  <c:v>10</c:v>
                </c:pt>
                <c:pt idx="9">
                  <c:v>11</c:v>
                </c:pt>
                <c:pt idx="10">
                  <c:v>12</c:v>
                </c:pt>
                <c:pt idx="11">
                  <c:v>13</c:v>
                </c:pt>
                <c:pt idx="12">
                  <c:v>14</c:v>
                </c:pt>
                <c:pt idx="13">
                  <c:v>15</c:v>
                </c:pt>
                <c:pt idx="14">
                  <c:v>16</c:v>
                </c:pt>
                <c:pt idx="15">
                  <c:v>17</c:v>
                </c:pt>
                <c:pt idx="16">
                  <c:v>18</c:v>
                </c:pt>
                <c:pt idx="17">
                  <c:v>19</c:v>
                </c:pt>
                <c:pt idx="18">
                  <c:v>20</c:v>
                </c:pt>
                <c:pt idx="19">
                  <c:v>21</c:v>
                </c:pt>
                <c:pt idx="20">
                  <c:v>22</c:v>
                </c:pt>
                <c:pt idx="21">
                  <c:v>23</c:v>
                </c:pt>
                <c:pt idx="22">
                  <c:v>24</c:v>
                </c:pt>
                <c:pt idx="23">
                  <c:v>25</c:v>
                </c:pt>
                <c:pt idx="24">
                  <c:v>26</c:v>
                </c:pt>
                <c:pt idx="25">
                  <c:v>27</c:v>
                </c:pt>
                <c:pt idx="26">
                  <c:v>28</c:v>
                </c:pt>
                <c:pt idx="27">
                  <c:v>29</c:v>
                </c:pt>
                <c:pt idx="28">
                  <c:v>30</c:v>
                </c:pt>
                <c:pt idx="29">
                  <c:v>31</c:v>
                </c:pt>
                <c:pt idx="30">
                  <c:v>32</c:v>
                </c:pt>
                <c:pt idx="31">
                  <c:v>33</c:v>
                </c:pt>
                <c:pt idx="32">
                  <c:v>34</c:v>
                </c:pt>
                <c:pt idx="33">
                  <c:v>35</c:v>
                </c:pt>
                <c:pt idx="34">
                  <c:v>36</c:v>
                </c:pt>
                <c:pt idx="35">
                  <c:v>37</c:v>
                </c:pt>
                <c:pt idx="36">
                  <c:v>38</c:v>
                </c:pt>
                <c:pt idx="37">
                  <c:v>39</c:v>
                </c:pt>
                <c:pt idx="38">
                  <c:v>40</c:v>
                </c:pt>
                <c:pt idx="39">
                  <c:v>41</c:v>
                </c:pt>
                <c:pt idx="40">
                  <c:v>42</c:v>
                </c:pt>
                <c:pt idx="41">
                  <c:v>43</c:v>
                </c:pt>
                <c:pt idx="42">
                  <c:v>44</c:v>
                </c:pt>
                <c:pt idx="43">
                  <c:v>45</c:v>
                </c:pt>
                <c:pt idx="44">
                  <c:v>46</c:v>
                </c:pt>
                <c:pt idx="45">
                  <c:v>47</c:v>
                </c:pt>
                <c:pt idx="46">
                  <c:v>48</c:v>
                </c:pt>
                <c:pt idx="47">
                  <c:v>49</c:v>
                </c:pt>
                <c:pt idx="48">
                  <c:v>50</c:v>
                </c:pt>
                <c:pt idx="49">
                  <c:v>51</c:v>
                </c:pt>
              </c:numCache>
            </c:numRef>
          </c:xVal>
          <c:yVal>
            <c:numRef>
              <c:f>'upstream 2 waves'!$AL$2:$AL$51</c:f>
              <c:numCache>
                <c:formatCode>General</c:formatCode>
                <c:ptCount val="50"/>
                <c:pt idx="0" formatCode="0.00E+00">
                  <c:v>-1.5259105299999999E-6</c:v>
                </c:pt>
                <c:pt idx="1">
                  <c:v>0.71311700300000003</c:v>
                </c:pt>
                <c:pt idx="2">
                  <c:v>1.1997460099999999</c:v>
                </c:pt>
                <c:pt idx="3">
                  <c:v>1.31918085</c:v>
                </c:pt>
                <c:pt idx="4">
                  <c:v>1.0695393099999999</c:v>
                </c:pt>
                <c:pt idx="5">
                  <c:v>0.58778500600000005</c:v>
                </c:pt>
                <c:pt idx="6" formatCode="0.00E+00">
                  <c:v>9.67629552E-2</c:v>
                </c:pt>
                <c:pt idx="7">
                  <c:v>-0.180543602</c:v>
                </c:pt>
                <c:pt idx="8">
                  <c:v>-0.10672909</c:v>
                </c:pt>
                <c:pt idx="9">
                  <c:v>0.31704252999999999</c:v>
                </c:pt>
                <c:pt idx="10">
                  <c:v>0.951055765</c:v>
                </c:pt>
                <c:pt idx="11">
                  <c:v>1.57007217</c:v>
                </c:pt>
                <c:pt idx="12">
                  <c:v>1.94908321</c:v>
                </c:pt>
                <c:pt idx="13">
                  <c:v>1.94908321</c:v>
                </c:pt>
                <c:pt idx="14">
                  <c:v>1.57007217</c:v>
                </c:pt>
                <c:pt idx="15">
                  <c:v>0.95105791100000003</c:v>
                </c:pt>
                <c:pt idx="16">
                  <c:v>0.31704276799999997</c:v>
                </c:pt>
                <c:pt idx="17">
                  <c:v>-0.106728196</c:v>
                </c:pt>
                <c:pt idx="18">
                  <c:v>-0.18054336300000001</c:v>
                </c:pt>
                <c:pt idx="19" formatCode="0.00E+00">
                  <c:v>9.6761763099999995E-2</c:v>
                </c:pt>
                <c:pt idx="20">
                  <c:v>0.58778530399999995</c:v>
                </c:pt>
                <c:pt idx="21">
                  <c:v>1.06953907</c:v>
                </c:pt>
                <c:pt idx="22">
                  <c:v>1.31918085</c:v>
                </c:pt>
                <c:pt idx="23">
                  <c:v>1.1997469700000001</c:v>
                </c:pt>
                <c:pt idx="24">
                  <c:v>0.71311938799999997</c:v>
                </c:pt>
                <c:pt idx="25" formatCode="0.00E+00">
                  <c:v>7.6295526699999998E-7</c:v>
                </c:pt>
                <c:pt idx="26">
                  <c:v>-0.71311807599999999</c:v>
                </c:pt>
                <c:pt idx="27">
                  <c:v>-1.19974637</c:v>
                </c:pt>
                <c:pt idx="28">
                  <c:v>-1.3191812000000001</c:v>
                </c:pt>
                <c:pt idx="29">
                  <c:v>-1.0695393099999999</c:v>
                </c:pt>
                <c:pt idx="30">
                  <c:v>-0.58778554199999999</c:v>
                </c:pt>
                <c:pt idx="31" formatCode="0.00E+00">
                  <c:v>-9.6761882300000004E-2</c:v>
                </c:pt>
                <c:pt idx="32">
                  <c:v>0.18054330299999999</c:v>
                </c:pt>
                <c:pt idx="33">
                  <c:v>0.106728792</c:v>
                </c:pt>
                <c:pt idx="34">
                  <c:v>-0.31704151600000002</c:v>
                </c:pt>
                <c:pt idx="35">
                  <c:v>-0.95105647999999998</c:v>
                </c:pt>
                <c:pt idx="36">
                  <c:v>-1.5700719400000001</c:v>
                </c:pt>
                <c:pt idx="37">
                  <c:v>-1.94908309</c:v>
                </c:pt>
                <c:pt idx="38">
                  <c:v>-1.9490833299999999</c:v>
                </c:pt>
                <c:pt idx="39">
                  <c:v>-1.5700728900000001</c:v>
                </c:pt>
                <c:pt idx="40">
                  <c:v>-0.95105671899999999</c:v>
                </c:pt>
                <c:pt idx="41">
                  <c:v>-0.31704175499999998</c:v>
                </c:pt>
                <c:pt idx="42">
                  <c:v>0.106728554</c:v>
                </c:pt>
                <c:pt idx="43">
                  <c:v>0.18054330299999999</c:v>
                </c:pt>
                <c:pt idx="44" formatCode="0.00E+00">
                  <c:v>-9.6761763099999995E-2</c:v>
                </c:pt>
                <c:pt idx="45">
                  <c:v>-0.58778518400000002</c:v>
                </c:pt>
                <c:pt idx="46">
                  <c:v>-1.0695388299999999</c:v>
                </c:pt>
                <c:pt idx="47">
                  <c:v>-1.3191809699999999</c:v>
                </c:pt>
                <c:pt idx="48">
                  <c:v>-1.1997464900000001</c:v>
                </c:pt>
                <c:pt idx="49">
                  <c:v>-0.71311849400000005</c:v>
                </c:pt>
              </c:numCache>
            </c:numRef>
          </c:yVal>
          <c:smooth val="0"/>
          <c:extLst>
            <c:ext xmlns:c16="http://schemas.microsoft.com/office/drawing/2014/chart" uri="{C3380CC4-5D6E-409C-BE32-E72D297353CC}">
              <c16:uniqueId val="{00000000-8D8F-CD4D-B6E9-B1C0EE721FBD}"/>
            </c:ext>
          </c:extLst>
        </c:ser>
        <c:ser>
          <c:idx val="0"/>
          <c:order val="1"/>
          <c:tx>
            <c:strRef>
              <c:f>'upstream 2 waves'!$AM$1</c:f>
              <c:strCache>
                <c:ptCount val="1"/>
                <c:pt idx="0">
                  <c:v>upstream (cfl=0.5, 1 rev)</c:v>
                </c:pt>
              </c:strCache>
            </c:strRef>
          </c:tx>
          <c:spPr>
            <a:ln w="31750">
              <a:solidFill>
                <a:srgbClr val="FF0000"/>
              </a:solidFill>
            </a:ln>
          </c:spPr>
          <c:marker>
            <c:symbol val="none"/>
          </c:marker>
          <c:xVal>
            <c:numRef>
              <c:f>upstream!$G$2:$G$51</c:f>
              <c:numCache>
                <c:formatCode>General</c:formatCode>
                <c:ptCount val="50"/>
                <c:pt idx="0">
                  <c:v>2</c:v>
                </c:pt>
                <c:pt idx="1">
                  <c:v>3</c:v>
                </c:pt>
                <c:pt idx="2">
                  <c:v>4</c:v>
                </c:pt>
                <c:pt idx="3">
                  <c:v>5</c:v>
                </c:pt>
                <c:pt idx="4">
                  <c:v>6</c:v>
                </c:pt>
                <c:pt idx="5">
                  <c:v>7</c:v>
                </c:pt>
                <c:pt idx="6">
                  <c:v>8</c:v>
                </c:pt>
                <c:pt idx="7">
                  <c:v>9</c:v>
                </c:pt>
                <c:pt idx="8">
                  <c:v>10</c:v>
                </c:pt>
                <c:pt idx="9">
                  <c:v>11</c:v>
                </c:pt>
                <c:pt idx="10">
                  <c:v>12</c:v>
                </c:pt>
                <c:pt idx="11">
                  <c:v>13</c:v>
                </c:pt>
                <c:pt idx="12">
                  <c:v>14</c:v>
                </c:pt>
                <c:pt idx="13">
                  <c:v>15</c:v>
                </c:pt>
                <c:pt idx="14">
                  <c:v>16</c:v>
                </c:pt>
                <c:pt idx="15">
                  <c:v>17</c:v>
                </c:pt>
                <c:pt idx="16">
                  <c:v>18</c:v>
                </c:pt>
                <c:pt idx="17">
                  <c:v>19</c:v>
                </c:pt>
                <c:pt idx="18">
                  <c:v>20</c:v>
                </c:pt>
                <c:pt idx="19">
                  <c:v>21</c:v>
                </c:pt>
                <c:pt idx="20">
                  <c:v>22</c:v>
                </c:pt>
                <c:pt idx="21">
                  <c:v>23</c:v>
                </c:pt>
                <c:pt idx="22">
                  <c:v>24</c:v>
                </c:pt>
                <c:pt idx="23">
                  <c:v>25</c:v>
                </c:pt>
                <c:pt idx="24">
                  <c:v>26</c:v>
                </c:pt>
                <c:pt idx="25">
                  <c:v>27</c:v>
                </c:pt>
                <c:pt idx="26">
                  <c:v>28</c:v>
                </c:pt>
                <c:pt idx="27">
                  <c:v>29</c:v>
                </c:pt>
                <c:pt idx="28">
                  <c:v>30</c:v>
                </c:pt>
                <c:pt idx="29">
                  <c:v>31</c:v>
                </c:pt>
                <c:pt idx="30">
                  <c:v>32</c:v>
                </c:pt>
                <c:pt idx="31">
                  <c:v>33</c:v>
                </c:pt>
                <c:pt idx="32">
                  <c:v>34</c:v>
                </c:pt>
                <c:pt idx="33">
                  <c:v>35</c:v>
                </c:pt>
                <c:pt idx="34">
                  <c:v>36</c:v>
                </c:pt>
                <c:pt idx="35">
                  <c:v>37</c:v>
                </c:pt>
                <c:pt idx="36">
                  <c:v>38</c:v>
                </c:pt>
                <c:pt idx="37">
                  <c:v>39</c:v>
                </c:pt>
                <c:pt idx="38">
                  <c:v>40</c:v>
                </c:pt>
                <c:pt idx="39">
                  <c:v>41</c:v>
                </c:pt>
                <c:pt idx="40">
                  <c:v>42</c:v>
                </c:pt>
                <c:pt idx="41">
                  <c:v>43</c:v>
                </c:pt>
                <c:pt idx="42">
                  <c:v>44</c:v>
                </c:pt>
                <c:pt idx="43">
                  <c:v>45</c:v>
                </c:pt>
                <c:pt idx="44">
                  <c:v>46</c:v>
                </c:pt>
                <c:pt idx="45">
                  <c:v>47</c:v>
                </c:pt>
                <c:pt idx="46">
                  <c:v>48</c:v>
                </c:pt>
                <c:pt idx="47">
                  <c:v>49</c:v>
                </c:pt>
                <c:pt idx="48">
                  <c:v>50</c:v>
                </c:pt>
                <c:pt idx="49">
                  <c:v>51</c:v>
                </c:pt>
              </c:numCache>
            </c:numRef>
          </c:xVal>
          <c:yVal>
            <c:numRef>
              <c:f>'upstream 2 waves'!$AM$2:$AM$51</c:f>
              <c:numCache>
                <c:formatCode>General</c:formatCode>
                <c:ptCount val="50"/>
                <c:pt idx="0" formatCode="0.00E+00">
                  <c:v>9.3132257499999997E-8</c:v>
                </c:pt>
                <c:pt idx="1">
                  <c:v>0.10675794600000001</c:v>
                </c:pt>
                <c:pt idx="2">
                  <c:v>0.21040798699999999</c:v>
                </c:pt>
                <c:pt idx="3">
                  <c:v>0.30843537999999998</c:v>
                </c:pt>
                <c:pt idx="4">
                  <c:v>0.399294227</c:v>
                </c:pt>
                <c:pt idx="5">
                  <c:v>0.48243176900000001</c:v>
                </c:pt>
                <c:pt idx="6">
                  <c:v>0.55796110600000004</c:v>
                </c:pt>
                <c:pt idx="7">
                  <c:v>0.62611520300000001</c:v>
                </c:pt>
                <c:pt idx="8">
                  <c:v>0.68669950999999996</c:v>
                </c:pt>
                <c:pt idx="9">
                  <c:v>0.73875844499999999</c:v>
                </c:pt>
                <c:pt idx="10">
                  <c:v>0.78059089199999998</c:v>
                </c:pt>
                <c:pt idx="11">
                  <c:v>0.81011307200000005</c:v>
                </c:pt>
                <c:pt idx="12">
                  <c:v>0.82543504199999995</c:v>
                </c:pt>
                <c:pt idx="13">
                  <c:v>0.82543504199999995</c:v>
                </c:pt>
                <c:pt idx="14">
                  <c:v>0.81011307200000005</c:v>
                </c:pt>
                <c:pt idx="15">
                  <c:v>0.78059089199999998</c:v>
                </c:pt>
                <c:pt idx="16">
                  <c:v>0.73875844499999999</c:v>
                </c:pt>
                <c:pt idx="17">
                  <c:v>0.68669944999999999</c:v>
                </c:pt>
                <c:pt idx="18">
                  <c:v>0.62611514300000004</c:v>
                </c:pt>
                <c:pt idx="19">
                  <c:v>0.55796098699999996</c:v>
                </c:pt>
                <c:pt idx="20">
                  <c:v>0.48243164999999999</c:v>
                </c:pt>
                <c:pt idx="21">
                  <c:v>0.399294078</c:v>
                </c:pt>
                <c:pt idx="22">
                  <c:v>0.30843520200000002</c:v>
                </c:pt>
                <c:pt idx="23">
                  <c:v>0.210407764</c:v>
                </c:pt>
                <c:pt idx="24">
                  <c:v>0.106757686</c:v>
                </c:pt>
                <c:pt idx="25" formatCode="0.00E+00">
                  <c:v>-2.0489096599999999E-7</c:v>
                </c:pt>
                <c:pt idx="26">
                  <c:v>-0.106758095</c:v>
                </c:pt>
                <c:pt idx="27">
                  <c:v>-0.21040815099999999</c:v>
                </c:pt>
                <c:pt idx="28">
                  <c:v>-0.30843558900000001</c:v>
                </c:pt>
                <c:pt idx="29">
                  <c:v>-0.39929443599999997</c:v>
                </c:pt>
                <c:pt idx="30">
                  <c:v>-0.48243200800000002</c:v>
                </c:pt>
                <c:pt idx="31">
                  <c:v>-0.55796134500000005</c:v>
                </c:pt>
                <c:pt idx="32">
                  <c:v>-0.62611550100000002</c:v>
                </c:pt>
                <c:pt idx="33">
                  <c:v>-0.686699748</c:v>
                </c:pt>
                <c:pt idx="34">
                  <c:v>-0.73875868300000003</c:v>
                </c:pt>
                <c:pt idx="35">
                  <c:v>-0.78059118999999999</c:v>
                </c:pt>
                <c:pt idx="36">
                  <c:v>-0.81011331099999995</c:v>
                </c:pt>
                <c:pt idx="37">
                  <c:v>-0.82543528099999997</c:v>
                </c:pt>
                <c:pt idx="38">
                  <c:v>-0.82543528099999997</c:v>
                </c:pt>
                <c:pt idx="39">
                  <c:v>-0.81011331099999995</c:v>
                </c:pt>
                <c:pt idx="40">
                  <c:v>-0.78059113000000002</c:v>
                </c:pt>
                <c:pt idx="41">
                  <c:v>-0.73875856399999995</c:v>
                </c:pt>
                <c:pt idx="42">
                  <c:v>-0.68669956899999995</c:v>
                </c:pt>
                <c:pt idx="43">
                  <c:v>-0.62611526299999998</c:v>
                </c:pt>
                <c:pt idx="44">
                  <c:v>-0.55796110600000004</c:v>
                </c:pt>
                <c:pt idx="45">
                  <c:v>-0.48243171000000001</c:v>
                </c:pt>
                <c:pt idx="46">
                  <c:v>-0.39929413800000002</c:v>
                </c:pt>
                <c:pt idx="47">
                  <c:v>-0.30843526100000002</c:v>
                </c:pt>
                <c:pt idx="48">
                  <c:v>-0.21040782299999999</c:v>
                </c:pt>
                <c:pt idx="49">
                  <c:v>-0.106757775</c:v>
                </c:pt>
              </c:numCache>
            </c:numRef>
          </c:yVal>
          <c:smooth val="0"/>
          <c:extLst>
            <c:ext xmlns:c16="http://schemas.microsoft.com/office/drawing/2014/chart" uri="{C3380CC4-5D6E-409C-BE32-E72D297353CC}">
              <c16:uniqueId val="{00000001-8D8F-CD4D-B6E9-B1C0EE721FBD}"/>
            </c:ext>
          </c:extLst>
        </c:ser>
        <c:dLbls>
          <c:showLegendKey val="0"/>
          <c:showVal val="0"/>
          <c:showCatName val="0"/>
          <c:showSerName val="0"/>
          <c:showPercent val="0"/>
          <c:showBubbleSize val="0"/>
        </c:dLbls>
        <c:axId val="2115650600"/>
        <c:axId val="2115661368"/>
      </c:scatterChart>
      <c:valAx>
        <c:axId val="2115650600"/>
        <c:scaling>
          <c:orientation val="minMax"/>
          <c:max val="50"/>
          <c:min val="0"/>
        </c:scaling>
        <c:delete val="0"/>
        <c:axPos val="b"/>
        <c:numFmt formatCode="General" sourceLinked="1"/>
        <c:majorTickMark val="out"/>
        <c:minorTickMark val="none"/>
        <c:tickLblPos val="nextTo"/>
        <c:crossAx val="2115661368"/>
        <c:crosses val="autoZero"/>
        <c:crossBetween val="midCat"/>
      </c:valAx>
      <c:valAx>
        <c:axId val="2115661368"/>
        <c:scaling>
          <c:orientation val="minMax"/>
        </c:scaling>
        <c:delete val="0"/>
        <c:axPos val="l"/>
        <c:numFmt formatCode="#,##0.0" sourceLinked="0"/>
        <c:majorTickMark val="out"/>
        <c:minorTickMark val="none"/>
        <c:tickLblPos val="nextTo"/>
        <c:crossAx val="2115650600"/>
        <c:crosses val="autoZero"/>
        <c:crossBetween val="midCat"/>
      </c:valAx>
      <c:spPr>
        <a:solidFill>
          <a:schemeClr val="lt1"/>
        </a:solidFill>
        <a:ln w="25400" cap="flat" cmpd="sng" algn="ctr">
          <a:solidFill>
            <a:schemeClr val="dk1"/>
          </a:solidFill>
          <a:prstDash val="solid"/>
        </a:ln>
        <a:effectLst/>
      </c:spPr>
    </c:plotArea>
    <c:legend>
      <c:legendPos val="b"/>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Wave component amplitudes vs. time</a:t>
            </a:r>
          </a:p>
        </c:rich>
      </c:tx>
      <c:overlay val="0"/>
    </c:title>
    <c:autoTitleDeleted val="0"/>
    <c:plotArea>
      <c:layout/>
      <c:scatterChart>
        <c:scatterStyle val="lineMarker"/>
        <c:varyColors val="0"/>
        <c:ser>
          <c:idx val="0"/>
          <c:order val="0"/>
          <c:tx>
            <c:strRef>
              <c:f>'upstream 2 waves'!$AW$1</c:f>
              <c:strCache>
                <c:ptCount val="1"/>
                <c:pt idx="0">
                  <c:v>10∆x amplitude</c:v>
                </c:pt>
              </c:strCache>
            </c:strRef>
          </c:tx>
          <c:spPr>
            <a:ln>
              <a:solidFill>
                <a:schemeClr val="tx1"/>
              </a:solidFill>
            </a:ln>
          </c:spPr>
          <c:marker>
            <c:symbol val="none"/>
          </c:marker>
          <c:xVal>
            <c:numRef>
              <c:f>'upstream 2 waves'!$AV$2:$AV$101</c:f>
              <c:numCache>
                <c:formatCode>General</c:formatCode>
                <c:ptCount val="1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numCache>
            </c:numRef>
          </c:xVal>
          <c:yVal>
            <c:numRef>
              <c:f>'upstream 2 waves'!$AW$2:$AW$101</c:f>
              <c:numCache>
                <c:formatCode>General</c:formatCode>
                <c:ptCount val="100"/>
                <c:pt idx="0">
                  <c:v>0.95105677799999999</c:v>
                </c:pt>
                <c:pt idx="1">
                  <c:v>0.86023896899999996</c:v>
                </c:pt>
                <c:pt idx="2">
                  <c:v>0.860238791</c:v>
                </c:pt>
                <c:pt idx="3">
                  <c:v>0.77809345699999999</c:v>
                </c:pt>
                <c:pt idx="4">
                  <c:v>0.77809333800000002</c:v>
                </c:pt>
                <c:pt idx="5">
                  <c:v>0.70379221400000003</c:v>
                </c:pt>
                <c:pt idx="6">
                  <c:v>0.70379209499999995</c:v>
                </c:pt>
                <c:pt idx="7">
                  <c:v>0.63658607</c:v>
                </c:pt>
                <c:pt idx="8">
                  <c:v>0.63658595100000004</c:v>
                </c:pt>
                <c:pt idx="9">
                  <c:v>0.57579755799999999</c:v>
                </c:pt>
                <c:pt idx="10">
                  <c:v>0.57579743900000002</c:v>
                </c:pt>
                <c:pt idx="11">
                  <c:v>0.52081382300000001</c:v>
                </c:pt>
                <c:pt idx="12">
                  <c:v>0.52081370400000004</c:v>
                </c:pt>
                <c:pt idx="13">
                  <c:v>0.47108054199999999</c:v>
                </c:pt>
                <c:pt idx="14">
                  <c:v>0.47108045199999998</c:v>
                </c:pt>
                <c:pt idx="15">
                  <c:v>0.42609638</c:v>
                </c:pt>
                <c:pt idx="16">
                  <c:v>0.42609628999999999</c:v>
                </c:pt>
                <c:pt idx="17">
                  <c:v>0.38540780499999999</c:v>
                </c:pt>
                <c:pt idx="18">
                  <c:v>0.385407746</c:v>
                </c:pt>
                <c:pt idx="19">
                  <c:v>0.34860464899999999</c:v>
                </c:pt>
                <c:pt idx="20">
                  <c:v>0.34860461999999998</c:v>
                </c:pt>
                <c:pt idx="21">
                  <c:v>0.31531590199999998</c:v>
                </c:pt>
                <c:pt idx="22">
                  <c:v>0.31531584299999998</c:v>
                </c:pt>
                <c:pt idx="23">
                  <c:v>0.28520590099999998</c:v>
                </c:pt>
                <c:pt idx="24">
                  <c:v>0.285205871</c:v>
                </c:pt>
                <c:pt idx="25">
                  <c:v>0.25797116799999997</c:v>
                </c:pt>
                <c:pt idx="26">
                  <c:v>0.25797113799999999</c:v>
                </c:pt>
                <c:pt idx="27">
                  <c:v>0.233337134</c:v>
                </c:pt>
                <c:pt idx="28">
                  <c:v>0.23333710399999999</c:v>
                </c:pt>
                <c:pt idx="29">
                  <c:v>0.21105542799999999</c:v>
                </c:pt>
                <c:pt idx="30">
                  <c:v>0.21105539800000001</c:v>
                </c:pt>
                <c:pt idx="31">
                  <c:v>0.190901443</c:v>
                </c:pt>
                <c:pt idx="32">
                  <c:v>0.19090142800000001</c:v>
                </c:pt>
                <c:pt idx="33">
                  <c:v>0.17267200399999999</c:v>
                </c:pt>
                <c:pt idx="34">
                  <c:v>0.17267197400000001</c:v>
                </c:pt>
                <c:pt idx="35">
                  <c:v>0.156183302</c:v>
                </c:pt>
                <c:pt idx="36">
                  <c:v>0.156183288</c:v>
                </c:pt>
                <c:pt idx="37">
                  <c:v>0.14126914700000001</c:v>
                </c:pt>
                <c:pt idx="38">
                  <c:v>0.14126913199999999</c:v>
                </c:pt>
                <c:pt idx="39">
                  <c:v>0.127779156</c:v>
                </c:pt>
                <c:pt idx="40">
                  <c:v>0.12777914100000001</c:v>
                </c:pt>
                <c:pt idx="41">
                  <c:v>0.115577348</c:v>
                </c:pt>
                <c:pt idx="42">
                  <c:v>0.11557734</c:v>
                </c:pt>
                <c:pt idx="43">
                  <c:v>0.104540706</c:v>
                </c:pt>
                <c:pt idx="44">
                  <c:v>0.104540698</c:v>
                </c:pt>
                <c:pt idx="45" formatCode="0.00E+00">
                  <c:v>9.4557970800000002E-2</c:v>
                </c:pt>
                <c:pt idx="46" formatCode="0.00E+00">
                  <c:v>9.4557963300000006E-2</c:v>
                </c:pt>
                <c:pt idx="47" formatCode="0.00E+00">
                  <c:v>8.55285078E-2</c:v>
                </c:pt>
                <c:pt idx="48" formatCode="0.00E+00">
                  <c:v>8.5528500399999999E-2</c:v>
                </c:pt>
                <c:pt idx="49" formatCode="0.00E+00">
                  <c:v>7.7361270800000007E-2</c:v>
                </c:pt>
                <c:pt idx="50" formatCode="0.00E+00">
                  <c:v>7.7361270800000007E-2</c:v>
                </c:pt>
                <c:pt idx="51" formatCode="0.00E+00">
                  <c:v>6.9973945600000004E-2</c:v>
                </c:pt>
                <c:pt idx="52" formatCode="0.00E+00">
                  <c:v>6.9973945600000004E-2</c:v>
                </c:pt>
                <c:pt idx="53" formatCode="0.00E+00">
                  <c:v>6.3292041399999999E-2</c:v>
                </c:pt>
                <c:pt idx="54" formatCode="0.00E+00">
                  <c:v>6.3292041399999999E-2</c:v>
                </c:pt>
                <c:pt idx="55" formatCode="0.00E+00">
                  <c:v>5.7248204900000002E-2</c:v>
                </c:pt>
                <c:pt idx="56" formatCode="0.00E+00">
                  <c:v>5.7248204900000002E-2</c:v>
                </c:pt>
                <c:pt idx="57" formatCode="0.00E+00">
                  <c:v>5.1781505300000003E-2</c:v>
                </c:pt>
                <c:pt idx="58" formatCode="0.00E+00">
                  <c:v>5.1781505300000003E-2</c:v>
                </c:pt>
                <c:pt idx="59" formatCode="0.00E+00">
                  <c:v>4.6836826999999998E-2</c:v>
                </c:pt>
                <c:pt idx="60" formatCode="0.00E+00">
                  <c:v>4.6836823200000002E-2</c:v>
                </c:pt>
                <c:pt idx="61" formatCode="0.00E+00">
                  <c:v>4.2364321599999998E-2</c:v>
                </c:pt>
                <c:pt idx="62" formatCode="0.00E+00">
                  <c:v>4.2364321599999998E-2</c:v>
                </c:pt>
                <c:pt idx="63" formatCode="0.00E+00">
                  <c:v>3.8318902299999999E-2</c:v>
                </c:pt>
                <c:pt idx="64" formatCode="0.00E+00">
                  <c:v>3.8318902299999999E-2</c:v>
                </c:pt>
                <c:pt idx="65" formatCode="0.00E+00">
                  <c:v>3.4659787999999997E-2</c:v>
                </c:pt>
                <c:pt idx="66" formatCode="0.00E+00">
                  <c:v>3.4659787999999997E-2</c:v>
                </c:pt>
                <c:pt idx="67" formatCode="0.00E+00">
                  <c:v>3.1350087399999997E-2</c:v>
                </c:pt>
                <c:pt idx="68" formatCode="0.00E+00">
                  <c:v>3.1350087399999997E-2</c:v>
                </c:pt>
                <c:pt idx="69" formatCode="0.00E+00">
                  <c:v>2.83564366E-2</c:v>
                </c:pt>
                <c:pt idx="70" formatCode="0.00E+00">
                  <c:v>2.83564348E-2</c:v>
                </c:pt>
                <c:pt idx="71" formatCode="0.00E+00">
                  <c:v>2.56486535E-2</c:v>
                </c:pt>
                <c:pt idx="72" formatCode="0.00E+00">
                  <c:v>2.5648651599999999E-2</c:v>
                </c:pt>
                <c:pt idx="73" formatCode="0.00E+00">
                  <c:v>2.3199438999999999E-2</c:v>
                </c:pt>
                <c:pt idx="74" formatCode="0.00E+00">
                  <c:v>2.3199437199999999E-2</c:v>
                </c:pt>
                <c:pt idx="75" formatCode="0.00E+00">
                  <c:v>2.09841058E-2</c:v>
                </c:pt>
                <c:pt idx="76" formatCode="0.00E+00">
                  <c:v>2.0984103899999999E-2</c:v>
                </c:pt>
                <c:pt idx="77" formatCode="0.00E+00">
                  <c:v>1.8980316800000001E-2</c:v>
                </c:pt>
                <c:pt idx="78" formatCode="0.00E+00">
                  <c:v>1.8980315000000001E-2</c:v>
                </c:pt>
                <c:pt idx="79" formatCode="0.00E+00">
                  <c:v>1.7167873699999999E-2</c:v>
                </c:pt>
                <c:pt idx="80" formatCode="0.00E+00">
                  <c:v>1.7167869999999998E-2</c:v>
                </c:pt>
                <c:pt idx="81" formatCode="0.00E+00">
                  <c:v>1.55285019E-2</c:v>
                </c:pt>
                <c:pt idx="82" formatCode="0.00E+00">
                  <c:v>1.5528499100000001E-2</c:v>
                </c:pt>
                <c:pt idx="83" formatCode="0.00E+00">
                  <c:v>1.4045676199999999E-2</c:v>
                </c:pt>
                <c:pt idx="84" formatCode="0.00E+00">
                  <c:v>1.40456734E-2</c:v>
                </c:pt>
                <c:pt idx="85" formatCode="0.00E+00">
                  <c:v>1.27044488E-2</c:v>
                </c:pt>
                <c:pt idx="86" formatCode="0.00E+00">
                  <c:v>1.2704445E-2</c:v>
                </c:pt>
                <c:pt idx="87" formatCode="0.00E+00">
                  <c:v>1.14912959E-2</c:v>
                </c:pt>
                <c:pt idx="88" formatCode="0.00E+00">
                  <c:v>1.1491293099999999E-2</c:v>
                </c:pt>
                <c:pt idx="89" formatCode="0.00E+00">
                  <c:v>1.03939893E-2</c:v>
                </c:pt>
                <c:pt idx="90" formatCode="0.00E+00">
                  <c:v>1.0393986500000001E-2</c:v>
                </c:pt>
                <c:pt idx="91" formatCode="0.00E+00">
                  <c:v>9.4014666999999996E-3</c:v>
                </c:pt>
                <c:pt idx="92" formatCode="0.00E+00">
                  <c:v>9.4014629699999998E-3</c:v>
                </c:pt>
                <c:pt idx="93" formatCode="0.00E+00">
                  <c:v>8.5037201600000004E-3</c:v>
                </c:pt>
                <c:pt idx="94" formatCode="0.00E+00">
                  <c:v>8.5037164399999997E-3</c:v>
                </c:pt>
                <c:pt idx="95" formatCode="0.00E+00">
                  <c:v>7.6917014099999997E-3</c:v>
                </c:pt>
                <c:pt idx="96" formatCode="0.00E+00">
                  <c:v>7.6916981499999997E-3</c:v>
                </c:pt>
                <c:pt idx="97" formatCode="0.00E+00">
                  <c:v>6.9572236400000003E-3</c:v>
                </c:pt>
                <c:pt idx="98" formatCode="0.00E+00">
                  <c:v>6.9572203800000003E-3</c:v>
                </c:pt>
                <c:pt idx="99" formatCode="0.00E+00">
                  <c:v>6.2928823799999999E-3</c:v>
                </c:pt>
              </c:numCache>
            </c:numRef>
          </c:yVal>
          <c:smooth val="0"/>
          <c:extLst>
            <c:ext xmlns:c16="http://schemas.microsoft.com/office/drawing/2014/chart" uri="{C3380CC4-5D6E-409C-BE32-E72D297353CC}">
              <c16:uniqueId val="{00000000-AEF6-3E4D-8FBE-A61134303082}"/>
            </c:ext>
          </c:extLst>
        </c:ser>
        <c:ser>
          <c:idx val="1"/>
          <c:order val="1"/>
          <c:tx>
            <c:strRef>
              <c:f>'upstream 2 waves'!$BA$1</c:f>
              <c:strCache>
                <c:ptCount val="1"/>
                <c:pt idx="0">
                  <c:v>50∆x amplitude</c:v>
                </c:pt>
              </c:strCache>
            </c:strRef>
          </c:tx>
          <c:marker>
            <c:symbol val="none"/>
          </c:marker>
          <c:xVal>
            <c:numRef>
              <c:f>'upstream 2 waves'!$AV$2:$AV$101</c:f>
              <c:numCache>
                <c:formatCode>General</c:formatCode>
                <c:ptCount val="1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numCache>
            </c:numRef>
          </c:xVal>
          <c:yVal>
            <c:numRef>
              <c:f>'upstream 2 waves'!$BA$2:$BA$101</c:f>
              <c:numCache>
                <c:formatCode>General</c:formatCode>
                <c:ptCount val="100"/>
                <c:pt idx="0">
                  <c:v>0.998026729</c:v>
                </c:pt>
                <c:pt idx="1">
                  <c:v>0.99409186800000005</c:v>
                </c:pt>
                <c:pt idx="2">
                  <c:v>0.99409186800000005</c:v>
                </c:pt>
                <c:pt idx="3">
                  <c:v>0.99017250499999998</c:v>
                </c:pt>
                <c:pt idx="4">
                  <c:v>0.99017250499999998</c:v>
                </c:pt>
                <c:pt idx="5">
                  <c:v>0.98626864000000003</c:v>
                </c:pt>
                <c:pt idx="6">
                  <c:v>0.98626864000000003</c:v>
                </c:pt>
                <c:pt idx="7">
                  <c:v>0.98238015199999995</c:v>
                </c:pt>
                <c:pt idx="8">
                  <c:v>0.98238015199999995</c:v>
                </c:pt>
                <c:pt idx="9">
                  <c:v>0.97850698199999997</c:v>
                </c:pt>
                <c:pt idx="10">
                  <c:v>0.97850692299999997</c:v>
                </c:pt>
                <c:pt idx="11">
                  <c:v>0.97464907199999995</c:v>
                </c:pt>
                <c:pt idx="12">
                  <c:v>0.97464907199999995</c:v>
                </c:pt>
                <c:pt idx="13">
                  <c:v>0.97080635999999998</c:v>
                </c:pt>
                <c:pt idx="14">
                  <c:v>0.97080635999999998</c:v>
                </c:pt>
                <c:pt idx="15">
                  <c:v>0.96697878800000003</c:v>
                </c:pt>
                <c:pt idx="16">
                  <c:v>0.96697878800000003</c:v>
                </c:pt>
                <c:pt idx="17">
                  <c:v>0.963166356</c:v>
                </c:pt>
                <c:pt idx="18">
                  <c:v>0.963166356</c:v>
                </c:pt>
                <c:pt idx="19">
                  <c:v>0.95936894399999995</c:v>
                </c:pt>
                <c:pt idx="20">
                  <c:v>0.95936894399999995</c:v>
                </c:pt>
                <c:pt idx="21">
                  <c:v>0.95558649299999998</c:v>
                </c:pt>
                <c:pt idx="22">
                  <c:v>0.95558643300000001</c:v>
                </c:pt>
                <c:pt idx="23">
                  <c:v>0.95181894300000003</c:v>
                </c:pt>
                <c:pt idx="24">
                  <c:v>0.95181894300000003</c:v>
                </c:pt>
                <c:pt idx="25">
                  <c:v>0.94806623499999998</c:v>
                </c:pt>
                <c:pt idx="26">
                  <c:v>0.94806623499999998</c:v>
                </c:pt>
                <c:pt idx="27">
                  <c:v>0.94432830800000001</c:v>
                </c:pt>
                <c:pt idx="28">
                  <c:v>0.94432830800000001</c:v>
                </c:pt>
                <c:pt idx="29">
                  <c:v>0.94060516400000005</c:v>
                </c:pt>
                <c:pt idx="30">
                  <c:v>0.94060516400000005</c:v>
                </c:pt>
                <c:pt idx="31">
                  <c:v>0.93689668199999998</c:v>
                </c:pt>
                <c:pt idx="32">
                  <c:v>0.93689668199999998</c:v>
                </c:pt>
                <c:pt idx="33">
                  <c:v>0.93320286299999999</c:v>
                </c:pt>
                <c:pt idx="34">
                  <c:v>0.93320286299999999</c:v>
                </c:pt>
                <c:pt idx="35">
                  <c:v>0.92952358700000004</c:v>
                </c:pt>
                <c:pt idx="36">
                  <c:v>0.92952358700000004</c:v>
                </c:pt>
                <c:pt idx="37">
                  <c:v>0.92585879599999998</c:v>
                </c:pt>
                <c:pt idx="38">
                  <c:v>0.92585879599999998</c:v>
                </c:pt>
                <c:pt idx="39">
                  <c:v>0.92220842800000002</c:v>
                </c:pt>
                <c:pt idx="40">
                  <c:v>0.92220842800000002</c:v>
                </c:pt>
                <c:pt idx="41">
                  <c:v>0.91857248499999999</c:v>
                </c:pt>
                <c:pt idx="42">
                  <c:v>0.91857248499999999</c:v>
                </c:pt>
                <c:pt idx="43">
                  <c:v>0.91495084800000004</c:v>
                </c:pt>
                <c:pt idx="44">
                  <c:v>0.91495084800000004</c:v>
                </c:pt>
                <c:pt idx="45">
                  <c:v>0.91134351499999999</c:v>
                </c:pt>
                <c:pt idx="46">
                  <c:v>0.91134351499999999</c:v>
                </c:pt>
                <c:pt idx="47">
                  <c:v>0.90775036799999997</c:v>
                </c:pt>
                <c:pt idx="48">
                  <c:v>0.90775036799999997</c:v>
                </c:pt>
                <c:pt idx="49">
                  <c:v>0.90417146699999995</c:v>
                </c:pt>
                <c:pt idx="50">
                  <c:v>0.90417146699999995</c:v>
                </c:pt>
                <c:pt idx="51">
                  <c:v>0.90060663200000002</c:v>
                </c:pt>
                <c:pt idx="52">
                  <c:v>0.90060663200000002</c:v>
                </c:pt>
                <c:pt idx="53">
                  <c:v>0.89705586400000004</c:v>
                </c:pt>
                <c:pt idx="54">
                  <c:v>0.89705586400000004</c:v>
                </c:pt>
                <c:pt idx="55">
                  <c:v>0.89351910400000001</c:v>
                </c:pt>
                <c:pt idx="56">
                  <c:v>0.89351910400000001</c:v>
                </c:pt>
                <c:pt idx="57">
                  <c:v>0.88999629000000002</c:v>
                </c:pt>
                <c:pt idx="58">
                  <c:v>0.88999629000000002</c:v>
                </c:pt>
                <c:pt idx="59">
                  <c:v>0.88648736500000003</c:v>
                </c:pt>
                <c:pt idx="60">
                  <c:v>0.88648736500000003</c:v>
                </c:pt>
                <c:pt idx="61">
                  <c:v>0.88299226799999997</c:v>
                </c:pt>
                <c:pt idx="62">
                  <c:v>0.88299226799999997</c:v>
                </c:pt>
                <c:pt idx="63">
                  <c:v>0.87951093899999999</c:v>
                </c:pt>
                <c:pt idx="64">
                  <c:v>0.87951093899999999</c:v>
                </c:pt>
                <c:pt idx="65">
                  <c:v>0.87604331999999996</c:v>
                </c:pt>
                <c:pt idx="66">
                  <c:v>0.87604331999999996</c:v>
                </c:pt>
                <c:pt idx="67">
                  <c:v>0.87258940900000004</c:v>
                </c:pt>
                <c:pt idx="68">
                  <c:v>0.87258940900000004</c:v>
                </c:pt>
                <c:pt idx="69">
                  <c:v>0.86914908899999999</c:v>
                </c:pt>
                <c:pt idx="70">
                  <c:v>0.86914908899999999</c:v>
                </c:pt>
                <c:pt idx="71">
                  <c:v>0.86572235799999997</c:v>
                </c:pt>
                <c:pt idx="72">
                  <c:v>0.86572235799999997</c:v>
                </c:pt>
                <c:pt idx="73">
                  <c:v>0.862309098</c:v>
                </c:pt>
                <c:pt idx="74">
                  <c:v>0.862309098</c:v>
                </c:pt>
                <c:pt idx="75">
                  <c:v>0.85890930899999995</c:v>
                </c:pt>
                <c:pt idx="76">
                  <c:v>0.85890930899999995</c:v>
                </c:pt>
                <c:pt idx="77">
                  <c:v>0.85552293099999999</c:v>
                </c:pt>
                <c:pt idx="78">
                  <c:v>0.85552287100000002</c:v>
                </c:pt>
                <c:pt idx="79">
                  <c:v>0.85214984400000005</c:v>
                </c:pt>
                <c:pt idx="80">
                  <c:v>0.85214984400000005</c:v>
                </c:pt>
                <c:pt idx="81">
                  <c:v>0.84879016900000004</c:v>
                </c:pt>
                <c:pt idx="82">
                  <c:v>0.84879016900000004</c:v>
                </c:pt>
                <c:pt idx="83">
                  <c:v>0.84544372599999995</c:v>
                </c:pt>
                <c:pt idx="84">
                  <c:v>0.84544372599999995</c:v>
                </c:pt>
                <c:pt idx="85">
                  <c:v>0.84211039499999996</c:v>
                </c:pt>
                <c:pt idx="86">
                  <c:v>0.84211039499999996</c:v>
                </c:pt>
                <c:pt idx="87">
                  <c:v>0.83879023799999997</c:v>
                </c:pt>
                <c:pt idx="88">
                  <c:v>0.83879023799999997</c:v>
                </c:pt>
                <c:pt idx="89">
                  <c:v>0.83548319299999996</c:v>
                </c:pt>
                <c:pt idx="90">
                  <c:v>0.83548319299999996</c:v>
                </c:pt>
                <c:pt idx="91">
                  <c:v>0.83218920200000002</c:v>
                </c:pt>
                <c:pt idx="92">
                  <c:v>0.83218920200000002</c:v>
                </c:pt>
                <c:pt idx="93">
                  <c:v>0.82890820499999995</c:v>
                </c:pt>
                <c:pt idx="94">
                  <c:v>0.82890820499999995</c:v>
                </c:pt>
                <c:pt idx="95">
                  <c:v>0.82564008200000005</c:v>
                </c:pt>
                <c:pt idx="96">
                  <c:v>0.82564008200000005</c:v>
                </c:pt>
                <c:pt idx="97">
                  <c:v>0.82238489400000003</c:v>
                </c:pt>
                <c:pt idx="98">
                  <c:v>0.82238483399999995</c:v>
                </c:pt>
                <c:pt idx="99">
                  <c:v>0.81914246099999999</c:v>
                </c:pt>
              </c:numCache>
            </c:numRef>
          </c:yVal>
          <c:smooth val="0"/>
          <c:extLst>
            <c:ext xmlns:c16="http://schemas.microsoft.com/office/drawing/2014/chart" uri="{C3380CC4-5D6E-409C-BE32-E72D297353CC}">
              <c16:uniqueId val="{00000001-AEF6-3E4D-8FBE-A61134303082}"/>
            </c:ext>
          </c:extLst>
        </c:ser>
        <c:dLbls>
          <c:showLegendKey val="0"/>
          <c:showVal val="0"/>
          <c:showCatName val="0"/>
          <c:showSerName val="0"/>
          <c:showPercent val="0"/>
          <c:showBubbleSize val="0"/>
        </c:dLbls>
        <c:axId val="2143147240"/>
        <c:axId val="2143136568"/>
      </c:scatterChart>
      <c:valAx>
        <c:axId val="2143147240"/>
        <c:scaling>
          <c:orientation val="minMax"/>
          <c:max val="100"/>
          <c:min val="0"/>
        </c:scaling>
        <c:delete val="0"/>
        <c:axPos val="b"/>
        <c:title>
          <c:tx>
            <c:rich>
              <a:bodyPr/>
              <a:lstStyle/>
              <a:p>
                <a:pPr>
                  <a:defRPr/>
                </a:pPr>
                <a:r>
                  <a:rPr lang="en-US" sz="1200"/>
                  <a:t>time</a:t>
                </a:r>
                <a:r>
                  <a:rPr lang="en-US" sz="1200" baseline="0"/>
                  <a:t> step</a:t>
                </a:r>
                <a:endParaRPr lang="en-US" sz="1200"/>
              </a:p>
            </c:rich>
          </c:tx>
          <c:overlay val="0"/>
        </c:title>
        <c:numFmt formatCode="General" sourceLinked="1"/>
        <c:majorTickMark val="out"/>
        <c:minorTickMark val="none"/>
        <c:tickLblPos val="nextTo"/>
        <c:crossAx val="2143136568"/>
        <c:crosses val="autoZero"/>
        <c:crossBetween val="midCat"/>
      </c:valAx>
      <c:valAx>
        <c:axId val="2143136568"/>
        <c:scaling>
          <c:logBase val="10"/>
          <c:orientation val="minMax"/>
          <c:min val="0.01"/>
        </c:scaling>
        <c:delete val="0"/>
        <c:axPos val="l"/>
        <c:majorGridlines/>
        <c:title>
          <c:tx>
            <c:rich>
              <a:bodyPr rot="-5400000" vert="horz"/>
              <a:lstStyle/>
              <a:p>
                <a:pPr>
                  <a:defRPr sz="1200"/>
                </a:pPr>
                <a:r>
                  <a:rPr lang="en-US" sz="1200"/>
                  <a:t>amplitude</a:t>
                </a:r>
              </a:p>
            </c:rich>
          </c:tx>
          <c:overlay val="0"/>
        </c:title>
        <c:numFmt formatCode="General" sourceLinked="1"/>
        <c:majorTickMark val="out"/>
        <c:minorTickMark val="none"/>
        <c:tickLblPos val="nextTo"/>
        <c:crossAx val="2143147240"/>
        <c:crosses val="autoZero"/>
        <c:crossBetween val="midCat"/>
      </c:valAx>
      <c:spPr>
        <a:solidFill>
          <a:schemeClr val="lt1"/>
        </a:solidFill>
        <a:ln w="25400" cap="flat" cmpd="sng" algn="ctr">
          <a:solidFill>
            <a:schemeClr val="dk1"/>
          </a:solidFill>
          <a:prstDash val="solid"/>
        </a:ln>
        <a:effectLst/>
      </c:spPr>
    </c:plotArea>
    <c:legend>
      <c:legendPos val="r"/>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6EE81B-284B-3A4D-96EE-69AD0BFB9962}" type="datetimeFigureOut">
              <a:rPr lang="en-US" smtClean="0"/>
              <a:t>9/13/21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1884C3-DA4F-7A4D-AE47-E791F7704D27}" type="slidenum">
              <a:rPr lang="en-US" smtClean="0"/>
              <a:t>‹#›</a:t>
            </a:fld>
            <a:endParaRPr lang="en-US"/>
          </a:p>
        </p:txBody>
      </p:sp>
    </p:spTree>
    <p:extLst>
      <p:ext uri="{BB962C8B-B14F-4D97-AF65-F5344CB8AC3E}">
        <p14:creationId xmlns:p14="http://schemas.microsoft.com/office/powerpoint/2010/main" val="352018657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a:t>
            </a:r>
            <a:r>
              <a:rPr lang="en-US" baseline="0" dirty="0"/>
              <a:t> very close, until </a:t>
            </a:r>
            <a:r>
              <a:rPr lang="en-US" baseline="0" dirty="0" err="1"/>
              <a:t>roundoff</a:t>
            </a:r>
            <a:r>
              <a:rPr lang="en-US" baseline="0" dirty="0"/>
              <a:t> becomes an issue.</a:t>
            </a:r>
            <a:endParaRPr lang="en-US" dirty="0"/>
          </a:p>
        </p:txBody>
      </p:sp>
      <p:sp>
        <p:nvSpPr>
          <p:cNvPr id="4" name="Slide Number Placeholder 3"/>
          <p:cNvSpPr>
            <a:spLocks noGrp="1"/>
          </p:cNvSpPr>
          <p:nvPr>
            <p:ph type="sldNum" sz="quarter" idx="10"/>
          </p:nvPr>
        </p:nvSpPr>
        <p:spPr/>
        <p:txBody>
          <a:bodyPr/>
          <a:lstStyle/>
          <a:p>
            <a:fld id="{0534838C-9798-964C-BC15-306A0CDCAF22}" type="slidenum">
              <a:rPr lang="en-US" smtClean="0"/>
              <a:t>2</a:t>
            </a:fld>
            <a:endParaRPr lang="en-US"/>
          </a:p>
        </p:txBody>
      </p:sp>
    </p:spTree>
    <p:extLst>
      <p:ext uri="{BB962C8B-B14F-4D97-AF65-F5344CB8AC3E}">
        <p14:creationId xmlns:p14="http://schemas.microsoft.com/office/powerpoint/2010/main" val="2084315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Mine does </a:t>
            </a:r>
            <a:r>
              <a:rPr lang="en-US" dirty="0" err="1"/>
              <a:t>advect</a:t>
            </a:r>
            <a:r>
              <a:rPr lang="en-US" dirty="0"/>
              <a:t>, w/o error, for</a:t>
            </a:r>
            <a:r>
              <a:rPr lang="en-US" baseline="0" dirty="0"/>
              <a:t> c’=1 and c’ =0.5</a:t>
            </a:r>
            <a:endParaRPr lang="en-US" dirty="0"/>
          </a:p>
        </p:txBody>
      </p:sp>
      <p:sp>
        <p:nvSpPr>
          <p:cNvPr id="4" name="Slide Number Placeholder 3"/>
          <p:cNvSpPr>
            <a:spLocks noGrp="1"/>
          </p:cNvSpPr>
          <p:nvPr>
            <p:ph type="sldNum" sz="quarter" idx="10"/>
          </p:nvPr>
        </p:nvSpPr>
        <p:spPr/>
        <p:txBody>
          <a:bodyPr/>
          <a:lstStyle/>
          <a:p>
            <a:fld id="{0534838C-9798-964C-BC15-306A0CDCAF22}" type="slidenum">
              <a:rPr lang="en-US" smtClean="0"/>
              <a:t>9</a:t>
            </a:fld>
            <a:endParaRPr lang="en-US"/>
          </a:p>
        </p:txBody>
      </p:sp>
    </p:spTree>
    <p:extLst>
      <p:ext uri="{BB962C8B-B14F-4D97-AF65-F5344CB8AC3E}">
        <p14:creationId xmlns:p14="http://schemas.microsoft.com/office/powerpoint/2010/main" val="96742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Obtained by running the model separately for 50dx and 10dx</a:t>
            </a:r>
            <a:r>
              <a:rPr lang="en-US" baseline="0" dirty="0"/>
              <a:t> waves</a:t>
            </a:r>
            <a:endParaRPr lang="en-US" dirty="0"/>
          </a:p>
        </p:txBody>
      </p:sp>
      <p:sp>
        <p:nvSpPr>
          <p:cNvPr id="4" name="Slide Number Placeholder 3"/>
          <p:cNvSpPr>
            <a:spLocks noGrp="1"/>
          </p:cNvSpPr>
          <p:nvPr>
            <p:ph type="sldNum" sz="quarter" idx="10"/>
          </p:nvPr>
        </p:nvSpPr>
        <p:spPr/>
        <p:txBody>
          <a:bodyPr/>
          <a:lstStyle/>
          <a:p>
            <a:fld id="{951884C3-DA4F-7A4D-AE47-E791F7704D27}" type="slidenum">
              <a:rPr lang="en-US" smtClean="0"/>
              <a:t>13</a:t>
            </a:fld>
            <a:endParaRPr lang="en-US"/>
          </a:p>
        </p:txBody>
      </p:sp>
    </p:spTree>
    <p:extLst>
      <p:ext uri="{BB962C8B-B14F-4D97-AF65-F5344CB8AC3E}">
        <p14:creationId xmlns:p14="http://schemas.microsoft.com/office/powerpoint/2010/main" val="217994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542181-A4E7-4D40-B980-BB7DD6BB4F8E}" type="datetimeFigureOut">
              <a:rPr lang="en-US" smtClean="0"/>
              <a:t>9/13/21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E06F8F-4CA2-7D41-BA3E-914876CAFCE5}" type="slidenum">
              <a:rPr lang="en-US" smtClean="0"/>
              <a:t>‹#›</a:t>
            </a:fld>
            <a:endParaRPr lang="en-US"/>
          </a:p>
        </p:txBody>
      </p:sp>
    </p:spTree>
    <p:extLst>
      <p:ext uri="{BB962C8B-B14F-4D97-AF65-F5344CB8AC3E}">
        <p14:creationId xmlns:p14="http://schemas.microsoft.com/office/powerpoint/2010/main" val="760579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542181-A4E7-4D40-B980-BB7DD6BB4F8E}" type="datetimeFigureOut">
              <a:rPr lang="en-US" smtClean="0"/>
              <a:t>9/13/21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E06F8F-4CA2-7D41-BA3E-914876CAFCE5}" type="slidenum">
              <a:rPr lang="en-US" smtClean="0"/>
              <a:t>‹#›</a:t>
            </a:fld>
            <a:endParaRPr lang="en-US"/>
          </a:p>
        </p:txBody>
      </p:sp>
    </p:spTree>
    <p:extLst>
      <p:ext uri="{BB962C8B-B14F-4D97-AF65-F5344CB8AC3E}">
        <p14:creationId xmlns:p14="http://schemas.microsoft.com/office/powerpoint/2010/main" val="2741684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542181-A4E7-4D40-B980-BB7DD6BB4F8E}" type="datetimeFigureOut">
              <a:rPr lang="en-US" smtClean="0"/>
              <a:t>9/13/21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E06F8F-4CA2-7D41-BA3E-914876CAFCE5}" type="slidenum">
              <a:rPr lang="en-US" smtClean="0"/>
              <a:t>‹#›</a:t>
            </a:fld>
            <a:endParaRPr lang="en-US"/>
          </a:p>
        </p:txBody>
      </p:sp>
    </p:spTree>
    <p:extLst>
      <p:ext uri="{BB962C8B-B14F-4D97-AF65-F5344CB8AC3E}">
        <p14:creationId xmlns:p14="http://schemas.microsoft.com/office/powerpoint/2010/main" val="468305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542181-A4E7-4D40-B980-BB7DD6BB4F8E}" type="datetimeFigureOut">
              <a:rPr lang="en-US" smtClean="0"/>
              <a:t>9/13/21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E06F8F-4CA2-7D41-BA3E-914876CAFCE5}" type="slidenum">
              <a:rPr lang="en-US" smtClean="0"/>
              <a:t>‹#›</a:t>
            </a:fld>
            <a:endParaRPr lang="en-US"/>
          </a:p>
        </p:txBody>
      </p:sp>
    </p:spTree>
    <p:extLst>
      <p:ext uri="{BB962C8B-B14F-4D97-AF65-F5344CB8AC3E}">
        <p14:creationId xmlns:p14="http://schemas.microsoft.com/office/powerpoint/2010/main" val="2217983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542181-A4E7-4D40-B980-BB7DD6BB4F8E}" type="datetimeFigureOut">
              <a:rPr lang="en-US" smtClean="0"/>
              <a:t>9/13/21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E06F8F-4CA2-7D41-BA3E-914876CAFCE5}" type="slidenum">
              <a:rPr lang="en-US" smtClean="0"/>
              <a:t>‹#›</a:t>
            </a:fld>
            <a:endParaRPr lang="en-US"/>
          </a:p>
        </p:txBody>
      </p:sp>
    </p:spTree>
    <p:extLst>
      <p:ext uri="{BB962C8B-B14F-4D97-AF65-F5344CB8AC3E}">
        <p14:creationId xmlns:p14="http://schemas.microsoft.com/office/powerpoint/2010/main" val="1819364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542181-A4E7-4D40-B980-BB7DD6BB4F8E}" type="datetimeFigureOut">
              <a:rPr lang="en-US" smtClean="0"/>
              <a:t>9/13/21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E06F8F-4CA2-7D41-BA3E-914876CAFCE5}" type="slidenum">
              <a:rPr lang="en-US" smtClean="0"/>
              <a:t>‹#›</a:t>
            </a:fld>
            <a:endParaRPr lang="en-US"/>
          </a:p>
        </p:txBody>
      </p:sp>
    </p:spTree>
    <p:extLst>
      <p:ext uri="{BB962C8B-B14F-4D97-AF65-F5344CB8AC3E}">
        <p14:creationId xmlns:p14="http://schemas.microsoft.com/office/powerpoint/2010/main" val="3139732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542181-A4E7-4D40-B980-BB7DD6BB4F8E}" type="datetimeFigureOut">
              <a:rPr lang="en-US" smtClean="0"/>
              <a:t>9/13/21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E06F8F-4CA2-7D41-BA3E-914876CAFCE5}" type="slidenum">
              <a:rPr lang="en-US" smtClean="0"/>
              <a:t>‹#›</a:t>
            </a:fld>
            <a:endParaRPr lang="en-US"/>
          </a:p>
        </p:txBody>
      </p:sp>
    </p:spTree>
    <p:extLst>
      <p:ext uri="{BB962C8B-B14F-4D97-AF65-F5344CB8AC3E}">
        <p14:creationId xmlns:p14="http://schemas.microsoft.com/office/powerpoint/2010/main" val="3186279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542181-A4E7-4D40-B980-BB7DD6BB4F8E}" type="datetimeFigureOut">
              <a:rPr lang="en-US" smtClean="0"/>
              <a:t>9/13/21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E06F8F-4CA2-7D41-BA3E-914876CAFCE5}" type="slidenum">
              <a:rPr lang="en-US" smtClean="0"/>
              <a:t>‹#›</a:t>
            </a:fld>
            <a:endParaRPr lang="en-US"/>
          </a:p>
        </p:txBody>
      </p:sp>
    </p:spTree>
    <p:extLst>
      <p:ext uri="{BB962C8B-B14F-4D97-AF65-F5344CB8AC3E}">
        <p14:creationId xmlns:p14="http://schemas.microsoft.com/office/powerpoint/2010/main" val="1215625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542181-A4E7-4D40-B980-BB7DD6BB4F8E}" type="datetimeFigureOut">
              <a:rPr lang="en-US" smtClean="0"/>
              <a:t>9/13/21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E06F8F-4CA2-7D41-BA3E-914876CAFCE5}" type="slidenum">
              <a:rPr lang="en-US" smtClean="0"/>
              <a:t>‹#›</a:t>
            </a:fld>
            <a:endParaRPr lang="en-US"/>
          </a:p>
        </p:txBody>
      </p:sp>
    </p:spTree>
    <p:extLst>
      <p:ext uri="{BB962C8B-B14F-4D97-AF65-F5344CB8AC3E}">
        <p14:creationId xmlns:p14="http://schemas.microsoft.com/office/powerpoint/2010/main" val="2787400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542181-A4E7-4D40-B980-BB7DD6BB4F8E}" type="datetimeFigureOut">
              <a:rPr lang="en-US" smtClean="0"/>
              <a:t>9/13/21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E06F8F-4CA2-7D41-BA3E-914876CAFCE5}" type="slidenum">
              <a:rPr lang="en-US" smtClean="0"/>
              <a:t>‹#›</a:t>
            </a:fld>
            <a:endParaRPr lang="en-US"/>
          </a:p>
        </p:txBody>
      </p:sp>
    </p:spTree>
    <p:extLst>
      <p:ext uri="{BB962C8B-B14F-4D97-AF65-F5344CB8AC3E}">
        <p14:creationId xmlns:p14="http://schemas.microsoft.com/office/powerpoint/2010/main" val="3279578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542181-A4E7-4D40-B980-BB7DD6BB4F8E}" type="datetimeFigureOut">
              <a:rPr lang="en-US" smtClean="0"/>
              <a:t>9/13/21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E06F8F-4CA2-7D41-BA3E-914876CAFCE5}" type="slidenum">
              <a:rPr lang="en-US" smtClean="0"/>
              <a:t>‹#›</a:t>
            </a:fld>
            <a:endParaRPr lang="en-US"/>
          </a:p>
        </p:txBody>
      </p:sp>
    </p:spTree>
    <p:extLst>
      <p:ext uri="{BB962C8B-B14F-4D97-AF65-F5344CB8AC3E}">
        <p14:creationId xmlns:p14="http://schemas.microsoft.com/office/powerpoint/2010/main" val="397572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542181-A4E7-4D40-B980-BB7DD6BB4F8E}" type="datetimeFigureOut">
              <a:rPr lang="en-US" smtClean="0"/>
              <a:t>9/13/21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E06F8F-4CA2-7D41-BA3E-914876CAFCE5}" type="slidenum">
              <a:rPr lang="en-US" smtClean="0"/>
              <a:t>‹#›</a:t>
            </a:fld>
            <a:endParaRPr lang="en-US"/>
          </a:p>
        </p:txBody>
      </p:sp>
    </p:spTree>
    <p:extLst>
      <p:ext uri="{BB962C8B-B14F-4D97-AF65-F5344CB8AC3E}">
        <p14:creationId xmlns:p14="http://schemas.microsoft.com/office/powerpoint/2010/main" val="2202980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Some MT#0A results</a:t>
            </a:r>
          </a:p>
        </p:txBody>
      </p:sp>
      <p:sp>
        <p:nvSpPr>
          <p:cNvPr id="3" name="Subtitle 2"/>
          <p:cNvSpPr>
            <a:spLocks noGrp="1"/>
          </p:cNvSpPr>
          <p:nvPr>
            <p:ph type="subTitle" idx="1"/>
          </p:nvPr>
        </p:nvSpPr>
        <p:spPr/>
        <p:txBody>
          <a:bodyPr/>
          <a:lstStyle/>
          <a:p>
            <a:r>
              <a:rPr lang="en-US" dirty="0"/>
              <a:t>ATM 562 Fall 2021</a:t>
            </a:r>
          </a:p>
          <a:p>
            <a:r>
              <a:rPr lang="en-US" dirty="0"/>
              <a:t>Fovell</a:t>
            </a:r>
          </a:p>
        </p:txBody>
      </p:sp>
    </p:spTree>
    <p:extLst>
      <p:ext uri="{BB962C8B-B14F-4D97-AF65-F5344CB8AC3E}">
        <p14:creationId xmlns:p14="http://schemas.microsoft.com/office/powerpoint/2010/main" val="2518474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mplphaerr_mo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358959"/>
            <a:ext cx="8151423" cy="4470645"/>
          </a:xfrm>
          <a:prstGeom prst="rect">
            <a:avLst/>
          </a:prstGeom>
        </p:spPr>
      </p:pic>
      <p:sp>
        <p:nvSpPr>
          <p:cNvPr id="7" name="Rectangle 6"/>
          <p:cNvSpPr/>
          <p:nvPr/>
        </p:nvSpPr>
        <p:spPr>
          <a:xfrm>
            <a:off x="4651248" y="1802401"/>
            <a:ext cx="4183238" cy="380606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Experiment #6</a:t>
            </a:r>
          </a:p>
        </p:txBody>
      </p:sp>
      <p:sp>
        <p:nvSpPr>
          <p:cNvPr id="4" name="Rectangle 3"/>
          <p:cNvSpPr/>
          <p:nvPr/>
        </p:nvSpPr>
        <p:spPr>
          <a:xfrm>
            <a:off x="4123932" y="1802401"/>
            <a:ext cx="618756" cy="1911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4742688" y="2553402"/>
            <a:ext cx="3893990" cy="2585323"/>
          </a:xfrm>
          <a:prstGeom prst="rect">
            <a:avLst/>
          </a:prstGeom>
          <a:noFill/>
        </p:spPr>
        <p:txBody>
          <a:bodyPr wrap="none" rtlCol="0">
            <a:spAutoFit/>
          </a:bodyPr>
          <a:lstStyle/>
          <a:p>
            <a:r>
              <a:rPr lang="en-US" dirty="0"/>
              <a:t>Combine a 50∆x wave and 10∆x wave</a:t>
            </a:r>
          </a:p>
          <a:p>
            <a:r>
              <a:rPr lang="en-US" dirty="0"/>
              <a:t>  with c’ = 0.5 for one revolution.</a:t>
            </a:r>
          </a:p>
          <a:p>
            <a:endParaRPr lang="en-US" dirty="0"/>
          </a:p>
          <a:p>
            <a:r>
              <a:rPr lang="en-US" dirty="0"/>
              <a:t>Anticipate what this will look like.</a:t>
            </a:r>
          </a:p>
          <a:p>
            <a:endParaRPr lang="en-US" dirty="0"/>
          </a:p>
          <a:p>
            <a:r>
              <a:rPr lang="en-US" b="1" dirty="0">
                <a:solidFill>
                  <a:srgbClr val="FF0000"/>
                </a:solidFill>
              </a:rPr>
              <a:t>We expect to see the 10∆x component</a:t>
            </a:r>
          </a:p>
          <a:p>
            <a:r>
              <a:rPr lang="en-US" b="1" dirty="0">
                <a:solidFill>
                  <a:srgbClr val="FF0000"/>
                </a:solidFill>
              </a:rPr>
              <a:t> decay much faster than the 50∆x part,</a:t>
            </a:r>
          </a:p>
          <a:p>
            <a:r>
              <a:rPr lang="en-US" b="1" dirty="0">
                <a:solidFill>
                  <a:srgbClr val="FF0000"/>
                </a:solidFill>
              </a:rPr>
              <a:t> so the shape should change as</a:t>
            </a:r>
          </a:p>
          <a:p>
            <a:r>
              <a:rPr lang="en-US" b="1" dirty="0">
                <a:solidFill>
                  <a:srgbClr val="FF0000"/>
                </a:solidFill>
              </a:rPr>
              <a:t> the wave propagates to the right.</a:t>
            </a:r>
          </a:p>
        </p:txBody>
      </p:sp>
    </p:spTree>
    <p:extLst>
      <p:ext uri="{BB962C8B-B14F-4D97-AF65-F5344CB8AC3E}">
        <p14:creationId xmlns:p14="http://schemas.microsoft.com/office/powerpoint/2010/main" val="1031905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condition and exact solution</a:t>
            </a:r>
          </a:p>
        </p:txBody>
      </p:sp>
      <p:graphicFrame>
        <p:nvGraphicFramePr>
          <p:cNvPr id="3" name="Chart 2"/>
          <p:cNvGraphicFramePr>
            <a:graphicFrameLocks/>
          </p:cNvGraphicFramePr>
          <p:nvPr/>
        </p:nvGraphicFramePr>
        <p:xfrm>
          <a:off x="1320800" y="1657350"/>
          <a:ext cx="6502400" cy="35433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23961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 1 revolution (100 steps)</a:t>
            </a:r>
            <a:r>
              <a:rPr lang="mr-IN" dirty="0"/>
              <a:t>…</a:t>
            </a:r>
            <a:endParaRPr lang="en-US" dirty="0"/>
          </a:p>
        </p:txBody>
      </p:sp>
      <p:graphicFrame>
        <p:nvGraphicFramePr>
          <p:cNvPr id="3" name="Chart 2"/>
          <p:cNvGraphicFramePr>
            <a:graphicFrameLocks/>
          </p:cNvGraphicFramePr>
          <p:nvPr/>
        </p:nvGraphicFramePr>
        <p:xfrm>
          <a:off x="1320800" y="1657350"/>
          <a:ext cx="6502400" cy="35433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41045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Wave component amplitudes</a:t>
            </a:r>
            <a:br>
              <a:rPr lang="en-US" dirty="0"/>
            </a:br>
            <a:r>
              <a:rPr lang="en-US" dirty="0"/>
              <a:t>over 100 time steps</a:t>
            </a:r>
          </a:p>
        </p:txBody>
      </p:sp>
      <p:graphicFrame>
        <p:nvGraphicFramePr>
          <p:cNvPr id="3" name="Chart 2"/>
          <p:cNvGraphicFramePr>
            <a:graphicFrameLocks/>
          </p:cNvGraphicFramePr>
          <p:nvPr>
            <p:extLst>
              <p:ext uri="{D42A27DB-BD31-4B8C-83A1-F6EECF244321}">
                <p14:modId xmlns:p14="http://schemas.microsoft.com/office/powerpoint/2010/main" val="2262174117"/>
              </p:ext>
            </p:extLst>
          </p:nvPr>
        </p:nvGraphicFramePr>
        <p:xfrm>
          <a:off x="437391" y="1838325"/>
          <a:ext cx="5378450" cy="318135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5348956" y="1600675"/>
            <a:ext cx="3767641" cy="4524316"/>
          </a:xfrm>
          <a:prstGeom prst="rect">
            <a:avLst/>
          </a:prstGeom>
          <a:noFill/>
        </p:spPr>
        <p:txBody>
          <a:bodyPr wrap="none" rtlCol="0">
            <a:spAutoFit/>
          </a:bodyPr>
          <a:lstStyle/>
          <a:p>
            <a:r>
              <a:rPr lang="en-US" dirty="0"/>
              <a:t>50∆x and 10∆x waves with c’=0.5</a:t>
            </a:r>
          </a:p>
          <a:p>
            <a:r>
              <a:rPr lang="en-US" dirty="0"/>
              <a:t> run </a:t>
            </a:r>
            <a:r>
              <a:rPr lang="en-US" b="1" dirty="0"/>
              <a:t>separately</a:t>
            </a:r>
            <a:r>
              <a:rPr lang="en-US" dirty="0"/>
              <a:t> for 100 time steps </a:t>
            </a:r>
          </a:p>
          <a:p>
            <a:r>
              <a:rPr lang="en-US" dirty="0"/>
              <a:t> (50 sec, or 1 revolution)</a:t>
            </a:r>
          </a:p>
          <a:p>
            <a:endParaRPr lang="en-US" dirty="0"/>
          </a:p>
          <a:p>
            <a:endParaRPr lang="en-US" dirty="0"/>
          </a:p>
          <a:p>
            <a:endParaRPr lang="en-US" dirty="0"/>
          </a:p>
          <a:p>
            <a:endParaRPr lang="en-US" dirty="0"/>
          </a:p>
          <a:p>
            <a:endParaRPr lang="en-US" dirty="0"/>
          </a:p>
          <a:p>
            <a:endParaRPr lang="en-US" dirty="0"/>
          </a:p>
          <a:p>
            <a:endParaRPr lang="en-US" dirty="0"/>
          </a:p>
          <a:p>
            <a:r>
              <a:rPr lang="en-US" dirty="0"/>
              <a:t>50∆x amplitude loss 0.2%/step</a:t>
            </a:r>
          </a:p>
          <a:p>
            <a:r>
              <a:rPr lang="en-US" dirty="0"/>
              <a:t>10∆x amplitude loss 5%/step</a:t>
            </a:r>
          </a:p>
          <a:p>
            <a:endParaRPr lang="en-US" dirty="0"/>
          </a:p>
          <a:p>
            <a:endParaRPr lang="en-US" dirty="0"/>
          </a:p>
          <a:p>
            <a:r>
              <a:rPr lang="en-US" dirty="0"/>
              <a:t>As expected from exponential decay</a:t>
            </a:r>
          </a:p>
          <a:p>
            <a:r>
              <a:rPr lang="en-US" dirty="0"/>
              <a:t>  </a:t>
            </a:r>
            <a:r>
              <a:rPr lang="en-US" dirty="0" err="1"/>
              <a:t>ln</a:t>
            </a:r>
            <a:r>
              <a:rPr lang="en-US" dirty="0"/>
              <a:t>(amplitude) vs. time step is straight</a:t>
            </a:r>
          </a:p>
        </p:txBody>
      </p:sp>
    </p:spTree>
    <p:extLst>
      <p:ext uri="{BB962C8B-B14F-4D97-AF65-F5344CB8AC3E}">
        <p14:creationId xmlns:p14="http://schemas.microsoft.com/office/powerpoint/2010/main" val="1996619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479637-5CDA-3D4F-A8E4-6160DF4BD036}"/>
              </a:ext>
            </a:extLst>
          </p:cNvPr>
          <p:cNvPicPr>
            <a:picLocks noChangeAspect="1"/>
          </p:cNvPicPr>
          <p:nvPr/>
        </p:nvPicPr>
        <p:blipFill>
          <a:blip r:embed="rId2"/>
          <a:stretch>
            <a:fillRect/>
          </a:stretch>
        </p:blipFill>
        <p:spPr>
          <a:xfrm>
            <a:off x="0" y="0"/>
            <a:ext cx="3478491" cy="6858000"/>
          </a:xfrm>
          <a:prstGeom prst="rect">
            <a:avLst/>
          </a:prstGeom>
        </p:spPr>
      </p:pic>
    </p:spTree>
    <p:extLst>
      <p:ext uri="{BB962C8B-B14F-4D97-AF65-F5344CB8AC3E}">
        <p14:creationId xmlns:p14="http://schemas.microsoft.com/office/powerpoint/2010/main" val="1496579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xperiment6.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27314" y="0"/>
            <a:ext cx="4236519" cy="646331"/>
          </a:xfrm>
          <a:prstGeom prst="rect">
            <a:avLst/>
          </a:prstGeom>
          <a:noFill/>
        </p:spPr>
        <p:txBody>
          <a:bodyPr wrap="none" rtlCol="0">
            <a:spAutoFit/>
          </a:bodyPr>
          <a:lstStyle/>
          <a:p>
            <a:r>
              <a:rPr lang="en-US" dirty="0"/>
              <a:t>Experiment #6: 50 and 10∆x waves; c’ = 0.5</a:t>
            </a:r>
          </a:p>
          <a:p>
            <a:r>
              <a:rPr lang="en-US" dirty="0"/>
              <a:t>(Adam </a:t>
            </a:r>
            <a:r>
              <a:rPr lang="en-US" dirty="0" err="1"/>
              <a:t>Massman</a:t>
            </a:r>
            <a:r>
              <a:rPr lang="en-US" dirty="0"/>
              <a:t>) </a:t>
            </a:r>
          </a:p>
        </p:txBody>
      </p:sp>
    </p:spTree>
    <p:extLst>
      <p:ext uri="{BB962C8B-B14F-4D97-AF65-F5344CB8AC3E}">
        <p14:creationId xmlns:p14="http://schemas.microsoft.com/office/powerpoint/2010/main" val="4139456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 #3</a:t>
            </a:r>
          </a:p>
        </p:txBody>
      </p:sp>
      <p:sp>
        <p:nvSpPr>
          <p:cNvPr id="3" name="Content Placeholder 2"/>
          <p:cNvSpPr>
            <a:spLocks noGrp="1"/>
          </p:cNvSpPr>
          <p:nvPr>
            <p:ph idx="1"/>
          </p:nvPr>
        </p:nvSpPr>
        <p:spPr/>
        <p:txBody>
          <a:bodyPr>
            <a:normAutofit/>
          </a:bodyPr>
          <a:lstStyle/>
          <a:p>
            <a:r>
              <a:rPr lang="en-US" dirty="0"/>
              <a:t>Change the wavelength of the initial condition to, say, 5∆x (</a:t>
            </a:r>
            <a:r>
              <a:rPr lang="en-US" sz="2800" dirty="0">
                <a:latin typeface="Courier"/>
                <a:cs typeface="Courier"/>
              </a:rPr>
              <a:t>wavelength = 5</a:t>
            </a:r>
            <a:r>
              <a:rPr lang="en-US" dirty="0"/>
              <a:t>) and c’ = 0.5 (∆t = 0.5).   From Fig. 4.3 from the notes, expect to lose 20% amplitude </a:t>
            </a:r>
            <a:r>
              <a:rPr lang="en-US" dirty="0">
                <a:solidFill>
                  <a:srgbClr val="FF0000"/>
                </a:solidFill>
              </a:rPr>
              <a:t>per time step</a:t>
            </a:r>
            <a:r>
              <a:rPr lang="en-US" dirty="0"/>
              <a:t>.  Plot maximum wave value vs. time.  Do you?</a:t>
            </a:r>
          </a:p>
          <a:p>
            <a:r>
              <a:rPr lang="en-US" sz="1800" dirty="0"/>
              <a:t>Warning: because of the periodic BCs, your initial condition has to have an integer number of waves in the domain, or the BC will mishandle the wave.  To explore some wavelengths, it may be necessary to change NX.</a:t>
            </a:r>
          </a:p>
        </p:txBody>
      </p:sp>
      <p:sp>
        <p:nvSpPr>
          <p:cNvPr id="4" name="Slide Number Placeholder 3"/>
          <p:cNvSpPr>
            <a:spLocks noGrp="1"/>
          </p:cNvSpPr>
          <p:nvPr>
            <p:ph type="sldNum" sz="quarter" idx="12"/>
          </p:nvPr>
        </p:nvSpPr>
        <p:spPr/>
        <p:txBody>
          <a:bodyPr/>
          <a:lstStyle/>
          <a:p>
            <a:fld id="{DB0F9FC3-43F9-104D-A56F-01ABBC90AF42}" type="slidenum">
              <a:rPr lang="en-US" smtClean="0"/>
              <a:t>2</a:t>
            </a:fld>
            <a:endParaRPr lang="en-US"/>
          </a:p>
        </p:txBody>
      </p:sp>
    </p:spTree>
    <p:extLst>
      <p:ext uri="{BB962C8B-B14F-4D97-AF65-F5344CB8AC3E}">
        <p14:creationId xmlns:p14="http://schemas.microsoft.com/office/powerpoint/2010/main" val="127910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Upstream: amplitude errors are wavelength-dependent (c’ ≠ 1)</a:t>
            </a:r>
          </a:p>
        </p:txBody>
      </p:sp>
      <p:sp>
        <p:nvSpPr>
          <p:cNvPr id="11" name="TextBox 10"/>
          <p:cNvSpPr txBox="1"/>
          <p:nvPr/>
        </p:nvSpPr>
        <p:spPr>
          <a:xfrm>
            <a:off x="698499" y="5715000"/>
            <a:ext cx="6101891" cy="923330"/>
          </a:xfrm>
          <a:prstGeom prst="rect">
            <a:avLst/>
          </a:prstGeom>
          <a:noFill/>
        </p:spPr>
        <p:txBody>
          <a:bodyPr wrap="square" rtlCol="0">
            <a:spAutoFit/>
          </a:bodyPr>
          <a:lstStyle/>
          <a:p>
            <a:r>
              <a:rPr lang="en-US" dirty="0"/>
              <a:t>L = 5∆x</a:t>
            </a:r>
          </a:p>
          <a:p>
            <a:r>
              <a:rPr lang="en-US" dirty="0"/>
              <a:t>k = 2</a:t>
            </a:r>
            <a:r>
              <a:rPr lang="en-US" dirty="0">
                <a:latin typeface="Symbol" charset="2"/>
                <a:cs typeface="Symbol" charset="2"/>
              </a:rPr>
              <a:t>p</a:t>
            </a:r>
            <a:r>
              <a:rPr lang="en-US" dirty="0"/>
              <a:t>/L	</a:t>
            </a:r>
            <a:r>
              <a:rPr lang="en-US" dirty="0" err="1"/>
              <a:t>k∆x</a:t>
            </a:r>
            <a:r>
              <a:rPr lang="en-US" dirty="0"/>
              <a:t>/</a:t>
            </a:r>
            <a:r>
              <a:rPr lang="en-US" dirty="0">
                <a:latin typeface="Symbol" charset="2"/>
                <a:cs typeface="Symbol" charset="2"/>
              </a:rPr>
              <a:t>p</a:t>
            </a:r>
            <a:r>
              <a:rPr lang="en-US" dirty="0"/>
              <a:t> = 2∆x/(5∆x) = 0.4</a:t>
            </a:r>
          </a:p>
          <a:p>
            <a:r>
              <a:rPr lang="en-US" dirty="0"/>
              <a:t>Expect about 20% amplitude loss </a:t>
            </a:r>
            <a:r>
              <a:rPr lang="en-US" b="1" dirty="0"/>
              <a:t>per time step </a:t>
            </a:r>
            <a:r>
              <a:rPr lang="en-US" dirty="0"/>
              <a:t>when c’ = 0.5</a:t>
            </a:r>
          </a:p>
        </p:txBody>
      </p:sp>
      <p:pic>
        <p:nvPicPr>
          <p:cNvPr id="13" name="Picture 12" descr="amplphaerr_mo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24939"/>
            <a:ext cx="8151423" cy="4470645"/>
          </a:xfrm>
          <a:prstGeom prst="rect">
            <a:avLst/>
          </a:prstGeom>
        </p:spPr>
      </p:pic>
      <p:cxnSp>
        <p:nvCxnSpPr>
          <p:cNvPr id="14" name="Straight Connector 13"/>
          <p:cNvCxnSpPr/>
          <p:nvPr/>
        </p:nvCxnSpPr>
        <p:spPr>
          <a:xfrm>
            <a:off x="1297264" y="4562812"/>
            <a:ext cx="2963223" cy="1365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401199" y="3586386"/>
            <a:ext cx="476926" cy="369332"/>
          </a:xfrm>
          <a:prstGeom prst="rect">
            <a:avLst/>
          </a:prstGeom>
          <a:solidFill>
            <a:srgbClr val="FFFFFF"/>
          </a:solidFill>
        </p:spPr>
        <p:txBody>
          <a:bodyPr wrap="none" rtlCol="0">
            <a:spAutoFit/>
          </a:bodyPr>
          <a:lstStyle/>
          <a:p>
            <a:r>
              <a:rPr lang="en-US" dirty="0"/>
              <a:t>1.0</a:t>
            </a:r>
          </a:p>
        </p:txBody>
      </p:sp>
      <p:cxnSp>
        <p:nvCxnSpPr>
          <p:cNvPr id="4" name="Straight Connector 3"/>
          <p:cNvCxnSpPr/>
          <p:nvPr/>
        </p:nvCxnSpPr>
        <p:spPr>
          <a:xfrm flipV="1">
            <a:off x="2424655" y="3787547"/>
            <a:ext cx="0" cy="1342555"/>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DAB93C95-1B35-1E4F-A0A1-31EDC9C462A2}"/>
              </a:ext>
            </a:extLst>
          </p:cNvPr>
          <p:cNvSpPr txBox="1"/>
          <p:nvPr/>
        </p:nvSpPr>
        <p:spPr>
          <a:xfrm>
            <a:off x="112324" y="1509790"/>
            <a:ext cx="1184940" cy="369332"/>
          </a:xfrm>
          <a:prstGeom prst="rect">
            <a:avLst/>
          </a:prstGeom>
          <a:noFill/>
          <a:ln>
            <a:solidFill>
              <a:schemeClr val="tx1"/>
            </a:solidFill>
          </a:ln>
        </p:spPr>
        <p:txBody>
          <a:bodyPr wrap="none" rtlCol="0">
            <a:spAutoFit/>
          </a:bodyPr>
          <a:lstStyle/>
          <a:p>
            <a:r>
              <a:rPr lang="en-US" dirty="0"/>
              <a:t>c’ = </a:t>
            </a:r>
            <a:r>
              <a:rPr lang="en-US" dirty="0" err="1"/>
              <a:t>c∆t</a:t>
            </a:r>
            <a:r>
              <a:rPr lang="en-US" dirty="0"/>
              <a:t>/∆x</a:t>
            </a:r>
          </a:p>
        </p:txBody>
      </p:sp>
    </p:spTree>
    <p:extLst>
      <p:ext uri="{BB962C8B-B14F-4D97-AF65-F5344CB8AC3E}">
        <p14:creationId xmlns:p14="http://schemas.microsoft.com/office/powerpoint/2010/main" val="2407097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Experiment #3</a:t>
            </a:r>
          </a:p>
        </p:txBody>
      </p:sp>
      <p:sp>
        <p:nvSpPr>
          <p:cNvPr id="6" name="TextBox 5"/>
          <p:cNvSpPr txBox="1"/>
          <p:nvPr/>
        </p:nvSpPr>
        <p:spPr>
          <a:xfrm>
            <a:off x="4800600" y="1556266"/>
            <a:ext cx="4133726" cy="5909311"/>
          </a:xfrm>
          <a:prstGeom prst="rect">
            <a:avLst/>
          </a:prstGeom>
          <a:noFill/>
        </p:spPr>
        <p:txBody>
          <a:bodyPr wrap="none" rtlCol="0">
            <a:spAutoFit/>
          </a:bodyPr>
          <a:lstStyle/>
          <a:p>
            <a:r>
              <a:rPr lang="en-US" dirty="0"/>
              <a:t>5∆x wave amplitude per time step when</a:t>
            </a:r>
          </a:p>
          <a:p>
            <a:r>
              <a:rPr lang="en-US" dirty="0"/>
              <a:t> c’ = 0.5.  Amplitude loss is 19.7%/step.</a:t>
            </a:r>
          </a:p>
          <a:p>
            <a:endParaRPr lang="en-US" dirty="0"/>
          </a:p>
          <a:p>
            <a:r>
              <a:rPr lang="en-US" dirty="0"/>
              <a:t>That is </a:t>
            </a:r>
            <a:r>
              <a:rPr lang="en-US" b="1" dirty="0"/>
              <a:t>exponential decay</a:t>
            </a:r>
            <a:r>
              <a:rPr lang="en-US" dirty="0"/>
              <a:t>, so plotting</a:t>
            </a:r>
          </a:p>
          <a:p>
            <a:r>
              <a:rPr lang="en-US" dirty="0"/>
              <a:t>  </a:t>
            </a:r>
            <a:r>
              <a:rPr lang="en-US" dirty="0" err="1"/>
              <a:t>ln</a:t>
            </a:r>
            <a:r>
              <a:rPr lang="en-US" dirty="0"/>
              <a:t>(amplitude) vs. step yields straight line.</a:t>
            </a:r>
          </a:p>
          <a:p>
            <a:endParaRPr lang="en-US" dirty="0"/>
          </a:p>
          <a:p>
            <a:endParaRPr lang="en-US" dirty="0"/>
          </a:p>
          <a:p>
            <a:endParaRPr lang="en-US" dirty="0"/>
          </a:p>
          <a:p>
            <a:endParaRPr lang="en-US" dirty="0"/>
          </a:p>
          <a:p>
            <a:endParaRPr lang="en-US" dirty="0"/>
          </a:p>
          <a:p>
            <a:endParaRPr lang="en-US" dirty="0"/>
          </a:p>
          <a:p>
            <a:r>
              <a:rPr lang="en-US" dirty="0"/>
              <a:t>Eventually, as amplitude gets very small,</a:t>
            </a:r>
          </a:p>
          <a:p>
            <a:r>
              <a:rPr lang="en-US" i="1" dirty="0"/>
              <a:t> precision differences </a:t>
            </a:r>
            <a:r>
              <a:rPr lang="en-US" dirty="0"/>
              <a:t>appear (single vs.</a:t>
            </a:r>
          </a:p>
          <a:p>
            <a:r>
              <a:rPr lang="en-US" dirty="0"/>
              <a:t> double precision).</a:t>
            </a:r>
          </a:p>
          <a:p>
            <a:endParaRPr lang="en-US" dirty="0"/>
          </a:p>
          <a:p>
            <a:endParaRPr lang="en-US" dirty="0"/>
          </a:p>
          <a:p>
            <a:endParaRPr lang="en-US" dirty="0"/>
          </a:p>
          <a:p>
            <a:endParaRPr lang="en-US" dirty="0"/>
          </a:p>
          <a:p>
            <a:endParaRPr lang="en-US" dirty="0"/>
          </a:p>
          <a:p>
            <a:endParaRPr lang="en-US" dirty="0"/>
          </a:p>
          <a:p>
            <a:endParaRPr lang="en-US" dirty="0"/>
          </a:p>
        </p:txBody>
      </p:sp>
      <p:graphicFrame>
        <p:nvGraphicFramePr>
          <p:cNvPr id="7" name="Chart 6"/>
          <p:cNvGraphicFramePr>
            <a:graphicFrameLocks/>
          </p:cNvGraphicFramePr>
          <p:nvPr>
            <p:extLst>
              <p:ext uri="{D42A27DB-BD31-4B8C-83A1-F6EECF244321}">
                <p14:modId xmlns:p14="http://schemas.microsoft.com/office/powerpoint/2010/main" val="2017580165"/>
              </p:ext>
            </p:extLst>
          </p:nvPr>
        </p:nvGraphicFramePr>
        <p:xfrm>
          <a:off x="168275" y="1939925"/>
          <a:ext cx="5378450" cy="31813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91779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 #4</a:t>
            </a:r>
          </a:p>
        </p:txBody>
      </p:sp>
      <p:sp>
        <p:nvSpPr>
          <p:cNvPr id="3" name="Content Placeholder 2"/>
          <p:cNvSpPr>
            <a:spLocks noGrp="1"/>
          </p:cNvSpPr>
          <p:nvPr>
            <p:ph idx="1"/>
          </p:nvPr>
        </p:nvSpPr>
        <p:spPr/>
        <p:txBody>
          <a:bodyPr/>
          <a:lstStyle/>
          <a:p>
            <a:r>
              <a:rPr lang="en-US" dirty="0"/>
              <a:t>Compare solutions for the 50∆x wave with c’ = 0.5 and 0.25.  Run each simulation for 50 time units.  According to Fig. 4.3 (left), the amplitude error is supposed to be worse for c’ = 0.5.  Is it?  If not, why not?</a:t>
            </a:r>
          </a:p>
          <a:p>
            <a:r>
              <a:rPr lang="en-US" dirty="0"/>
              <a:t>Note 50 seconds requires 100 time steps with </a:t>
            </a:r>
            <a:r>
              <a:rPr lang="en-US" dirty="0" err="1"/>
              <a:t>dt</a:t>
            </a:r>
            <a:r>
              <a:rPr lang="en-US" dirty="0"/>
              <a:t> = 0.5 second, and 200 time steps for </a:t>
            </a:r>
            <a:r>
              <a:rPr lang="en-US" dirty="0" err="1"/>
              <a:t>dt</a:t>
            </a:r>
            <a:r>
              <a:rPr lang="en-US" dirty="0"/>
              <a:t> = 0.25 second.</a:t>
            </a:r>
          </a:p>
        </p:txBody>
      </p:sp>
      <p:sp>
        <p:nvSpPr>
          <p:cNvPr id="4" name="Slide Number Placeholder 3"/>
          <p:cNvSpPr>
            <a:spLocks noGrp="1"/>
          </p:cNvSpPr>
          <p:nvPr>
            <p:ph type="sldNum" sz="quarter" idx="12"/>
          </p:nvPr>
        </p:nvSpPr>
        <p:spPr/>
        <p:txBody>
          <a:bodyPr/>
          <a:lstStyle/>
          <a:p>
            <a:fld id="{DB0F9FC3-43F9-104D-A56F-01ABBC90AF42}" type="slidenum">
              <a:rPr lang="en-US" smtClean="0"/>
              <a:t>5</a:t>
            </a:fld>
            <a:endParaRPr lang="en-US"/>
          </a:p>
        </p:txBody>
      </p:sp>
    </p:spTree>
    <p:extLst>
      <p:ext uri="{BB962C8B-B14F-4D97-AF65-F5344CB8AC3E}">
        <p14:creationId xmlns:p14="http://schemas.microsoft.com/office/powerpoint/2010/main" val="745810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mplphaerr_mo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358959"/>
            <a:ext cx="8151423" cy="4470645"/>
          </a:xfrm>
          <a:prstGeom prst="rect">
            <a:avLst/>
          </a:prstGeom>
        </p:spPr>
      </p:pic>
      <p:sp>
        <p:nvSpPr>
          <p:cNvPr id="7" name="Rectangle 6"/>
          <p:cNvSpPr/>
          <p:nvPr/>
        </p:nvSpPr>
        <p:spPr>
          <a:xfrm>
            <a:off x="4651248" y="1802401"/>
            <a:ext cx="4183238" cy="380606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Experiment #4</a:t>
            </a:r>
          </a:p>
        </p:txBody>
      </p:sp>
      <p:sp>
        <p:nvSpPr>
          <p:cNvPr id="4" name="Rectangle 3"/>
          <p:cNvSpPr/>
          <p:nvPr/>
        </p:nvSpPr>
        <p:spPr>
          <a:xfrm>
            <a:off x="4123932" y="1802401"/>
            <a:ext cx="618756" cy="19116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4742688" y="2553402"/>
            <a:ext cx="4091798" cy="2031325"/>
          </a:xfrm>
          <a:prstGeom prst="rect">
            <a:avLst/>
          </a:prstGeom>
          <a:noFill/>
        </p:spPr>
        <p:txBody>
          <a:bodyPr wrap="none" rtlCol="0">
            <a:spAutoFit/>
          </a:bodyPr>
          <a:lstStyle/>
          <a:p>
            <a:r>
              <a:rPr lang="en-US" dirty="0"/>
              <a:t>Integrate a 50∆x wave for 50 sec</a:t>
            </a:r>
          </a:p>
          <a:p>
            <a:r>
              <a:rPr lang="en-US" dirty="0"/>
              <a:t>  for c’ = 0.5 and 0.25.</a:t>
            </a:r>
          </a:p>
          <a:p>
            <a:endParaRPr lang="en-US" dirty="0"/>
          </a:p>
          <a:p>
            <a:r>
              <a:rPr lang="en-US" dirty="0"/>
              <a:t>The plot at left indicates c’ = 0.5 has</a:t>
            </a:r>
          </a:p>
          <a:p>
            <a:r>
              <a:rPr lang="en-US" dirty="0"/>
              <a:t>  the worst amplitude error per time step.</a:t>
            </a:r>
          </a:p>
          <a:p>
            <a:endParaRPr lang="en-US" dirty="0"/>
          </a:p>
          <a:p>
            <a:r>
              <a:rPr lang="en-US" dirty="0"/>
              <a:t>Which solution is worse after 50 sec?</a:t>
            </a:r>
          </a:p>
        </p:txBody>
      </p:sp>
      <p:cxnSp>
        <p:nvCxnSpPr>
          <p:cNvPr id="8" name="Straight Connector 7"/>
          <p:cNvCxnSpPr/>
          <p:nvPr/>
        </p:nvCxnSpPr>
        <p:spPr>
          <a:xfrm>
            <a:off x="1320800" y="4483129"/>
            <a:ext cx="2946400" cy="0"/>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320803" y="4804859"/>
            <a:ext cx="2946400" cy="0"/>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7662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 #4</a:t>
            </a:r>
          </a:p>
        </p:txBody>
      </p:sp>
      <p:graphicFrame>
        <p:nvGraphicFramePr>
          <p:cNvPr id="3" name="Chart 2"/>
          <p:cNvGraphicFramePr>
            <a:graphicFrameLocks/>
          </p:cNvGraphicFramePr>
          <p:nvPr>
            <p:extLst>
              <p:ext uri="{D42A27DB-BD31-4B8C-83A1-F6EECF244321}">
                <p14:modId xmlns:p14="http://schemas.microsoft.com/office/powerpoint/2010/main" val="3277829442"/>
              </p:ext>
            </p:extLst>
          </p:nvPr>
        </p:nvGraphicFramePr>
        <p:xfrm>
          <a:off x="347019" y="1856129"/>
          <a:ext cx="5391150" cy="347345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4992760" y="4874676"/>
            <a:ext cx="3694040" cy="646331"/>
          </a:xfrm>
          <a:prstGeom prst="rect">
            <a:avLst/>
          </a:prstGeom>
          <a:noFill/>
        </p:spPr>
        <p:txBody>
          <a:bodyPr wrap="none" rtlCol="0">
            <a:spAutoFit/>
          </a:bodyPr>
          <a:lstStyle/>
          <a:p>
            <a:r>
              <a:rPr lang="en-US" dirty="0"/>
              <a:t>The c’ = 0.25 wave has lost amplitude</a:t>
            </a:r>
          </a:p>
          <a:p>
            <a:r>
              <a:rPr lang="en-US" dirty="0"/>
              <a:t> </a:t>
            </a:r>
            <a:r>
              <a:rPr lang="en-US" i="1" dirty="0"/>
              <a:t>faster</a:t>
            </a:r>
            <a:r>
              <a:rPr lang="en-US" dirty="0"/>
              <a:t> than the c’ = 0.5 wave.  </a:t>
            </a:r>
            <a:r>
              <a:rPr lang="en-US" b="1" dirty="0"/>
              <a:t>Why?</a:t>
            </a:r>
          </a:p>
        </p:txBody>
      </p:sp>
    </p:spTree>
    <p:extLst>
      <p:ext uri="{BB962C8B-B14F-4D97-AF65-F5344CB8AC3E}">
        <p14:creationId xmlns:p14="http://schemas.microsoft.com/office/powerpoint/2010/main" val="284092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8143"/>
            <a:ext cx="8229600" cy="1143000"/>
          </a:xfrm>
        </p:spPr>
        <p:txBody>
          <a:bodyPr/>
          <a:lstStyle/>
          <a:p>
            <a:r>
              <a:rPr lang="en-US" dirty="0"/>
              <a:t>Experiment #4</a:t>
            </a:r>
          </a:p>
        </p:txBody>
      </p:sp>
      <p:sp>
        <p:nvSpPr>
          <p:cNvPr id="4" name="TextBox 3"/>
          <p:cNvSpPr txBox="1"/>
          <p:nvPr/>
        </p:nvSpPr>
        <p:spPr>
          <a:xfrm>
            <a:off x="4992760" y="4874676"/>
            <a:ext cx="3694040" cy="1754327"/>
          </a:xfrm>
          <a:prstGeom prst="rect">
            <a:avLst/>
          </a:prstGeom>
          <a:noFill/>
        </p:spPr>
        <p:txBody>
          <a:bodyPr wrap="none" rtlCol="0">
            <a:spAutoFit/>
          </a:bodyPr>
          <a:lstStyle/>
          <a:p>
            <a:r>
              <a:rPr lang="en-US" dirty="0"/>
              <a:t>The c’ = 0.25 wave has lost amplitude</a:t>
            </a:r>
          </a:p>
          <a:p>
            <a:r>
              <a:rPr lang="en-US" dirty="0"/>
              <a:t> faster than the c’ = 0.5 wave.  </a:t>
            </a:r>
            <a:r>
              <a:rPr lang="en-US" b="1" dirty="0"/>
              <a:t>Why?</a:t>
            </a:r>
          </a:p>
          <a:p>
            <a:endParaRPr lang="en-US" b="1" dirty="0"/>
          </a:p>
          <a:p>
            <a:r>
              <a:rPr lang="en-US" b="1" dirty="0">
                <a:solidFill>
                  <a:srgbClr val="FF0000"/>
                </a:solidFill>
              </a:rPr>
              <a:t>The c’ = 0.5 loss per step IS larger</a:t>
            </a:r>
          </a:p>
          <a:p>
            <a:r>
              <a:rPr lang="en-US" b="1" dirty="0">
                <a:solidFill>
                  <a:srgbClr val="FF0000"/>
                </a:solidFill>
              </a:rPr>
              <a:t>  (20% vs. 15% per time step),</a:t>
            </a:r>
          </a:p>
          <a:p>
            <a:r>
              <a:rPr lang="en-US" b="1" dirty="0">
                <a:solidFill>
                  <a:srgbClr val="FF0000"/>
                </a:solidFill>
              </a:rPr>
              <a:t>but c’ = 0.25 requires more steps.</a:t>
            </a:r>
          </a:p>
        </p:txBody>
      </p:sp>
      <p:graphicFrame>
        <p:nvGraphicFramePr>
          <p:cNvPr id="5" name="Chart 4"/>
          <p:cNvGraphicFramePr>
            <a:graphicFrameLocks/>
          </p:cNvGraphicFramePr>
          <p:nvPr>
            <p:extLst>
              <p:ext uri="{D42A27DB-BD31-4B8C-83A1-F6EECF244321}">
                <p14:modId xmlns:p14="http://schemas.microsoft.com/office/powerpoint/2010/main" val="3849797963"/>
              </p:ext>
            </p:extLst>
          </p:nvPr>
        </p:nvGraphicFramePr>
        <p:xfrm>
          <a:off x="347472" y="1856232"/>
          <a:ext cx="5397500" cy="34671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B6F07F57-E2F1-444E-939A-90237878144A}"/>
              </a:ext>
            </a:extLst>
          </p:cNvPr>
          <p:cNvSpPr txBox="1"/>
          <p:nvPr/>
        </p:nvSpPr>
        <p:spPr>
          <a:xfrm>
            <a:off x="347472" y="5554980"/>
            <a:ext cx="3544625" cy="1200329"/>
          </a:xfrm>
          <a:prstGeom prst="rect">
            <a:avLst/>
          </a:prstGeom>
          <a:noFill/>
        </p:spPr>
        <p:txBody>
          <a:bodyPr wrap="none" rtlCol="0">
            <a:spAutoFit/>
          </a:bodyPr>
          <a:lstStyle/>
          <a:p>
            <a:r>
              <a:rPr lang="en-US" i="1" dirty="0"/>
              <a:t>It would seem from Fig. 4.3 that the</a:t>
            </a:r>
          </a:p>
          <a:p>
            <a:r>
              <a:rPr lang="en-US" i="1" dirty="0"/>
              <a:t> amplitude loss would be negligible,</a:t>
            </a:r>
          </a:p>
          <a:p>
            <a:r>
              <a:rPr lang="en-US" i="1" dirty="0"/>
              <a:t> but it’s every time step so it really</a:t>
            </a:r>
          </a:p>
          <a:p>
            <a:r>
              <a:rPr lang="en-US" i="1" dirty="0"/>
              <a:t> accumulates.</a:t>
            </a:r>
          </a:p>
        </p:txBody>
      </p:sp>
    </p:spTree>
    <p:extLst>
      <p:ext uri="{BB962C8B-B14F-4D97-AF65-F5344CB8AC3E}">
        <p14:creationId xmlns:p14="http://schemas.microsoft.com/office/powerpoint/2010/main" val="92280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 #5</a:t>
            </a:r>
          </a:p>
        </p:txBody>
      </p:sp>
      <p:sp>
        <p:nvSpPr>
          <p:cNvPr id="3" name="Content Placeholder 2"/>
          <p:cNvSpPr>
            <a:spLocks noGrp="1"/>
          </p:cNvSpPr>
          <p:nvPr>
            <p:ph idx="1"/>
          </p:nvPr>
        </p:nvSpPr>
        <p:spPr/>
        <p:txBody>
          <a:bodyPr>
            <a:normAutofit/>
          </a:bodyPr>
          <a:lstStyle/>
          <a:p>
            <a:r>
              <a:rPr lang="en-US" dirty="0"/>
              <a:t>According to Fig. 4.3 (right), the 2∆x wave isn’t supposed to move with time for any value of c’.  Does it move?  If it does, why does it?</a:t>
            </a:r>
          </a:p>
          <a:p>
            <a:r>
              <a:rPr lang="en-US" dirty="0"/>
              <a:t>Note that because a 2∆x wave is easily “lost” on the grid, you have to modify the code a little…</a:t>
            </a:r>
          </a:p>
          <a:p>
            <a:pPr marL="0" indent="0">
              <a:buNone/>
            </a:pPr>
            <a:r>
              <a:rPr lang="en-US" sz="2000" dirty="0">
                <a:latin typeface="Courier"/>
                <a:cs typeface="Courier"/>
              </a:rPr>
              <a:t>       xi=float(i-2)</a:t>
            </a:r>
          </a:p>
          <a:p>
            <a:pPr marL="0" indent="0">
              <a:buNone/>
            </a:pPr>
            <a:r>
              <a:rPr lang="en-US" sz="2000" dirty="0">
                <a:latin typeface="Courier"/>
                <a:cs typeface="Courier"/>
              </a:rPr>
              <a:t>       </a:t>
            </a:r>
            <a:r>
              <a:rPr lang="en-US" sz="2000" b="1" dirty="0">
                <a:latin typeface="Courier"/>
                <a:cs typeface="Courier"/>
              </a:rPr>
              <a:t>if(wavelength.eq.2) xi=xi+0.5</a:t>
            </a:r>
          </a:p>
          <a:p>
            <a:pPr marL="0" indent="0">
              <a:buNone/>
            </a:pPr>
            <a:r>
              <a:rPr lang="en-US" sz="2000" dirty="0">
                <a:latin typeface="Courier"/>
                <a:cs typeface="Courier"/>
              </a:rPr>
              <a:t>       u(</a:t>
            </a:r>
            <a:r>
              <a:rPr lang="en-US" sz="2000" dirty="0" err="1">
                <a:latin typeface="Courier"/>
                <a:cs typeface="Courier"/>
              </a:rPr>
              <a:t>i</a:t>
            </a:r>
            <a:r>
              <a:rPr lang="en-US" sz="2000" dirty="0">
                <a:latin typeface="Courier"/>
                <a:cs typeface="Courier"/>
              </a:rPr>
              <a:t>) = amp*sin(2*xi*</a:t>
            </a:r>
            <a:r>
              <a:rPr lang="en-US" sz="2000" dirty="0" err="1">
                <a:latin typeface="Courier"/>
                <a:cs typeface="Courier"/>
              </a:rPr>
              <a:t>trigpi</a:t>
            </a:r>
            <a:r>
              <a:rPr lang="en-US" sz="2000" dirty="0">
                <a:latin typeface="Courier"/>
                <a:cs typeface="Courier"/>
              </a:rPr>
              <a:t>/wavelength)</a:t>
            </a:r>
            <a:endParaRPr lang="en-US" sz="2000" dirty="0"/>
          </a:p>
        </p:txBody>
      </p:sp>
      <p:sp>
        <p:nvSpPr>
          <p:cNvPr id="4" name="Slide Number Placeholder 3"/>
          <p:cNvSpPr>
            <a:spLocks noGrp="1"/>
          </p:cNvSpPr>
          <p:nvPr>
            <p:ph type="sldNum" sz="quarter" idx="12"/>
          </p:nvPr>
        </p:nvSpPr>
        <p:spPr/>
        <p:txBody>
          <a:bodyPr/>
          <a:lstStyle/>
          <a:p>
            <a:fld id="{DB0F9FC3-43F9-104D-A56F-01ABBC90AF42}" type="slidenum">
              <a:rPr lang="en-US" smtClean="0"/>
              <a:t>9</a:t>
            </a:fld>
            <a:endParaRPr lang="en-US"/>
          </a:p>
        </p:txBody>
      </p:sp>
      <p:sp>
        <p:nvSpPr>
          <p:cNvPr id="5" name="TextBox 4"/>
          <p:cNvSpPr txBox="1"/>
          <p:nvPr/>
        </p:nvSpPr>
        <p:spPr>
          <a:xfrm>
            <a:off x="643467" y="6356350"/>
            <a:ext cx="5668852" cy="369332"/>
          </a:xfrm>
          <a:prstGeom prst="rect">
            <a:avLst/>
          </a:prstGeom>
          <a:noFill/>
        </p:spPr>
        <p:txBody>
          <a:bodyPr wrap="none" rtlCol="0">
            <a:spAutoFit/>
          </a:bodyPr>
          <a:lstStyle/>
          <a:p>
            <a:r>
              <a:rPr lang="en-US" b="1" dirty="0">
                <a:solidFill>
                  <a:srgbClr val="FF0000"/>
                </a:solidFill>
              </a:rPr>
              <a:t>Result</a:t>
            </a:r>
            <a:r>
              <a:rPr lang="en-US" dirty="0">
                <a:solidFill>
                  <a:srgbClr val="FF0000"/>
                </a:solidFill>
              </a:rPr>
              <a:t>: 2∆x wave DOES move, despite what Fig. 4.3 claims.</a:t>
            </a:r>
          </a:p>
        </p:txBody>
      </p:sp>
    </p:spTree>
    <p:extLst>
      <p:ext uri="{BB962C8B-B14F-4D97-AF65-F5344CB8AC3E}">
        <p14:creationId xmlns:p14="http://schemas.microsoft.com/office/powerpoint/2010/main" val="9626438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2995</TotalTime>
  <Words>878</Words>
  <Application>Microsoft Macintosh PowerPoint</Application>
  <PresentationFormat>On-screen Show (4:3)</PresentationFormat>
  <Paragraphs>118</Paragraphs>
  <Slides>15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Courier</vt:lpstr>
      <vt:lpstr>Symbol</vt:lpstr>
      <vt:lpstr>Office Theme</vt:lpstr>
      <vt:lpstr>Some MT#0A results</vt:lpstr>
      <vt:lpstr>Experiment #3</vt:lpstr>
      <vt:lpstr>Upstream: amplitude errors are wavelength-dependent (c’ ≠ 1)</vt:lpstr>
      <vt:lpstr>Experiment #3</vt:lpstr>
      <vt:lpstr>Experiment #4</vt:lpstr>
      <vt:lpstr>Experiment #4</vt:lpstr>
      <vt:lpstr>Experiment #4</vt:lpstr>
      <vt:lpstr>Experiment #4</vt:lpstr>
      <vt:lpstr>Experiment #5</vt:lpstr>
      <vt:lpstr>Experiment #6</vt:lpstr>
      <vt:lpstr>Initial condition and exact solution</vt:lpstr>
      <vt:lpstr>After 1 revolution (100 steps)…</vt:lpstr>
      <vt:lpstr>Wave component amplitudes over 100 time steps</vt:lpstr>
      <vt:lpstr>PowerPoint Presentation</vt:lpstr>
      <vt:lpstr>PowerPoint Presentation</vt:lpstr>
    </vt:vector>
  </TitlesOfParts>
  <Company>UCLA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MT0A results</dc:title>
  <dc:creator>Robert Fovell</dc:creator>
  <cp:lastModifiedBy>Fovell, Robert</cp:lastModifiedBy>
  <cp:revision>49</cp:revision>
  <dcterms:created xsi:type="dcterms:W3CDTF">2015-09-21T13:28:48Z</dcterms:created>
  <dcterms:modified xsi:type="dcterms:W3CDTF">2021-09-13T15:28:26Z</dcterms:modified>
</cp:coreProperties>
</file>