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3" r:id="rId2"/>
    <p:sldId id="269" r:id="rId3"/>
    <p:sldId id="274" r:id="rId4"/>
    <p:sldId id="271" r:id="rId5"/>
    <p:sldId id="272" r:id="rId6"/>
    <p:sldId id="273" r:id="rId7"/>
    <p:sldId id="280" r:id="rId8"/>
    <p:sldId id="284" r:id="rId9"/>
    <p:sldId id="285" r:id="rId10"/>
    <p:sldId id="286" r:id="rId11"/>
    <p:sldId id="277" r:id="rId12"/>
    <p:sldId id="278" r:id="rId13"/>
    <p:sldId id="27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63"/>
  </p:normalViewPr>
  <p:slideViewPr>
    <p:cSldViewPr snapToGrid="0" snapToObjects="1" showGuides="1">
      <p:cViewPr varScale="1">
        <p:scale>
          <a:sx n="112" d="100"/>
          <a:sy n="112" d="100"/>
        </p:scale>
        <p:origin x="144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fovell:Dropbox:ATM562:upstream_scheme_new_v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fovell:Dropbox:ATM562:upstream_scheme_new_v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fovell:Dropbox:ATM562:upstream_scheme_new_v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Macintosh%20HD:Users:fovell:Dropbox:ATM562:upstream_scheme_new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Leapfrog vs. RK3: 50∆x wave</a:t>
            </a:r>
          </a:p>
        </c:rich>
      </c:tx>
      <c:overlay val="0"/>
    </c:title>
    <c:autoTitleDeleted val="0"/>
    <c:plotArea>
      <c:layout/>
      <c:scatterChart>
        <c:scatterStyle val="lineMarker"/>
        <c:varyColors val="0"/>
        <c:ser>
          <c:idx val="0"/>
          <c:order val="0"/>
          <c:tx>
            <c:strRef>
              <c:f>'RK3 vs LF'!$T$1</c:f>
              <c:strCache>
                <c:ptCount val="1"/>
                <c:pt idx="0">
                  <c:v>RK3.2 cfl=1</c:v>
                </c:pt>
              </c:strCache>
            </c:strRef>
          </c:tx>
          <c:spPr>
            <a:ln>
              <a:solidFill>
                <a:srgbClr val="0000FF"/>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LF'!$T$2:$T$51</c:f>
              <c:numCache>
                <c:formatCode>General</c:formatCode>
                <c:ptCount val="50"/>
                <c:pt idx="0">
                  <c:v>0.16314147400000001</c:v>
                </c:pt>
                <c:pt idx="1">
                  <c:v>0.28486147499999998</c:v>
                </c:pt>
                <c:pt idx="2">
                  <c:v>0.402088583</c:v>
                </c:pt>
                <c:pt idx="3">
                  <c:v>0.51297479899999998</c:v>
                </c:pt>
                <c:pt idx="4">
                  <c:v>0.61577081700000003</c:v>
                </c:pt>
                <c:pt idx="5">
                  <c:v>0.70885604599999996</c:v>
                </c:pt>
                <c:pt idx="6">
                  <c:v>0.79076206699999996</c:v>
                </c:pt>
                <c:pt idx="7">
                  <c:v>0.86019754400000004</c:v>
                </c:pt>
                <c:pt idx="8">
                  <c:v>0.91606676600000003</c:v>
                </c:pt>
                <c:pt idx="9">
                  <c:v>0.95748919200000004</c:v>
                </c:pt>
                <c:pt idx="10">
                  <c:v>0.98381137799999996</c:v>
                </c:pt>
                <c:pt idx="11">
                  <c:v>0.99461841600000001</c:v>
                </c:pt>
                <c:pt idx="12">
                  <c:v>0.98973953699999995</c:v>
                </c:pt>
                <c:pt idx="13">
                  <c:v>0.96925222899999997</c:v>
                </c:pt>
                <c:pt idx="14">
                  <c:v>0.93347865299999999</c:v>
                </c:pt>
                <c:pt idx="15">
                  <c:v>0.88298428100000004</c:v>
                </c:pt>
                <c:pt idx="16">
                  <c:v>0.81856417699999995</c:v>
                </c:pt>
                <c:pt idx="17">
                  <c:v>0.74123525599999995</c:v>
                </c:pt>
                <c:pt idx="18">
                  <c:v>0.65221613599999995</c:v>
                </c:pt>
                <c:pt idx="19">
                  <c:v>0.55291151999999999</c:v>
                </c:pt>
                <c:pt idx="20">
                  <c:v>0.44488698199999999</c:v>
                </c:pt>
                <c:pt idx="21">
                  <c:v>0.32984656099999998</c:v>
                </c:pt>
                <c:pt idx="22">
                  <c:v>0.209603965</c:v>
                </c:pt>
                <c:pt idx="23" formatCode="0.00E+00">
                  <c:v>8.6055785400000001E-2</c:v>
                </c:pt>
                <c:pt idx="24" formatCode="0.00E+00">
                  <c:v>-3.8849055799999997E-2</c:v>
                </c:pt>
                <c:pt idx="25">
                  <c:v>-0.163142025</c:v>
                </c:pt>
                <c:pt idx="26">
                  <c:v>-0.28486120700000001</c:v>
                </c:pt>
                <c:pt idx="27">
                  <c:v>-0.40208911899999999</c:v>
                </c:pt>
                <c:pt idx="28">
                  <c:v>-0.51297467900000004</c:v>
                </c:pt>
                <c:pt idx="29">
                  <c:v>-0.61577093599999999</c:v>
                </c:pt>
                <c:pt idx="30">
                  <c:v>-0.70885604599999996</c:v>
                </c:pt>
                <c:pt idx="31">
                  <c:v>-0.79076194799999999</c:v>
                </c:pt>
                <c:pt idx="32">
                  <c:v>-0.86019706699999998</c:v>
                </c:pt>
                <c:pt idx="33">
                  <c:v>-0.91606617000000001</c:v>
                </c:pt>
                <c:pt idx="34">
                  <c:v>-0.95748883500000004</c:v>
                </c:pt>
                <c:pt idx="35">
                  <c:v>-0.98381084200000002</c:v>
                </c:pt>
                <c:pt idx="36">
                  <c:v>-0.994618118</c:v>
                </c:pt>
                <c:pt idx="37">
                  <c:v>-0.98973911999999997</c:v>
                </c:pt>
                <c:pt idx="38">
                  <c:v>-0.96925175200000002</c:v>
                </c:pt>
                <c:pt idx="39">
                  <c:v>-0.93347877300000004</c:v>
                </c:pt>
                <c:pt idx="40">
                  <c:v>-0.88298392299999995</c:v>
                </c:pt>
                <c:pt idx="41">
                  <c:v>-0.81856387900000005</c:v>
                </c:pt>
                <c:pt idx="42">
                  <c:v>-0.74123525599999995</c:v>
                </c:pt>
                <c:pt idx="43">
                  <c:v>-0.65221595799999998</c:v>
                </c:pt>
                <c:pt idx="44">
                  <c:v>-0.55291187799999997</c:v>
                </c:pt>
                <c:pt idx="45">
                  <c:v>-0.44488692299999999</c:v>
                </c:pt>
                <c:pt idx="46">
                  <c:v>-0.32984685899999999</c:v>
                </c:pt>
                <c:pt idx="47">
                  <c:v>-0.209604129</c:v>
                </c:pt>
                <c:pt idx="48" formatCode="0.00E+00">
                  <c:v>-8.6056187699999995E-2</c:v>
                </c:pt>
                <c:pt idx="49" formatCode="0.00E+00">
                  <c:v>3.8849018499999999E-2</c:v>
                </c:pt>
              </c:numCache>
            </c:numRef>
          </c:yVal>
          <c:smooth val="0"/>
          <c:extLst>
            <c:ext xmlns:c16="http://schemas.microsoft.com/office/drawing/2014/chart" uri="{C3380CC4-5D6E-409C-BE32-E72D297353CC}">
              <c16:uniqueId val="{00000000-3859-7A4F-A441-980FA1AA4FD4}"/>
            </c:ext>
          </c:extLst>
        </c:ser>
        <c:ser>
          <c:idx val="3"/>
          <c:order val="1"/>
          <c:tx>
            <c:strRef>
              <c:f>'RK3 vs LF'!$CJ$1</c:f>
              <c:strCache>
                <c:ptCount val="1"/>
                <c:pt idx="0">
                  <c:v>RK3.4 cfl=1</c:v>
                </c:pt>
              </c:strCache>
            </c:strRef>
          </c:tx>
          <c:spPr>
            <a:ln>
              <a:solidFill>
                <a:srgbClr val="008000"/>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LF'!$CJ$2:$CJ$51</c:f>
              <c:numCache>
                <c:formatCode>General</c:formatCode>
                <c:ptCount val="50"/>
                <c:pt idx="0" formatCode="0.00E+00">
                  <c:v>-1.8775463100000001E-6</c:v>
                </c:pt>
                <c:pt idx="1">
                  <c:v>0.124685057</c:v>
                </c:pt>
                <c:pt idx="2">
                  <c:v>0.247405767</c:v>
                </c:pt>
                <c:pt idx="3">
                  <c:v>0.36622494500000002</c:v>
                </c:pt>
                <c:pt idx="4">
                  <c:v>0.47926858100000003</c:v>
                </c:pt>
                <c:pt idx="5">
                  <c:v>0.58475375200000002</c:v>
                </c:pt>
                <c:pt idx="6">
                  <c:v>0.68101787599999997</c:v>
                </c:pt>
                <c:pt idx="7">
                  <c:v>0.76654064700000002</c:v>
                </c:pt>
                <c:pt idx="8">
                  <c:v>0.83997607200000002</c:v>
                </c:pt>
                <c:pt idx="9">
                  <c:v>0.90016263699999999</c:v>
                </c:pt>
                <c:pt idx="10">
                  <c:v>0.94615501199999996</c:v>
                </c:pt>
                <c:pt idx="11">
                  <c:v>0.97722363499999998</c:v>
                </c:pt>
                <c:pt idx="12">
                  <c:v>0.99288284800000004</c:v>
                </c:pt>
                <c:pt idx="13">
                  <c:v>0.99288243099999995</c:v>
                </c:pt>
                <c:pt idx="14">
                  <c:v>0.97722446900000004</c:v>
                </c:pt>
                <c:pt idx="15">
                  <c:v>0.946153998</c:v>
                </c:pt>
                <c:pt idx="16">
                  <c:v>0.90016347200000002</c:v>
                </c:pt>
                <c:pt idx="17">
                  <c:v>0.83997559499999996</c:v>
                </c:pt>
                <c:pt idx="18">
                  <c:v>0.76654189800000005</c:v>
                </c:pt>
                <c:pt idx="19">
                  <c:v>0.68101882899999999</c:v>
                </c:pt>
                <c:pt idx="20">
                  <c:v>0.58475691100000005</c:v>
                </c:pt>
                <c:pt idx="21">
                  <c:v>0.479271322</c:v>
                </c:pt>
                <c:pt idx="22">
                  <c:v>0.36622863999999999</c:v>
                </c:pt>
                <c:pt idx="23">
                  <c:v>0.247409552</c:v>
                </c:pt>
                <c:pt idx="24">
                  <c:v>0.124689035</c:v>
                </c:pt>
                <c:pt idx="25" formatCode="0.00E+00">
                  <c:v>1.8775463100000001E-6</c:v>
                </c:pt>
                <c:pt idx="26">
                  <c:v>-0.124685511</c:v>
                </c:pt>
                <c:pt idx="27">
                  <c:v>-0.24740540999999999</c:v>
                </c:pt>
                <c:pt idx="28">
                  <c:v>-0.36622494500000002</c:v>
                </c:pt>
                <c:pt idx="29">
                  <c:v>-0.479268372</c:v>
                </c:pt>
                <c:pt idx="30">
                  <c:v>-0.58475422899999996</c:v>
                </c:pt>
                <c:pt idx="31">
                  <c:v>-0.68101751799999999</c:v>
                </c:pt>
                <c:pt idx="32">
                  <c:v>-0.76654148099999997</c:v>
                </c:pt>
                <c:pt idx="33">
                  <c:v>-0.83997559499999996</c:v>
                </c:pt>
                <c:pt idx="34">
                  <c:v>-0.90016370999999995</c:v>
                </c:pt>
                <c:pt idx="35">
                  <c:v>-0.94615453500000002</c:v>
                </c:pt>
                <c:pt idx="36">
                  <c:v>-0.97722434999999996</c:v>
                </c:pt>
                <c:pt idx="37">
                  <c:v>-0.99288255000000003</c:v>
                </c:pt>
                <c:pt idx="38">
                  <c:v>-0.99288225200000002</c:v>
                </c:pt>
                <c:pt idx="39">
                  <c:v>-0.97722429</c:v>
                </c:pt>
                <c:pt idx="40">
                  <c:v>-0.94615441600000005</c:v>
                </c:pt>
                <c:pt idx="41">
                  <c:v>-0.90016317400000001</c:v>
                </c:pt>
                <c:pt idx="42">
                  <c:v>-0.839975476</c:v>
                </c:pt>
                <c:pt idx="43">
                  <c:v>-0.766542375</c:v>
                </c:pt>
                <c:pt idx="44">
                  <c:v>-0.68101847199999999</c:v>
                </c:pt>
                <c:pt idx="45">
                  <c:v>-0.58475661300000004</c:v>
                </c:pt>
                <c:pt idx="46">
                  <c:v>-0.47927099499999998</c:v>
                </c:pt>
                <c:pt idx="47">
                  <c:v>-0.36622849099999999</c:v>
                </c:pt>
                <c:pt idx="48">
                  <c:v>-0.247409254</c:v>
                </c:pt>
                <c:pt idx="49">
                  <c:v>-0.124689072</c:v>
                </c:pt>
              </c:numCache>
            </c:numRef>
          </c:yVal>
          <c:smooth val="0"/>
          <c:extLst>
            <c:ext xmlns:c16="http://schemas.microsoft.com/office/drawing/2014/chart" uri="{C3380CC4-5D6E-409C-BE32-E72D297353CC}">
              <c16:uniqueId val="{00000001-3859-7A4F-A441-980FA1AA4FD4}"/>
            </c:ext>
          </c:extLst>
        </c:ser>
        <c:ser>
          <c:idx val="1"/>
          <c:order val="2"/>
          <c:tx>
            <c:strRef>
              <c:f>'RK3 vs LF'!$U$1</c:f>
              <c:strCache>
                <c:ptCount val="1"/>
                <c:pt idx="0">
                  <c:v>exact</c:v>
                </c:pt>
              </c:strCache>
            </c:strRef>
          </c:tx>
          <c:spPr>
            <a:ln w="57150" cmpd="sng">
              <a:solidFill>
                <a:schemeClr val="tx1"/>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LF'!$U$2:$U$51</c:f>
              <c:numCache>
                <c:formatCode>General</c:formatCode>
                <c:ptCount val="50"/>
                <c:pt idx="0" formatCode="0.00E+00">
                  <c:v>-2.7021299E-6</c:v>
                </c:pt>
                <c:pt idx="1">
                  <c:v>0.12533059699999999</c:v>
                </c:pt>
                <c:pt idx="2">
                  <c:v>0.24868737199999999</c:v>
                </c:pt>
                <c:pt idx="3">
                  <c:v>0.36812219000000002</c:v>
                </c:pt>
                <c:pt idx="4">
                  <c:v>0.48175147200000001</c:v>
                </c:pt>
                <c:pt idx="5">
                  <c:v>0.58778327699999999</c:v>
                </c:pt>
                <c:pt idx="6">
                  <c:v>0.68454813999999997</c:v>
                </c:pt>
                <c:pt idx="7">
                  <c:v>0.77051418999999999</c:v>
                </c:pt>
                <c:pt idx="8">
                  <c:v>0.84432876099999998</c:v>
                </c:pt>
                <c:pt idx="9">
                  <c:v>0.90482610500000005</c:v>
                </c:pt>
                <c:pt idx="10">
                  <c:v>0.95105582499999997</c:v>
                </c:pt>
                <c:pt idx="11">
                  <c:v>0.98228687000000003</c:v>
                </c:pt>
                <c:pt idx="12">
                  <c:v>0.99802660899999995</c:v>
                </c:pt>
                <c:pt idx="13">
                  <c:v>0.99802684799999997</c:v>
                </c:pt>
                <c:pt idx="14">
                  <c:v>0.98228764499999999</c:v>
                </c:pt>
                <c:pt idx="15">
                  <c:v>0.95105713599999997</c:v>
                </c:pt>
                <c:pt idx="16">
                  <c:v>0.90482783300000003</c:v>
                </c:pt>
                <c:pt idx="17">
                  <c:v>0.84432887999999995</c:v>
                </c:pt>
                <c:pt idx="18">
                  <c:v>0.77051436900000003</c:v>
                </c:pt>
                <c:pt idx="19">
                  <c:v>0.68454837800000001</c:v>
                </c:pt>
                <c:pt idx="20">
                  <c:v>0.58778661499999996</c:v>
                </c:pt>
                <c:pt idx="21">
                  <c:v>0.48175510799999999</c:v>
                </c:pt>
                <c:pt idx="22">
                  <c:v>0.36812245799999999</c:v>
                </c:pt>
                <c:pt idx="23">
                  <c:v>0.248695061</c:v>
                </c:pt>
                <c:pt idx="24">
                  <c:v>0.12533848</c:v>
                </c:pt>
                <c:pt idx="25" formatCode="0.00E+00">
                  <c:v>1.4226142200000001E-6</c:v>
                </c:pt>
                <c:pt idx="26">
                  <c:v>-0.12533187900000001</c:v>
                </c:pt>
                <c:pt idx="27">
                  <c:v>-0.24868860800000001</c:v>
                </c:pt>
                <c:pt idx="28">
                  <c:v>-0.368123382</c:v>
                </c:pt>
                <c:pt idx="29">
                  <c:v>-0.48175260399999997</c:v>
                </c:pt>
                <c:pt idx="30">
                  <c:v>-0.58778428999999999</c:v>
                </c:pt>
                <c:pt idx="31">
                  <c:v>-0.68454629199999995</c:v>
                </c:pt>
                <c:pt idx="32">
                  <c:v>-0.77051258099999997</c:v>
                </c:pt>
                <c:pt idx="33">
                  <c:v>-0.84432739000000001</c:v>
                </c:pt>
                <c:pt idx="34">
                  <c:v>-0.90482664099999999</c:v>
                </c:pt>
                <c:pt idx="35">
                  <c:v>-0.95105624200000005</c:v>
                </c:pt>
                <c:pt idx="36">
                  <c:v>-0.98228710900000005</c:v>
                </c:pt>
                <c:pt idx="37">
                  <c:v>-0.99802643099999999</c:v>
                </c:pt>
                <c:pt idx="38">
                  <c:v>-0.99802702700000001</c:v>
                </c:pt>
                <c:pt idx="39">
                  <c:v>-0.98228812200000004</c:v>
                </c:pt>
                <c:pt idx="40">
                  <c:v>-0.95105791100000003</c:v>
                </c:pt>
                <c:pt idx="41">
                  <c:v>-0.90482729699999997</c:v>
                </c:pt>
                <c:pt idx="42">
                  <c:v>-0.84432822500000004</c:v>
                </c:pt>
                <c:pt idx="43">
                  <c:v>-0.77051353499999997</c:v>
                </c:pt>
                <c:pt idx="44">
                  <c:v>-0.68454742400000002</c:v>
                </c:pt>
                <c:pt idx="45">
                  <c:v>-0.58778560199999996</c:v>
                </c:pt>
                <c:pt idx="46">
                  <c:v>-0.481753975</c:v>
                </c:pt>
                <c:pt idx="47">
                  <c:v>-0.36812484299999998</c:v>
                </c:pt>
                <c:pt idx="48">
                  <c:v>-0.24869012800000001</c:v>
                </c:pt>
                <c:pt idx="49">
                  <c:v>-0.125333428</c:v>
                </c:pt>
              </c:numCache>
            </c:numRef>
          </c:yVal>
          <c:smooth val="0"/>
          <c:extLst>
            <c:ext xmlns:c16="http://schemas.microsoft.com/office/drawing/2014/chart" uri="{C3380CC4-5D6E-409C-BE32-E72D297353CC}">
              <c16:uniqueId val="{00000002-3859-7A4F-A441-980FA1AA4FD4}"/>
            </c:ext>
          </c:extLst>
        </c:ser>
        <c:ser>
          <c:idx val="2"/>
          <c:order val="3"/>
          <c:tx>
            <c:strRef>
              <c:f>'RK3 vs LF'!$V$1</c:f>
              <c:strCache>
                <c:ptCount val="1"/>
                <c:pt idx="0">
                  <c:v>LF cfl=1</c:v>
                </c:pt>
              </c:strCache>
            </c:strRef>
          </c:tx>
          <c:spPr>
            <a:ln w="28575" cmpd="sng">
              <a:solidFill>
                <a:srgbClr val="FF0000"/>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LF'!$V$2:$V$51</c:f>
              <c:numCache>
                <c:formatCode>General</c:formatCode>
                <c:ptCount val="50"/>
                <c:pt idx="0" formatCode="0.00E+00">
                  <c:v>-4.4703483600000002E-7</c:v>
                </c:pt>
                <c:pt idx="1">
                  <c:v>0.125332892</c:v>
                </c:pt>
                <c:pt idx="2">
                  <c:v>0.24869048599999999</c:v>
                </c:pt>
                <c:pt idx="3">
                  <c:v>0.368124962</c:v>
                </c:pt>
                <c:pt idx="4">
                  <c:v>0.48175317000000001</c:v>
                </c:pt>
                <c:pt idx="5">
                  <c:v>0.58778476700000004</c:v>
                </c:pt>
                <c:pt idx="6">
                  <c:v>0.68454784199999996</c:v>
                </c:pt>
                <c:pt idx="7">
                  <c:v>0.77051389199999998</c:v>
                </c:pt>
                <c:pt idx="8">
                  <c:v>0.84432744999999998</c:v>
                </c:pt>
                <c:pt idx="9">
                  <c:v>0.90482634299999998</c:v>
                </c:pt>
                <c:pt idx="10">
                  <c:v>0.95105749399999995</c:v>
                </c:pt>
                <c:pt idx="11">
                  <c:v>0.98228800299999997</c:v>
                </c:pt>
                <c:pt idx="12">
                  <c:v>0.99802583499999997</c:v>
                </c:pt>
                <c:pt idx="13">
                  <c:v>0.99802643099999999</c:v>
                </c:pt>
                <c:pt idx="14">
                  <c:v>0.98228853900000002</c:v>
                </c:pt>
                <c:pt idx="15">
                  <c:v>0.95105660000000003</c:v>
                </c:pt>
                <c:pt idx="16">
                  <c:v>0.90482646200000005</c:v>
                </c:pt>
                <c:pt idx="17">
                  <c:v>0.84432786699999995</c:v>
                </c:pt>
                <c:pt idx="18">
                  <c:v>0.770513475</c:v>
                </c:pt>
                <c:pt idx="19">
                  <c:v>0.68454706700000001</c:v>
                </c:pt>
                <c:pt idx="20">
                  <c:v>0.58778482700000001</c:v>
                </c:pt>
                <c:pt idx="21">
                  <c:v>0.48175340900000002</c:v>
                </c:pt>
                <c:pt idx="22">
                  <c:v>0.36812478300000001</c:v>
                </c:pt>
                <c:pt idx="23">
                  <c:v>0.24868989</c:v>
                </c:pt>
                <c:pt idx="24">
                  <c:v>0.125333101</c:v>
                </c:pt>
                <c:pt idx="25" formatCode="0.00E+00">
                  <c:v>2.08616257E-7</c:v>
                </c:pt>
                <c:pt idx="26">
                  <c:v>-0.12533307099999999</c:v>
                </c:pt>
                <c:pt idx="27">
                  <c:v>-0.24869000899999999</c:v>
                </c:pt>
                <c:pt idx="28">
                  <c:v>-0.36812519999999999</c:v>
                </c:pt>
                <c:pt idx="29">
                  <c:v>-0.48175394500000002</c:v>
                </c:pt>
                <c:pt idx="30">
                  <c:v>-0.58778524399999998</c:v>
                </c:pt>
                <c:pt idx="31">
                  <c:v>-0.68454712600000001</c:v>
                </c:pt>
                <c:pt idx="32">
                  <c:v>-0.77051329599999996</c:v>
                </c:pt>
                <c:pt idx="33">
                  <c:v>-0.84432780699999999</c:v>
                </c:pt>
                <c:pt idx="34">
                  <c:v>-0.90482699899999997</c:v>
                </c:pt>
                <c:pt idx="35">
                  <c:v>-0.95105683799999996</c:v>
                </c:pt>
                <c:pt idx="36">
                  <c:v>-0.98228716900000002</c:v>
                </c:pt>
                <c:pt idx="37">
                  <c:v>-0.99802666900000003</c:v>
                </c:pt>
                <c:pt idx="38">
                  <c:v>-0.998026788</c:v>
                </c:pt>
                <c:pt idx="39">
                  <c:v>-0.98228669199999996</c:v>
                </c:pt>
                <c:pt idx="40">
                  <c:v>-0.95105647999999998</c:v>
                </c:pt>
                <c:pt idx="41">
                  <c:v>-0.90482699899999997</c:v>
                </c:pt>
                <c:pt idx="42">
                  <c:v>-0.84432798600000003</c:v>
                </c:pt>
                <c:pt idx="43">
                  <c:v>-0.77051359399999997</c:v>
                </c:pt>
                <c:pt idx="44">
                  <c:v>-0.68454623199999998</c:v>
                </c:pt>
                <c:pt idx="45">
                  <c:v>-0.587784529</c:v>
                </c:pt>
                <c:pt idx="46">
                  <c:v>-0.48175418399999997</c:v>
                </c:pt>
                <c:pt idx="47">
                  <c:v>-0.36812436599999998</c:v>
                </c:pt>
                <c:pt idx="48">
                  <c:v>-0.24868923400000001</c:v>
                </c:pt>
                <c:pt idx="49">
                  <c:v>-0.12533235500000001</c:v>
                </c:pt>
              </c:numCache>
            </c:numRef>
          </c:yVal>
          <c:smooth val="0"/>
          <c:extLst>
            <c:ext xmlns:c16="http://schemas.microsoft.com/office/drawing/2014/chart" uri="{C3380CC4-5D6E-409C-BE32-E72D297353CC}">
              <c16:uniqueId val="{00000003-3859-7A4F-A441-980FA1AA4FD4}"/>
            </c:ext>
          </c:extLst>
        </c:ser>
        <c:dLbls>
          <c:showLegendKey val="0"/>
          <c:showVal val="0"/>
          <c:showCatName val="0"/>
          <c:showSerName val="0"/>
          <c:showPercent val="0"/>
          <c:showBubbleSize val="0"/>
        </c:dLbls>
        <c:axId val="2110291720"/>
        <c:axId val="2110295240"/>
      </c:scatterChart>
      <c:valAx>
        <c:axId val="2110291720"/>
        <c:scaling>
          <c:orientation val="minMax"/>
          <c:max val="50"/>
          <c:min val="0"/>
        </c:scaling>
        <c:delete val="0"/>
        <c:axPos val="b"/>
        <c:numFmt formatCode="General" sourceLinked="1"/>
        <c:majorTickMark val="out"/>
        <c:minorTickMark val="none"/>
        <c:tickLblPos val="nextTo"/>
        <c:spPr>
          <a:ln w="38100" cmpd="sng">
            <a:solidFill>
              <a:schemeClr val="tx1"/>
            </a:solidFill>
          </a:ln>
        </c:spPr>
        <c:crossAx val="2110295240"/>
        <c:crosses val="autoZero"/>
        <c:crossBetween val="midCat"/>
      </c:valAx>
      <c:valAx>
        <c:axId val="2110295240"/>
        <c:scaling>
          <c:orientation val="minMax"/>
        </c:scaling>
        <c:delete val="0"/>
        <c:axPos val="l"/>
        <c:majorGridlines/>
        <c:numFmt formatCode="General" sourceLinked="1"/>
        <c:majorTickMark val="out"/>
        <c:minorTickMark val="none"/>
        <c:tickLblPos val="nextTo"/>
        <c:crossAx val="2110291720"/>
        <c:crosses val="autoZero"/>
        <c:crossBetween val="midCat"/>
      </c:valAx>
      <c:spPr>
        <a:solidFill>
          <a:schemeClr val="lt1"/>
        </a:solidFill>
        <a:ln w="25400" cap="flat" cmpd="sng" algn="ctr">
          <a:solidFill>
            <a:schemeClr val="dk1"/>
          </a:solidFill>
          <a:prstDash val="solid"/>
        </a:ln>
        <a:effectLst/>
      </c:spPr>
    </c:plotArea>
    <c:legend>
      <c:legendPos val="b"/>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Leapfrog vs. RK3: 25∆x wave</a:t>
            </a:r>
          </a:p>
        </c:rich>
      </c:tx>
      <c:overlay val="0"/>
    </c:title>
    <c:autoTitleDeleted val="0"/>
    <c:plotArea>
      <c:layout/>
      <c:scatterChart>
        <c:scatterStyle val="lineMarker"/>
        <c:varyColors val="0"/>
        <c:ser>
          <c:idx val="0"/>
          <c:order val="0"/>
          <c:tx>
            <c:strRef>
              <c:f>'RK3 vs LF'!$I$1</c:f>
              <c:strCache>
                <c:ptCount val="1"/>
                <c:pt idx="0">
                  <c:v>RK3.2 cfl=1</c:v>
                </c:pt>
              </c:strCache>
            </c:strRef>
          </c:tx>
          <c:spPr>
            <a:ln>
              <a:solidFill>
                <a:srgbClr val="0000FF"/>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LF'!$I$2:$I$51</c:f>
              <c:numCache>
                <c:formatCode>General</c:formatCode>
                <c:ptCount val="50"/>
                <c:pt idx="0">
                  <c:v>0.89194971300000003</c:v>
                </c:pt>
                <c:pt idx="1">
                  <c:v>0.92478662700000003</c:v>
                </c:pt>
                <c:pt idx="2">
                  <c:v>0.89951527099999995</c:v>
                </c:pt>
                <c:pt idx="3">
                  <c:v>0.81772434699999996</c:v>
                </c:pt>
                <c:pt idx="4">
                  <c:v>0.68455243099999996</c:v>
                </c:pt>
                <c:pt idx="5">
                  <c:v>0.50836801499999995</c:v>
                </c:pt>
                <c:pt idx="6">
                  <c:v>0.30024072499999999</c:v>
                </c:pt>
                <c:pt idx="7" formatCode="0.00E+00">
                  <c:v>7.3248356599999995E-2</c:v>
                </c:pt>
                <c:pt idx="8">
                  <c:v>-0.158346921</c:v>
                </c:pt>
                <c:pt idx="9">
                  <c:v>-0.37999212700000001</c:v>
                </c:pt>
                <c:pt idx="10">
                  <c:v>-0.57776159000000005</c:v>
                </c:pt>
                <c:pt idx="11">
                  <c:v>-0.73922795100000005</c:v>
                </c:pt>
                <c:pt idx="12">
                  <c:v>-0.85424560299999996</c:v>
                </c:pt>
                <c:pt idx="13">
                  <c:v>-0.91558843899999998</c:v>
                </c:pt>
                <c:pt idx="14">
                  <c:v>-0.91940075200000004</c:v>
                </c:pt>
                <c:pt idx="15">
                  <c:v>-0.86544454100000001</c:v>
                </c:pt>
                <c:pt idx="16">
                  <c:v>-0.75710856900000001</c:v>
                </c:pt>
                <c:pt idx="17">
                  <c:v>-0.60120135500000005</c:v>
                </c:pt>
                <c:pt idx="18">
                  <c:v>-0.40751826800000002</c:v>
                </c:pt>
                <c:pt idx="19">
                  <c:v>-0.18822857700000001</c:v>
                </c:pt>
                <c:pt idx="20" formatCode="0.00E+00">
                  <c:v>4.2887181000000003E-2</c:v>
                </c:pt>
                <c:pt idx="21">
                  <c:v>0.27130872</c:v>
                </c:pt>
                <c:pt idx="22">
                  <c:v>0.482682526</c:v>
                </c:pt>
                <c:pt idx="23">
                  <c:v>0.66372788000000005</c:v>
                </c:pt>
                <c:pt idx="24">
                  <c:v>0.803069115</c:v>
                </c:pt>
                <c:pt idx="25">
                  <c:v>0.891949832</c:v>
                </c:pt>
                <c:pt idx="26">
                  <c:v>0.924786687</c:v>
                </c:pt>
                <c:pt idx="27">
                  <c:v>0.89951527099999995</c:v>
                </c:pt>
                <c:pt idx="28">
                  <c:v>0.81772458599999998</c:v>
                </c:pt>
                <c:pt idx="29">
                  <c:v>0.68455278900000005</c:v>
                </c:pt>
                <c:pt idx="30">
                  <c:v>0.50836843300000001</c:v>
                </c:pt>
                <c:pt idx="31">
                  <c:v>0.30024105299999998</c:v>
                </c:pt>
                <c:pt idx="32" formatCode="0.00E+00">
                  <c:v>7.3248445999999995E-2</c:v>
                </c:pt>
                <c:pt idx="33">
                  <c:v>-0.158346668</c:v>
                </c:pt>
                <c:pt idx="34">
                  <c:v>-0.37999212700000001</c:v>
                </c:pt>
                <c:pt idx="35">
                  <c:v>-0.57776129200000004</c:v>
                </c:pt>
                <c:pt idx="36">
                  <c:v>-0.73922717599999999</c:v>
                </c:pt>
                <c:pt idx="37">
                  <c:v>-0.854245543</c:v>
                </c:pt>
                <c:pt idx="38">
                  <c:v>-0.91558766400000002</c:v>
                </c:pt>
                <c:pt idx="39">
                  <c:v>-0.91940069199999996</c:v>
                </c:pt>
                <c:pt idx="40">
                  <c:v>-0.86544400499999996</c:v>
                </c:pt>
                <c:pt idx="41">
                  <c:v>-0.75710886700000002</c:v>
                </c:pt>
                <c:pt idx="42">
                  <c:v>-0.60120129600000005</c:v>
                </c:pt>
                <c:pt idx="43">
                  <c:v>-0.40751805899999999</c:v>
                </c:pt>
                <c:pt idx="44">
                  <c:v>-0.18822939699999999</c:v>
                </c:pt>
                <c:pt idx="45" formatCode="0.00E+00">
                  <c:v>4.2887166099999999E-2</c:v>
                </c:pt>
                <c:pt idx="46">
                  <c:v>0.27130821300000002</c:v>
                </c:pt>
                <c:pt idx="47">
                  <c:v>0.48268285399999999</c:v>
                </c:pt>
                <c:pt idx="48">
                  <c:v>0.66372788000000005</c:v>
                </c:pt>
                <c:pt idx="49">
                  <c:v>0.80306923399999997</c:v>
                </c:pt>
              </c:numCache>
            </c:numRef>
          </c:yVal>
          <c:smooth val="0"/>
          <c:extLst>
            <c:ext xmlns:c16="http://schemas.microsoft.com/office/drawing/2014/chart" uri="{C3380CC4-5D6E-409C-BE32-E72D297353CC}">
              <c16:uniqueId val="{00000000-C807-8847-83F5-6843B67AD6FB}"/>
            </c:ext>
          </c:extLst>
        </c:ser>
        <c:ser>
          <c:idx val="1"/>
          <c:order val="1"/>
          <c:tx>
            <c:strRef>
              <c:f>'RK3 vs LF'!$J$1</c:f>
              <c:strCache>
                <c:ptCount val="1"/>
                <c:pt idx="0">
                  <c:v>exact</c:v>
                </c:pt>
              </c:strCache>
            </c:strRef>
          </c:tx>
          <c:spPr>
            <a:ln w="57150" cmpd="sng">
              <a:solidFill>
                <a:schemeClr val="tx1"/>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LF'!$J$2:$J$51</c:f>
              <c:numCache>
                <c:formatCode>General</c:formatCode>
                <c:ptCount val="50"/>
                <c:pt idx="0" formatCode="0.00E+00">
                  <c:v>-5.4042598099999998E-6</c:v>
                </c:pt>
                <c:pt idx="1">
                  <c:v>0.24868474900000001</c:v>
                </c:pt>
                <c:pt idx="2">
                  <c:v>0.481749117</c:v>
                </c:pt>
                <c:pt idx="3">
                  <c:v>0.68454337099999996</c:v>
                </c:pt>
                <c:pt idx="4">
                  <c:v>0.84432524399999997</c:v>
                </c:pt>
                <c:pt idx="5">
                  <c:v>0.95105499000000004</c:v>
                </c:pt>
                <c:pt idx="6">
                  <c:v>0.99802690699999996</c:v>
                </c:pt>
                <c:pt idx="7">
                  <c:v>0.98228669199999996</c:v>
                </c:pt>
                <c:pt idx="8">
                  <c:v>0.90482574699999996</c:v>
                </c:pt>
                <c:pt idx="9">
                  <c:v>0.77051609799999998</c:v>
                </c:pt>
                <c:pt idx="10">
                  <c:v>0.58778881999999999</c:v>
                </c:pt>
                <c:pt idx="11">
                  <c:v>0.36812853800000001</c:v>
                </c:pt>
                <c:pt idx="12">
                  <c:v>0.125337377</c:v>
                </c:pt>
                <c:pt idx="13">
                  <c:v>-0.125329196</c:v>
                </c:pt>
                <c:pt idx="14">
                  <c:v>-0.36812084899999997</c:v>
                </c:pt>
                <c:pt idx="15">
                  <c:v>-0.58778214500000003</c:v>
                </c:pt>
                <c:pt idx="16">
                  <c:v>-0.77051085200000002</c:v>
                </c:pt>
                <c:pt idx="17">
                  <c:v>-0.90482550900000003</c:v>
                </c:pt>
                <c:pt idx="18">
                  <c:v>-0.98228657200000002</c:v>
                </c:pt>
                <c:pt idx="19">
                  <c:v>-0.99802696700000004</c:v>
                </c:pt>
                <c:pt idx="20">
                  <c:v>-0.95105755300000006</c:v>
                </c:pt>
                <c:pt idx="21">
                  <c:v>-0.84432965500000001</c:v>
                </c:pt>
                <c:pt idx="22">
                  <c:v>-0.68454384800000001</c:v>
                </c:pt>
                <c:pt idx="23">
                  <c:v>-0.48176303500000001</c:v>
                </c:pt>
                <c:pt idx="24">
                  <c:v>-0.24870012699999999</c:v>
                </c:pt>
                <c:pt idx="25" formatCode="0.00E+00">
                  <c:v>-2.8452284400000001E-6</c:v>
                </c:pt>
                <c:pt idx="26">
                  <c:v>0.248687238</c:v>
                </c:pt>
                <c:pt idx="27">
                  <c:v>0.48175135299999999</c:v>
                </c:pt>
                <c:pt idx="28">
                  <c:v>0.68454527899999995</c:v>
                </c:pt>
                <c:pt idx="29">
                  <c:v>0.84432661499999995</c:v>
                </c:pt>
                <c:pt idx="30">
                  <c:v>0.95105582499999997</c:v>
                </c:pt>
                <c:pt idx="31">
                  <c:v>0.99802660899999995</c:v>
                </c:pt>
                <c:pt idx="32">
                  <c:v>0.98228764499999999</c:v>
                </c:pt>
                <c:pt idx="33">
                  <c:v>0.90482789299999999</c:v>
                </c:pt>
                <c:pt idx="34">
                  <c:v>0.770514488</c:v>
                </c:pt>
                <c:pt idx="35">
                  <c:v>0.58778673400000003</c:v>
                </c:pt>
                <c:pt idx="36">
                  <c:v>0.36812615399999998</c:v>
                </c:pt>
                <c:pt idx="37">
                  <c:v>0.12534241400000001</c:v>
                </c:pt>
                <c:pt idx="38">
                  <c:v>-0.12532415999999999</c:v>
                </c:pt>
                <c:pt idx="39">
                  <c:v>-0.36811613999999998</c:v>
                </c:pt>
                <c:pt idx="40">
                  <c:v>-0.58777803200000001</c:v>
                </c:pt>
                <c:pt idx="41">
                  <c:v>-0.77051246200000001</c:v>
                </c:pt>
                <c:pt idx="42">
                  <c:v>-0.90482658100000002</c:v>
                </c:pt>
                <c:pt idx="43">
                  <c:v>-0.98228704899999997</c:v>
                </c:pt>
                <c:pt idx="44">
                  <c:v>-0.998026788</c:v>
                </c:pt>
                <c:pt idx="45">
                  <c:v>-0.95105677799999999</c:v>
                </c:pt>
                <c:pt idx="46">
                  <c:v>-0.84432828400000004</c:v>
                </c:pt>
                <c:pt idx="47">
                  <c:v>-0.68454754399999995</c:v>
                </c:pt>
                <c:pt idx="48">
                  <c:v>-0.48175409400000002</c:v>
                </c:pt>
                <c:pt idx="49">
                  <c:v>-0.248690262</c:v>
                </c:pt>
              </c:numCache>
            </c:numRef>
          </c:yVal>
          <c:smooth val="0"/>
          <c:extLst>
            <c:ext xmlns:c16="http://schemas.microsoft.com/office/drawing/2014/chart" uri="{C3380CC4-5D6E-409C-BE32-E72D297353CC}">
              <c16:uniqueId val="{00000001-C807-8847-83F5-6843B67AD6FB}"/>
            </c:ext>
          </c:extLst>
        </c:ser>
        <c:ser>
          <c:idx val="2"/>
          <c:order val="2"/>
          <c:tx>
            <c:strRef>
              <c:f>'RK3 vs LF'!$K$1</c:f>
              <c:strCache>
                <c:ptCount val="1"/>
                <c:pt idx="0">
                  <c:v>LF cfl=1</c:v>
                </c:pt>
              </c:strCache>
            </c:strRef>
          </c:tx>
          <c:spPr>
            <a:ln w="28575" cmpd="sng">
              <a:solidFill>
                <a:srgbClr val="FF0000"/>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LF'!$K$2:$K$51</c:f>
              <c:numCache>
                <c:formatCode>General</c:formatCode>
                <c:ptCount val="50"/>
                <c:pt idx="0" formatCode="0.00E+00">
                  <c:v>-2.3841857899999999E-7</c:v>
                </c:pt>
                <c:pt idx="1">
                  <c:v>0.24869006900000001</c:v>
                </c:pt>
                <c:pt idx="2">
                  <c:v>0.481753826</c:v>
                </c:pt>
                <c:pt idx="3">
                  <c:v>0.68454664899999995</c:v>
                </c:pt>
                <c:pt idx="4">
                  <c:v>0.84432822500000004</c:v>
                </c:pt>
                <c:pt idx="5">
                  <c:v>0.95105683799999996</c:v>
                </c:pt>
                <c:pt idx="6">
                  <c:v>0.99802637100000002</c:v>
                </c:pt>
                <c:pt idx="7">
                  <c:v>0.982287884</c:v>
                </c:pt>
                <c:pt idx="8">
                  <c:v>0.90482759499999998</c:v>
                </c:pt>
                <c:pt idx="9">
                  <c:v>0.77051329599999996</c:v>
                </c:pt>
                <c:pt idx="10">
                  <c:v>0.58778441000000003</c:v>
                </c:pt>
                <c:pt idx="11">
                  <c:v>0.36812412700000002</c:v>
                </c:pt>
                <c:pt idx="12">
                  <c:v>0.12533414400000001</c:v>
                </c:pt>
                <c:pt idx="13">
                  <c:v>-0.12533325000000001</c:v>
                </c:pt>
                <c:pt idx="14">
                  <c:v>-0.36812573700000001</c:v>
                </c:pt>
                <c:pt idx="15">
                  <c:v>-0.58778542300000003</c:v>
                </c:pt>
                <c:pt idx="16">
                  <c:v>-0.77051246200000001</c:v>
                </c:pt>
                <c:pt idx="17">
                  <c:v>-0.90482735599999997</c:v>
                </c:pt>
                <c:pt idx="18">
                  <c:v>-0.98228812200000004</c:v>
                </c:pt>
                <c:pt idx="19">
                  <c:v>-0.99802648999999999</c:v>
                </c:pt>
                <c:pt idx="20">
                  <c:v>-0.95105564600000003</c:v>
                </c:pt>
                <c:pt idx="21">
                  <c:v>-0.84432792700000003</c:v>
                </c:pt>
                <c:pt idx="22">
                  <c:v>-0.68454778199999999</c:v>
                </c:pt>
                <c:pt idx="23">
                  <c:v>-0.48175358800000001</c:v>
                </c:pt>
                <c:pt idx="24">
                  <c:v>-0.24868881700000001</c:v>
                </c:pt>
                <c:pt idx="25" formatCode="0.00E+00">
                  <c:v>-5.9604644800000003E-8</c:v>
                </c:pt>
                <c:pt idx="26">
                  <c:v>0.24868911499999999</c:v>
                </c:pt>
                <c:pt idx="27">
                  <c:v>0.48175388600000002</c:v>
                </c:pt>
                <c:pt idx="28">
                  <c:v>0.68454837800000001</c:v>
                </c:pt>
                <c:pt idx="29">
                  <c:v>0.84432834400000001</c:v>
                </c:pt>
                <c:pt idx="30">
                  <c:v>0.95105564600000003</c:v>
                </c:pt>
                <c:pt idx="31">
                  <c:v>0.99802637100000002</c:v>
                </c:pt>
                <c:pt idx="32">
                  <c:v>0.98228812200000004</c:v>
                </c:pt>
                <c:pt idx="33">
                  <c:v>0.90482604499999997</c:v>
                </c:pt>
                <c:pt idx="34">
                  <c:v>0.77051198499999995</c:v>
                </c:pt>
                <c:pt idx="35">
                  <c:v>0.58778542300000003</c:v>
                </c:pt>
                <c:pt idx="36">
                  <c:v>0.36812531900000001</c:v>
                </c:pt>
                <c:pt idx="37">
                  <c:v>0.12533223600000001</c:v>
                </c:pt>
                <c:pt idx="38">
                  <c:v>-0.125333905</c:v>
                </c:pt>
                <c:pt idx="39">
                  <c:v>-0.36812370999999999</c:v>
                </c:pt>
                <c:pt idx="40">
                  <c:v>-0.58778500600000005</c:v>
                </c:pt>
                <c:pt idx="41">
                  <c:v>-0.77051430899999995</c:v>
                </c:pt>
                <c:pt idx="42">
                  <c:v>-0.90482777400000003</c:v>
                </c:pt>
                <c:pt idx="43">
                  <c:v>-0.98228621500000002</c:v>
                </c:pt>
                <c:pt idx="44">
                  <c:v>-0.99802613299999998</c:v>
                </c:pt>
                <c:pt idx="45">
                  <c:v>-0.95105683799999996</c:v>
                </c:pt>
                <c:pt idx="46">
                  <c:v>-0.84432840300000001</c:v>
                </c:pt>
                <c:pt idx="47">
                  <c:v>-0.68454569600000004</c:v>
                </c:pt>
                <c:pt idx="48">
                  <c:v>-0.48175311100000001</c:v>
                </c:pt>
                <c:pt idx="49">
                  <c:v>-0.24868905499999999</c:v>
                </c:pt>
              </c:numCache>
            </c:numRef>
          </c:yVal>
          <c:smooth val="0"/>
          <c:extLst>
            <c:ext xmlns:c16="http://schemas.microsoft.com/office/drawing/2014/chart" uri="{C3380CC4-5D6E-409C-BE32-E72D297353CC}">
              <c16:uniqueId val="{00000002-C807-8847-83F5-6843B67AD6FB}"/>
            </c:ext>
          </c:extLst>
        </c:ser>
        <c:ser>
          <c:idx val="3"/>
          <c:order val="3"/>
          <c:tx>
            <c:strRef>
              <c:f>'RK3 vs LF'!$CP$1</c:f>
              <c:strCache>
                <c:ptCount val="1"/>
                <c:pt idx="0">
                  <c:v>RK3.4 cfl=1</c:v>
                </c:pt>
              </c:strCache>
            </c:strRef>
          </c:tx>
          <c:spPr>
            <a:ln>
              <a:solidFill>
                <a:srgbClr val="008000"/>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LF'!$CP$2:$CP$51</c:f>
              <c:numCache>
                <c:formatCode>General</c:formatCode>
                <c:ptCount val="50"/>
                <c:pt idx="0" formatCode="0.00E+00">
                  <c:v>4.54485416E-6</c:v>
                </c:pt>
                <c:pt idx="1">
                  <c:v>0.229265943</c:v>
                </c:pt>
                <c:pt idx="2">
                  <c:v>0.44412153999999998</c:v>
                </c:pt>
                <c:pt idx="3">
                  <c:v>0.63107174600000004</c:v>
                </c:pt>
                <c:pt idx="4">
                  <c:v>0.77836918799999999</c:v>
                </c:pt>
                <c:pt idx="5">
                  <c:v>0.87675946999999999</c:v>
                </c:pt>
                <c:pt idx="6">
                  <c:v>0.92005848899999998</c:v>
                </c:pt>
                <c:pt idx="7">
                  <c:v>0.90554869199999999</c:v>
                </c:pt>
                <c:pt idx="8">
                  <c:v>0.83413797599999995</c:v>
                </c:pt>
                <c:pt idx="9">
                  <c:v>0.71031725400000001</c:v>
                </c:pt>
                <c:pt idx="10">
                  <c:v>0.54186272599999996</c:v>
                </c:pt>
                <c:pt idx="11">
                  <c:v>0.33936262099999998</c:v>
                </c:pt>
                <c:pt idx="12">
                  <c:v>0.11553811999999999</c:v>
                </c:pt>
                <c:pt idx="13">
                  <c:v>-0.115544826</c:v>
                </c:pt>
                <c:pt idx="14">
                  <c:v>-0.33936849200000002</c:v>
                </c:pt>
                <c:pt idx="15">
                  <c:v>-0.54186779299999999</c:v>
                </c:pt>
                <c:pt idx="16">
                  <c:v>-0.71032077100000002</c:v>
                </c:pt>
                <c:pt idx="17">
                  <c:v>-0.83414107599999998</c:v>
                </c:pt>
                <c:pt idx="18">
                  <c:v>-0.90554899</c:v>
                </c:pt>
                <c:pt idx="19">
                  <c:v>-0.92005848899999998</c:v>
                </c:pt>
                <c:pt idx="20">
                  <c:v>-0.87675630999999998</c:v>
                </c:pt>
                <c:pt idx="21">
                  <c:v>-0.77836501599999997</c:v>
                </c:pt>
                <c:pt idx="22">
                  <c:v>-0.63106536899999999</c:v>
                </c:pt>
                <c:pt idx="23">
                  <c:v>-0.444114387</c:v>
                </c:pt>
                <c:pt idx="24">
                  <c:v>-0.22925712200000001</c:v>
                </c:pt>
                <c:pt idx="25" formatCode="0.00E+00">
                  <c:v>4.5597553300000003E-6</c:v>
                </c:pt>
                <c:pt idx="26">
                  <c:v>0.229265735</c:v>
                </c:pt>
                <c:pt idx="27">
                  <c:v>0.44412127099999998</c:v>
                </c:pt>
                <c:pt idx="28">
                  <c:v>0.63107204400000005</c:v>
                </c:pt>
                <c:pt idx="29">
                  <c:v>0.77836900899999995</c:v>
                </c:pt>
                <c:pt idx="30">
                  <c:v>0.87675941000000002</c:v>
                </c:pt>
                <c:pt idx="31">
                  <c:v>0.92005866800000002</c:v>
                </c:pt>
                <c:pt idx="32">
                  <c:v>0.90554881099999995</c:v>
                </c:pt>
                <c:pt idx="33">
                  <c:v>0.83413857199999997</c:v>
                </c:pt>
                <c:pt idx="34">
                  <c:v>0.71031719400000004</c:v>
                </c:pt>
                <c:pt idx="35">
                  <c:v>0.54186254700000003</c:v>
                </c:pt>
                <c:pt idx="36">
                  <c:v>0.33936250200000001</c:v>
                </c:pt>
                <c:pt idx="37">
                  <c:v>0.11553745</c:v>
                </c:pt>
                <c:pt idx="38">
                  <c:v>-0.115545362</c:v>
                </c:pt>
                <c:pt idx="39">
                  <c:v>-0.33936911800000003</c:v>
                </c:pt>
                <c:pt idx="40">
                  <c:v>-0.54186880599999998</c:v>
                </c:pt>
                <c:pt idx="41">
                  <c:v>-0.71032071100000005</c:v>
                </c:pt>
                <c:pt idx="42">
                  <c:v>-0.83414101600000001</c:v>
                </c:pt>
                <c:pt idx="43">
                  <c:v>-0.90554910899999996</c:v>
                </c:pt>
                <c:pt idx="44">
                  <c:v>-0.92005842900000001</c:v>
                </c:pt>
                <c:pt idx="45">
                  <c:v>-0.87675619100000002</c:v>
                </c:pt>
                <c:pt idx="46">
                  <c:v>-0.77836537400000005</c:v>
                </c:pt>
                <c:pt idx="47">
                  <c:v>-0.63106524900000005</c:v>
                </c:pt>
                <c:pt idx="48">
                  <c:v>-0.44411414900000001</c:v>
                </c:pt>
                <c:pt idx="49">
                  <c:v>-0.229256973</c:v>
                </c:pt>
              </c:numCache>
            </c:numRef>
          </c:yVal>
          <c:smooth val="0"/>
          <c:extLst>
            <c:ext xmlns:c16="http://schemas.microsoft.com/office/drawing/2014/chart" uri="{C3380CC4-5D6E-409C-BE32-E72D297353CC}">
              <c16:uniqueId val="{00000003-C807-8847-83F5-6843B67AD6FB}"/>
            </c:ext>
          </c:extLst>
        </c:ser>
        <c:dLbls>
          <c:showLegendKey val="0"/>
          <c:showVal val="0"/>
          <c:showCatName val="0"/>
          <c:showSerName val="0"/>
          <c:showPercent val="0"/>
          <c:showBubbleSize val="0"/>
        </c:dLbls>
        <c:axId val="2110382136"/>
        <c:axId val="2110385656"/>
      </c:scatterChart>
      <c:valAx>
        <c:axId val="2110382136"/>
        <c:scaling>
          <c:orientation val="minMax"/>
          <c:max val="50"/>
          <c:min val="0"/>
        </c:scaling>
        <c:delete val="0"/>
        <c:axPos val="b"/>
        <c:numFmt formatCode="General" sourceLinked="1"/>
        <c:majorTickMark val="out"/>
        <c:minorTickMark val="none"/>
        <c:tickLblPos val="nextTo"/>
        <c:spPr>
          <a:ln w="38100" cmpd="sng">
            <a:solidFill>
              <a:schemeClr val="tx1"/>
            </a:solidFill>
          </a:ln>
        </c:spPr>
        <c:crossAx val="2110385656"/>
        <c:crosses val="autoZero"/>
        <c:crossBetween val="midCat"/>
      </c:valAx>
      <c:valAx>
        <c:axId val="2110385656"/>
        <c:scaling>
          <c:orientation val="minMax"/>
        </c:scaling>
        <c:delete val="0"/>
        <c:axPos val="l"/>
        <c:majorGridlines/>
        <c:numFmt formatCode="General" sourceLinked="1"/>
        <c:majorTickMark val="out"/>
        <c:minorTickMark val="none"/>
        <c:tickLblPos val="nextTo"/>
        <c:crossAx val="2110382136"/>
        <c:crosses val="autoZero"/>
        <c:crossBetween val="midCat"/>
      </c:valAx>
      <c:spPr>
        <a:solidFill>
          <a:schemeClr val="lt1"/>
        </a:solidFill>
        <a:ln w="25400" cap="flat" cmpd="sng" algn="ctr">
          <a:solidFill>
            <a:schemeClr val="dk1"/>
          </a:solidFill>
          <a:prstDash val="solid"/>
        </a:ln>
        <a:effectLst/>
      </c:spPr>
    </c:plotArea>
    <c:legend>
      <c:legendPos val="b"/>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Leapfrog vs. RK3: 10∆x wave</a:t>
            </a:r>
          </a:p>
        </c:rich>
      </c:tx>
      <c:overlay val="0"/>
    </c:title>
    <c:autoTitleDeleted val="0"/>
    <c:plotArea>
      <c:layout/>
      <c:scatterChart>
        <c:scatterStyle val="lineMarker"/>
        <c:varyColors val="0"/>
        <c:ser>
          <c:idx val="0"/>
          <c:order val="0"/>
          <c:tx>
            <c:strRef>
              <c:f>'RK3 vs LF'!$AD$1</c:f>
              <c:strCache>
                <c:ptCount val="1"/>
                <c:pt idx="0">
                  <c:v>RK3.2 cfl=1</c:v>
                </c:pt>
              </c:strCache>
            </c:strRef>
          </c:tx>
          <c:spPr>
            <a:ln>
              <a:solidFill>
                <a:srgbClr val="0000FF"/>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LF'!$AD$2:$AD$51</c:f>
              <c:numCache>
                <c:formatCode>0.00E+00</c:formatCode>
                <c:ptCount val="50"/>
                <c:pt idx="0">
                  <c:v>3.1388707500000002E-2</c:v>
                </c:pt>
                <c:pt idx="1">
                  <c:v>8.7170876600000002E-2</c:v>
                </c:pt>
                <c:pt idx="2" formatCode="General">
                  <c:v>0.109656453</c:v>
                </c:pt>
                <c:pt idx="3">
                  <c:v>9.0257205100000001E-2</c:v>
                </c:pt>
                <c:pt idx="4">
                  <c:v>3.6382473999999998E-2</c:v>
                </c:pt>
                <c:pt idx="5">
                  <c:v>-3.1388931000000002E-2</c:v>
                </c:pt>
                <c:pt idx="6">
                  <c:v>-8.7171040500000005E-2</c:v>
                </c:pt>
                <c:pt idx="7" formatCode="General">
                  <c:v>-0.10965667699999999</c:v>
                </c:pt>
                <c:pt idx="8">
                  <c:v>-9.0257249799999995E-2</c:v>
                </c:pt>
                <c:pt idx="9">
                  <c:v>-3.6382578300000003E-2</c:v>
                </c:pt>
                <c:pt idx="10">
                  <c:v>3.1389001800000003E-2</c:v>
                </c:pt>
                <c:pt idx="11">
                  <c:v>8.7171062800000004E-2</c:v>
                </c:pt>
                <c:pt idx="12" formatCode="General">
                  <c:v>0.109656766</c:v>
                </c:pt>
                <c:pt idx="13">
                  <c:v>9.0257219999999999E-2</c:v>
                </c:pt>
                <c:pt idx="14">
                  <c:v>3.6382615600000001E-2</c:v>
                </c:pt>
                <c:pt idx="15">
                  <c:v>-3.1389176800000002E-2</c:v>
                </c:pt>
                <c:pt idx="16">
                  <c:v>-8.7171018099999997E-2</c:v>
                </c:pt>
                <c:pt idx="17" formatCode="General">
                  <c:v>-0.109657109</c:v>
                </c:pt>
                <c:pt idx="18">
                  <c:v>-9.0257242299999998E-2</c:v>
                </c:pt>
                <c:pt idx="19">
                  <c:v>-3.6383040200000001E-2</c:v>
                </c:pt>
                <c:pt idx="20">
                  <c:v>3.1389027799999997E-2</c:v>
                </c:pt>
                <c:pt idx="21">
                  <c:v>8.7170720100000001E-2</c:v>
                </c:pt>
                <c:pt idx="22" formatCode="General">
                  <c:v>0.109656766</c:v>
                </c:pt>
                <c:pt idx="23">
                  <c:v>9.0257138000000001E-2</c:v>
                </c:pt>
                <c:pt idx="24">
                  <c:v>3.63825895E-2</c:v>
                </c:pt>
                <c:pt idx="25">
                  <c:v>-3.1388983099999997E-2</c:v>
                </c:pt>
                <c:pt idx="26">
                  <c:v>-8.7171114999999993E-2</c:v>
                </c:pt>
                <c:pt idx="27" formatCode="General">
                  <c:v>-0.109656818</c:v>
                </c:pt>
                <c:pt idx="28">
                  <c:v>-9.0257435999999996E-2</c:v>
                </c:pt>
                <c:pt idx="29">
                  <c:v>-3.6382786899999998E-2</c:v>
                </c:pt>
                <c:pt idx="30">
                  <c:v>3.1388755900000002E-2</c:v>
                </c:pt>
                <c:pt idx="31">
                  <c:v>8.7170794600000004E-2</c:v>
                </c:pt>
                <c:pt idx="32" formatCode="General">
                  <c:v>0.109656565</c:v>
                </c:pt>
                <c:pt idx="33">
                  <c:v>9.02569592E-2</c:v>
                </c:pt>
                <c:pt idx="34">
                  <c:v>3.6382496399999999E-2</c:v>
                </c:pt>
                <c:pt idx="35">
                  <c:v>-3.1389329600000002E-2</c:v>
                </c:pt>
                <c:pt idx="36">
                  <c:v>-8.7171174599999998E-2</c:v>
                </c:pt>
                <c:pt idx="37" formatCode="General">
                  <c:v>-0.10965704900000001</c:v>
                </c:pt>
                <c:pt idx="38">
                  <c:v>-9.0257383900000002E-2</c:v>
                </c:pt>
                <c:pt idx="39">
                  <c:v>-3.6382783199999998E-2</c:v>
                </c:pt>
                <c:pt idx="40">
                  <c:v>3.1388852699999997E-2</c:v>
                </c:pt>
                <c:pt idx="41">
                  <c:v>8.7170988300000002E-2</c:v>
                </c:pt>
                <c:pt idx="42" formatCode="General">
                  <c:v>0.109656617</c:v>
                </c:pt>
                <c:pt idx="43">
                  <c:v>9.0257458400000004E-2</c:v>
                </c:pt>
                <c:pt idx="44">
                  <c:v>3.6382570900000001E-2</c:v>
                </c:pt>
                <c:pt idx="45">
                  <c:v>-3.1388744699999999E-2</c:v>
                </c:pt>
                <c:pt idx="46">
                  <c:v>-8.7171077700000002E-2</c:v>
                </c:pt>
                <c:pt idx="47" formatCode="General">
                  <c:v>-0.109656669</c:v>
                </c:pt>
                <c:pt idx="48">
                  <c:v>-9.0257435999999996E-2</c:v>
                </c:pt>
                <c:pt idx="49">
                  <c:v>-3.6382786899999998E-2</c:v>
                </c:pt>
              </c:numCache>
            </c:numRef>
          </c:yVal>
          <c:smooth val="0"/>
          <c:extLst>
            <c:ext xmlns:c16="http://schemas.microsoft.com/office/drawing/2014/chart" uri="{C3380CC4-5D6E-409C-BE32-E72D297353CC}">
              <c16:uniqueId val="{00000000-7EF3-AE45-AB46-ADD87C2327BE}"/>
            </c:ext>
          </c:extLst>
        </c:ser>
        <c:ser>
          <c:idx val="1"/>
          <c:order val="1"/>
          <c:tx>
            <c:strRef>
              <c:f>'RK3 vs LF'!$AE$1</c:f>
              <c:strCache>
                <c:ptCount val="1"/>
                <c:pt idx="0">
                  <c:v>exact</c:v>
                </c:pt>
              </c:strCache>
            </c:strRef>
          </c:tx>
          <c:spPr>
            <a:ln w="57150" cmpd="sng">
              <a:solidFill>
                <a:schemeClr val="tx1"/>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LF'!$AE$2:$AE$51</c:f>
              <c:numCache>
                <c:formatCode>General</c:formatCode>
                <c:ptCount val="50"/>
                <c:pt idx="0" formatCode="0.00E+00">
                  <c:v>-5.8812552199999997E-6</c:v>
                </c:pt>
                <c:pt idx="1">
                  <c:v>0.587786853</c:v>
                </c:pt>
                <c:pt idx="2">
                  <c:v>0.95105016200000003</c:v>
                </c:pt>
                <c:pt idx="3">
                  <c:v>0.95106047400000004</c:v>
                </c:pt>
                <c:pt idx="4">
                  <c:v>0.58778917799999997</c:v>
                </c:pt>
                <c:pt idx="5" formatCode="0.00E+00">
                  <c:v>-3.0276551099999998E-6</c:v>
                </c:pt>
                <c:pt idx="6">
                  <c:v>-0.58779406499999998</c:v>
                </c:pt>
                <c:pt idx="7">
                  <c:v>-0.95105290399999998</c:v>
                </c:pt>
                <c:pt idx="8">
                  <c:v>-0.95105767299999999</c:v>
                </c:pt>
                <c:pt idx="9">
                  <c:v>-0.58780664199999999</c:v>
                </c:pt>
                <c:pt idx="10" formatCode="0.00E+00">
                  <c:v>-1.8581013100000001E-5</c:v>
                </c:pt>
                <c:pt idx="11">
                  <c:v>0.58777660099999995</c:v>
                </c:pt>
                <c:pt idx="12">
                  <c:v>0.95105564600000003</c:v>
                </c:pt>
                <c:pt idx="13">
                  <c:v>0.95106440800000003</c:v>
                </c:pt>
                <c:pt idx="14">
                  <c:v>0.58779943000000001</c:v>
                </c:pt>
                <c:pt idx="15" formatCode="0.00E+00">
                  <c:v>9.6721023499999995E-6</c:v>
                </c:pt>
                <c:pt idx="16">
                  <c:v>-0.58778381300000004</c:v>
                </c:pt>
                <c:pt idx="17">
                  <c:v>-0.95105838799999998</c:v>
                </c:pt>
                <c:pt idx="18">
                  <c:v>-0.951061606</c:v>
                </c:pt>
                <c:pt idx="19">
                  <c:v>-0.58779227700000003</c:v>
                </c:pt>
                <c:pt idx="20" formatCode="0.00E+00">
                  <c:v>-7.6319236099999998E-7</c:v>
                </c:pt>
                <c:pt idx="21">
                  <c:v>0.58779102599999999</c:v>
                </c:pt>
                <c:pt idx="22">
                  <c:v>0.95106113000000003</c:v>
                </c:pt>
                <c:pt idx="23">
                  <c:v>0.95105886500000003</c:v>
                </c:pt>
                <c:pt idx="24">
                  <c:v>0.58780974100000005</c:v>
                </c:pt>
                <c:pt idx="25" formatCode="0.00E+00">
                  <c:v>2.2371859799999999E-5</c:v>
                </c:pt>
                <c:pt idx="26">
                  <c:v>-0.587773561</c:v>
                </c:pt>
                <c:pt idx="27">
                  <c:v>-0.95105445399999999</c:v>
                </c:pt>
                <c:pt idx="28">
                  <c:v>-0.95105612299999998</c:v>
                </c:pt>
                <c:pt idx="29">
                  <c:v>-0.58780252899999996</c:v>
                </c:pt>
                <c:pt idx="30" formatCode="0.00E+00">
                  <c:v>-1.34629499E-5</c:v>
                </c:pt>
                <c:pt idx="31">
                  <c:v>0.58778071399999998</c:v>
                </c:pt>
                <c:pt idx="32">
                  <c:v>0.95105725500000005</c:v>
                </c:pt>
                <c:pt idx="33">
                  <c:v>0.95105338100000003</c:v>
                </c:pt>
                <c:pt idx="34">
                  <c:v>0.58779531699999998</c:v>
                </c:pt>
                <c:pt idx="35" formatCode="0.00E+00">
                  <c:v>4.55404006E-6</c:v>
                </c:pt>
                <c:pt idx="36">
                  <c:v>-0.58778792599999996</c:v>
                </c:pt>
                <c:pt idx="37">
                  <c:v>-0.95105057999999998</c:v>
                </c:pt>
                <c:pt idx="38">
                  <c:v>-0.95106005699999996</c:v>
                </c:pt>
                <c:pt idx="39">
                  <c:v>-0.58778810500000001</c:v>
                </c:pt>
                <c:pt idx="40" formatCode="0.00E+00">
                  <c:v>-2.6162708299999999E-5</c:v>
                </c:pt>
                <c:pt idx="41">
                  <c:v>0.58777046200000005</c:v>
                </c:pt>
                <c:pt idx="42">
                  <c:v>0.95105332099999995</c:v>
                </c:pt>
                <c:pt idx="43">
                  <c:v>0.95105731500000001</c:v>
                </c:pt>
                <c:pt idx="44">
                  <c:v>0.58778089300000003</c:v>
                </c:pt>
                <c:pt idx="45" formatCode="0.00E+00">
                  <c:v>1.7253798399999998E-5</c:v>
                </c:pt>
                <c:pt idx="46">
                  <c:v>-0.58777767400000003</c:v>
                </c:pt>
                <c:pt idx="47">
                  <c:v>-0.95105606300000001</c:v>
                </c:pt>
                <c:pt idx="48">
                  <c:v>-0.95105451299999999</c:v>
                </c:pt>
                <c:pt idx="49">
                  <c:v>-0.58777368100000005</c:v>
                </c:pt>
              </c:numCache>
            </c:numRef>
          </c:yVal>
          <c:smooth val="0"/>
          <c:extLst>
            <c:ext xmlns:c16="http://schemas.microsoft.com/office/drawing/2014/chart" uri="{C3380CC4-5D6E-409C-BE32-E72D297353CC}">
              <c16:uniqueId val="{00000001-7EF3-AE45-AB46-ADD87C2327BE}"/>
            </c:ext>
          </c:extLst>
        </c:ser>
        <c:ser>
          <c:idx val="2"/>
          <c:order val="2"/>
          <c:tx>
            <c:strRef>
              <c:f>'RK3 vs LF'!$AF$1</c:f>
              <c:strCache>
                <c:ptCount val="1"/>
                <c:pt idx="0">
                  <c:v>LF cfl=1</c:v>
                </c:pt>
              </c:strCache>
            </c:strRef>
          </c:tx>
          <c:spPr>
            <a:ln w="28575" cmpd="sng">
              <a:solidFill>
                <a:srgbClr val="FF0000"/>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LF'!$AF$2:$AF$51</c:f>
              <c:numCache>
                <c:formatCode>General</c:formatCode>
                <c:ptCount val="50"/>
                <c:pt idx="0" formatCode="0.00E+00">
                  <c:v>5.9604644800000003E-7</c:v>
                </c:pt>
                <c:pt idx="1">
                  <c:v>0.58778572100000004</c:v>
                </c:pt>
                <c:pt idx="2">
                  <c:v>0.95105582499999997</c:v>
                </c:pt>
                <c:pt idx="3">
                  <c:v>0.95105600400000001</c:v>
                </c:pt>
                <c:pt idx="4">
                  <c:v>0.587786853</c:v>
                </c:pt>
                <c:pt idx="5" formatCode="0.00E+00">
                  <c:v>-1.1920929000000001E-7</c:v>
                </c:pt>
                <c:pt idx="6">
                  <c:v>-0.58778643600000002</c:v>
                </c:pt>
                <c:pt idx="7">
                  <c:v>-0.95105505000000001</c:v>
                </c:pt>
                <c:pt idx="8">
                  <c:v>-0.95105493100000005</c:v>
                </c:pt>
                <c:pt idx="9">
                  <c:v>-0.58778673400000003</c:v>
                </c:pt>
                <c:pt idx="10" formatCode="0.00E+00">
                  <c:v>3.5762786900000001E-7</c:v>
                </c:pt>
                <c:pt idx="11">
                  <c:v>0.58778655499999999</c:v>
                </c:pt>
                <c:pt idx="12">
                  <c:v>0.95105594400000004</c:v>
                </c:pt>
                <c:pt idx="13">
                  <c:v>0.95105516899999998</c:v>
                </c:pt>
                <c:pt idx="14">
                  <c:v>0.58778500600000005</c:v>
                </c:pt>
                <c:pt idx="15" formatCode="0.00E+00">
                  <c:v>-5.9604644800000003E-7</c:v>
                </c:pt>
                <c:pt idx="16">
                  <c:v>-0.58778619799999998</c:v>
                </c:pt>
                <c:pt idx="17">
                  <c:v>-0.95105558599999995</c:v>
                </c:pt>
                <c:pt idx="18">
                  <c:v>-0.95105582499999997</c:v>
                </c:pt>
                <c:pt idx="19">
                  <c:v>-0.58778625699999998</c:v>
                </c:pt>
                <c:pt idx="20" formatCode="0.00E+00">
                  <c:v>-3.5762786900000001E-7</c:v>
                </c:pt>
                <c:pt idx="21">
                  <c:v>0.58778667399999995</c:v>
                </c:pt>
                <c:pt idx="22">
                  <c:v>0.95105743399999998</c:v>
                </c:pt>
                <c:pt idx="23">
                  <c:v>0.95105516899999998</c:v>
                </c:pt>
                <c:pt idx="24">
                  <c:v>0.58778619799999998</c:v>
                </c:pt>
                <c:pt idx="25" formatCode="0.00E+00">
                  <c:v>-1.07288361E-6</c:v>
                </c:pt>
                <c:pt idx="26">
                  <c:v>-0.58778619799999998</c:v>
                </c:pt>
                <c:pt idx="27">
                  <c:v>-0.951057017</c:v>
                </c:pt>
                <c:pt idx="28">
                  <c:v>-0.95105546699999999</c:v>
                </c:pt>
                <c:pt idx="29">
                  <c:v>-0.58778482700000001</c:v>
                </c:pt>
                <c:pt idx="30" formatCode="0.00E+00">
                  <c:v>-5.9604644800000003E-7</c:v>
                </c:pt>
                <c:pt idx="31">
                  <c:v>0.58778488600000001</c:v>
                </c:pt>
                <c:pt idx="32">
                  <c:v>0.95105642099999999</c:v>
                </c:pt>
                <c:pt idx="33">
                  <c:v>0.95105671899999999</c:v>
                </c:pt>
                <c:pt idx="34">
                  <c:v>0.58778536299999995</c:v>
                </c:pt>
                <c:pt idx="35" formatCode="0.00E+00">
                  <c:v>-2.1457672100000001E-6</c:v>
                </c:pt>
                <c:pt idx="36">
                  <c:v>-0.58778703200000004</c:v>
                </c:pt>
                <c:pt idx="37">
                  <c:v>-0.95105409600000002</c:v>
                </c:pt>
                <c:pt idx="38">
                  <c:v>-0.95105373900000001</c:v>
                </c:pt>
                <c:pt idx="39">
                  <c:v>-0.58778703200000004</c:v>
                </c:pt>
                <c:pt idx="40" formatCode="0.00E+00">
                  <c:v>-1.1920929000000001E-6</c:v>
                </c:pt>
                <c:pt idx="41">
                  <c:v>0.58778691299999997</c:v>
                </c:pt>
                <c:pt idx="42">
                  <c:v>0.95105850700000005</c:v>
                </c:pt>
                <c:pt idx="43">
                  <c:v>0.95105403700000002</c:v>
                </c:pt>
                <c:pt idx="44">
                  <c:v>0.58778351500000003</c:v>
                </c:pt>
                <c:pt idx="45" formatCode="0.00E+00">
                  <c:v>1.07288361E-6</c:v>
                </c:pt>
                <c:pt idx="46">
                  <c:v>-0.58778548200000003</c:v>
                </c:pt>
                <c:pt idx="47">
                  <c:v>-0.95105642099999999</c:v>
                </c:pt>
                <c:pt idx="48">
                  <c:v>-0.95105540799999999</c:v>
                </c:pt>
                <c:pt idx="49">
                  <c:v>-0.58778387300000001</c:v>
                </c:pt>
              </c:numCache>
            </c:numRef>
          </c:yVal>
          <c:smooth val="0"/>
          <c:extLst>
            <c:ext xmlns:c16="http://schemas.microsoft.com/office/drawing/2014/chart" uri="{C3380CC4-5D6E-409C-BE32-E72D297353CC}">
              <c16:uniqueId val="{00000002-7EF3-AE45-AB46-ADD87C2327BE}"/>
            </c:ext>
          </c:extLst>
        </c:ser>
        <c:ser>
          <c:idx val="3"/>
          <c:order val="3"/>
          <c:tx>
            <c:strRef>
              <c:f>'RK3 vs LF'!$CM$1</c:f>
              <c:strCache>
                <c:ptCount val="1"/>
                <c:pt idx="0">
                  <c:v>RK3.4 cfl=1</c:v>
                </c:pt>
              </c:strCache>
            </c:strRef>
          </c:tx>
          <c:spPr>
            <a:ln>
              <a:solidFill>
                <a:srgbClr val="008000"/>
              </a:solidFill>
            </a:ln>
          </c:spPr>
          <c:marker>
            <c:symbol val="none"/>
          </c:marker>
          <c:xVal>
            <c:numRef>
              <c:f>'RK3 vs LF'!$C$2:$C$51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'RK3 vs LF'!$CM$2:$CM$51</c:f>
              <c:numCache>
                <c:formatCode>0.00E+00</c:formatCode>
                <c:ptCount val="50"/>
                <c:pt idx="0">
                  <c:v>1.8263384699999999E-3</c:v>
                </c:pt>
                <c:pt idx="1">
                  <c:v>3.7789732200000002E-2</c:v>
                </c:pt>
                <c:pt idx="2">
                  <c:v>5.9318065599999997E-2</c:v>
                </c:pt>
                <c:pt idx="3">
                  <c:v>5.8189664000000002E-2</c:v>
                </c:pt>
                <c:pt idx="4">
                  <c:v>3.4834060799999997E-2</c:v>
                </c:pt>
                <c:pt idx="5">
                  <c:v>-1.82619318E-3</c:v>
                </c:pt>
                <c:pt idx="6">
                  <c:v>-3.7789575800000003E-2</c:v>
                </c:pt>
                <c:pt idx="7">
                  <c:v>-5.9317965100000002E-2</c:v>
                </c:pt>
                <c:pt idx="8">
                  <c:v>-5.8189429299999998E-2</c:v>
                </c:pt>
                <c:pt idx="9">
                  <c:v>-3.4834098100000002E-2</c:v>
                </c:pt>
                <c:pt idx="10">
                  <c:v>1.8263980700000001E-3</c:v>
                </c:pt>
                <c:pt idx="11">
                  <c:v>3.7789382000000003E-2</c:v>
                </c:pt>
                <c:pt idx="12">
                  <c:v>5.93180507E-2</c:v>
                </c:pt>
                <c:pt idx="13">
                  <c:v>5.81890792E-2</c:v>
                </c:pt>
                <c:pt idx="14">
                  <c:v>3.48340049E-2</c:v>
                </c:pt>
                <c:pt idx="15">
                  <c:v>-1.8267929599999999E-3</c:v>
                </c:pt>
                <c:pt idx="16">
                  <c:v>-3.7789616700000001E-2</c:v>
                </c:pt>
                <c:pt idx="17">
                  <c:v>-5.9318389700000002E-2</c:v>
                </c:pt>
                <c:pt idx="18">
                  <c:v>-5.8189358599999998E-2</c:v>
                </c:pt>
                <c:pt idx="19">
                  <c:v>-3.48342471E-2</c:v>
                </c:pt>
                <c:pt idx="20">
                  <c:v>1.8264949300000001E-3</c:v>
                </c:pt>
                <c:pt idx="21">
                  <c:v>3.7789471400000003E-2</c:v>
                </c:pt>
                <c:pt idx="22">
                  <c:v>5.9318043299999998E-2</c:v>
                </c:pt>
                <c:pt idx="23">
                  <c:v>5.8189250499999998E-2</c:v>
                </c:pt>
                <c:pt idx="24">
                  <c:v>3.4833867099999999E-2</c:v>
                </c:pt>
                <c:pt idx="25">
                  <c:v>-1.8266253199999999E-3</c:v>
                </c:pt>
                <c:pt idx="26">
                  <c:v>-3.7789873799999998E-2</c:v>
                </c:pt>
                <c:pt idx="27">
                  <c:v>-5.9318322700000002E-2</c:v>
                </c:pt>
                <c:pt idx="28">
                  <c:v>-5.8189675199999999E-2</c:v>
                </c:pt>
                <c:pt idx="29">
                  <c:v>-3.4834295500000001E-2</c:v>
                </c:pt>
                <c:pt idx="30">
                  <c:v>1.82621554E-3</c:v>
                </c:pt>
                <c:pt idx="31">
                  <c:v>3.7789352200000001E-2</c:v>
                </c:pt>
                <c:pt idx="32">
                  <c:v>5.93179837E-2</c:v>
                </c:pt>
                <c:pt idx="33">
                  <c:v>5.81892356E-2</c:v>
                </c:pt>
                <c:pt idx="34">
                  <c:v>3.48339602E-2</c:v>
                </c:pt>
                <c:pt idx="35">
                  <c:v>-1.8265247300000001E-3</c:v>
                </c:pt>
                <c:pt idx="36">
                  <c:v>-3.7789698699999999E-2</c:v>
                </c:pt>
                <c:pt idx="37">
                  <c:v>-5.9318166200000001E-2</c:v>
                </c:pt>
                <c:pt idx="38">
                  <c:v>-5.81895038E-2</c:v>
                </c:pt>
                <c:pt idx="39">
                  <c:v>-3.48341577E-2</c:v>
                </c:pt>
                <c:pt idx="40">
                  <c:v>1.8263049400000001E-3</c:v>
                </c:pt>
                <c:pt idx="41">
                  <c:v>3.7789475199999999E-2</c:v>
                </c:pt>
                <c:pt idx="42">
                  <c:v>5.9317991100000002E-2</c:v>
                </c:pt>
                <c:pt idx="43">
                  <c:v>5.81892803E-2</c:v>
                </c:pt>
                <c:pt idx="44">
                  <c:v>3.4833930399999997E-2</c:v>
                </c:pt>
                <c:pt idx="45">
                  <c:v>-1.8265694400000001E-3</c:v>
                </c:pt>
                <c:pt idx="46">
                  <c:v>-3.7789724800000001E-2</c:v>
                </c:pt>
                <c:pt idx="47">
                  <c:v>-5.9318195999999997E-2</c:v>
                </c:pt>
                <c:pt idx="48">
                  <c:v>-5.8189533699999997E-2</c:v>
                </c:pt>
                <c:pt idx="49">
                  <c:v>-3.4834034700000002E-2</c:v>
                </c:pt>
              </c:numCache>
            </c:numRef>
          </c:yVal>
          <c:smooth val="0"/>
          <c:extLst>
            <c:ext xmlns:c16="http://schemas.microsoft.com/office/drawing/2014/chart" uri="{C3380CC4-5D6E-409C-BE32-E72D297353CC}">
              <c16:uniqueId val="{00000003-7EF3-AE45-AB46-ADD87C2327BE}"/>
            </c:ext>
          </c:extLst>
        </c:ser>
        <c:dLbls>
          <c:showLegendKey val="0"/>
          <c:showVal val="0"/>
          <c:showCatName val="0"/>
          <c:showSerName val="0"/>
          <c:showPercent val="0"/>
          <c:showBubbleSize val="0"/>
        </c:dLbls>
        <c:axId val="2110457432"/>
        <c:axId val="2110460952"/>
      </c:scatterChart>
      <c:valAx>
        <c:axId val="2110457432"/>
        <c:scaling>
          <c:orientation val="minMax"/>
          <c:max val="50"/>
          <c:min val="0"/>
        </c:scaling>
        <c:delete val="0"/>
        <c:axPos val="b"/>
        <c:numFmt formatCode="General" sourceLinked="1"/>
        <c:majorTickMark val="out"/>
        <c:minorTickMark val="none"/>
        <c:tickLblPos val="nextTo"/>
        <c:spPr>
          <a:ln w="38100" cmpd="sng">
            <a:solidFill>
              <a:schemeClr val="tx1"/>
            </a:solidFill>
          </a:ln>
        </c:spPr>
        <c:crossAx val="2110460952"/>
        <c:crosses val="autoZero"/>
        <c:crossBetween val="midCat"/>
      </c:valAx>
      <c:valAx>
        <c:axId val="2110460952"/>
        <c:scaling>
          <c:orientation val="minMax"/>
        </c:scaling>
        <c:delete val="0"/>
        <c:axPos val="l"/>
        <c:majorGridlines/>
        <c:numFmt formatCode="General" sourceLinked="0"/>
        <c:majorTickMark val="out"/>
        <c:minorTickMark val="none"/>
        <c:tickLblPos val="nextTo"/>
        <c:crossAx val="2110457432"/>
        <c:crosses val="autoZero"/>
        <c:crossBetween val="midCat"/>
      </c:valAx>
      <c:spPr>
        <a:solidFill>
          <a:schemeClr val="lt1"/>
        </a:solidFill>
        <a:ln w="25400" cap="flat" cmpd="sng" algn="ctr">
          <a:solidFill>
            <a:schemeClr val="dk1"/>
          </a:solidFill>
          <a:prstDash val="solid"/>
        </a:ln>
        <a:effectLst/>
      </c:spPr>
    </c:plotArea>
    <c:legend>
      <c:legendPos val="b"/>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LF: two different initializations</a:t>
            </a:r>
          </a:p>
        </c:rich>
      </c:tx>
      <c:overlay val="0"/>
    </c:title>
    <c:autoTitleDeleted val="0"/>
    <c:plotArea>
      <c:layout/>
      <c:scatterChart>
        <c:scatterStyle val="lineMarker"/>
        <c:varyColors val="0"/>
        <c:ser>
          <c:idx val="0"/>
          <c:order val="0"/>
          <c:tx>
            <c:strRef>
              <c:f>Sheet1!$J$1</c:f>
              <c:strCache>
                <c:ptCount val="1"/>
                <c:pt idx="0">
                  <c:v>LF standard</c:v>
                </c:pt>
              </c:strCache>
            </c:strRef>
          </c:tx>
          <c:spPr>
            <a:ln>
              <a:solidFill>
                <a:schemeClr val="tx1"/>
              </a:solidFill>
            </a:ln>
          </c:spPr>
          <c:marker>
            <c:symbol val="none"/>
          </c:marker>
          <c:xVal>
            <c:numRef>
              <c:f>Sheet1!$F$2:$F$501</c:f>
              <c:numCache>
                <c:formatCode>General</c:formatCode>
                <c:ptCount val="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Sheet1!$J$2:$J$501</c:f>
              <c:numCache>
                <c:formatCode>General</c:formatCode>
                <c:ptCount val="500"/>
                <c:pt idx="0">
                  <c:v>1.0058964500000001</c:v>
                </c:pt>
                <c:pt idx="1">
                  <c:v>0.99863755700000001</c:v>
                </c:pt>
                <c:pt idx="2">
                  <c:v>1.00505483</c:v>
                </c:pt>
                <c:pt idx="3">
                  <c:v>1.0000786800000001</c:v>
                </c:pt>
                <c:pt idx="4">
                  <c:v>1.0034562300000001</c:v>
                </c:pt>
                <c:pt idx="5">
                  <c:v>1.0019931799999999</c:v>
                </c:pt>
                <c:pt idx="6">
                  <c:v>1.00149512</c:v>
                </c:pt>
                <c:pt idx="7">
                  <c:v>1.00390768</c:v>
                </c:pt>
                <c:pt idx="8">
                  <c:v>0.99965727299999996</c:v>
                </c:pt>
                <c:pt idx="9">
                  <c:v>1.00534868</c:v>
                </c:pt>
                <c:pt idx="10">
                  <c:v>0.99839747000000001</c:v>
                </c:pt>
                <c:pt idx="11">
                  <c:v>1.0059595100000001</c:v>
                </c:pt>
                <c:pt idx="12">
                  <c:v>0.99808978999999998</c:v>
                </c:pt>
                <c:pt idx="13">
                  <c:v>1.00577271</c:v>
                </c:pt>
                <c:pt idx="14">
                  <c:v>0.99893158699999995</c:v>
                </c:pt>
                <c:pt idx="15">
                  <c:v>1.00471365</c:v>
                </c:pt>
                <c:pt idx="16">
                  <c:v>1.00053072</c:v>
                </c:pt>
                <c:pt idx="17">
                  <c:v>1.00298142</c:v>
                </c:pt>
                <c:pt idx="18">
                  <c:v>1.0024918300000001</c:v>
                </c:pt>
                <c:pt idx="19">
                  <c:v>1.0010049299999999</c:v>
                </c:pt>
                <c:pt idx="20">
                  <c:v>1.00432944</c:v>
                </c:pt>
                <c:pt idx="21">
                  <c:v>0.99927282299999998</c:v>
                </c:pt>
                <c:pt idx="22">
                  <c:v>1.0055892500000001</c:v>
                </c:pt>
                <c:pt idx="23">
                  <c:v>0.99821388700000002</c:v>
                </c:pt>
                <c:pt idx="24">
                  <c:v>1.00595963</c:v>
                </c:pt>
                <c:pt idx="25">
                  <c:v>0.99821394699999999</c:v>
                </c:pt>
                <c:pt idx="26">
                  <c:v>1.0055892500000001</c:v>
                </c:pt>
                <c:pt idx="27">
                  <c:v>0.99927300200000002</c:v>
                </c:pt>
                <c:pt idx="28">
                  <c:v>1.00432944</c:v>
                </c:pt>
                <c:pt idx="29">
                  <c:v>1.0010054100000001</c:v>
                </c:pt>
                <c:pt idx="30">
                  <c:v>1.0024918300000001</c:v>
                </c:pt>
                <c:pt idx="31">
                  <c:v>1.00298142</c:v>
                </c:pt>
                <c:pt idx="32">
                  <c:v>1.0005308399999999</c:v>
                </c:pt>
                <c:pt idx="33">
                  <c:v>1.00471354</c:v>
                </c:pt>
                <c:pt idx="34">
                  <c:v>0.99893152699999999</c:v>
                </c:pt>
                <c:pt idx="35">
                  <c:v>1.0057724699999999</c:v>
                </c:pt>
                <c:pt idx="36">
                  <c:v>0.99808984999999995</c:v>
                </c:pt>
                <c:pt idx="37">
                  <c:v>1.00595963</c:v>
                </c:pt>
                <c:pt idx="38">
                  <c:v>0.99839711200000003</c:v>
                </c:pt>
                <c:pt idx="39">
                  <c:v>1.0053487999999999</c:v>
                </c:pt>
                <c:pt idx="40">
                  <c:v>0.99965685599999998</c:v>
                </c:pt>
                <c:pt idx="41">
                  <c:v>1.00390768</c:v>
                </c:pt>
                <c:pt idx="42">
                  <c:v>1.00149453</c:v>
                </c:pt>
                <c:pt idx="43">
                  <c:v>1.0019931799999999</c:v>
                </c:pt>
                <c:pt idx="44">
                  <c:v>1.00345576</c:v>
                </c:pt>
                <c:pt idx="45">
                  <c:v>1.0000786800000001</c:v>
                </c:pt>
                <c:pt idx="46">
                  <c:v>1.00505483</c:v>
                </c:pt>
                <c:pt idx="47">
                  <c:v>0.99863767599999997</c:v>
                </c:pt>
                <c:pt idx="48">
                  <c:v>1.00589657</c:v>
                </c:pt>
                <c:pt idx="49">
                  <c:v>0.99802684799999997</c:v>
                </c:pt>
                <c:pt idx="50">
                  <c:v>1.00589657</c:v>
                </c:pt>
                <c:pt idx="51">
                  <c:v>0.99863761699999998</c:v>
                </c:pt>
                <c:pt idx="52">
                  <c:v>1.00505483</c:v>
                </c:pt>
                <c:pt idx="53">
                  <c:v>1.0000786800000001</c:v>
                </c:pt>
                <c:pt idx="54">
                  <c:v>1.0034562300000001</c:v>
                </c:pt>
                <c:pt idx="55">
                  <c:v>1.0019931799999999</c:v>
                </c:pt>
                <c:pt idx="56">
                  <c:v>1.00149512</c:v>
                </c:pt>
                <c:pt idx="57">
                  <c:v>1.00390768</c:v>
                </c:pt>
                <c:pt idx="58">
                  <c:v>0.99965727299999996</c:v>
                </c:pt>
                <c:pt idx="59">
                  <c:v>1.00534868</c:v>
                </c:pt>
                <c:pt idx="60">
                  <c:v>0.99839747000000001</c:v>
                </c:pt>
                <c:pt idx="61">
                  <c:v>1.0059595100000001</c:v>
                </c:pt>
                <c:pt idx="62">
                  <c:v>0.99808978999999998</c:v>
                </c:pt>
                <c:pt idx="63">
                  <c:v>1.00577271</c:v>
                </c:pt>
                <c:pt idx="64">
                  <c:v>0.99893164599999995</c:v>
                </c:pt>
                <c:pt idx="65">
                  <c:v>1.00471365</c:v>
                </c:pt>
                <c:pt idx="66">
                  <c:v>1.00053072</c:v>
                </c:pt>
                <c:pt idx="67">
                  <c:v>1.00298142</c:v>
                </c:pt>
                <c:pt idx="68">
                  <c:v>1.0024918300000001</c:v>
                </c:pt>
                <c:pt idx="69">
                  <c:v>1.0010049299999999</c:v>
                </c:pt>
                <c:pt idx="70">
                  <c:v>1.00432944</c:v>
                </c:pt>
                <c:pt idx="71">
                  <c:v>0.99927282299999998</c:v>
                </c:pt>
                <c:pt idx="72">
                  <c:v>1.0055892500000001</c:v>
                </c:pt>
                <c:pt idx="73">
                  <c:v>0.99821388700000002</c:v>
                </c:pt>
                <c:pt idx="74">
                  <c:v>1.0059595100000001</c:v>
                </c:pt>
                <c:pt idx="75">
                  <c:v>0.99821382800000003</c:v>
                </c:pt>
                <c:pt idx="76">
                  <c:v>1.0055892500000001</c:v>
                </c:pt>
                <c:pt idx="77">
                  <c:v>0.99927288299999995</c:v>
                </c:pt>
                <c:pt idx="78">
                  <c:v>1.00432944</c:v>
                </c:pt>
                <c:pt idx="79">
                  <c:v>1.0010054100000001</c:v>
                </c:pt>
                <c:pt idx="80">
                  <c:v>1.0024918300000001</c:v>
                </c:pt>
                <c:pt idx="81">
                  <c:v>1.00298142</c:v>
                </c:pt>
                <c:pt idx="82">
                  <c:v>1.0005308399999999</c:v>
                </c:pt>
                <c:pt idx="83">
                  <c:v>1.00471354</c:v>
                </c:pt>
                <c:pt idx="84">
                  <c:v>0.99893152699999999</c:v>
                </c:pt>
                <c:pt idx="85">
                  <c:v>1.0057724699999999</c:v>
                </c:pt>
                <c:pt idx="86">
                  <c:v>0.99808978999999998</c:v>
                </c:pt>
                <c:pt idx="87">
                  <c:v>1.0059595100000001</c:v>
                </c:pt>
                <c:pt idx="88">
                  <c:v>0.99839711200000003</c:v>
                </c:pt>
                <c:pt idx="89">
                  <c:v>1.00534868</c:v>
                </c:pt>
                <c:pt idx="90">
                  <c:v>0.99965691599999995</c:v>
                </c:pt>
                <c:pt idx="91">
                  <c:v>1.00390768</c:v>
                </c:pt>
                <c:pt idx="92">
                  <c:v>1.00149453</c:v>
                </c:pt>
                <c:pt idx="93">
                  <c:v>1.0019931799999999</c:v>
                </c:pt>
                <c:pt idx="94">
                  <c:v>1.00345576</c:v>
                </c:pt>
                <c:pt idx="95">
                  <c:v>1.0000786800000001</c:v>
                </c:pt>
                <c:pt idx="96">
                  <c:v>1.00505483</c:v>
                </c:pt>
                <c:pt idx="97">
                  <c:v>0.99863767599999997</c:v>
                </c:pt>
                <c:pt idx="98">
                  <c:v>1.00589657</c:v>
                </c:pt>
                <c:pt idx="99">
                  <c:v>0.99802690699999996</c:v>
                </c:pt>
                <c:pt idx="100">
                  <c:v>1.00589657</c:v>
                </c:pt>
                <c:pt idx="101">
                  <c:v>0.99863773600000005</c:v>
                </c:pt>
                <c:pt idx="102">
                  <c:v>1.00505483</c:v>
                </c:pt>
                <c:pt idx="103">
                  <c:v>1.0000786800000001</c:v>
                </c:pt>
                <c:pt idx="104">
                  <c:v>1.0034562300000001</c:v>
                </c:pt>
                <c:pt idx="105">
                  <c:v>1.0019931799999999</c:v>
                </c:pt>
                <c:pt idx="106">
                  <c:v>1.00149512</c:v>
                </c:pt>
                <c:pt idx="107">
                  <c:v>1.00390768</c:v>
                </c:pt>
                <c:pt idx="108">
                  <c:v>0.99965727299999996</c:v>
                </c:pt>
                <c:pt idx="109">
                  <c:v>1.00534868</c:v>
                </c:pt>
                <c:pt idx="110">
                  <c:v>0.99839747000000001</c:v>
                </c:pt>
                <c:pt idx="111">
                  <c:v>1.0059595100000001</c:v>
                </c:pt>
                <c:pt idx="112">
                  <c:v>0.99808978999999998</c:v>
                </c:pt>
                <c:pt idx="113">
                  <c:v>1.00577271</c:v>
                </c:pt>
                <c:pt idx="114">
                  <c:v>0.99893164599999995</c:v>
                </c:pt>
                <c:pt idx="115">
                  <c:v>1.00471365</c:v>
                </c:pt>
                <c:pt idx="116">
                  <c:v>1.00053072</c:v>
                </c:pt>
                <c:pt idx="117">
                  <c:v>1.00298142</c:v>
                </c:pt>
                <c:pt idx="118">
                  <c:v>1.0024918300000001</c:v>
                </c:pt>
                <c:pt idx="119">
                  <c:v>1.0010049299999999</c:v>
                </c:pt>
                <c:pt idx="120">
                  <c:v>1.00432944</c:v>
                </c:pt>
                <c:pt idx="121">
                  <c:v>0.99927282299999998</c:v>
                </c:pt>
                <c:pt idx="122">
                  <c:v>1.0055892500000001</c:v>
                </c:pt>
                <c:pt idx="123">
                  <c:v>0.99821388700000002</c:v>
                </c:pt>
                <c:pt idx="124">
                  <c:v>1.0059595100000001</c:v>
                </c:pt>
                <c:pt idx="125">
                  <c:v>0.99821376799999995</c:v>
                </c:pt>
                <c:pt idx="126">
                  <c:v>1.0055892500000001</c:v>
                </c:pt>
                <c:pt idx="127">
                  <c:v>0.99927288299999995</c:v>
                </c:pt>
                <c:pt idx="128">
                  <c:v>1.00432944</c:v>
                </c:pt>
                <c:pt idx="129">
                  <c:v>1.0010054100000001</c:v>
                </c:pt>
                <c:pt idx="130">
                  <c:v>1.0024918300000001</c:v>
                </c:pt>
                <c:pt idx="131">
                  <c:v>1.00298142</c:v>
                </c:pt>
                <c:pt idx="132">
                  <c:v>1.0005308399999999</c:v>
                </c:pt>
                <c:pt idx="133">
                  <c:v>1.00471354</c:v>
                </c:pt>
                <c:pt idx="134">
                  <c:v>0.99893152699999999</c:v>
                </c:pt>
                <c:pt idx="135">
                  <c:v>1.0057724699999999</c:v>
                </c:pt>
                <c:pt idx="136">
                  <c:v>0.99808978999999998</c:v>
                </c:pt>
                <c:pt idx="137">
                  <c:v>1.0059595100000001</c:v>
                </c:pt>
                <c:pt idx="138">
                  <c:v>0.99839711200000003</c:v>
                </c:pt>
                <c:pt idx="139">
                  <c:v>1.00534868</c:v>
                </c:pt>
                <c:pt idx="140">
                  <c:v>0.99965691599999995</c:v>
                </c:pt>
                <c:pt idx="141">
                  <c:v>1.00390768</c:v>
                </c:pt>
                <c:pt idx="142">
                  <c:v>1.00149453</c:v>
                </c:pt>
                <c:pt idx="143">
                  <c:v>1.0019931799999999</c:v>
                </c:pt>
                <c:pt idx="144">
                  <c:v>1.00345576</c:v>
                </c:pt>
                <c:pt idx="145">
                  <c:v>1.0000786800000001</c:v>
                </c:pt>
                <c:pt idx="146">
                  <c:v>1.00505483</c:v>
                </c:pt>
                <c:pt idx="147">
                  <c:v>0.99863767599999997</c:v>
                </c:pt>
                <c:pt idx="148">
                  <c:v>1.00589657</c:v>
                </c:pt>
                <c:pt idx="149">
                  <c:v>0.99802696700000004</c:v>
                </c:pt>
                <c:pt idx="150">
                  <c:v>1.005896689999999</c:v>
                </c:pt>
                <c:pt idx="151">
                  <c:v>0.99863767599999997</c:v>
                </c:pt>
                <c:pt idx="152">
                  <c:v>1.0050549499999999</c:v>
                </c:pt>
                <c:pt idx="153">
                  <c:v>1.0000786800000001</c:v>
                </c:pt>
                <c:pt idx="154">
                  <c:v>1.0034562300000001</c:v>
                </c:pt>
                <c:pt idx="155">
                  <c:v>1.0019931799999999</c:v>
                </c:pt>
                <c:pt idx="156">
                  <c:v>1.00149512</c:v>
                </c:pt>
                <c:pt idx="157">
                  <c:v>1.00390768</c:v>
                </c:pt>
                <c:pt idx="158">
                  <c:v>0.99965727299999996</c:v>
                </c:pt>
                <c:pt idx="159">
                  <c:v>1.00534868</c:v>
                </c:pt>
                <c:pt idx="160">
                  <c:v>0.99839747000000001</c:v>
                </c:pt>
                <c:pt idx="161">
                  <c:v>1.0059595100000001</c:v>
                </c:pt>
                <c:pt idx="162">
                  <c:v>0.99808978999999998</c:v>
                </c:pt>
                <c:pt idx="163">
                  <c:v>1.00577271</c:v>
                </c:pt>
                <c:pt idx="164">
                  <c:v>0.99893164599999995</c:v>
                </c:pt>
                <c:pt idx="165">
                  <c:v>1.00471365</c:v>
                </c:pt>
                <c:pt idx="166">
                  <c:v>1.00053072</c:v>
                </c:pt>
                <c:pt idx="167">
                  <c:v>1.00298142</c:v>
                </c:pt>
                <c:pt idx="168">
                  <c:v>1.0024918300000001</c:v>
                </c:pt>
                <c:pt idx="169">
                  <c:v>1.0010049299999999</c:v>
                </c:pt>
                <c:pt idx="170">
                  <c:v>1.00432944</c:v>
                </c:pt>
                <c:pt idx="171">
                  <c:v>0.99927282299999998</c:v>
                </c:pt>
                <c:pt idx="172">
                  <c:v>1.0055892500000001</c:v>
                </c:pt>
                <c:pt idx="173">
                  <c:v>0.99821388700000002</c:v>
                </c:pt>
                <c:pt idx="174">
                  <c:v>1.0059595100000001</c:v>
                </c:pt>
                <c:pt idx="175">
                  <c:v>0.99821376799999995</c:v>
                </c:pt>
                <c:pt idx="176">
                  <c:v>1.0055892500000001</c:v>
                </c:pt>
                <c:pt idx="177">
                  <c:v>0.99927282299999998</c:v>
                </c:pt>
                <c:pt idx="178">
                  <c:v>1.00432944</c:v>
                </c:pt>
                <c:pt idx="179">
                  <c:v>1.0010054100000001</c:v>
                </c:pt>
                <c:pt idx="180">
                  <c:v>1.0024918300000001</c:v>
                </c:pt>
                <c:pt idx="181">
                  <c:v>1.00298142</c:v>
                </c:pt>
                <c:pt idx="182">
                  <c:v>1.0005308399999999</c:v>
                </c:pt>
                <c:pt idx="183">
                  <c:v>1.00471354</c:v>
                </c:pt>
                <c:pt idx="184">
                  <c:v>0.99893152699999999</c:v>
                </c:pt>
                <c:pt idx="185">
                  <c:v>1.0057724699999999</c:v>
                </c:pt>
                <c:pt idx="186">
                  <c:v>0.99808978999999998</c:v>
                </c:pt>
                <c:pt idx="187">
                  <c:v>1.0059595100000001</c:v>
                </c:pt>
                <c:pt idx="188">
                  <c:v>0.99839711200000003</c:v>
                </c:pt>
                <c:pt idx="189">
                  <c:v>1.00534868</c:v>
                </c:pt>
                <c:pt idx="190">
                  <c:v>0.99965691599999995</c:v>
                </c:pt>
                <c:pt idx="191">
                  <c:v>1.00390768</c:v>
                </c:pt>
                <c:pt idx="192">
                  <c:v>1.00149453</c:v>
                </c:pt>
                <c:pt idx="193">
                  <c:v>1.0019931799999999</c:v>
                </c:pt>
                <c:pt idx="194">
                  <c:v>1.00345576</c:v>
                </c:pt>
                <c:pt idx="195">
                  <c:v>1.0000786800000001</c:v>
                </c:pt>
                <c:pt idx="196">
                  <c:v>1.00505483</c:v>
                </c:pt>
                <c:pt idx="197">
                  <c:v>0.99863767599999997</c:v>
                </c:pt>
                <c:pt idx="198">
                  <c:v>1.00589657</c:v>
                </c:pt>
                <c:pt idx="199">
                  <c:v>0.99802696700000004</c:v>
                </c:pt>
                <c:pt idx="200">
                  <c:v>1.005896689999999</c:v>
                </c:pt>
                <c:pt idx="201">
                  <c:v>0.99863767599999997</c:v>
                </c:pt>
                <c:pt idx="202">
                  <c:v>1.0050550700000001</c:v>
                </c:pt>
                <c:pt idx="203">
                  <c:v>1.0000786800000001</c:v>
                </c:pt>
                <c:pt idx="204">
                  <c:v>1.0034562300000001</c:v>
                </c:pt>
                <c:pt idx="205">
                  <c:v>1.0019931799999999</c:v>
                </c:pt>
                <c:pt idx="206">
                  <c:v>1.00149512</c:v>
                </c:pt>
                <c:pt idx="207">
                  <c:v>1.00390768</c:v>
                </c:pt>
                <c:pt idx="208">
                  <c:v>0.99965727299999996</c:v>
                </c:pt>
                <c:pt idx="209">
                  <c:v>1.00534868</c:v>
                </c:pt>
                <c:pt idx="210">
                  <c:v>0.99839747000000001</c:v>
                </c:pt>
                <c:pt idx="211">
                  <c:v>1.0059595100000001</c:v>
                </c:pt>
                <c:pt idx="212">
                  <c:v>0.99808978999999998</c:v>
                </c:pt>
                <c:pt idx="213">
                  <c:v>1.00577271</c:v>
                </c:pt>
                <c:pt idx="214">
                  <c:v>0.99893164599999995</c:v>
                </c:pt>
                <c:pt idx="215">
                  <c:v>1.00471365</c:v>
                </c:pt>
                <c:pt idx="216">
                  <c:v>1.00053072</c:v>
                </c:pt>
                <c:pt idx="217">
                  <c:v>1.00298142</c:v>
                </c:pt>
                <c:pt idx="218">
                  <c:v>1.0024918300000001</c:v>
                </c:pt>
                <c:pt idx="219">
                  <c:v>1.0010049299999999</c:v>
                </c:pt>
                <c:pt idx="220">
                  <c:v>1.00432944</c:v>
                </c:pt>
                <c:pt idx="221">
                  <c:v>0.99927282299999998</c:v>
                </c:pt>
                <c:pt idx="222">
                  <c:v>1.0055892500000001</c:v>
                </c:pt>
                <c:pt idx="223">
                  <c:v>0.99821388700000002</c:v>
                </c:pt>
                <c:pt idx="224">
                  <c:v>1.0059595100000001</c:v>
                </c:pt>
                <c:pt idx="225">
                  <c:v>0.99821376799999995</c:v>
                </c:pt>
                <c:pt idx="226">
                  <c:v>1.0055892500000001</c:v>
                </c:pt>
                <c:pt idx="227">
                  <c:v>0.99927282299999998</c:v>
                </c:pt>
                <c:pt idx="228">
                  <c:v>1.00432944</c:v>
                </c:pt>
                <c:pt idx="229">
                  <c:v>1.0010054100000001</c:v>
                </c:pt>
                <c:pt idx="230">
                  <c:v>1.0024918300000001</c:v>
                </c:pt>
                <c:pt idx="231">
                  <c:v>1.00298142</c:v>
                </c:pt>
                <c:pt idx="232">
                  <c:v>1.0005308399999999</c:v>
                </c:pt>
                <c:pt idx="233">
                  <c:v>1.00471354</c:v>
                </c:pt>
                <c:pt idx="234">
                  <c:v>0.99893152699999999</c:v>
                </c:pt>
                <c:pt idx="235">
                  <c:v>1.0057724699999999</c:v>
                </c:pt>
                <c:pt idx="236">
                  <c:v>0.99808978999999998</c:v>
                </c:pt>
                <c:pt idx="237">
                  <c:v>1.0059595100000001</c:v>
                </c:pt>
                <c:pt idx="238">
                  <c:v>0.99839711200000003</c:v>
                </c:pt>
                <c:pt idx="239">
                  <c:v>1.00534868</c:v>
                </c:pt>
                <c:pt idx="240">
                  <c:v>0.99965691599999995</c:v>
                </c:pt>
                <c:pt idx="241">
                  <c:v>1.00390768</c:v>
                </c:pt>
                <c:pt idx="242">
                  <c:v>1.00149453</c:v>
                </c:pt>
                <c:pt idx="243">
                  <c:v>1.0019931799999999</c:v>
                </c:pt>
                <c:pt idx="244">
                  <c:v>1.00345576</c:v>
                </c:pt>
                <c:pt idx="245">
                  <c:v>1.0000786800000001</c:v>
                </c:pt>
                <c:pt idx="246">
                  <c:v>1.00505483</c:v>
                </c:pt>
                <c:pt idx="247">
                  <c:v>0.99863767599999997</c:v>
                </c:pt>
                <c:pt idx="248">
                  <c:v>1.00589657</c:v>
                </c:pt>
                <c:pt idx="249">
                  <c:v>0.99802696700000004</c:v>
                </c:pt>
                <c:pt idx="250">
                  <c:v>1.005896689999999</c:v>
                </c:pt>
                <c:pt idx="251">
                  <c:v>0.99863767599999997</c:v>
                </c:pt>
                <c:pt idx="252">
                  <c:v>1.0050550700000001</c:v>
                </c:pt>
                <c:pt idx="253">
                  <c:v>1.0000786800000001</c:v>
                </c:pt>
                <c:pt idx="254">
                  <c:v>1.0034562300000001</c:v>
                </c:pt>
                <c:pt idx="255">
                  <c:v>1.0019931799999999</c:v>
                </c:pt>
                <c:pt idx="256">
                  <c:v>1.00149512</c:v>
                </c:pt>
                <c:pt idx="257">
                  <c:v>1.00390768</c:v>
                </c:pt>
                <c:pt idx="258">
                  <c:v>0.99965727299999996</c:v>
                </c:pt>
                <c:pt idx="259">
                  <c:v>1.00534868</c:v>
                </c:pt>
                <c:pt idx="260">
                  <c:v>0.99839747000000001</c:v>
                </c:pt>
                <c:pt idx="261">
                  <c:v>1.0059595100000001</c:v>
                </c:pt>
                <c:pt idx="262">
                  <c:v>0.99808978999999998</c:v>
                </c:pt>
                <c:pt idx="263">
                  <c:v>1.00577271</c:v>
                </c:pt>
                <c:pt idx="264">
                  <c:v>0.99893164599999995</c:v>
                </c:pt>
                <c:pt idx="265">
                  <c:v>1.00471365</c:v>
                </c:pt>
                <c:pt idx="266">
                  <c:v>1.00053072</c:v>
                </c:pt>
                <c:pt idx="267">
                  <c:v>1.00298142</c:v>
                </c:pt>
                <c:pt idx="268">
                  <c:v>1.0024918300000001</c:v>
                </c:pt>
                <c:pt idx="269">
                  <c:v>1.0010049299999999</c:v>
                </c:pt>
                <c:pt idx="270">
                  <c:v>1.00432944</c:v>
                </c:pt>
                <c:pt idx="271">
                  <c:v>0.99927282299999998</c:v>
                </c:pt>
                <c:pt idx="272">
                  <c:v>1.0055892500000001</c:v>
                </c:pt>
                <c:pt idx="273">
                  <c:v>0.99821388700000002</c:v>
                </c:pt>
                <c:pt idx="274">
                  <c:v>1.0059595100000001</c:v>
                </c:pt>
                <c:pt idx="275">
                  <c:v>0.99821376799999995</c:v>
                </c:pt>
                <c:pt idx="276">
                  <c:v>1.0055892500000001</c:v>
                </c:pt>
                <c:pt idx="277">
                  <c:v>0.99927282299999998</c:v>
                </c:pt>
                <c:pt idx="278">
                  <c:v>1.00432944</c:v>
                </c:pt>
                <c:pt idx="279">
                  <c:v>1.0010054100000001</c:v>
                </c:pt>
                <c:pt idx="280">
                  <c:v>1.0024918300000001</c:v>
                </c:pt>
                <c:pt idx="281">
                  <c:v>1.00298142</c:v>
                </c:pt>
                <c:pt idx="282">
                  <c:v>1.0005308399999999</c:v>
                </c:pt>
                <c:pt idx="283">
                  <c:v>1.00471354</c:v>
                </c:pt>
                <c:pt idx="284">
                  <c:v>0.99893152699999999</c:v>
                </c:pt>
                <c:pt idx="285">
                  <c:v>1.0057724699999999</c:v>
                </c:pt>
                <c:pt idx="286">
                  <c:v>0.99808978999999998</c:v>
                </c:pt>
                <c:pt idx="287">
                  <c:v>1.0059595100000001</c:v>
                </c:pt>
                <c:pt idx="288">
                  <c:v>0.99839711200000003</c:v>
                </c:pt>
                <c:pt idx="289">
                  <c:v>1.00534868</c:v>
                </c:pt>
                <c:pt idx="290">
                  <c:v>0.99965691599999995</c:v>
                </c:pt>
                <c:pt idx="291">
                  <c:v>1.00390768</c:v>
                </c:pt>
                <c:pt idx="292">
                  <c:v>1.00149453</c:v>
                </c:pt>
                <c:pt idx="293">
                  <c:v>1.0019931799999999</c:v>
                </c:pt>
                <c:pt idx="294">
                  <c:v>1.00345576</c:v>
                </c:pt>
                <c:pt idx="295">
                  <c:v>1.0000786800000001</c:v>
                </c:pt>
                <c:pt idx="296">
                  <c:v>1.00505483</c:v>
                </c:pt>
                <c:pt idx="297">
                  <c:v>0.99863767599999997</c:v>
                </c:pt>
                <c:pt idx="298">
                  <c:v>1.00589657</c:v>
                </c:pt>
                <c:pt idx="299">
                  <c:v>0.99802696700000004</c:v>
                </c:pt>
                <c:pt idx="300">
                  <c:v>1.005896689999999</c:v>
                </c:pt>
                <c:pt idx="301">
                  <c:v>0.99863767599999997</c:v>
                </c:pt>
                <c:pt idx="302">
                  <c:v>1.0050550700000001</c:v>
                </c:pt>
                <c:pt idx="303">
                  <c:v>1.0000786800000001</c:v>
                </c:pt>
                <c:pt idx="304">
                  <c:v>1.0034562300000001</c:v>
                </c:pt>
                <c:pt idx="305">
                  <c:v>1.0019931799999999</c:v>
                </c:pt>
                <c:pt idx="306">
                  <c:v>1.00149512</c:v>
                </c:pt>
                <c:pt idx="307">
                  <c:v>1.00390768</c:v>
                </c:pt>
                <c:pt idx="308">
                  <c:v>0.99965727299999996</c:v>
                </c:pt>
                <c:pt idx="309">
                  <c:v>1.00534868</c:v>
                </c:pt>
                <c:pt idx="310">
                  <c:v>0.99839747000000001</c:v>
                </c:pt>
                <c:pt idx="311">
                  <c:v>1.0059595100000001</c:v>
                </c:pt>
                <c:pt idx="312">
                  <c:v>0.99808978999999998</c:v>
                </c:pt>
                <c:pt idx="313">
                  <c:v>1.00577271</c:v>
                </c:pt>
                <c:pt idx="314">
                  <c:v>0.99893164599999995</c:v>
                </c:pt>
                <c:pt idx="315">
                  <c:v>1.00471365</c:v>
                </c:pt>
                <c:pt idx="316">
                  <c:v>1.00053072</c:v>
                </c:pt>
                <c:pt idx="317">
                  <c:v>1.00298142</c:v>
                </c:pt>
                <c:pt idx="318">
                  <c:v>1.0024918300000001</c:v>
                </c:pt>
                <c:pt idx="319">
                  <c:v>1.0010049299999999</c:v>
                </c:pt>
                <c:pt idx="320">
                  <c:v>1.00432944</c:v>
                </c:pt>
                <c:pt idx="321">
                  <c:v>0.99927282299999998</c:v>
                </c:pt>
                <c:pt idx="322">
                  <c:v>1.0055892500000001</c:v>
                </c:pt>
                <c:pt idx="323">
                  <c:v>0.99821388700000002</c:v>
                </c:pt>
                <c:pt idx="324">
                  <c:v>1.0059595100000001</c:v>
                </c:pt>
                <c:pt idx="325">
                  <c:v>0.99821376799999995</c:v>
                </c:pt>
                <c:pt idx="326">
                  <c:v>1.0055892500000001</c:v>
                </c:pt>
                <c:pt idx="327">
                  <c:v>0.99927282299999998</c:v>
                </c:pt>
                <c:pt idx="328">
                  <c:v>1.00432944</c:v>
                </c:pt>
                <c:pt idx="329">
                  <c:v>1.0010054100000001</c:v>
                </c:pt>
                <c:pt idx="330">
                  <c:v>1.0024918300000001</c:v>
                </c:pt>
                <c:pt idx="331">
                  <c:v>1.00298142</c:v>
                </c:pt>
                <c:pt idx="332">
                  <c:v>1.0005308399999999</c:v>
                </c:pt>
                <c:pt idx="333">
                  <c:v>1.00471354</c:v>
                </c:pt>
                <c:pt idx="334">
                  <c:v>0.99893152699999999</c:v>
                </c:pt>
                <c:pt idx="335">
                  <c:v>1.0057724699999999</c:v>
                </c:pt>
                <c:pt idx="336">
                  <c:v>0.99808978999999998</c:v>
                </c:pt>
                <c:pt idx="337">
                  <c:v>1.0059595100000001</c:v>
                </c:pt>
                <c:pt idx="338">
                  <c:v>0.99839711200000003</c:v>
                </c:pt>
                <c:pt idx="339">
                  <c:v>1.00534868</c:v>
                </c:pt>
                <c:pt idx="340">
                  <c:v>0.99965691599999995</c:v>
                </c:pt>
                <c:pt idx="341">
                  <c:v>1.00390768</c:v>
                </c:pt>
                <c:pt idx="342">
                  <c:v>1.00149453</c:v>
                </c:pt>
                <c:pt idx="343">
                  <c:v>1.0019931799999999</c:v>
                </c:pt>
                <c:pt idx="344">
                  <c:v>1.00345576</c:v>
                </c:pt>
                <c:pt idx="345">
                  <c:v>1.0000786800000001</c:v>
                </c:pt>
                <c:pt idx="346">
                  <c:v>1.00505483</c:v>
                </c:pt>
                <c:pt idx="347">
                  <c:v>0.99863767599999997</c:v>
                </c:pt>
                <c:pt idx="348">
                  <c:v>1.00589657</c:v>
                </c:pt>
                <c:pt idx="349">
                  <c:v>0.99802696700000004</c:v>
                </c:pt>
                <c:pt idx="350">
                  <c:v>1.005896689999999</c:v>
                </c:pt>
                <c:pt idx="351">
                  <c:v>0.99863767599999997</c:v>
                </c:pt>
                <c:pt idx="352">
                  <c:v>1.0050550700000001</c:v>
                </c:pt>
                <c:pt idx="353">
                  <c:v>1.0000786800000001</c:v>
                </c:pt>
                <c:pt idx="354">
                  <c:v>1.0034562300000001</c:v>
                </c:pt>
                <c:pt idx="355">
                  <c:v>1.0019931799999999</c:v>
                </c:pt>
                <c:pt idx="356">
                  <c:v>1.00149512</c:v>
                </c:pt>
                <c:pt idx="357">
                  <c:v>1.00390768</c:v>
                </c:pt>
                <c:pt idx="358">
                  <c:v>0.99965727299999996</c:v>
                </c:pt>
                <c:pt idx="359">
                  <c:v>1.00534868</c:v>
                </c:pt>
                <c:pt idx="360">
                  <c:v>0.99839747000000001</c:v>
                </c:pt>
                <c:pt idx="361">
                  <c:v>1.0059595100000001</c:v>
                </c:pt>
                <c:pt idx="362">
                  <c:v>0.99808978999999998</c:v>
                </c:pt>
                <c:pt idx="363">
                  <c:v>1.00577271</c:v>
                </c:pt>
                <c:pt idx="364">
                  <c:v>0.99893164599999995</c:v>
                </c:pt>
                <c:pt idx="365">
                  <c:v>1.00471365</c:v>
                </c:pt>
                <c:pt idx="366">
                  <c:v>1.00053072</c:v>
                </c:pt>
                <c:pt idx="367">
                  <c:v>1.00298142</c:v>
                </c:pt>
                <c:pt idx="368">
                  <c:v>1.0024918300000001</c:v>
                </c:pt>
                <c:pt idx="369">
                  <c:v>1.0010049299999999</c:v>
                </c:pt>
                <c:pt idx="370">
                  <c:v>1.00432944</c:v>
                </c:pt>
                <c:pt idx="371">
                  <c:v>0.99927282299999998</c:v>
                </c:pt>
                <c:pt idx="372">
                  <c:v>1.0055892500000001</c:v>
                </c:pt>
                <c:pt idx="373">
                  <c:v>0.99821388700000002</c:v>
                </c:pt>
                <c:pt idx="374">
                  <c:v>1.0059595100000001</c:v>
                </c:pt>
                <c:pt idx="375">
                  <c:v>0.99821376799999995</c:v>
                </c:pt>
                <c:pt idx="376">
                  <c:v>1.0055892500000001</c:v>
                </c:pt>
                <c:pt idx="377">
                  <c:v>0.99927282299999998</c:v>
                </c:pt>
                <c:pt idx="378">
                  <c:v>1.00432944</c:v>
                </c:pt>
                <c:pt idx="379">
                  <c:v>1.0010054100000001</c:v>
                </c:pt>
                <c:pt idx="380">
                  <c:v>1.0024918300000001</c:v>
                </c:pt>
                <c:pt idx="381">
                  <c:v>1.00298142</c:v>
                </c:pt>
                <c:pt idx="382">
                  <c:v>1.0005308399999999</c:v>
                </c:pt>
                <c:pt idx="383">
                  <c:v>1.00471354</c:v>
                </c:pt>
                <c:pt idx="384">
                  <c:v>0.99893152699999999</c:v>
                </c:pt>
                <c:pt idx="385">
                  <c:v>1.0057724699999999</c:v>
                </c:pt>
                <c:pt idx="386">
                  <c:v>0.99808978999999998</c:v>
                </c:pt>
                <c:pt idx="387">
                  <c:v>1.0059595100000001</c:v>
                </c:pt>
                <c:pt idx="388">
                  <c:v>0.99839711200000003</c:v>
                </c:pt>
                <c:pt idx="389">
                  <c:v>1.00534868</c:v>
                </c:pt>
                <c:pt idx="390">
                  <c:v>0.99965691599999995</c:v>
                </c:pt>
                <c:pt idx="391">
                  <c:v>1.00390768</c:v>
                </c:pt>
                <c:pt idx="392">
                  <c:v>1.00149453</c:v>
                </c:pt>
                <c:pt idx="393">
                  <c:v>1.0019931799999999</c:v>
                </c:pt>
                <c:pt idx="394">
                  <c:v>1.00345576</c:v>
                </c:pt>
                <c:pt idx="395">
                  <c:v>1.0000786800000001</c:v>
                </c:pt>
                <c:pt idx="396">
                  <c:v>1.00505483</c:v>
                </c:pt>
                <c:pt idx="397">
                  <c:v>0.99863767599999997</c:v>
                </c:pt>
                <c:pt idx="398">
                  <c:v>1.00589657</c:v>
                </c:pt>
                <c:pt idx="399">
                  <c:v>0.99802696700000004</c:v>
                </c:pt>
                <c:pt idx="400">
                  <c:v>1.005896689999999</c:v>
                </c:pt>
                <c:pt idx="401">
                  <c:v>0.99863767599999997</c:v>
                </c:pt>
                <c:pt idx="402">
                  <c:v>1.0050550700000001</c:v>
                </c:pt>
                <c:pt idx="403">
                  <c:v>1.0000786800000001</c:v>
                </c:pt>
                <c:pt idx="404">
                  <c:v>1.0034562300000001</c:v>
                </c:pt>
                <c:pt idx="405">
                  <c:v>1.0019931799999999</c:v>
                </c:pt>
                <c:pt idx="406">
                  <c:v>1.00149512</c:v>
                </c:pt>
                <c:pt idx="407">
                  <c:v>1.00390768</c:v>
                </c:pt>
                <c:pt idx="408">
                  <c:v>0.99965727299999996</c:v>
                </c:pt>
                <c:pt idx="409">
                  <c:v>1.00534868</c:v>
                </c:pt>
                <c:pt idx="410">
                  <c:v>0.99839747000000001</c:v>
                </c:pt>
                <c:pt idx="411">
                  <c:v>1.0059595100000001</c:v>
                </c:pt>
                <c:pt idx="412">
                  <c:v>0.99808978999999998</c:v>
                </c:pt>
                <c:pt idx="413">
                  <c:v>1.00577271</c:v>
                </c:pt>
                <c:pt idx="414">
                  <c:v>0.99893164599999995</c:v>
                </c:pt>
                <c:pt idx="415">
                  <c:v>1.00471365</c:v>
                </c:pt>
                <c:pt idx="416">
                  <c:v>1.00053072</c:v>
                </c:pt>
                <c:pt idx="417">
                  <c:v>1.00298142</c:v>
                </c:pt>
                <c:pt idx="418">
                  <c:v>1.0024918300000001</c:v>
                </c:pt>
                <c:pt idx="419">
                  <c:v>1.0010049299999999</c:v>
                </c:pt>
                <c:pt idx="420">
                  <c:v>1.00432944</c:v>
                </c:pt>
                <c:pt idx="421">
                  <c:v>0.99927282299999998</c:v>
                </c:pt>
                <c:pt idx="422">
                  <c:v>1.0055892500000001</c:v>
                </c:pt>
                <c:pt idx="423">
                  <c:v>0.99821388700000002</c:v>
                </c:pt>
                <c:pt idx="424">
                  <c:v>1.0059595100000001</c:v>
                </c:pt>
                <c:pt idx="425">
                  <c:v>0.99821376799999995</c:v>
                </c:pt>
                <c:pt idx="426">
                  <c:v>1.0055892500000001</c:v>
                </c:pt>
                <c:pt idx="427">
                  <c:v>0.99927282299999998</c:v>
                </c:pt>
                <c:pt idx="428">
                  <c:v>1.00432944</c:v>
                </c:pt>
                <c:pt idx="429">
                  <c:v>1.0010054100000001</c:v>
                </c:pt>
                <c:pt idx="430">
                  <c:v>1.0024918300000001</c:v>
                </c:pt>
                <c:pt idx="431">
                  <c:v>1.00298142</c:v>
                </c:pt>
                <c:pt idx="432">
                  <c:v>1.0005308399999999</c:v>
                </c:pt>
                <c:pt idx="433">
                  <c:v>1.00471354</c:v>
                </c:pt>
                <c:pt idx="434">
                  <c:v>0.99893152699999999</c:v>
                </c:pt>
                <c:pt idx="435">
                  <c:v>1.0057724699999999</c:v>
                </c:pt>
                <c:pt idx="436">
                  <c:v>0.99808978999999998</c:v>
                </c:pt>
                <c:pt idx="437">
                  <c:v>1.0059595100000001</c:v>
                </c:pt>
                <c:pt idx="438">
                  <c:v>0.99839711200000003</c:v>
                </c:pt>
                <c:pt idx="439">
                  <c:v>1.00534868</c:v>
                </c:pt>
                <c:pt idx="440">
                  <c:v>0.99965691599999995</c:v>
                </c:pt>
                <c:pt idx="441">
                  <c:v>1.00390768</c:v>
                </c:pt>
                <c:pt idx="442">
                  <c:v>1.00149453</c:v>
                </c:pt>
                <c:pt idx="443">
                  <c:v>1.0019931799999999</c:v>
                </c:pt>
                <c:pt idx="444">
                  <c:v>1.00345576</c:v>
                </c:pt>
                <c:pt idx="445">
                  <c:v>1.0000786800000001</c:v>
                </c:pt>
                <c:pt idx="446">
                  <c:v>1.00505483</c:v>
                </c:pt>
                <c:pt idx="447">
                  <c:v>0.99863767599999997</c:v>
                </c:pt>
                <c:pt idx="448">
                  <c:v>1.00589657</c:v>
                </c:pt>
                <c:pt idx="449">
                  <c:v>0.99802696700000004</c:v>
                </c:pt>
                <c:pt idx="450">
                  <c:v>1.005896689999999</c:v>
                </c:pt>
                <c:pt idx="451">
                  <c:v>0.99863767599999997</c:v>
                </c:pt>
                <c:pt idx="452">
                  <c:v>1.0050550700000001</c:v>
                </c:pt>
                <c:pt idx="453">
                  <c:v>1.0000786800000001</c:v>
                </c:pt>
                <c:pt idx="454">
                  <c:v>1.0034562300000001</c:v>
                </c:pt>
                <c:pt idx="455">
                  <c:v>1.0019931799999999</c:v>
                </c:pt>
                <c:pt idx="456">
                  <c:v>1.00149512</c:v>
                </c:pt>
                <c:pt idx="457">
                  <c:v>1.00390768</c:v>
                </c:pt>
                <c:pt idx="458">
                  <c:v>0.99965727299999996</c:v>
                </c:pt>
                <c:pt idx="459">
                  <c:v>1.00534868</c:v>
                </c:pt>
                <c:pt idx="460">
                  <c:v>0.99839747000000001</c:v>
                </c:pt>
                <c:pt idx="461">
                  <c:v>1.0059595100000001</c:v>
                </c:pt>
                <c:pt idx="462">
                  <c:v>0.99808978999999998</c:v>
                </c:pt>
                <c:pt idx="463">
                  <c:v>1.00577271</c:v>
                </c:pt>
                <c:pt idx="464">
                  <c:v>0.99893164599999995</c:v>
                </c:pt>
                <c:pt idx="465">
                  <c:v>1.00471365</c:v>
                </c:pt>
                <c:pt idx="466">
                  <c:v>1.00053072</c:v>
                </c:pt>
                <c:pt idx="467">
                  <c:v>1.00298142</c:v>
                </c:pt>
                <c:pt idx="468">
                  <c:v>1.0024918300000001</c:v>
                </c:pt>
                <c:pt idx="469">
                  <c:v>1.0010049299999999</c:v>
                </c:pt>
                <c:pt idx="470">
                  <c:v>1.00432944</c:v>
                </c:pt>
                <c:pt idx="471">
                  <c:v>0.99927282299999998</c:v>
                </c:pt>
                <c:pt idx="472">
                  <c:v>1.0055892500000001</c:v>
                </c:pt>
                <c:pt idx="473">
                  <c:v>0.99821388700000002</c:v>
                </c:pt>
                <c:pt idx="474">
                  <c:v>1.0059595100000001</c:v>
                </c:pt>
                <c:pt idx="475">
                  <c:v>0.99821376799999995</c:v>
                </c:pt>
                <c:pt idx="476">
                  <c:v>1.0055892500000001</c:v>
                </c:pt>
                <c:pt idx="477">
                  <c:v>0.99927282299999998</c:v>
                </c:pt>
                <c:pt idx="478">
                  <c:v>1.00432944</c:v>
                </c:pt>
                <c:pt idx="479">
                  <c:v>1.0010054100000001</c:v>
                </c:pt>
                <c:pt idx="480">
                  <c:v>1.0024918300000001</c:v>
                </c:pt>
                <c:pt idx="481">
                  <c:v>1.00298142</c:v>
                </c:pt>
                <c:pt idx="482">
                  <c:v>1.0005308399999999</c:v>
                </c:pt>
                <c:pt idx="483">
                  <c:v>1.00471354</c:v>
                </c:pt>
                <c:pt idx="484">
                  <c:v>0.99893152699999999</c:v>
                </c:pt>
                <c:pt idx="485">
                  <c:v>1.0057724699999999</c:v>
                </c:pt>
                <c:pt idx="486">
                  <c:v>0.99808978999999998</c:v>
                </c:pt>
                <c:pt idx="487">
                  <c:v>1.0059595100000001</c:v>
                </c:pt>
                <c:pt idx="488">
                  <c:v>0.99839711200000003</c:v>
                </c:pt>
                <c:pt idx="489">
                  <c:v>1.00534868</c:v>
                </c:pt>
                <c:pt idx="490">
                  <c:v>0.99965691599999995</c:v>
                </c:pt>
                <c:pt idx="491">
                  <c:v>1.00390768</c:v>
                </c:pt>
                <c:pt idx="492">
                  <c:v>1.00149453</c:v>
                </c:pt>
                <c:pt idx="493">
                  <c:v>1.0019931799999999</c:v>
                </c:pt>
                <c:pt idx="494">
                  <c:v>1.00345576</c:v>
                </c:pt>
                <c:pt idx="495">
                  <c:v>1.0000786800000001</c:v>
                </c:pt>
                <c:pt idx="496">
                  <c:v>1.00505483</c:v>
                </c:pt>
                <c:pt idx="497">
                  <c:v>0.99863767599999997</c:v>
                </c:pt>
                <c:pt idx="498">
                  <c:v>1.00589657</c:v>
                </c:pt>
                <c:pt idx="499">
                  <c:v>0.99802696700000004</c:v>
                </c:pt>
              </c:numCache>
            </c:numRef>
          </c:yVal>
          <c:smooth val="0"/>
          <c:extLst>
            <c:ext xmlns:c16="http://schemas.microsoft.com/office/drawing/2014/chart" uri="{C3380CC4-5D6E-409C-BE32-E72D297353CC}">
              <c16:uniqueId val="{00000000-1ABA-9A46-B4F4-CE1CF30C59A5}"/>
            </c:ext>
          </c:extLst>
        </c:ser>
        <c:ser>
          <c:idx val="1"/>
          <c:order val="1"/>
          <c:tx>
            <c:strRef>
              <c:f>Sheet1!$K$1</c:f>
              <c:strCache>
                <c:ptCount val="1"/>
                <c:pt idx="0">
                  <c:v>LF mod start</c:v>
                </c:pt>
              </c:strCache>
            </c:strRef>
          </c:tx>
          <c:marker>
            <c:symbol val="none"/>
          </c:marker>
          <c:xVal>
            <c:numRef>
              <c:f>Sheet1!$F$2:$F$501</c:f>
              <c:numCache>
                <c:formatCode>General</c:formatCode>
                <c:ptCount val="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Sheet1!$K$2:$K$501</c:f>
              <c:numCache>
                <c:formatCode>General</c:formatCode>
                <c:ptCount val="500"/>
                <c:pt idx="0">
                  <c:v>0.998026729</c:v>
                </c:pt>
                <c:pt idx="1">
                  <c:v>0.998026729</c:v>
                </c:pt>
                <c:pt idx="2">
                  <c:v>0.998026729</c:v>
                </c:pt>
                <c:pt idx="3">
                  <c:v>0.998026729</c:v>
                </c:pt>
                <c:pt idx="4">
                  <c:v>0.998026729</c:v>
                </c:pt>
                <c:pt idx="5">
                  <c:v>0.99802690699999996</c:v>
                </c:pt>
                <c:pt idx="6">
                  <c:v>0.99802690699999996</c:v>
                </c:pt>
                <c:pt idx="7">
                  <c:v>0.99802690699999996</c:v>
                </c:pt>
                <c:pt idx="8">
                  <c:v>0.99802690699999996</c:v>
                </c:pt>
                <c:pt idx="9">
                  <c:v>0.99802690699999996</c:v>
                </c:pt>
                <c:pt idx="10">
                  <c:v>0.99802690699999996</c:v>
                </c:pt>
                <c:pt idx="11">
                  <c:v>0.99802690699999996</c:v>
                </c:pt>
                <c:pt idx="12">
                  <c:v>0.99802690699999996</c:v>
                </c:pt>
                <c:pt idx="13">
                  <c:v>0.99802690699999996</c:v>
                </c:pt>
                <c:pt idx="14">
                  <c:v>0.99802690699999996</c:v>
                </c:pt>
                <c:pt idx="15">
                  <c:v>0.99802690699999996</c:v>
                </c:pt>
                <c:pt idx="16">
                  <c:v>0.99802690699999996</c:v>
                </c:pt>
                <c:pt idx="17">
                  <c:v>0.99802690699999996</c:v>
                </c:pt>
                <c:pt idx="18">
                  <c:v>0.99802696700000004</c:v>
                </c:pt>
                <c:pt idx="19">
                  <c:v>0.99802696700000004</c:v>
                </c:pt>
                <c:pt idx="20">
                  <c:v>0.99802696700000004</c:v>
                </c:pt>
                <c:pt idx="21">
                  <c:v>0.99802696700000004</c:v>
                </c:pt>
                <c:pt idx="22">
                  <c:v>0.99802696700000004</c:v>
                </c:pt>
                <c:pt idx="23">
                  <c:v>0.99802696700000004</c:v>
                </c:pt>
                <c:pt idx="24">
                  <c:v>0.99802696700000004</c:v>
                </c:pt>
                <c:pt idx="25">
                  <c:v>0.99802696700000004</c:v>
                </c:pt>
                <c:pt idx="26">
                  <c:v>0.99802696700000004</c:v>
                </c:pt>
                <c:pt idx="27">
                  <c:v>0.99802696700000004</c:v>
                </c:pt>
                <c:pt idx="28">
                  <c:v>0.99802696700000004</c:v>
                </c:pt>
                <c:pt idx="29">
                  <c:v>0.99802696700000004</c:v>
                </c:pt>
                <c:pt idx="30">
                  <c:v>0.99802684799999997</c:v>
                </c:pt>
                <c:pt idx="31">
                  <c:v>0.99802690699999996</c:v>
                </c:pt>
                <c:pt idx="32">
                  <c:v>0.99802690699999996</c:v>
                </c:pt>
                <c:pt idx="33">
                  <c:v>0.99802690699999996</c:v>
                </c:pt>
                <c:pt idx="34">
                  <c:v>0.99802690699999996</c:v>
                </c:pt>
                <c:pt idx="35">
                  <c:v>0.99802690699999996</c:v>
                </c:pt>
                <c:pt idx="36">
                  <c:v>0.99802690699999996</c:v>
                </c:pt>
                <c:pt idx="37">
                  <c:v>0.99802690699999996</c:v>
                </c:pt>
                <c:pt idx="38">
                  <c:v>0.99802690699999996</c:v>
                </c:pt>
                <c:pt idx="39">
                  <c:v>0.99802690699999996</c:v>
                </c:pt>
                <c:pt idx="40">
                  <c:v>0.99802690699999996</c:v>
                </c:pt>
                <c:pt idx="41">
                  <c:v>0.99802690699999996</c:v>
                </c:pt>
                <c:pt idx="42">
                  <c:v>0.99802690699999996</c:v>
                </c:pt>
                <c:pt idx="43">
                  <c:v>0.998026729</c:v>
                </c:pt>
                <c:pt idx="44">
                  <c:v>0.998026729</c:v>
                </c:pt>
                <c:pt idx="45">
                  <c:v>0.998026729</c:v>
                </c:pt>
                <c:pt idx="46">
                  <c:v>0.998026729</c:v>
                </c:pt>
                <c:pt idx="47">
                  <c:v>0.998026729</c:v>
                </c:pt>
                <c:pt idx="48">
                  <c:v>0.998026729</c:v>
                </c:pt>
                <c:pt idx="49">
                  <c:v>0.998026729</c:v>
                </c:pt>
                <c:pt idx="50">
                  <c:v>0.998026729</c:v>
                </c:pt>
                <c:pt idx="51">
                  <c:v>0.998026729</c:v>
                </c:pt>
                <c:pt idx="52">
                  <c:v>0.998026729</c:v>
                </c:pt>
                <c:pt idx="53">
                  <c:v>0.998026729</c:v>
                </c:pt>
                <c:pt idx="54">
                  <c:v>0.998026729</c:v>
                </c:pt>
                <c:pt idx="55">
                  <c:v>0.99802690699999996</c:v>
                </c:pt>
                <c:pt idx="56">
                  <c:v>0.99802690699999996</c:v>
                </c:pt>
                <c:pt idx="57">
                  <c:v>0.99802690699999996</c:v>
                </c:pt>
                <c:pt idx="58">
                  <c:v>0.99802690699999996</c:v>
                </c:pt>
                <c:pt idx="59">
                  <c:v>0.99802690699999996</c:v>
                </c:pt>
                <c:pt idx="60">
                  <c:v>0.99802690699999996</c:v>
                </c:pt>
                <c:pt idx="61">
                  <c:v>0.99802690699999996</c:v>
                </c:pt>
                <c:pt idx="62">
                  <c:v>0.99802690699999996</c:v>
                </c:pt>
                <c:pt idx="63">
                  <c:v>0.99802690699999996</c:v>
                </c:pt>
                <c:pt idx="64">
                  <c:v>0.99802690699999996</c:v>
                </c:pt>
                <c:pt idx="65">
                  <c:v>0.99802690699999996</c:v>
                </c:pt>
                <c:pt idx="66">
                  <c:v>0.99802690699999996</c:v>
                </c:pt>
                <c:pt idx="67">
                  <c:v>0.99802690699999996</c:v>
                </c:pt>
                <c:pt idx="68">
                  <c:v>0.99802696700000004</c:v>
                </c:pt>
                <c:pt idx="69">
                  <c:v>0.99802696700000004</c:v>
                </c:pt>
                <c:pt idx="70">
                  <c:v>0.99802696700000004</c:v>
                </c:pt>
                <c:pt idx="71">
                  <c:v>0.99802696700000004</c:v>
                </c:pt>
                <c:pt idx="72">
                  <c:v>0.99802696700000004</c:v>
                </c:pt>
                <c:pt idx="73">
                  <c:v>0.99802696700000004</c:v>
                </c:pt>
                <c:pt idx="74">
                  <c:v>0.99802696700000004</c:v>
                </c:pt>
                <c:pt idx="75">
                  <c:v>0.99802696700000004</c:v>
                </c:pt>
                <c:pt idx="76">
                  <c:v>0.99802696700000004</c:v>
                </c:pt>
                <c:pt idx="77">
                  <c:v>0.99802696700000004</c:v>
                </c:pt>
                <c:pt idx="78">
                  <c:v>0.99802696700000004</c:v>
                </c:pt>
                <c:pt idx="79">
                  <c:v>0.99802696700000004</c:v>
                </c:pt>
                <c:pt idx="80">
                  <c:v>0.99802684799999997</c:v>
                </c:pt>
                <c:pt idx="81">
                  <c:v>0.99802690699999996</c:v>
                </c:pt>
                <c:pt idx="82">
                  <c:v>0.99802690699999996</c:v>
                </c:pt>
                <c:pt idx="83">
                  <c:v>0.99802690699999996</c:v>
                </c:pt>
                <c:pt idx="84">
                  <c:v>0.99802690699999996</c:v>
                </c:pt>
                <c:pt idx="85">
                  <c:v>0.99802690699999996</c:v>
                </c:pt>
                <c:pt idx="86">
                  <c:v>0.99802690699999996</c:v>
                </c:pt>
                <c:pt idx="87">
                  <c:v>0.99802690699999996</c:v>
                </c:pt>
                <c:pt idx="88">
                  <c:v>0.99802690699999996</c:v>
                </c:pt>
                <c:pt idx="89">
                  <c:v>0.99802690699999996</c:v>
                </c:pt>
                <c:pt idx="90">
                  <c:v>0.99802690699999996</c:v>
                </c:pt>
                <c:pt idx="91">
                  <c:v>0.99802690699999996</c:v>
                </c:pt>
                <c:pt idx="92">
                  <c:v>0.99802690699999996</c:v>
                </c:pt>
                <c:pt idx="93">
                  <c:v>0.998026729</c:v>
                </c:pt>
                <c:pt idx="94">
                  <c:v>0.998026729</c:v>
                </c:pt>
                <c:pt idx="95">
                  <c:v>0.998026729</c:v>
                </c:pt>
                <c:pt idx="96">
                  <c:v>0.998026729</c:v>
                </c:pt>
                <c:pt idx="97">
                  <c:v>0.998026729</c:v>
                </c:pt>
                <c:pt idx="98">
                  <c:v>0.998026729</c:v>
                </c:pt>
                <c:pt idx="99">
                  <c:v>0.998026729</c:v>
                </c:pt>
                <c:pt idx="100">
                  <c:v>0.998026729</c:v>
                </c:pt>
                <c:pt idx="101">
                  <c:v>0.998026729</c:v>
                </c:pt>
                <c:pt idx="102">
                  <c:v>0.998026729</c:v>
                </c:pt>
                <c:pt idx="103">
                  <c:v>0.998026729</c:v>
                </c:pt>
                <c:pt idx="104">
                  <c:v>0.998026729</c:v>
                </c:pt>
                <c:pt idx="105">
                  <c:v>0.99802690699999996</c:v>
                </c:pt>
                <c:pt idx="106">
                  <c:v>0.99802690699999996</c:v>
                </c:pt>
                <c:pt idx="107">
                  <c:v>0.99802690699999996</c:v>
                </c:pt>
                <c:pt idx="108">
                  <c:v>0.99802690699999996</c:v>
                </c:pt>
                <c:pt idx="109">
                  <c:v>0.99802690699999996</c:v>
                </c:pt>
                <c:pt idx="110">
                  <c:v>0.99802690699999996</c:v>
                </c:pt>
                <c:pt idx="111">
                  <c:v>0.99802690699999996</c:v>
                </c:pt>
                <c:pt idx="112">
                  <c:v>0.99802690699999996</c:v>
                </c:pt>
                <c:pt idx="113">
                  <c:v>0.99802690699999996</c:v>
                </c:pt>
                <c:pt idx="114">
                  <c:v>0.99802690699999996</c:v>
                </c:pt>
                <c:pt idx="115">
                  <c:v>0.99802690699999996</c:v>
                </c:pt>
                <c:pt idx="116">
                  <c:v>0.99802690699999996</c:v>
                </c:pt>
                <c:pt idx="117">
                  <c:v>0.99802690699999996</c:v>
                </c:pt>
                <c:pt idx="118">
                  <c:v>0.99802696700000004</c:v>
                </c:pt>
                <c:pt idx="119">
                  <c:v>0.99802696700000004</c:v>
                </c:pt>
                <c:pt idx="120">
                  <c:v>0.99802696700000004</c:v>
                </c:pt>
                <c:pt idx="121">
                  <c:v>0.99802696700000004</c:v>
                </c:pt>
                <c:pt idx="122">
                  <c:v>0.99802696700000004</c:v>
                </c:pt>
                <c:pt idx="123">
                  <c:v>0.99802696700000004</c:v>
                </c:pt>
                <c:pt idx="124">
                  <c:v>0.99802696700000004</c:v>
                </c:pt>
                <c:pt idx="125">
                  <c:v>0.99802696700000004</c:v>
                </c:pt>
                <c:pt idx="126">
                  <c:v>0.99802696700000004</c:v>
                </c:pt>
                <c:pt idx="127">
                  <c:v>0.99802696700000004</c:v>
                </c:pt>
                <c:pt idx="128">
                  <c:v>0.99802696700000004</c:v>
                </c:pt>
                <c:pt idx="129">
                  <c:v>0.99802696700000004</c:v>
                </c:pt>
                <c:pt idx="130">
                  <c:v>0.99802684799999997</c:v>
                </c:pt>
                <c:pt idx="131">
                  <c:v>0.99802690699999996</c:v>
                </c:pt>
                <c:pt idx="132">
                  <c:v>0.99802690699999996</c:v>
                </c:pt>
                <c:pt idx="133">
                  <c:v>0.99802690699999996</c:v>
                </c:pt>
                <c:pt idx="134">
                  <c:v>0.99802690699999996</c:v>
                </c:pt>
                <c:pt idx="135">
                  <c:v>0.99802690699999996</c:v>
                </c:pt>
                <c:pt idx="136">
                  <c:v>0.99802690699999996</c:v>
                </c:pt>
                <c:pt idx="137">
                  <c:v>0.99802690699999996</c:v>
                </c:pt>
                <c:pt idx="138">
                  <c:v>0.99802690699999996</c:v>
                </c:pt>
                <c:pt idx="139">
                  <c:v>0.99802690699999996</c:v>
                </c:pt>
                <c:pt idx="140">
                  <c:v>0.99802690699999996</c:v>
                </c:pt>
                <c:pt idx="141">
                  <c:v>0.99802690699999996</c:v>
                </c:pt>
                <c:pt idx="142">
                  <c:v>0.99802690699999996</c:v>
                </c:pt>
                <c:pt idx="143">
                  <c:v>0.998026729</c:v>
                </c:pt>
                <c:pt idx="144">
                  <c:v>0.998026729</c:v>
                </c:pt>
                <c:pt idx="145">
                  <c:v>0.998026729</c:v>
                </c:pt>
                <c:pt idx="146">
                  <c:v>0.998026729</c:v>
                </c:pt>
                <c:pt idx="147">
                  <c:v>0.998026729</c:v>
                </c:pt>
                <c:pt idx="148">
                  <c:v>0.998026729</c:v>
                </c:pt>
                <c:pt idx="149">
                  <c:v>0.998026729</c:v>
                </c:pt>
                <c:pt idx="150">
                  <c:v>0.998026729</c:v>
                </c:pt>
                <c:pt idx="151">
                  <c:v>0.998026729</c:v>
                </c:pt>
                <c:pt idx="152">
                  <c:v>0.998026729</c:v>
                </c:pt>
                <c:pt idx="153">
                  <c:v>0.998026729</c:v>
                </c:pt>
                <c:pt idx="154">
                  <c:v>0.998026729</c:v>
                </c:pt>
                <c:pt idx="155">
                  <c:v>0.99802690699999996</c:v>
                </c:pt>
                <c:pt idx="156">
                  <c:v>0.99802690699999996</c:v>
                </c:pt>
                <c:pt idx="157">
                  <c:v>0.99802690699999996</c:v>
                </c:pt>
                <c:pt idx="158">
                  <c:v>0.99802690699999996</c:v>
                </c:pt>
                <c:pt idx="159">
                  <c:v>0.99802690699999996</c:v>
                </c:pt>
                <c:pt idx="160">
                  <c:v>0.99802690699999996</c:v>
                </c:pt>
                <c:pt idx="161">
                  <c:v>0.99802690699999996</c:v>
                </c:pt>
                <c:pt idx="162">
                  <c:v>0.99802690699999996</c:v>
                </c:pt>
                <c:pt idx="163">
                  <c:v>0.99802690699999996</c:v>
                </c:pt>
                <c:pt idx="164">
                  <c:v>0.99802690699999996</c:v>
                </c:pt>
                <c:pt idx="165">
                  <c:v>0.99802690699999996</c:v>
                </c:pt>
                <c:pt idx="166">
                  <c:v>0.99802690699999996</c:v>
                </c:pt>
                <c:pt idx="167">
                  <c:v>0.99802690699999996</c:v>
                </c:pt>
                <c:pt idx="168">
                  <c:v>0.99802696700000004</c:v>
                </c:pt>
                <c:pt idx="169">
                  <c:v>0.99802696700000004</c:v>
                </c:pt>
                <c:pt idx="170">
                  <c:v>0.99802696700000004</c:v>
                </c:pt>
                <c:pt idx="171">
                  <c:v>0.99802696700000004</c:v>
                </c:pt>
                <c:pt idx="172">
                  <c:v>0.99802696700000004</c:v>
                </c:pt>
                <c:pt idx="173">
                  <c:v>0.99802696700000004</c:v>
                </c:pt>
                <c:pt idx="174">
                  <c:v>0.99802696700000004</c:v>
                </c:pt>
                <c:pt idx="175">
                  <c:v>0.99802696700000004</c:v>
                </c:pt>
                <c:pt idx="176">
                  <c:v>0.99802696700000004</c:v>
                </c:pt>
                <c:pt idx="177">
                  <c:v>0.99802696700000004</c:v>
                </c:pt>
                <c:pt idx="178">
                  <c:v>0.99802696700000004</c:v>
                </c:pt>
                <c:pt idx="179">
                  <c:v>0.99802696700000004</c:v>
                </c:pt>
                <c:pt idx="180">
                  <c:v>0.99802684799999997</c:v>
                </c:pt>
                <c:pt idx="181">
                  <c:v>0.99802690699999996</c:v>
                </c:pt>
                <c:pt idx="182">
                  <c:v>0.99802690699999996</c:v>
                </c:pt>
                <c:pt idx="183">
                  <c:v>0.99802690699999996</c:v>
                </c:pt>
                <c:pt idx="184">
                  <c:v>0.99802690699999996</c:v>
                </c:pt>
                <c:pt idx="185">
                  <c:v>0.99802690699999996</c:v>
                </c:pt>
                <c:pt idx="186">
                  <c:v>0.99802690699999996</c:v>
                </c:pt>
                <c:pt idx="187">
                  <c:v>0.99802690699999996</c:v>
                </c:pt>
                <c:pt idx="188">
                  <c:v>0.99802690699999996</c:v>
                </c:pt>
                <c:pt idx="189">
                  <c:v>0.99802690699999996</c:v>
                </c:pt>
                <c:pt idx="190">
                  <c:v>0.99802690699999996</c:v>
                </c:pt>
                <c:pt idx="191">
                  <c:v>0.99802690699999996</c:v>
                </c:pt>
                <c:pt idx="192">
                  <c:v>0.99802690699999996</c:v>
                </c:pt>
                <c:pt idx="193">
                  <c:v>0.998026729</c:v>
                </c:pt>
                <c:pt idx="194">
                  <c:v>0.998026729</c:v>
                </c:pt>
                <c:pt idx="195">
                  <c:v>0.998026729</c:v>
                </c:pt>
                <c:pt idx="196">
                  <c:v>0.998026729</c:v>
                </c:pt>
                <c:pt idx="197">
                  <c:v>0.998026729</c:v>
                </c:pt>
                <c:pt idx="198">
                  <c:v>0.998026729</c:v>
                </c:pt>
                <c:pt idx="199">
                  <c:v>0.998026729</c:v>
                </c:pt>
                <c:pt idx="200">
                  <c:v>0.998026729</c:v>
                </c:pt>
                <c:pt idx="201">
                  <c:v>0.998026729</c:v>
                </c:pt>
                <c:pt idx="202">
                  <c:v>0.998026729</c:v>
                </c:pt>
                <c:pt idx="203">
                  <c:v>0.998026729</c:v>
                </c:pt>
                <c:pt idx="204">
                  <c:v>0.998026729</c:v>
                </c:pt>
                <c:pt idx="205">
                  <c:v>0.99802690699999996</c:v>
                </c:pt>
                <c:pt idx="206">
                  <c:v>0.99802690699999996</c:v>
                </c:pt>
                <c:pt idx="207">
                  <c:v>0.99802690699999996</c:v>
                </c:pt>
                <c:pt idx="208">
                  <c:v>0.99802690699999996</c:v>
                </c:pt>
                <c:pt idx="209">
                  <c:v>0.99802690699999996</c:v>
                </c:pt>
                <c:pt idx="210">
                  <c:v>0.99802690699999996</c:v>
                </c:pt>
                <c:pt idx="211">
                  <c:v>0.99802690699999996</c:v>
                </c:pt>
                <c:pt idx="212">
                  <c:v>0.99802690699999996</c:v>
                </c:pt>
                <c:pt idx="213">
                  <c:v>0.99802690699999996</c:v>
                </c:pt>
                <c:pt idx="214">
                  <c:v>0.99802690699999996</c:v>
                </c:pt>
                <c:pt idx="215">
                  <c:v>0.99802690699999996</c:v>
                </c:pt>
                <c:pt idx="216">
                  <c:v>0.99802690699999996</c:v>
                </c:pt>
                <c:pt idx="217">
                  <c:v>0.99802690699999996</c:v>
                </c:pt>
                <c:pt idx="218">
                  <c:v>0.99802696700000004</c:v>
                </c:pt>
                <c:pt idx="219">
                  <c:v>0.99802696700000004</c:v>
                </c:pt>
                <c:pt idx="220">
                  <c:v>0.99802696700000004</c:v>
                </c:pt>
                <c:pt idx="221">
                  <c:v>0.99802696700000004</c:v>
                </c:pt>
                <c:pt idx="222">
                  <c:v>0.99802696700000004</c:v>
                </c:pt>
                <c:pt idx="223">
                  <c:v>0.99802696700000004</c:v>
                </c:pt>
                <c:pt idx="224">
                  <c:v>0.99802696700000004</c:v>
                </c:pt>
                <c:pt idx="225">
                  <c:v>0.99802696700000004</c:v>
                </c:pt>
                <c:pt idx="226">
                  <c:v>0.99802696700000004</c:v>
                </c:pt>
                <c:pt idx="227">
                  <c:v>0.99802696700000004</c:v>
                </c:pt>
                <c:pt idx="228">
                  <c:v>0.99802696700000004</c:v>
                </c:pt>
                <c:pt idx="229">
                  <c:v>0.99802696700000004</c:v>
                </c:pt>
                <c:pt idx="230">
                  <c:v>0.99802684799999997</c:v>
                </c:pt>
                <c:pt idx="231">
                  <c:v>0.99802690699999996</c:v>
                </c:pt>
                <c:pt idx="232">
                  <c:v>0.99802690699999996</c:v>
                </c:pt>
                <c:pt idx="233">
                  <c:v>0.99802690699999996</c:v>
                </c:pt>
                <c:pt idx="234">
                  <c:v>0.99802690699999996</c:v>
                </c:pt>
                <c:pt idx="235">
                  <c:v>0.99802690699999996</c:v>
                </c:pt>
                <c:pt idx="236">
                  <c:v>0.99802690699999996</c:v>
                </c:pt>
                <c:pt idx="237">
                  <c:v>0.99802690699999996</c:v>
                </c:pt>
                <c:pt idx="238">
                  <c:v>0.99802690699999996</c:v>
                </c:pt>
                <c:pt idx="239">
                  <c:v>0.99802690699999996</c:v>
                </c:pt>
                <c:pt idx="240">
                  <c:v>0.99802690699999996</c:v>
                </c:pt>
                <c:pt idx="241">
                  <c:v>0.99802690699999996</c:v>
                </c:pt>
                <c:pt idx="242">
                  <c:v>0.99802690699999996</c:v>
                </c:pt>
                <c:pt idx="243">
                  <c:v>0.998026729</c:v>
                </c:pt>
                <c:pt idx="244">
                  <c:v>0.998026729</c:v>
                </c:pt>
                <c:pt idx="245">
                  <c:v>0.998026729</c:v>
                </c:pt>
                <c:pt idx="246">
                  <c:v>0.998026729</c:v>
                </c:pt>
                <c:pt idx="247">
                  <c:v>0.998026729</c:v>
                </c:pt>
                <c:pt idx="248">
                  <c:v>0.998026729</c:v>
                </c:pt>
                <c:pt idx="249">
                  <c:v>0.998026729</c:v>
                </c:pt>
                <c:pt idx="250">
                  <c:v>0.998026729</c:v>
                </c:pt>
                <c:pt idx="251">
                  <c:v>0.998026729</c:v>
                </c:pt>
                <c:pt idx="252">
                  <c:v>0.998026729</c:v>
                </c:pt>
                <c:pt idx="253">
                  <c:v>0.998026729</c:v>
                </c:pt>
                <c:pt idx="254">
                  <c:v>0.998026729</c:v>
                </c:pt>
                <c:pt idx="255">
                  <c:v>0.99802690699999996</c:v>
                </c:pt>
                <c:pt idx="256">
                  <c:v>0.99802690699999996</c:v>
                </c:pt>
                <c:pt idx="257">
                  <c:v>0.99802690699999996</c:v>
                </c:pt>
                <c:pt idx="258">
                  <c:v>0.99802690699999996</c:v>
                </c:pt>
                <c:pt idx="259">
                  <c:v>0.99802690699999996</c:v>
                </c:pt>
                <c:pt idx="260">
                  <c:v>0.99802690699999996</c:v>
                </c:pt>
                <c:pt idx="261">
                  <c:v>0.99802690699999996</c:v>
                </c:pt>
                <c:pt idx="262">
                  <c:v>0.99802690699999996</c:v>
                </c:pt>
                <c:pt idx="263">
                  <c:v>0.99802690699999996</c:v>
                </c:pt>
                <c:pt idx="264">
                  <c:v>0.99802690699999996</c:v>
                </c:pt>
                <c:pt idx="265">
                  <c:v>0.99802690699999996</c:v>
                </c:pt>
                <c:pt idx="266">
                  <c:v>0.99802690699999996</c:v>
                </c:pt>
                <c:pt idx="267">
                  <c:v>0.99802690699999996</c:v>
                </c:pt>
                <c:pt idx="268">
                  <c:v>0.99802696700000004</c:v>
                </c:pt>
                <c:pt idx="269">
                  <c:v>0.99802696700000004</c:v>
                </c:pt>
                <c:pt idx="270">
                  <c:v>0.99802696700000004</c:v>
                </c:pt>
                <c:pt idx="271">
                  <c:v>0.99802696700000004</c:v>
                </c:pt>
                <c:pt idx="272">
                  <c:v>0.99802696700000004</c:v>
                </c:pt>
                <c:pt idx="273">
                  <c:v>0.99802696700000004</c:v>
                </c:pt>
                <c:pt idx="274">
                  <c:v>0.99802696700000004</c:v>
                </c:pt>
                <c:pt idx="275">
                  <c:v>0.99802696700000004</c:v>
                </c:pt>
                <c:pt idx="276">
                  <c:v>0.99802696700000004</c:v>
                </c:pt>
                <c:pt idx="277">
                  <c:v>0.99802696700000004</c:v>
                </c:pt>
                <c:pt idx="278">
                  <c:v>0.99802696700000004</c:v>
                </c:pt>
                <c:pt idx="279">
                  <c:v>0.99802696700000004</c:v>
                </c:pt>
                <c:pt idx="280">
                  <c:v>0.99802684799999997</c:v>
                </c:pt>
                <c:pt idx="281">
                  <c:v>0.99802690699999996</c:v>
                </c:pt>
                <c:pt idx="282">
                  <c:v>0.99802690699999996</c:v>
                </c:pt>
                <c:pt idx="283">
                  <c:v>0.99802690699999996</c:v>
                </c:pt>
                <c:pt idx="284">
                  <c:v>0.99802690699999996</c:v>
                </c:pt>
                <c:pt idx="285">
                  <c:v>0.99802690699999996</c:v>
                </c:pt>
                <c:pt idx="286">
                  <c:v>0.99802690699999996</c:v>
                </c:pt>
                <c:pt idx="287">
                  <c:v>0.99802690699999996</c:v>
                </c:pt>
                <c:pt idx="288">
                  <c:v>0.99802690699999996</c:v>
                </c:pt>
                <c:pt idx="289">
                  <c:v>0.99802690699999996</c:v>
                </c:pt>
                <c:pt idx="290">
                  <c:v>0.99802690699999996</c:v>
                </c:pt>
                <c:pt idx="291">
                  <c:v>0.99802690699999996</c:v>
                </c:pt>
                <c:pt idx="292">
                  <c:v>0.99802690699999996</c:v>
                </c:pt>
                <c:pt idx="293">
                  <c:v>0.998026729</c:v>
                </c:pt>
                <c:pt idx="294">
                  <c:v>0.998026729</c:v>
                </c:pt>
                <c:pt idx="295">
                  <c:v>0.998026729</c:v>
                </c:pt>
                <c:pt idx="296">
                  <c:v>0.998026729</c:v>
                </c:pt>
                <c:pt idx="297">
                  <c:v>0.998026729</c:v>
                </c:pt>
                <c:pt idx="298">
                  <c:v>0.998026729</c:v>
                </c:pt>
                <c:pt idx="299">
                  <c:v>0.998026729</c:v>
                </c:pt>
                <c:pt idx="300">
                  <c:v>0.998026729</c:v>
                </c:pt>
                <c:pt idx="301">
                  <c:v>0.998026729</c:v>
                </c:pt>
                <c:pt idx="302">
                  <c:v>0.998026729</c:v>
                </c:pt>
                <c:pt idx="303">
                  <c:v>0.998026729</c:v>
                </c:pt>
                <c:pt idx="304">
                  <c:v>0.998026729</c:v>
                </c:pt>
                <c:pt idx="305">
                  <c:v>0.99802690699999996</c:v>
                </c:pt>
                <c:pt idx="306">
                  <c:v>0.99802690699999996</c:v>
                </c:pt>
                <c:pt idx="307">
                  <c:v>0.99802690699999996</c:v>
                </c:pt>
                <c:pt idx="308">
                  <c:v>0.99802690699999996</c:v>
                </c:pt>
                <c:pt idx="309">
                  <c:v>0.99802690699999996</c:v>
                </c:pt>
                <c:pt idx="310">
                  <c:v>0.99802690699999996</c:v>
                </c:pt>
                <c:pt idx="311">
                  <c:v>0.99802690699999996</c:v>
                </c:pt>
                <c:pt idx="312">
                  <c:v>0.99802690699999996</c:v>
                </c:pt>
                <c:pt idx="313">
                  <c:v>0.99802690699999996</c:v>
                </c:pt>
                <c:pt idx="314">
                  <c:v>0.99802690699999996</c:v>
                </c:pt>
                <c:pt idx="315">
                  <c:v>0.99802690699999996</c:v>
                </c:pt>
                <c:pt idx="316">
                  <c:v>0.99802690699999996</c:v>
                </c:pt>
                <c:pt idx="317">
                  <c:v>0.99802690699999996</c:v>
                </c:pt>
                <c:pt idx="318">
                  <c:v>0.99802696700000004</c:v>
                </c:pt>
                <c:pt idx="319">
                  <c:v>0.99802696700000004</c:v>
                </c:pt>
                <c:pt idx="320">
                  <c:v>0.99802696700000004</c:v>
                </c:pt>
                <c:pt idx="321">
                  <c:v>0.99802696700000004</c:v>
                </c:pt>
                <c:pt idx="322">
                  <c:v>0.99802696700000004</c:v>
                </c:pt>
                <c:pt idx="323">
                  <c:v>0.99802696700000004</c:v>
                </c:pt>
                <c:pt idx="324">
                  <c:v>0.99802696700000004</c:v>
                </c:pt>
                <c:pt idx="325">
                  <c:v>0.99802696700000004</c:v>
                </c:pt>
                <c:pt idx="326">
                  <c:v>0.99802696700000004</c:v>
                </c:pt>
                <c:pt idx="327">
                  <c:v>0.99802696700000004</c:v>
                </c:pt>
                <c:pt idx="328">
                  <c:v>0.99802696700000004</c:v>
                </c:pt>
                <c:pt idx="329">
                  <c:v>0.99802696700000004</c:v>
                </c:pt>
                <c:pt idx="330">
                  <c:v>0.99802684799999997</c:v>
                </c:pt>
                <c:pt idx="331">
                  <c:v>0.99802690699999996</c:v>
                </c:pt>
                <c:pt idx="332">
                  <c:v>0.99802690699999996</c:v>
                </c:pt>
                <c:pt idx="333">
                  <c:v>0.99802690699999996</c:v>
                </c:pt>
                <c:pt idx="334">
                  <c:v>0.99802690699999996</c:v>
                </c:pt>
                <c:pt idx="335">
                  <c:v>0.99802690699999996</c:v>
                </c:pt>
                <c:pt idx="336">
                  <c:v>0.99802690699999996</c:v>
                </c:pt>
                <c:pt idx="337">
                  <c:v>0.99802690699999996</c:v>
                </c:pt>
                <c:pt idx="338">
                  <c:v>0.99802690699999996</c:v>
                </c:pt>
                <c:pt idx="339">
                  <c:v>0.99802690699999996</c:v>
                </c:pt>
                <c:pt idx="340">
                  <c:v>0.99802690699999996</c:v>
                </c:pt>
                <c:pt idx="341">
                  <c:v>0.99802690699999996</c:v>
                </c:pt>
                <c:pt idx="342">
                  <c:v>0.99802690699999996</c:v>
                </c:pt>
                <c:pt idx="343">
                  <c:v>0.998026729</c:v>
                </c:pt>
                <c:pt idx="344">
                  <c:v>0.998026729</c:v>
                </c:pt>
                <c:pt idx="345">
                  <c:v>0.998026729</c:v>
                </c:pt>
                <c:pt idx="346">
                  <c:v>0.998026729</c:v>
                </c:pt>
                <c:pt idx="347">
                  <c:v>0.998026729</c:v>
                </c:pt>
                <c:pt idx="348">
                  <c:v>0.998026729</c:v>
                </c:pt>
                <c:pt idx="349">
                  <c:v>0.998026729</c:v>
                </c:pt>
                <c:pt idx="350">
                  <c:v>0.998026729</c:v>
                </c:pt>
                <c:pt idx="351">
                  <c:v>0.998026729</c:v>
                </c:pt>
                <c:pt idx="352">
                  <c:v>0.998026729</c:v>
                </c:pt>
                <c:pt idx="353">
                  <c:v>0.998026729</c:v>
                </c:pt>
                <c:pt idx="354">
                  <c:v>0.998026729</c:v>
                </c:pt>
                <c:pt idx="355">
                  <c:v>0.99802690699999996</c:v>
                </c:pt>
                <c:pt idx="356">
                  <c:v>0.99802690699999996</c:v>
                </c:pt>
                <c:pt idx="357">
                  <c:v>0.99802690699999996</c:v>
                </c:pt>
                <c:pt idx="358">
                  <c:v>0.99802690699999996</c:v>
                </c:pt>
                <c:pt idx="359">
                  <c:v>0.99802690699999996</c:v>
                </c:pt>
                <c:pt idx="360">
                  <c:v>0.99802690699999996</c:v>
                </c:pt>
                <c:pt idx="361">
                  <c:v>0.99802690699999996</c:v>
                </c:pt>
                <c:pt idx="362">
                  <c:v>0.99802690699999996</c:v>
                </c:pt>
                <c:pt idx="363">
                  <c:v>0.99802690699999996</c:v>
                </c:pt>
                <c:pt idx="364">
                  <c:v>0.99802690699999996</c:v>
                </c:pt>
                <c:pt idx="365">
                  <c:v>0.99802690699999996</c:v>
                </c:pt>
                <c:pt idx="366">
                  <c:v>0.99802690699999996</c:v>
                </c:pt>
                <c:pt idx="367">
                  <c:v>0.99802690699999996</c:v>
                </c:pt>
                <c:pt idx="368">
                  <c:v>0.99802696700000004</c:v>
                </c:pt>
                <c:pt idx="369">
                  <c:v>0.99802696700000004</c:v>
                </c:pt>
                <c:pt idx="370">
                  <c:v>0.99802696700000004</c:v>
                </c:pt>
                <c:pt idx="371">
                  <c:v>0.99802696700000004</c:v>
                </c:pt>
                <c:pt idx="372">
                  <c:v>0.99802696700000004</c:v>
                </c:pt>
                <c:pt idx="373">
                  <c:v>0.99802696700000004</c:v>
                </c:pt>
                <c:pt idx="374">
                  <c:v>0.99802696700000004</c:v>
                </c:pt>
                <c:pt idx="375">
                  <c:v>0.99802696700000004</c:v>
                </c:pt>
                <c:pt idx="376">
                  <c:v>0.99802696700000004</c:v>
                </c:pt>
                <c:pt idx="377">
                  <c:v>0.99802696700000004</c:v>
                </c:pt>
                <c:pt idx="378">
                  <c:v>0.99802696700000004</c:v>
                </c:pt>
                <c:pt idx="379">
                  <c:v>0.99802696700000004</c:v>
                </c:pt>
                <c:pt idx="380">
                  <c:v>0.99802684799999997</c:v>
                </c:pt>
                <c:pt idx="381">
                  <c:v>0.99802690699999996</c:v>
                </c:pt>
                <c:pt idx="382">
                  <c:v>0.99802690699999996</c:v>
                </c:pt>
                <c:pt idx="383">
                  <c:v>0.99802690699999996</c:v>
                </c:pt>
                <c:pt idx="384">
                  <c:v>0.99802690699999996</c:v>
                </c:pt>
                <c:pt idx="385">
                  <c:v>0.99802690699999996</c:v>
                </c:pt>
                <c:pt idx="386">
                  <c:v>0.99802690699999996</c:v>
                </c:pt>
                <c:pt idx="387">
                  <c:v>0.99802690699999996</c:v>
                </c:pt>
                <c:pt idx="388">
                  <c:v>0.99802690699999996</c:v>
                </c:pt>
                <c:pt idx="389">
                  <c:v>0.99802690699999996</c:v>
                </c:pt>
                <c:pt idx="390">
                  <c:v>0.99802690699999996</c:v>
                </c:pt>
                <c:pt idx="391">
                  <c:v>0.99802690699999996</c:v>
                </c:pt>
                <c:pt idx="392">
                  <c:v>0.99802690699999996</c:v>
                </c:pt>
                <c:pt idx="393">
                  <c:v>0.998026729</c:v>
                </c:pt>
                <c:pt idx="394">
                  <c:v>0.998026729</c:v>
                </c:pt>
                <c:pt idx="395">
                  <c:v>0.998026729</c:v>
                </c:pt>
                <c:pt idx="396">
                  <c:v>0.998026729</c:v>
                </c:pt>
                <c:pt idx="397">
                  <c:v>0.998026729</c:v>
                </c:pt>
                <c:pt idx="398">
                  <c:v>0.998026729</c:v>
                </c:pt>
                <c:pt idx="399">
                  <c:v>0.998026729</c:v>
                </c:pt>
                <c:pt idx="400">
                  <c:v>0.998026729</c:v>
                </c:pt>
                <c:pt idx="401">
                  <c:v>0.998026729</c:v>
                </c:pt>
                <c:pt idx="402">
                  <c:v>0.998026729</c:v>
                </c:pt>
                <c:pt idx="403">
                  <c:v>0.998026729</c:v>
                </c:pt>
                <c:pt idx="404">
                  <c:v>0.998026729</c:v>
                </c:pt>
                <c:pt idx="405">
                  <c:v>0.99802690699999996</c:v>
                </c:pt>
                <c:pt idx="406">
                  <c:v>0.99802690699999996</c:v>
                </c:pt>
                <c:pt idx="407">
                  <c:v>0.99802690699999996</c:v>
                </c:pt>
                <c:pt idx="408">
                  <c:v>0.99802690699999996</c:v>
                </c:pt>
                <c:pt idx="409">
                  <c:v>0.99802690699999996</c:v>
                </c:pt>
                <c:pt idx="410">
                  <c:v>0.99802690699999996</c:v>
                </c:pt>
                <c:pt idx="411">
                  <c:v>0.99802690699999996</c:v>
                </c:pt>
                <c:pt idx="412">
                  <c:v>0.99802690699999996</c:v>
                </c:pt>
                <c:pt idx="413">
                  <c:v>0.99802690699999996</c:v>
                </c:pt>
                <c:pt idx="414">
                  <c:v>0.99802690699999996</c:v>
                </c:pt>
                <c:pt idx="415">
                  <c:v>0.99802690699999996</c:v>
                </c:pt>
                <c:pt idx="416">
                  <c:v>0.99802690699999996</c:v>
                </c:pt>
                <c:pt idx="417">
                  <c:v>0.99802690699999996</c:v>
                </c:pt>
                <c:pt idx="418">
                  <c:v>0.99802696700000004</c:v>
                </c:pt>
                <c:pt idx="419">
                  <c:v>0.99802696700000004</c:v>
                </c:pt>
                <c:pt idx="420">
                  <c:v>0.99802696700000004</c:v>
                </c:pt>
                <c:pt idx="421">
                  <c:v>0.99802696700000004</c:v>
                </c:pt>
                <c:pt idx="422">
                  <c:v>0.99802696700000004</c:v>
                </c:pt>
                <c:pt idx="423">
                  <c:v>0.99802696700000004</c:v>
                </c:pt>
                <c:pt idx="424">
                  <c:v>0.99802696700000004</c:v>
                </c:pt>
                <c:pt idx="425">
                  <c:v>0.99802696700000004</c:v>
                </c:pt>
                <c:pt idx="426">
                  <c:v>0.99802696700000004</c:v>
                </c:pt>
                <c:pt idx="427">
                  <c:v>0.99802696700000004</c:v>
                </c:pt>
                <c:pt idx="428">
                  <c:v>0.99802696700000004</c:v>
                </c:pt>
                <c:pt idx="429">
                  <c:v>0.99802696700000004</c:v>
                </c:pt>
                <c:pt idx="430">
                  <c:v>0.99802684799999997</c:v>
                </c:pt>
                <c:pt idx="431">
                  <c:v>0.99802690699999996</c:v>
                </c:pt>
                <c:pt idx="432">
                  <c:v>0.99802690699999996</c:v>
                </c:pt>
                <c:pt idx="433">
                  <c:v>0.99802690699999996</c:v>
                </c:pt>
                <c:pt idx="434">
                  <c:v>0.99802690699999996</c:v>
                </c:pt>
                <c:pt idx="435">
                  <c:v>0.99802690699999996</c:v>
                </c:pt>
                <c:pt idx="436">
                  <c:v>0.99802690699999996</c:v>
                </c:pt>
                <c:pt idx="437">
                  <c:v>0.99802690699999996</c:v>
                </c:pt>
                <c:pt idx="438">
                  <c:v>0.99802690699999996</c:v>
                </c:pt>
                <c:pt idx="439">
                  <c:v>0.99802690699999996</c:v>
                </c:pt>
                <c:pt idx="440">
                  <c:v>0.99802690699999996</c:v>
                </c:pt>
                <c:pt idx="441">
                  <c:v>0.99802690699999996</c:v>
                </c:pt>
                <c:pt idx="442">
                  <c:v>0.99802690699999996</c:v>
                </c:pt>
                <c:pt idx="443">
                  <c:v>0.998026729</c:v>
                </c:pt>
                <c:pt idx="444">
                  <c:v>0.998026729</c:v>
                </c:pt>
                <c:pt idx="445">
                  <c:v>0.998026729</c:v>
                </c:pt>
                <c:pt idx="446">
                  <c:v>0.998026729</c:v>
                </c:pt>
                <c:pt idx="447">
                  <c:v>0.998026729</c:v>
                </c:pt>
                <c:pt idx="448">
                  <c:v>0.998026729</c:v>
                </c:pt>
                <c:pt idx="449">
                  <c:v>0.998026729</c:v>
                </c:pt>
                <c:pt idx="450">
                  <c:v>0.998026729</c:v>
                </c:pt>
                <c:pt idx="451">
                  <c:v>0.998026729</c:v>
                </c:pt>
                <c:pt idx="452">
                  <c:v>0.998026729</c:v>
                </c:pt>
                <c:pt idx="453">
                  <c:v>0.998026729</c:v>
                </c:pt>
                <c:pt idx="454">
                  <c:v>0.998026729</c:v>
                </c:pt>
                <c:pt idx="455">
                  <c:v>0.99802690699999996</c:v>
                </c:pt>
                <c:pt idx="456">
                  <c:v>0.99802690699999996</c:v>
                </c:pt>
                <c:pt idx="457">
                  <c:v>0.99802690699999996</c:v>
                </c:pt>
                <c:pt idx="458">
                  <c:v>0.99802690699999996</c:v>
                </c:pt>
                <c:pt idx="459">
                  <c:v>0.99802690699999996</c:v>
                </c:pt>
                <c:pt idx="460">
                  <c:v>0.99802690699999996</c:v>
                </c:pt>
                <c:pt idx="461">
                  <c:v>0.99802690699999996</c:v>
                </c:pt>
                <c:pt idx="462">
                  <c:v>0.99802690699999996</c:v>
                </c:pt>
                <c:pt idx="463">
                  <c:v>0.99802690699999996</c:v>
                </c:pt>
                <c:pt idx="464">
                  <c:v>0.99802690699999996</c:v>
                </c:pt>
                <c:pt idx="465">
                  <c:v>0.99802690699999996</c:v>
                </c:pt>
                <c:pt idx="466">
                  <c:v>0.99802690699999996</c:v>
                </c:pt>
                <c:pt idx="467">
                  <c:v>0.99802690699999996</c:v>
                </c:pt>
                <c:pt idx="468">
                  <c:v>0.99802696700000004</c:v>
                </c:pt>
                <c:pt idx="469">
                  <c:v>0.99802696700000004</c:v>
                </c:pt>
                <c:pt idx="470">
                  <c:v>0.99802696700000004</c:v>
                </c:pt>
                <c:pt idx="471">
                  <c:v>0.99802696700000004</c:v>
                </c:pt>
                <c:pt idx="472">
                  <c:v>0.99802696700000004</c:v>
                </c:pt>
                <c:pt idx="473">
                  <c:v>0.99802696700000004</c:v>
                </c:pt>
                <c:pt idx="474">
                  <c:v>0.99802696700000004</c:v>
                </c:pt>
                <c:pt idx="475">
                  <c:v>0.99802696700000004</c:v>
                </c:pt>
                <c:pt idx="476">
                  <c:v>0.99802696700000004</c:v>
                </c:pt>
                <c:pt idx="477">
                  <c:v>0.99802696700000004</c:v>
                </c:pt>
                <c:pt idx="478">
                  <c:v>0.99802696700000004</c:v>
                </c:pt>
                <c:pt idx="479">
                  <c:v>0.99802696700000004</c:v>
                </c:pt>
                <c:pt idx="480">
                  <c:v>0.99802684799999997</c:v>
                </c:pt>
                <c:pt idx="481">
                  <c:v>0.99802690699999996</c:v>
                </c:pt>
                <c:pt idx="482">
                  <c:v>0.99802690699999996</c:v>
                </c:pt>
                <c:pt idx="483">
                  <c:v>0.99802690699999996</c:v>
                </c:pt>
                <c:pt idx="484">
                  <c:v>0.99802690699999996</c:v>
                </c:pt>
                <c:pt idx="485">
                  <c:v>0.99802690699999996</c:v>
                </c:pt>
                <c:pt idx="486">
                  <c:v>0.99802690699999996</c:v>
                </c:pt>
                <c:pt idx="487">
                  <c:v>0.99802690699999996</c:v>
                </c:pt>
                <c:pt idx="488">
                  <c:v>0.99802690699999996</c:v>
                </c:pt>
                <c:pt idx="489">
                  <c:v>0.99802690699999996</c:v>
                </c:pt>
                <c:pt idx="490">
                  <c:v>0.99802690699999996</c:v>
                </c:pt>
                <c:pt idx="491">
                  <c:v>0.99802690699999996</c:v>
                </c:pt>
                <c:pt idx="492">
                  <c:v>0.99802690699999996</c:v>
                </c:pt>
                <c:pt idx="493">
                  <c:v>0.998026729</c:v>
                </c:pt>
                <c:pt idx="494">
                  <c:v>0.998026729</c:v>
                </c:pt>
                <c:pt idx="495">
                  <c:v>0.998026729</c:v>
                </c:pt>
                <c:pt idx="496">
                  <c:v>0.998026729</c:v>
                </c:pt>
                <c:pt idx="497">
                  <c:v>0.998026729</c:v>
                </c:pt>
                <c:pt idx="498">
                  <c:v>0.998026729</c:v>
                </c:pt>
                <c:pt idx="499">
                  <c:v>0.998026729</c:v>
                </c:pt>
              </c:numCache>
            </c:numRef>
          </c:yVal>
          <c:smooth val="0"/>
          <c:extLst>
            <c:ext xmlns:c16="http://schemas.microsoft.com/office/drawing/2014/chart" uri="{C3380CC4-5D6E-409C-BE32-E72D297353CC}">
              <c16:uniqueId val="{00000001-1ABA-9A46-B4F4-CE1CF30C59A5}"/>
            </c:ext>
          </c:extLst>
        </c:ser>
        <c:dLbls>
          <c:showLegendKey val="0"/>
          <c:showVal val="0"/>
          <c:showCatName val="0"/>
          <c:showSerName val="0"/>
          <c:showPercent val="0"/>
          <c:showBubbleSize val="0"/>
        </c:dLbls>
        <c:axId val="2110598504"/>
        <c:axId val="2110603992"/>
      </c:scatterChart>
      <c:valAx>
        <c:axId val="2110598504"/>
        <c:scaling>
          <c:orientation val="minMax"/>
          <c:max val="80"/>
          <c:min val="0"/>
        </c:scaling>
        <c:delete val="0"/>
        <c:axPos val="b"/>
        <c:title>
          <c:tx>
            <c:rich>
              <a:bodyPr/>
              <a:lstStyle/>
              <a:p>
                <a:pPr>
                  <a:defRPr/>
                </a:pPr>
                <a:r>
                  <a:rPr lang="en-US"/>
                  <a:t>time step</a:t>
                </a:r>
              </a:p>
            </c:rich>
          </c:tx>
          <c:overlay val="0"/>
        </c:title>
        <c:numFmt formatCode="General" sourceLinked="1"/>
        <c:majorTickMark val="out"/>
        <c:minorTickMark val="none"/>
        <c:tickLblPos val="nextTo"/>
        <c:crossAx val="2110603992"/>
        <c:crosses val="autoZero"/>
        <c:crossBetween val="midCat"/>
      </c:valAx>
      <c:valAx>
        <c:axId val="2110603992"/>
        <c:scaling>
          <c:orientation val="minMax"/>
          <c:max val="1.01"/>
          <c:min val="0.99"/>
        </c:scaling>
        <c:delete val="0"/>
        <c:axPos val="l"/>
        <c:majorGridlines/>
        <c:title>
          <c:tx>
            <c:rich>
              <a:bodyPr rot="-5400000" vert="horz"/>
              <a:lstStyle/>
              <a:p>
                <a:pPr>
                  <a:defRPr/>
                </a:pPr>
                <a:r>
                  <a:rPr lang="en-US"/>
                  <a:t>maximum</a:t>
                </a:r>
                <a:r>
                  <a:rPr lang="en-US" baseline="0"/>
                  <a:t> amplitude</a:t>
                </a:r>
                <a:endParaRPr lang="en-US"/>
              </a:p>
            </c:rich>
          </c:tx>
          <c:overlay val="0"/>
        </c:title>
        <c:numFmt formatCode="General" sourceLinked="1"/>
        <c:majorTickMark val="out"/>
        <c:minorTickMark val="none"/>
        <c:tickLblPos val="nextTo"/>
        <c:crossAx val="2110598504"/>
        <c:crosses val="autoZero"/>
        <c:crossBetween val="midCat"/>
      </c:valAx>
      <c:spPr>
        <a:solidFill>
          <a:schemeClr val="lt1"/>
        </a:solidFill>
        <a:ln w="25400" cap="flat" cmpd="sng" algn="ctr">
          <a:solidFill>
            <a:schemeClr val="dk1"/>
          </a:solidFill>
          <a:prstDash val="solid"/>
        </a:ln>
        <a:effectLst/>
      </c:spPr>
    </c:plotArea>
    <c:legend>
      <c:legendPos val="b"/>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0.52139</cdr:x>
      <cdr:y>0.27413</cdr:y>
    </cdr:from>
    <cdr:to>
      <cdr:x>0.66468</cdr:x>
      <cdr:y>0.55212</cdr:y>
    </cdr:to>
    <cdr:sp macro="" textlink="">
      <cdr:nvSpPr>
        <cdr:cNvPr id="2" name="TextBox 1"/>
        <cdr:cNvSpPr txBox="1"/>
      </cdr:nvSpPr>
      <cdr:spPr>
        <a:xfrm xmlns:a="http://schemas.openxmlformats.org/drawingml/2006/main">
          <a:off x="3327382" y="901699"/>
          <a:ext cx="914441" cy="9143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EXACT</a:t>
          </a:r>
        </a:p>
        <a:p xmlns:a="http://schemas.openxmlformats.org/drawingml/2006/main">
          <a:r>
            <a:rPr lang="en-US" sz="1100" b="1">
              <a:solidFill>
                <a:srgbClr val="FF0000"/>
              </a:solidFill>
            </a:rPr>
            <a:t>LF</a:t>
          </a:r>
        </a:p>
        <a:p xmlns:a="http://schemas.openxmlformats.org/drawingml/2006/main">
          <a:r>
            <a:rPr lang="en-US" sz="1100" b="1">
              <a:solidFill>
                <a:srgbClr val="008000"/>
              </a:solidFill>
            </a:rPr>
            <a:t>RK3.4</a:t>
          </a:r>
        </a:p>
      </cdr:txBody>
    </cdr:sp>
  </cdr:relSizeAnchor>
  <cdr:relSizeAnchor xmlns:cdr="http://schemas.openxmlformats.org/drawingml/2006/chartDrawing">
    <cdr:from>
      <cdr:x>0.49552</cdr:x>
      <cdr:y>0.62548</cdr:y>
    </cdr:from>
    <cdr:to>
      <cdr:x>0.63881</cdr:x>
      <cdr:y>0.90347</cdr:y>
    </cdr:to>
    <cdr:sp macro="" textlink="">
      <cdr:nvSpPr>
        <cdr:cNvPr id="3" name="TextBox 2"/>
        <cdr:cNvSpPr txBox="1"/>
      </cdr:nvSpPr>
      <cdr:spPr>
        <a:xfrm xmlns:a="http://schemas.openxmlformats.org/drawingml/2006/main">
          <a:off x="3162300" y="2057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solidFill>
                <a:srgbClr val="0000FF"/>
              </a:solidFill>
            </a:rPr>
            <a:t>RK3.2</a:t>
          </a:r>
        </a:p>
      </cdr:txBody>
    </cdr:sp>
  </cdr:relSizeAnchor>
</c:userShapes>
</file>

<file path=ppt/drawings/drawing2.xml><?xml version="1.0" encoding="utf-8"?>
<c:userShapes xmlns:c="http://schemas.openxmlformats.org/drawingml/2006/chart">
  <cdr:relSizeAnchor xmlns:cdr="http://schemas.openxmlformats.org/drawingml/2006/chartDrawing">
    <cdr:from>
      <cdr:x>0.76219</cdr:x>
      <cdr:y>0.28185</cdr:y>
    </cdr:from>
    <cdr:to>
      <cdr:x>0.90547</cdr:x>
      <cdr:y>0.55985</cdr:y>
    </cdr:to>
    <cdr:sp macro="" textlink="">
      <cdr:nvSpPr>
        <cdr:cNvPr id="2" name="TextBox 1"/>
        <cdr:cNvSpPr txBox="1"/>
      </cdr:nvSpPr>
      <cdr:spPr>
        <a:xfrm xmlns:a="http://schemas.openxmlformats.org/drawingml/2006/main">
          <a:off x="4864100" y="9271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EXACT</a:t>
          </a:r>
        </a:p>
        <a:p xmlns:a="http://schemas.openxmlformats.org/drawingml/2006/main">
          <a:r>
            <a:rPr lang="en-US" sz="1100" b="1">
              <a:solidFill>
                <a:srgbClr val="FF0000"/>
              </a:solidFill>
            </a:rPr>
            <a:t>LF</a:t>
          </a:r>
        </a:p>
        <a:p xmlns:a="http://schemas.openxmlformats.org/drawingml/2006/main">
          <a:r>
            <a:rPr lang="en-US" sz="1100" b="1">
              <a:solidFill>
                <a:srgbClr val="008000"/>
              </a:solidFill>
            </a:rPr>
            <a:t>RK3.4</a:t>
          </a:r>
        </a:p>
      </cdr:txBody>
    </cdr:sp>
  </cdr:relSizeAnchor>
  <cdr:relSizeAnchor xmlns:cdr="http://schemas.openxmlformats.org/drawingml/2006/chartDrawing">
    <cdr:from>
      <cdr:x>0.16119</cdr:x>
      <cdr:y>0.64093</cdr:y>
    </cdr:from>
    <cdr:to>
      <cdr:x>0.30448</cdr:x>
      <cdr:y>0.91892</cdr:y>
    </cdr:to>
    <cdr:sp macro="" textlink="">
      <cdr:nvSpPr>
        <cdr:cNvPr id="3" name="TextBox 2"/>
        <cdr:cNvSpPr txBox="1"/>
      </cdr:nvSpPr>
      <cdr:spPr>
        <a:xfrm xmlns:a="http://schemas.openxmlformats.org/drawingml/2006/main">
          <a:off x="1028700" y="21082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rgbClr val="0000FF"/>
              </a:solidFill>
            </a:rPr>
            <a:t>RK3.2</a:t>
          </a:r>
        </a:p>
      </cdr:txBody>
    </cdr:sp>
  </cdr:relSizeAnchor>
</c:userShapes>
</file>

<file path=ppt/drawings/drawing3.xml><?xml version="1.0" encoding="utf-8"?>
<c:userShapes xmlns:c="http://schemas.openxmlformats.org/drawingml/2006/chart">
  <cdr:relSizeAnchor xmlns:cdr="http://schemas.openxmlformats.org/drawingml/2006/chartDrawing">
    <cdr:from>
      <cdr:x>0.74229</cdr:x>
      <cdr:y>0.28185</cdr:y>
    </cdr:from>
    <cdr:to>
      <cdr:x>0.88557</cdr:x>
      <cdr:y>0.55985</cdr:y>
    </cdr:to>
    <cdr:sp macro="" textlink="">
      <cdr:nvSpPr>
        <cdr:cNvPr id="2" name="TextBox 1"/>
        <cdr:cNvSpPr txBox="1"/>
      </cdr:nvSpPr>
      <cdr:spPr>
        <a:xfrm xmlns:a="http://schemas.openxmlformats.org/drawingml/2006/main">
          <a:off x="4737106" y="927089"/>
          <a:ext cx="914377" cy="9144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EXACT</a:t>
          </a:r>
        </a:p>
        <a:p xmlns:a="http://schemas.openxmlformats.org/drawingml/2006/main">
          <a:r>
            <a:rPr lang="en-US" sz="1100" b="1">
              <a:solidFill>
                <a:srgbClr val="FF0000"/>
              </a:solidFill>
            </a:rPr>
            <a:t>LF</a:t>
          </a:r>
        </a:p>
      </cdr:txBody>
    </cdr:sp>
  </cdr:relSizeAnchor>
  <cdr:relSizeAnchor xmlns:cdr="http://schemas.openxmlformats.org/drawingml/2006/chartDrawing">
    <cdr:from>
      <cdr:x>0.25472</cdr:x>
      <cdr:y>0.55599</cdr:y>
    </cdr:from>
    <cdr:to>
      <cdr:x>0.39801</cdr:x>
      <cdr:y>0.83398</cdr:y>
    </cdr:to>
    <cdr:sp macro="" textlink="">
      <cdr:nvSpPr>
        <cdr:cNvPr id="3" name="TextBox 2"/>
        <cdr:cNvSpPr txBox="1"/>
      </cdr:nvSpPr>
      <cdr:spPr>
        <a:xfrm xmlns:a="http://schemas.openxmlformats.org/drawingml/2006/main">
          <a:off x="1625564" y="1828818"/>
          <a:ext cx="914441" cy="9143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rgbClr val="0000FF"/>
              </a:solidFill>
            </a:rPr>
            <a:t>RK3.2</a:t>
          </a:r>
        </a:p>
        <a:p xmlns:a="http://schemas.openxmlformats.org/drawingml/2006/main">
          <a:r>
            <a:rPr lang="en-US" sz="1100" b="1">
              <a:solidFill>
                <a:srgbClr val="008000"/>
              </a:solidFill>
            </a:rPr>
            <a:t>RK3.4</a:t>
          </a:r>
        </a:p>
      </cdr:txBody>
    </cdr:sp>
  </cdr:relSizeAnchor>
</c:userShapes>
</file>

<file path=ppt/drawings/drawing4.xml><?xml version="1.0" encoding="utf-8"?>
<c:userShapes xmlns:c="http://schemas.openxmlformats.org/drawingml/2006/chart">
  <cdr:relSizeAnchor xmlns:cdr="http://schemas.openxmlformats.org/drawingml/2006/chartDrawing">
    <cdr:from>
      <cdr:x>0.72065</cdr:x>
      <cdr:y>0.17691</cdr:y>
    </cdr:from>
    <cdr:to>
      <cdr:x>0.8664</cdr:x>
      <cdr:y>0.3928</cdr:y>
    </cdr:to>
    <cdr:sp macro="" textlink="">
      <cdr:nvSpPr>
        <cdr:cNvPr id="2" name="TextBox 1"/>
        <cdr:cNvSpPr txBox="1"/>
      </cdr:nvSpPr>
      <cdr:spPr>
        <a:xfrm xmlns:a="http://schemas.openxmlformats.org/drawingml/2006/main">
          <a:off x="4521200" y="749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i="1"/>
            <a:t>standard</a:t>
          </a:r>
        </a:p>
      </cdr:txBody>
    </cdr:sp>
  </cdr:relSizeAnchor>
  <cdr:relSizeAnchor xmlns:cdr="http://schemas.openxmlformats.org/drawingml/2006/chartDrawing">
    <cdr:from>
      <cdr:x>0.76518</cdr:x>
      <cdr:y>0.55571</cdr:y>
    </cdr:from>
    <cdr:to>
      <cdr:x>0.91093</cdr:x>
      <cdr:y>0.7716</cdr:y>
    </cdr:to>
    <cdr:sp macro="" textlink="">
      <cdr:nvSpPr>
        <cdr:cNvPr id="3" name="TextBox 2"/>
        <cdr:cNvSpPr txBox="1"/>
      </cdr:nvSpPr>
      <cdr:spPr>
        <a:xfrm xmlns:a="http://schemas.openxmlformats.org/drawingml/2006/main">
          <a:off x="4800586" y="2353668"/>
          <a:ext cx="914407" cy="9143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i="1">
              <a:solidFill>
                <a:srgbClr val="FF0000"/>
              </a:solidFill>
            </a:rPr>
            <a:t>modified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64BAA-C909-5244-842C-5BD17329467B}" type="datetimeFigureOut">
              <a:rPr lang="en-US" smtClean="0"/>
              <a:t>9/16/21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28107-12F7-1844-A5D6-7CD05F05118E}" type="slidenum">
              <a:rPr lang="en-US" smtClean="0"/>
              <a:t>‹#›</a:t>
            </a:fld>
            <a:endParaRPr lang="en-US"/>
          </a:p>
        </p:txBody>
      </p:sp>
    </p:spTree>
    <p:extLst>
      <p:ext uri="{BB962C8B-B14F-4D97-AF65-F5344CB8AC3E}">
        <p14:creationId xmlns:p14="http://schemas.microsoft.com/office/powerpoint/2010/main" val="33781640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 between LF and RK3.2 is the</a:t>
            </a:r>
            <a:r>
              <a:rPr lang="en-US" baseline="0" dirty="0"/>
              <a:t> time differencing</a:t>
            </a:r>
            <a:endParaRPr lang="en-US" dirty="0"/>
          </a:p>
        </p:txBody>
      </p:sp>
      <p:sp>
        <p:nvSpPr>
          <p:cNvPr id="4" name="Slide Number Placeholder 3"/>
          <p:cNvSpPr>
            <a:spLocks noGrp="1"/>
          </p:cNvSpPr>
          <p:nvPr>
            <p:ph type="sldNum" sz="quarter" idx="10"/>
          </p:nvPr>
        </p:nvSpPr>
        <p:spPr/>
        <p:txBody>
          <a:bodyPr/>
          <a:lstStyle/>
          <a:p>
            <a:fld id="{88728107-12F7-1844-A5D6-7CD05F05118E}" type="slidenum">
              <a:rPr lang="en-US" smtClean="0"/>
              <a:t>5</a:t>
            </a:fld>
            <a:endParaRPr lang="en-US"/>
          </a:p>
        </p:txBody>
      </p:sp>
    </p:spTree>
    <p:extLst>
      <p:ext uri="{BB962C8B-B14F-4D97-AF65-F5344CB8AC3E}">
        <p14:creationId xmlns:p14="http://schemas.microsoft.com/office/powerpoint/2010/main" val="230320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get different threshold time steps depending on precision of calculations.  This is a LONG wave.</a:t>
            </a:r>
          </a:p>
        </p:txBody>
      </p:sp>
      <p:sp>
        <p:nvSpPr>
          <p:cNvPr id="4" name="Slide Number Placeholder 3"/>
          <p:cNvSpPr>
            <a:spLocks noGrp="1"/>
          </p:cNvSpPr>
          <p:nvPr>
            <p:ph type="sldNum" sz="quarter" idx="5"/>
          </p:nvPr>
        </p:nvSpPr>
        <p:spPr/>
        <p:txBody>
          <a:bodyPr/>
          <a:lstStyle/>
          <a:p>
            <a:fld id="{88728107-12F7-1844-A5D6-7CD05F05118E}" type="slidenum">
              <a:rPr lang="en-US" smtClean="0"/>
              <a:t>8</a:t>
            </a:fld>
            <a:endParaRPr lang="en-US"/>
          </a:p>
        </p:txBody>
      </p:sp>
    </p:spTree>
    <p:extLst>
      <p:ext uri="{BB962C8B-B14F-4D97-AF65-F5344CB8AC3E}">
        <p14:creationId xmlns:p14="http://schemas.microsoft.com/office/powerpoint/2010/main" val="64639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get different threshold time steps depending on precision of calculations</a:t>
            </a:r>
          </a:p>
        </p:txBody>
      </p:sp>
      <p:sp>
        <p:nvSpPr>
          <p:cNvPr id="4" name="Slide Number Placeholder 3"/>
          <p:cNvSpPr>
            <a:spLocks noGrp="1"/>
          </p:cNvSpPr>
          <p:nvPr>
            <p:ph type="sldNum" sz="quarter" idx="5"/>
          </p:nvPr>
        </p:nvSpPr>
        <p:spPr/>
        <p:txBody>
          <a:bodyPr/>
          <a:lstStyle/>
          <a:p>
            <a:fld id="{88728107-12F7-1844-A5D6-7CD05F05118E}" type="slidenum">
              <a:rPr lang="en-US" smtClean="0"/>
              <a:t>9</a:t>
            </a:fld>
            <a:endParaRPr lang="en-US"/>
          </a:p>
        </p:txBody>
      </p:sp>
    </p:spTree>
    <p:extLst>
      <p:ext uri="{BB962C8B-B14F-4D97-AF65-F5344CB8AC3E}">
        <p14:creationId xmlns:p14="http://schemas.microsoft.com/office/powerpoint/2010/main" val="294214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get different threshold time steps depending on precision of calculations</a:t>
            </a:r>
          </a:p>
        </p:txBody>
      </p:sp>
      <p:sp>
        <p:nvSpPr>
          <p:cNvPr id="4" name="Slide Number Placeholder 3"/>
          <p:cNvSpPr>
            <a:spLocks noGrp="1"/>
          </p:cNvSpPr>
          <p:nvPr>
            <p:ph type="sldNum" sz="quarter" idx="5"/>
          </p:nvPr>
        </p:nvSpPr>
        <p:spPr/>
        <p:txBody>
          <a:bodyPr/>
          <a:lstStyle/>
          <a:p>
            <a:fld id="{88728107-12F7-1844-A5D6-7CD05F05118E}" type="slidenum">
              <a:rPr lang="en-US" smtClean="0"/>
              <a:t>10</a:t>
            </a:fld>
            <a:endParaRPr lang="en-US"/>
          </a:p>
        </p:txBody>
      </p:sp>
    </p:spTree>
    <p:extLst>
      <p:ext uri="{BB962C8B-B14F-4D97-AF65-F5344CB8AC3E}">
        <p14:creationId xmlns:p14="http://schemas.microsoft.com/office/powerpoint/2010/main" val="394604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 has a little error.  Should be </a:t>
            </a:r>
            <a:r>
              <a:rPr lang="en-US" dirty="0" err="1"/>
              <a:t>maxamp</a:t>
            </a:r>
            <a:r>
              <a:rPr lang="en-US" dirty="0"/>
              <a:t> = 1 for all time steps.</a:t>
            </a:r>
          </a:p>
          <a:p>
            <a:r>
              <a:rPr lang="en-US" dirty="0"/>
              <a:t>There is a spectral peak near (but</a:t>
            </a:r>
            <a:r>
              <a:rPr lang="en-US" baseline="0" dirty="0"/>
              <a:t> not precisely on) 2∆t and a set of </a:t>
            </a:r>
            <a:r>
              <a:rPr lang="en-US" baseline="0" dirty="0" err="1"/>
              <a:t>subharmonics</a:t>
            </a:r>
            <a:endParaRPr lang="en-US" dirty="0"/>
          </a:p>
        </p:txBody>
      </p:sp>
      <p:sp>
        <p:nvSpPr>
          <p:cNvPr id="4" name="Slide Number Placeholder 3"/>
          <p:cNvSpPr>
            <a:spLocks noGrp="1"/>
          </p:cNvSpPr>
          <p:nvPr>
            <p:ph type="sldNum" sz="quarter" idx="10"/>
          </p:nvPr>
        </p:nvSpPr>
        <p:spPr/>
        <p:txBody>
          <a:bodyPr/>
          <a:lstStyle/>
          <a:p>
            <a:fld id="{88728107-12F7-1844-A5D6-7CD05F05118E}" type="slidenum">
              <a:rPr lang="en-US" smtClean="0"/>
              <a:t>13</a:t>
            </a:fld>
            <a:endParaRPr lang="en-US"/>
          </a:p>
        </p:txBody>
      </p:sp>
    </p:spTree>
    <p:extLst>
      <p:ext uri="{BB962C8B-B14F-4D97-AF65-F5344CB8AC3E}">
        <p14:creationId xmlns:p14="http://schemas.microsoft.com/office/powerpoint/2010/main" val="395680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6C05D9-6CB4-EE42-A234-9C1072234C5F}"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161409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C05D9-6CB4-EE42-A234-9C1072234C5F}"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392819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C05D9-6CB4-EE42-A234-9C1072234C5F}"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205538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C05D9-6CB4-EE42-A234-9C1072234C5F}"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289808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C05D9-6CB4-EE42-A234-9C1072234C5F}"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35106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6C05D9-6CB4-EE42-A234-9C1072234C5F}"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297305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C05D9-6CB4-EE42-A234-9C1072234C5F}" type="datetimeFigureOut">
              <a:rPr lang="en-US" smtClean="0"/>
              <a:t>9/16/21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293185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6C05D9-6CB4-EE42-A234-9C1072234C5F}" type="datetimeFigureOut">
              <a:rPr lang="en-US" smtClean="0"/>
              <a:t>9/16/21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355574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C05D9-6CB4-EE42-A234-9C1072234C5F}" type="datetimeFigureOut">
              <a:rPr lang="en-US" smtClean="0"/>
              <a:t>9/16/21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384594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C05D9-6CB4-EE42-A234-9C1072234C5F}"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268422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C05D9-6CB4-EE42-A234-9C1072234C5F}"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B8FDB-5A5C-1047-B867-831B90286524}" type="slidenum">
              <a:rPr lang="en-US" smtClean="0"/>
              <a:t>‹#›</a:t>
            </a:fld>
            <a:endParaRPr lang="en-US"/>
          </a:p>
        </p:txBody>
      </p:sp>
    </p:spTree>
    <p:extLst>
      <p:ext uri="{BB962C8B-B14F-4D97-AF65-F5344CB8AC3E}">
        <p14:creationId xmlns:p14="http://schemas.microsoft.com/office/powerpoint/2010/main" val="149239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C05D9-6CB4-EE42-A234-9C1072234C5F}" type="datetimeFigureOut">
              <a:rPr lang="en-US" smtClean="0"/>
              <a:t>9/16/21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B8FDB-5A5C-1047-B867-831B90286524}" type="slidenum">
              <a:rPr lang="en-US" smtClean="0"/>
              <a:t>‹#›</a:t>
            </a:fld>
            <a:endParaRPr lang="en-US"/>
          </a:p>
        </p:txBody>
      </p:sp>
    </p:spTree>
    <p:extLst>
      <p:ext uri="{BB962C8B-B14F-4D97-AF65-F5344CB8AC3E}">
        <p14:creationId xmlns:p14="http://schemas.microsoft.com/office/powerpoint/2010/main" val="723135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MT#0B recap: leapfrog vs. RK3</a:t>
            </a:r>
          </a:p>
        </p:txBody>
      </p:sp>
      <p:sp>
        <p:nvSpPr>
          <p:cNvPr id="3" name="Subtitle 2"/>
          <p:cNvSpPr>
            <a:spLocks noGrp="1"/>
          </p:cNvSpPr>
          <p:nvPr>
            <p:ph type="subTitle" idx="1"/>
          </p:nvPr>
        </p:nvSpPr>
        <p:spPr/>
        <p:txBody>
          <a:bodyPr/>
          <a:lstStyle/>
          <a:p>
            <a:r>
              <a:rPr lang="en-US" dirty="0"/>
              <a:t>ATM 562 Fall 2021</a:t>
            </a:r>
          </a:p>
          <a:p>
            <a:r>
              <a:rPr lang="en-US" dirty="0"/>
              <a:t>Fovell</a:t>
            </a:r>
          </a:p>
        </p:txBody>
      </p:sp>
    </p:spTree>
    <p:extLst>
      <p:ext uri="{BB962C8B-B14F-4D97-AF65-F5344CB8AC3E}">
        <p14:creationId xmlns:p14="http://schemas.microsoft.com/office/powerpoint/2010/main" val="2393188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BA7A98-DAB3-E640-AD63-F92E5862E78A}"/>
              </a:ext>
            </a:extLst>
          </p:cNvPr>
          <p:cNvPicPr>
            <a:picLocks noChangeAspect="1"/>
          </p:cNvPicPr>
          <p:nvPr/>
        </p:nvPicPr>
        <p:blipFill>
          <a:blip r:embed="rId3"/>
          <a:stretch>
            <a:fillRect/>
          </a:stretch>
        </p:blipFill>
        <p:spPr>
          <a:xfrm>
            <a:off x="1784350" y="1568450"/>
            <a:ext cx="5575300" cy="3721100"/>
          </a:xfrm>
          <a:prstGeom prst="rect">
            <a:avLst/>
          </a:prstGeom>
        </p:spPr>
      </p:pic>
      <p:sp>
        <p:nvSpPr>
          <p:cNvPr id="7" name="Title 6">
            <a:extLst>
              <a:ext uri="{FF2B5EF4-FFF2-40B4-BE49-F238E27FC236}">
                <a16:creationId xmlns:a16="http://schemas.microsoft.com/office/drawing/2014/main" id="{777D2DD7-3C7A-654D-B89D-8758E0271E84}"/>
              </a:ext>
            </a:extLst>
          </p:cNvPr>
          <p:cNvSpPr>
            <a:spLocks noGrp="1"/>
          </p:cNvSpPr>
          <p:nvPr>
            <p:ph type="title"/>
          </p:nvPr>
        </p:nvSpPr>
        <p:spPr/>
        <p:txBody>
          <a:bodyPr>
            <a:normAutofit fontScale="90000"/>
          </a:bodyPr>
          <a:lstStyle/>
          <a:p>
            <a:r>
              <a:rPr lang="en-US" dirty="0"/>
              <a:t>RK3.4 max amplitude for L=50∆x after </a:t>
            </a:r>
            <a:br>
              <a:rPr lang="en-US" dirty="0"/>
            </a:br>
            <a:r>
              <a:rPr lang="en-US" dirty="0"/>
              <a:t>100 revolutions</a:t>
            </a:r>
          </a:p>
        </p:txBody>
      </p:sp>
      <p:sp>
        <p:nvSpPr>
          <p:cNvPr id="8" name="TextBox 7">
            <a:extLst>
              <a:ext uri="{FF2B5EF4-FFF2-40B4-BE49-F238E27FC236}">
                <a16:creationId xmlns:a16="http://schemas.microsoft.com/office/drawing/2014/main" id="{73468C47-AB0A-0D4E-B2D6-ABF9108AB304}"/>
              </a:ext>
            </a:extLst>
          </p:cNvPr>
          <p:cNvSpPr txBox="1"/>
          <p:nvPr/>
        </p:nvSpPr>
        <p:spPr>
          <a:xfrm>
            <a:off x="262890" y="5566410"/>
            <a:ext cx="4228209" cy="923330"/>
          </a:xfrm>
          <a:prstGeom prst="rect">
            <a:avLst/>
          </a:prstGeom>
          <a:noFill/>
        </p:spPr>
        <p:txBody>
          <a:bodyPr wrap="none" rtlCol="0">
            <a:spAutoFit/>
          </a:bodyPr>
          <a:lstStyle/>
          <a:p>
            <a:r>
              <a:rPr lang="en-US" dirty="0"/>
              <a:t>RK3.4 cannot handle time steps as long</a:t>
            </a:r>
          </a:p>
          <a:p>
            <a:r>
              <a:rPr lang="en-US" dirty="0"/>
              <a:t>Amplitude error is still present for stable ∆t</a:t>
            </a:r>
          </a:p>
          <a:p>
            <a:r>
              <a:rPr lang="en-US" dirty="0">
                <a:solidFill>
                  <a:srgbClr val="FF0000"/>
                </a:solidFill>
              </a:rPr>
              <a:t>(Major benefit is better phase speed)</a:t>
            </a:r>
          </a:p>
        </p:txBody>
      </p:sp>
      <p:pic>
        <p:nvPicPr>
          <p:cNvPr id="10" name="Picture 9">
            <a:extLst>
              <a:ext uri="{FF2B5EF4-FFF2-40B4-BE49-F238E27FC236}">
                <a16:creationId xmlns:a16="http://schemas.microsoft.com/office/drawing/2014/main" id="{FF0E0F9B-845F-0B47-82D2-50B18C6C8C39}"/>
              </a:ext>
            </a:extLst>
          </p:cNvPr>
          <p:cNvPicPr>
            <a:picLocks noChangeAspect="1"/>
          </p:cNvPicPr>
          <p:nvPr/>
        </p:nvPicPr>
        <p:blipFill>
          <a:blip r:embed="rId4"/>
          <a:stretch>
            <a:fillRect/>
          </a:stretch>
        </p:blipFill>
        <p:spPr>
          <a:xfrm>
            <a:off x="1784350" y="1568450"/>
            <a:ext cx="5575300" cy="3721100"/>
          </a:xfrm>
          <a:prstGeom prst="rect">
            <a:avLst/>
          </a:prstGeom>
        </p:spPr>
      </p:pic>
      <p:pic>
        <p:nvPicPr>
          <p:cNvPr id="3" name="Picture 2">
            <a:extLst>
              <a:ext uri="{FF2B5EF4-FFF2-40B4-BE49-F238E27FC236}">
                <a16:creationId xmlns:a16="http://schemas.microsoft.com/office/drawing/2014/main" id="{9FEA63A3-7E49-DC46-90B6-B3E0FDE6F0FB}"/>
              </a:ext>
            </a:extLst>
          </p:cNvPr>
          <p:cNvPicPr>
            <a:picLocks noChangeAspect="1"/>
          </p:cNvPicPr>
          <p:nvPr/>
        </p:nvPicPr>
        <p:blipFill>
          <a:blip r:embed="rId5"/>
          <a:stretch>
            <a:fillRect/>
          </a:stretch>
        </p:blipFill>
        <p:spPr>
          <a:xfrm>
            <a:off x="1784350" y="1568450"/>
            <a:ext cx="5575300" cy="3721100"/>
          </a:xfrm>
          <a:prstGeom prst="rect">
            <a:avLst/>
          </a:prstGeom>
        </p:spPr>
      </p:pic>
      <p:pic>
        <p:nvPicPr>
          <p:cNvPr id="5" name="Picture 4">
            <a:extLst>
              <a:ext uri="{FF2B5EF4-FFF2-40B4-BE49-F238E27FC236}">
                <a16:creationId xmlns:a16="http://schemas.microsoft.com/office/drawing/2014/main" id="{D8AE6593-199F-9948-8C52-789BDF6B96F4}"/>
              </a:ext>
            </a:extLst>
          </p:cNvPr>
          <p:cNvPicPr>
            <a:picLocks noChangeAspect="1"/>
          </p:cNvPicPr>
          <p:nvPr/>
        </p:nvPicPr>
        <p:blipFill>
          <a:blip r:embed="rId6"/>
          <a:stretch>
            <a:fillRect/>
          </a:stretch>
        </p:blipFill>
        <p:spPr>
          <a:xfrm>
            <a:off x="1784350" y="1568450"/>
            <a:ext cx="5575300" cy="3721100"/>
          </a:xfrm>
          <a:prstGeom prst="rect">
            <a:avLst/>
          </a:prstGeom>
        </p:spPr>
      </p:pic>
      <p:pic>
        <p:nvPicPr>
          <p:cNvPr id="4" name="Picture 3">
            <a:extLst>
              <a:ext uri="{FF2B5EF4-FFF2-40B4-BE49-F238E27FC236}">
                <a16:creationId xmlns:a16="http://schemas.microsoft.com/office/drawing/2014/main" id="{55055D2B-52B9-DA4D-B0B5-AFE221B10EC9}"/>
              </a:ext>
            </a:extLst>
          </p:cNvPr>
          <p:cNvPicPr>
            <a:picLocks noChangeAspect="1"/>
          </p:cNvPicPr>
          <p:nvPr/>
        </p:nvPicPr>
        <p:blipFill>
          <a:blip r:embed="rId7"/>
          <a:stretch>
            <a:fillRect/>
          </a:stretch>
        </p:blipFill>
        <p:spPr>
          <a:xfrm>
            <a:off x="1784350" y="1568450"/>
            <a:ext cx="5575300" cy="3721100"/>
          </a:xfrm>
          <a:prstGeom prst="rect">
            <a:avLst/>
          </a:prstGeom>
        </p:spPr>
      </p:pic>
    </p:spTree>
    <p:extLst>
      <p:ext uri="{BB962C8B-B14F-4D97-AF65-F5344CB8AC3E}">
        <p14:creationId xmlns:p14="http://schemas.microsoft.com/office/powerpoint/2010/main" val="42691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Leapfrog computational mode</a:t>
            </a:r>
          </a:p>
        </p:txBody>
      </p:sp>
      <p:sp>
        <p:nvSpPr>
          <p:cNvPr id="4" name="Subtitle 3"/>
          <p:cNvSpPr>
            <a:spLocks noGrp="1"/>
          </p:cNvSpPr>
          <p:nvPr>
            <p:ph type="subTitle" idx="1"/>
          </p:nvPr>
        </p:nvSpPr>
        <p:spPr/>
        <p:txBody>
          <a:bodyPr/>
          <a:lstStyle/>
          <a:p>
            <a:r>
              <a:rPr lang="en-US" dirty="0"/>
              <a:t>(See Chapter 5)</a:t>
            </a:r>
          </a:p>
        </p:txBody>
      </p:sp>
    </p:spTree>
    <p:extLst>
      <p:ext uri="{BB962C8B-B14F-4D97-AF65-F5344CB8AC3E}">
        <p14:creationId xmlns:p14="http://schemas.microsoft.com/office/powerpoint/2010/main" val="153694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LF computational mode</a:t>
            </a:r>
          </a:p>
        </p:txBody>
      </p:sp>
      <p:sp>
        <p:nvSpPr>
          <p:cNvPr id="3" name="Content Placeholder 2"/>
          <p:cNvSpPr>
            <a:spLocks noGrp="1"/>
          </p:cNvSpPr>
          <p:nvPr>
            <p:ph idx="1"/>
          </p:nvPr>
        </p:nvSpPr>
        <p:spPr/>
        <p:txBody>
          <a:bodyPr>
            <a:normAutofit fontScale="62500" lnSpcReduction="20000"/>
          </a:bodyPr>
          <a:lstStyle/>
          <a:p>
            <a:r>
              <a:rPr lang="en-US" dirty="0"/>
              <a:t>The LF computational mode</a:t>
            </a:r>
            <a:r>
              <a:rPr lang="mr-IN" dirty="0"/>
              <a:t>…</a:t>
            </a:r>
            <a:endParaRPr lang="en-US" dirty="0"/>
          </a:p>
          <a:p>
            <a:pPr lvl="1"/>
            <a:r>
              <a:rPr lang="en-US" dirty="0"/>
              <a:t>Is a consequence of crafting a centered-in-time scheme from three time levels (n-1, n, n+1, or </a:t>
            </a:r>
            <a:r>
              <a:rPr lang="en-US" i="1" dirty="0"/>
              <a:t>um</a:t>
            </a:r>
            <a:r>
              <a:rPr lang="en-US" dirty="0"/>
              <a:t>, </a:t>
            </a:r>
            <a:r>
              <a:rPr lang="en-US" i="1" dirty="0"/>
              <a:t>u</a:t>
            </a:r>
            <a:r>
              <a:rPr lang="en-US" dirty="0"/>
              <a:t>, </a:t>
            </a:r>
            <a:r>
              <a:rPr lang="en-US" i="1" dirty="0"/>
              <a:t>up</a:t>
            </a:r>
            <a:r>
              <a:rPr lang="en-US" dirty="0"/>
              <a:t>)</a:t>
            </a:r>
          </a:p>
          <a:p>
            <a:pPr lvl="1"/>
            <a:r>
              <a:rPr lang="en-US" dirty="0"/>
              <a:t>Is manifested by high-frequency (especially 2∆t) oscillations</a:t>
            </a:r>
          </a:p>
          <a:p>
            <a:pPr lvl="1"/>
            <a:r>
              <a:rPr lang="en-US" dirty="0"/>
              <a:t>Is excited </a:t>
            </a:r>
            <a:r>
              <a:rPr lang="en-US" i="1" dirty="0"/>
              <a:t>at the very start </a:t>
            </a:r>
            <a:r>
              <a:rPr lang="en-US" dirty="0"/>
              <a:t>by setting </a:t>
            </a:r>
            <a:r>
              <a:rPr lang="en-US" i="1" dirty="0"/>
              <a:t>um</a:t>
            </a:r>
            <a:r>
              <a:rPr lang="en-US" dirty="0"/>
              <a:t> = </a:t>
            </a:r>
            <a:r>
              <a:rPr lang="en-US" i="1" dirty="0"/>
              <a:t>u</a:t>
            </a:r>
          </a:p>
          <a:p>
            <a:pPr lvl="1"/>
            <a:r>
              <a:rPr lang="en-US" dirty="0"/>
              <a:t>Can be excited </a:t>
            </a:r>
            <a:r>
              <a:rPr lang="en-US" i="1" dirty="0"/>
              <a:t>at any time </a:t>
            </a:r>
            <a:r>
              <a:rPr lang="en-US" dirty="0"/>
              <a:t>in a more realistic setting by high frequency forcing (e.g., latent heating in a cloud simulation)</a:t>
            </a:r>
          </a:p>
          <a:p>
            <a:r>
              <a:rPr lang="en-US" dirty="0"/>
              <a:t>In this simple case</a:t>
            </a:r>
            <a:r>
              <a:rPr lang="mr-IN" dirty="0"/>
              <a:t>…</a:t>
            </a:r>
            <a:endParaRPr lang="en-US" dirty="0"/>
          </a:p>
          <a:p>
            <a:pPr lvl="1"/>
            <a:r>
              <a:rPr lang="en-US" dirty="0"/>
              <a:t>The computational mode remains restrained (lack of nonlinearity and subsequent impulsive forcing) and no filtering or suppression is needed</a:t>
            </a:r>
          </a:p>
          <a:p>
            <a:pPr lvl="1"/>
            <a:r>
              <a:rPr lang="en-US" dirty="0"/>
              <a:t>Can be eradicated by crafting a more accurate initialization, in which </a:t>
            </a:r>
            <a:r>
              <a:rPr lang="en-US" i="1" dirty="0"/>
              <a:t>um</a:t>
            </a:r>
            <a:r>
              <a:rPr lang="en-US" dirty="0"/>
              <a:t> ≠ </a:t>
            </a:r>
            <a:r>
              <a:rPr lang="en-US" i="1" dirty="0"/>
              <a:t>u</a:t>
            </a:r>
            <a:r>
              <a:rPr lang="en-US" dirty="0"/>
              <a:t>, and both </a:t>
            </a:r>
            <a:r>
              <a:rPr lang="en-US" i="1" dirty="0"/>
              <a:t>um</a:t>
            </a:r>
            <a:r>
              <a:rPr lang="en-US" dirty="0"/>
              <a:t> and </a:t>
            </a:r>
            <a:r>
              <a:rPr lang="en-US" i="1" dirty="0"/>
              <a:t>u</a:t>
            </a:r>
            <a:r>
              <a:rPr lang="en-US" dirty="0"/>
              <a:t> = exact solution for their respective times</a:t>
            </a:r>
          </a:p>
          <a:p>
            <a:r>
              <a:rPr lang="en-US" dirty="0"/>
              <a:t>Bottom line:</a:t>
            </a:r>
          </a:p>
          <a:p>
            <a:pPr lvl="1"/>
            <a:r>
              <a:rPr lang="en-US" dirty="0"/>
              <a:t>Computational mode cannot be avoided in more realistic situations</a:t>
            </a:r>
          </a:p>
          <a:p>
            <a:pPr lvl="1"/>
            <a:r>
              <a:rPr lang="en-US" dirty="0"/>
              <a:t>Robert-Asselin filter can control it, at the cost of some damping</a:t>
            </a:r>
          </a:p>
          <a:p>
            <a:pPr lvl="1"/>
            <a:endParaRPr lang="en-US" dirty="0"/>
          </a:p>
        </p:txBody>
      </p:sp>
    </p:spTree>
    <p:extLst>
      <p:ext uri="{BB962C8B-B14F-4D97-AF65-F5344CB8AC3E}">
        <p14:creationId xmlns:p14="http://schemas.microsoft.com/office/powerpoint/2010/main" val="285892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LF dependence on initialization:</a:t>
            </a:r>
            <a:br>
              <a:rPr lang="en-US" dirty="0"/>
            </a:br>
            <a:r>
              <a:rPr lang="en-US" dirty="0"/>
              <a:t>max amplitude vs. time</a:t>
            </a:r>
          </a:p>
        </p:txBody>
      </p:sp>
      <p:graphicFrame>
        <p:nvGraphicFramePr>
          <p:cNvPr id="3" name="Chart 2"/>
          <p:cNvGraphicFramePr>
            <a:graphicFrameLocks/>
          </p:cNvGraphicFramePr>
          <p:nvPr>
            <p:extLst>
              <p:ext uri="{D42A27DB-BD31-4B8C-83A1-F6EECF244321}">
                <p14:modId xmlns:p14="http://schemas.microsoft.com/office/powerpoint/2010/main" val="688053606"/>
              </p:ext>
            </p:extLst>
          </p:nvPr>
        </p:nvGraphicFramePr>
        <p:xfrm>
          <a:off x="1394711" y="1583703"/>
          <a:ext cx="6273800" cy="4235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11480" y="5847388"/>
            <a:ext cx="5543377" cy="923330"/>
          </a:xfrm>
          <a:prstGeom prst="rect">
            <a:avLst/>
          </a:prstGeom>
          <a:noFill/>
        </p:spPr>
        <p:txBody>
          <a:bodyPr wrap="none" rtlCol="0">
            <a:spAutoFit/>
          </a:bodyPr>
          <a:lstStyle/>
          <a:p>
            <a:r>
              <a:rPr lang="en-US" b="1" dirty="0"/>
              <a:t>Standard initialization</a:t>
            </a:r>
            <a:r>
              <a:rPr lang="en-US" dirty="0"/>
              <a:t>: </a:t>
            </a:r>
            <a:r>
              <a:rPr lang="en-US" i="1" dirty="0"/>
              <a:t>um</a:t>
            </a:r>
            <a:r>
              <a:rPr lang="en-US" dirty="0"/>
              <a:t> = </a:t>
            </a:r>
            <a:r>
              <a:rPr lang="en-US" i="1" dirty="0"/>
              <a:t>u</a:t>
            </a:r>
            <a:r>
              <a:rPr lang="en-US" dirty="0"/>
              <a:t>; initial d2t = </a:t>
            </a:r>
            <a:r>
              <a:rPr lang="en-US" dirty="0" err="1"/>
              <a:t>dt</a:t>
            </a:r>
            <a:endParaRPr lang="en-US" dirty="0"/>
          </a:p>
          <a:p>
            <a:r>
              <a:rPr lang="en-US" b="1" dirty="0">
                <a:solidFill>
                  <a:srgbClr val="FF0000"/>
                </a:solidFill>
              </a:rPr>
              <a:t>Modified initialization</a:t>
            </a:r>
            <a:r>
              <a:rPr lang="en-US" dirty="0"/>
              <a:t>: </a:t>
            </a:r>
            <a:r>
              <a:rPr lang="en-US" i="1" dirty="0"/>
              <a:t>um</a:t>
            </a:r>
            <a:r>
              <a:rPr lang="en-US" dirty="0"/>
              <a:t> ≠ </a:t>
            </a:r>
            <a:r>
              <a:rPr lang="en-US" i="1" dirty="0"/>
              <a:t>u</a:t>
            </a:r>
            <a:r>
              <a:rPr lang="en-US" dirty="0"/>
              <a:t>, both set to exact solution</a:t>
            </a:r>
          </a:p>
          <a:p>
            <a:r>
              <a:rPr lang="en-US" dirty="0"/>
              <a:t>[Note difference in this case is very small]</a:t>
            </a:r>
          </a:p>
        </p:txBody>
      </p:sp>
      <p:sp>
        <p:nvSpPr>
          <p:cNvPr id="5" name="TextBox 4"/>
          <p:cNvSpPr txBox="1"/>
          <p:nvPr/>
        </p:nvSpPr>
        <p:spPr>
          <a:xfrm>
            <a:off x="6736415" y="6457643"/>
            <a:ext cx="2430297" cy="369332"/>
          </a:xfrm>
          <a:prstGeom prst="rect">
            <a:avLst/>
          </a:prstGeom>
          <a:noFill/>
        </p:spPr>
        <p:txBody>
          <a:bodyPr wrap="none" rtlCol="0">
            <a:spAutoFit/>
          </a:bodyPr>
          <a:lstStyle/>
          <a:p>
            <a:r>
              <a:rPr lang="en-US" i="1" dirty="0"/>
              <a:t>1</a:t>
            </a:r>
            <a:r>
              <a:rPr lang="en-US" i="1" baseline="30000" dirty="0"/>
              <a:t>st</a:t>
            </a:r>
            <a:r>
              <a:rPr lang="en-US" i="1" dirty="0"/>
              <a:t> 80 time steps shown</a:t>
            </a:r>
          </a:p>
        </p:txBody>
      </p:sp>
    </p:spTree>
    <p:extLst>
      <p:ext uri="{BB962C8B-B14F-4D97-AF65-F5344CB8AC3E}">
        <p14:creationId xmlns:p14="http://schemas.microsoft.com/office/powerpoint/2010/main" val="73747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normAutofit fontScale="62500" lnSpcReduction="20000"/>
          </a:bodyPr>
          <a:lstStyle/>
          <a:p>
            <a:r>
              <a:rPr lang="en-US" dirty="0"/>
              <a:t>The upstream scheme had little phase error but had horrible amplitude error when c’ &lt; 1.</a:t>
            </a:r>
          </a:p>
          <a:p>
            <a:pPr lvl="1"/>
            <a:r>
              <a:rPr lang="en-US" dirty="0"/>
              <a:t>We will see the reason is the scheme has truncation error that has the form of a diffusion term</a:t>
            </a:r>
          </a:p>
          <a:p>
            <a:r>
              <a:rPr lang="en-US" dirty="0"/>
              <a:t>The leapfrog (LF) and RK3 schemes have advantages and disadvantages</a:t>
            </a:r>
          </a:p>
          <a:p>
            <a:pPr lvl="1"/>
            <a:r>
              <a:rPr lang="en-US" dirty="0"/>
              <a:t>LF preserves amplitude very well but we will see it has a convolved “computational mode” that can cause 2∆t instability and needs to be suppressed.  This is a consequence of its using 3 time levels (n-1, n, n+1).  LF also has some phase error.</a:t>
            </a:r>
          </a:p>
          <a:p>
            <a:pPr lvl="1"/>
            <a:r>
              <a:rPr lang="en-US" dirty="0"/>
              <a:t>“Our” RK3 has more problems than LF with amplitude, can have more phase error, and is also more expensive computationally.  Its amplitude and phase error are dependent on c’ and wavelength.  But, it has no computational mode and permits longer time steps than LF.</a:t>
            </a:r>
          </a:p>
          <a:p>
            <a:r>
              <a:rPr lang="en-US" dirty="0"/>
              <a:t>These behaviors are being seen in very simple models &amp; situations</a:t>
            </a:r>
          </a:p>
          <a:p>
            <a:r>
              <a:rPr lang="en-US" dirty="0"/>
              <a:t>TANSTAAFL: There </a:t>
            </a:r>
            <a:r>
              <a:rPr lang="en-US" dirty="0" err="1"/>
              <a:t>ain’t</a:t>
            </a:r>
            <a:r>
              <a:rPr lang="en-US" dirty="0"/>
              <a:t> no such thing as a free lunch</a:t>
            </a:r>
          </a:p>
        </p:txBody>
      </p:sp>
    </p:spTree>
    <p:extLst>
      <p:ext uri="{BB962C8B-B14F-4D97-AF65-F5344CB8AC3E}">
        <p14:creationId xmlns:p14="http://schemas.microsoft.com/office/powerpoint/2010/main" val="232687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Comparison of LF with </a:t>
            </a:r>
            <a:br>
              <a:rPr lang="en-US" dirty="0"/>
            </a:br>
            <a:r>
              <a:rPr lang="en-US" dirty="0"/>
              <a:t>2 RK3 schemes</a:t>
            </a:r>
          </a:p>
        </p:txBody>
      </p:sp>
      <p:sp>
        <p:nvSpPr>
          <p:cNvPr id="3" name="Subtitle 2"/>
          <p:cNvSpPr>
            <a:spLocks noGrp="1"/>
          </p:cNvSpPr>
          <p:nvPr>
            <p:ph type="subTitle" idx="1"/>
          </p:nvPr>
        </p:nvSpPr>
        <p:spPr/>
        <p:txBody>
          <a:bodyPr>
            <a:normAutofit fontScale="62500" lnSpcReduction="20000"/>
          </a:bodyPr>
          <a:lstStyle/>
          <a:p>
            <a:r>
              <a:rPr lang="en-US" b="1" dirty="0"/>
              <a:t>RK3.2: second-order spatial differencing</a:t>
            </a:r>
          </a:p>
          <a:p>
            <a:r>
              <a:rPr lang="en-US" dirty="0"/>
              <a:t>(“our” RK3 scheme, easy to program, not recommended)</a:t>
            </a:r>
          </a:p>
          <a:p>
            <a:r>
              <a:rPr lang="en-US" b="1" dirty="0"/>
              <a:t>RK3.4: fourth-order spatial differencing</a:t>
            </a:r>
          </a:p>
          <a:p>
            <a:r>
              <a:rPr lang="en-US" dirty="0"/>
              <a:t>(a more competitive version; </a:t>
            </a:r>
          </a:p>
          <a:p>
            <a:r>
              <a:rPr lang="en-US" dirty="0"/>
              <a:t>see Wicker and </a:t>
            </a:r>
            <a:r>
              <a:rPr lang="en-US" dirty="0" err="1"/>
              <a:t>Skamarock</a:t>
            </a:r>
            <a:r>
              <a:rPr lang="en-US" dirty="0"/>
              <a:t> 2002, eqn. 4b)</a:t>
            </a:r>
          </a:p>
        </p:txBody>
      </p:sp>
    </p:spTree>
    <p:extLst>
      <p:ext uri="{BB962C8B-B14F-4D97-AF65-F5344CB8AC3E}">
        <p14:creationId xmlns:p14="http://schemas.microsoft.com/office/powerpoint/2010/main" val="197648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50∆x wave: c’ = 1, 500 sec</a:t>
            </a:r>
            <a:br>
              <a:rPr lang="en-US" dirty="0"/>
            </a:br>
            <a:r>
              <a:rPr lang="en-US" dirty="0"/>
              <a:t>(10 revolutions)</a:t>
            </a:r>
          </a:p>
        </p:txBody>
      </p:sp>
      <p:sp>
        <p:nvSpPr>
          <p:cNvPr id="6" name="TextBox 5"/>
          <p:cNvSpPr txBox="1"/>
          <p:nvPr/>
        </p:nvSpPr>
        <p:spPr>
          <a:xfrm>
            <a:off x="4847669" y="5534638"/>
            <a:ext cx="4134140" cy="923330"/>
          </a:xfrm>
          <a:prstGeom prst="rect">
            <a:avLst/>
          </a:prstGeom>
          <a:noFill/>
        </p:spPr>
        <p:txBody>
          <a:bodyPr wrap="none" rtlCol="0">
            <a:spAutoFit/>
          </a:bodyPr>
          <a:lstStyle/>
          <a:p>
            <a:r>
              <a:rPr lang="en-US" dirty="0"/>
              <a:t>RK3.2 (with 2</a:t>
            </a:r>
            <a:r>
              <a:rPr lang="en-US" baseline="30000" dirty="0"/>
              <a:t>nd</a:t>
            </a:r>
            <a:r>
              <a:rPr lang="en-US" dirty="0"/>
              <a:t> order spatial differencing):</a:t>
            </a:r>
          </a:p>
          <a:p>
            <a:r>
              <a:rPr lang="en-US" dirty="0"/>
              <a:t>	a little phase error</a:t>
            </a:r>
          </a:p>
          <a:p>
            <a:r>
              <a:rPr lang="en-US" dirty="0"/>
              <a:t>RK3.4 is competitive</a:t>
            </a:r>
          </a:p>
        </p:txBody>
      </p:sp>
      <p:graphicFrame>
        <p:nvGraphicFramePr>
          <p:cNvPr id="7" name="Chart 6"/>
          <p:cNvGraphicFramePr>
            <a:graphicFrameLocks/>
          </p:cNvGraphicFramePr>
          <p:nvPr>
            <p:extLst>
              <p:ext uri="{D42A27DB-BD31-4B8C-83A1-F6EECF244321}">
                <p14:modId xmlns:p14="http://schemas.microsoft.com/office/powerpoint/2010/main" val="667539876"/>
              </p:ext>
            </p:extLst>
          </p:nvPr>
        </p:nvGraphicFramePr>
        <p:xfrm>
          <a:off x="1381125" y="1784350"/>
          <a:ext cx="6381750" cy="32893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4F711E0-4DC8-8641-920D-993856E98813}"/>
              </a:ext>
            </a:extLst>
          </p:cNvPr>
          <p:cNvSpPr txBox="1"/>
          <p:nvPr/>
        </p:nvSpPr>
        <p:spPr>
          <a:xfrm>
            <a:off x="194310" y="6320790"/>
            <a:ext cx="2359428" cy="369332"/>
          </a:xfrm>
          <a:prstGeom prst="rect">
            <a:avLst/>
          </a:prstGeom>
          <a:noFill/>
        </p:spPr>
        <p:txBody>
          <a:bodyPr wrap="none" rtlCol="0">
            <a:spAutoFit/>
          </a:bodyPr>
          <a:lstStyle/>
          <a:p>
            <a:r>
              <a:rPr lang="en-US" b="1" dirty="0"/>
              <a:t>Experiments #2 and #5</a:t>
            </a:r>
          </a:p>
        </p:txBody>
      </p:sp>
    </p:spTree>
    <p:extLst>
      <p:ext uri="{BB962C8B-B14F-4D97-AF65-F5344CB8AC3E}">
        <p14:creationId xmlns:p14="http://schemas.microsoft.com/office/powerpoint/2010/main" val="334466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25∆x wave: c’ = 1, 500 sec</a:t>
            </a:r>
            <a:br>
              <a:rPr lang="en-US" dirty="0"/>
            </a:br>
            <a:r>
              <a:rPr lang="en-US" dirty="0"/>
              <a:t>(10 revolutions)</a:t>
            </a:r>
          </a:p>
        </p:txBody>
      </p:sp>
      <p:sp>
        <p:nvSpPr>
          <p:cNvPr id="4" name="TextBox 3"/>
          <p:cNvSpPr txBox="1"/>
          <p:nvPr/>
        </p:nvSpPr>
        <p:spPr>
          <a:xfrm>
            <a:off x="4847669" y="5534638"/>
            <a:ext cx="4134140" cy="1200329"/>
          </a:xfrm>
          <a:prstGeom prst="rect">
            <a:avLst/>
          </a:prstGeom>
          <a:noFill/>
        </p:spPr>
        <p:txBody>
          <a:bodyPr wrap="none" rtlCol="0">
            <a:spAutoFit/>
          </a:bodyPr>
          <a:lstStyle/>
          <a:p>
            <a:r>
              <a:rPr lang="en-US" dirty="0"/>
              <a:t>RK3.2 (with 2</a:t>
            </a:r>
            <a:r>
              <a:rPr lang="en-US" baseline="30000" dirty="0"/>
              <a:t>nd</a:t>
            </a:r>
            <a:r>
              <a:rPr lang="en-US" dirty="0"/>
              <a:t> order spatial differencing):</a:t>
            </a:r>
          </a:p>
          <a:p>
            <a:r>
              <a:rPr lang="en-US" dirty="0"/>
              <a:t>	serious phase error</a:t>
            </a:r>
          </a:p>
          <a:p>
            <a:r>
              <a:rPr lang="en-US" dirty="0"/>
              <a:t>Both RK3 versions:</a:t>
            </a:r>
          </a:p>
          <a:p>
            <a:r>
              <a:rPr lang="en-US" dirty="0"/>
              <a:t>	a little amplitude error</a:t>
            </a:r>
          </a:p>
        </p:txBody>
      </p:sp>
      <p:graphicFrame>
        <p:nvGraphicFramePr>
          <p:cNvPr id="5" name="Chart 4"/>
          <p:cNvGraphicFramePr>
            <a:graphicFrameLocks/>
          </p:cNvGraphicFramePr>
          <p:nvPr/>
        </p:nvGraphicFramePr>
        <p:xfrm>
          <a:off x="1381125" y="1784350"/>
          <a:ext cx="6381750" cy="32893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451061-1506-F540-A35E-6192B0628B66}"/>
              </a:ext>
            </a:extLst>
          </p:cNvPr>
          <p:cNvSpPr txBox="1"/>
          <p:nvPr/>
        </p:nvSpPr>
        <p:spPr>
          <a:xfrm>
            <a:off x="162191" y="5440362"/>
            <a:ext cx="3291414" cy="646331"/>
          </a:xfrm>
          <a:prstGeom prst="rect">
            <a:avLst/>
          </a:prstGeom>
          <a:noFill/>
        </p:spPr>
        <p:txBody>
          <a:bodyPr wrap="none" rtlCol="0">
            <a:spAutoFit/>
          </a:bodyPr>
          <a:lstStyle/>
          <a:p>
            <a:r>
              <a:rPr lang="en-US" dirty="0"/>
              <a:t>Difference between LF and RK3.2</a:t>
            </a:r>
          </a:p>
          <a:p>
            <a:r>
              <a:rPr lang="en-US" dirty="0"/>
              <a:t> is the </a:t>
            </a:r>
            <a:r>
              <a:rPr lang="en-US" i="1" dirty="0"/>
              <a:t>time</a:t>
            </a:r>
            <a:r>
              <a:rPr lang="en-US" dirty="0"/>
              <a:t> differencing</a:t>
            </a:r>
          </a:p>
        </p:txBody>
      </p:sp>
      <p:sp>
        <p:nvSpPr>
          <p:cNvPr id="6" name="TextBox 5">
            <a:extLst>
              <a:ext uri="{FF2B5EF4-FFF2-40B4-BE49-F238E27FC236}">
                <a16:creationId xmlns:a16="http://schemas.microsoft.com/office/drawing/2014/main" id="{CC0BE73E-CC7A-214C-86D2-E807C4E9424D}"/>
              </a:ext>
            </a:extLst>
          </p:cNvPr>
          <p:cNvSpPr txBox="1"/>
          <p:nvPr/>
        </p:nvSpPr>
        <p:spPr>
          <a:xfrm>
            <a:off x="194310" y="6320790"/>
            <a:ext cx="2359428" cy="369332"/>
          </a:xfrm>
          <a:prstGeom prst="rect">
            <a:avLst/>
          </a:prstGeom>
          <a:noFill/>
        </p:spPr>
        <p:txBody>
          <a:bodyPr wrap="none" rtlCol="0">
            <a:spAutoFit/>
          </a:bodyPr>
          <a:lstStyle/>
          <a:p>
            <a:r>
              <a:rPr lang="en-US" b="1" dirty="0"/>
              <a:t>Experiments #4 and #5</a:t>
            </a:r>
          </a:p>
        </p:txBody>
      </p:sp>
    </p:spTree>
    <p:extLst>
      <p:ext uri="{BB962C8B-B14F-4D97-AF65-F5344CB8AC3E}">
        <p14:creationId xmlns:p14="http://schemas.microsoft.com/office/powerpoint/2010/main" val="19674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10∆x wave: c’ = 1, 500 sec</a:t>
            </a:r>
            <a:br>
              <a:rPr lang="en-US" dirty="0"/>
            </a:br>
            <a:r>
              <a:rPr lang="en-US" dirty="0"/>
              <a:t>(10 revolutions)</a:t>
            </a:r>
          </a:p>
        </p:txBody>
      </p:sp>
      <p:sp>
        <p:nvSpPr>
          <p:cNvPr id="6" name="TextBox 5"/>
          <p:cNvSpPr txBox="1"/>
          <p:nvPr/>
        </p:nvSpPr>
        <p:spPr>
          <a:xfrm>
            <a:off x="4847669" y="5534638"/>
            <a:ext cx="3182331" cy="923330"/>
          </a:xfrm>
          <a:prstGeom prst="rect">
            <a:avLst/>
          </a:prstGeom>
          <a:noFill/>
        </p:spPr>
        <p:txBody>
          <a:bodyPr wrap="none" rtlCol="0">
            <a:spAutoFit/>
          </a:bodyPr>
          <a:lstStyle/>
          <a:p>
            <a:r>
              <a:rPr lang="en-US" dirty="0"/>
              <a:t>Both RK3 versions:</a:t>
            </a:r>
          </a:p>
          <a:p>
            <a:r>
              <a:rPr lang="en-US" dirty="0"/>
              <a:t>	serious amplitude error for </a:t>
            </a:r>
          </a:p>
          <a:p>
            <a:r>
              <a:rPr lang="en-US" dirty="0"/>
              <a:t>		“short” waves</a:t>
            </a:r>
          </a:p>
        </p:txBody>
      </p:sp>
      <p:graphicFrame>
        <p:nvGraphicFramePr>
          <p:cNvPr id="7" name="Chart 6"/>
          <p:cNvGraphicFramePr>
            <a:graphicFrameLocks/>
          </p:cNvGraphicFramePr>
          <p:nvPr/>
        </p:nvGraphicFramePr>
        <p:xfrm>
          <a:off x="1381125" y="1784350"/>
          <a:ext cx="6381750" cy="328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6A8CE64-DB7D-F443-B804-F89A633D5968}"/>
              </a:ext>
            </a:extLst>
          </p:cNvPr>
          <p:cNvSpPr txBox="1"/>
          <p:nvPr/>
        </p:nvSpPr>
        <p:spPr>
          <a:xfrm>
            <a:off x="194310" y="6320790"/>
            <a:ext cx="2359428" cy="369332"/>
          </a:xfrm>
          <a:prstGeom prst="rect">
            <a:avLst/>
          </a:prstGeom>
          <a:noFill/>
        </p:spPr>
        <p:txBody>
          <a:bodyPr wrap="none" rtlCol="0">
            <a:spAutoFit/>
          </a:bodyPr>
          <a:lstStyle/>
          <a:p>
            <a:r>
              <a:rPr lang="en-US" b="1" dirty="0"/>
              <a:t>Experiments #4 and #5</a:t>
            </a:r>
          </a:p>
        </p:txBody>
      </p:sp>
    </p:spTree>
    <p:extLst>
      <p:ext uri="{BB962C8B-B14F-4D97-AF65-F5344CB8AC3E}">
        <p14:creationId xmlns:p14="http://schemas.microsoft.com/office/powerpoint/2010/main" val="105682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RK3.2 and RK3.4 stability</a:t>
            </a:r>
          </a:p>
        </p:txBody>
      </p:sp>
      <p:sp>
        <p:nvSpPr>
          <p:cNvPr id="4" name="Subtitle 3"/>
          <p:cNvSpPr>
            <a:spLocks noGrp="1"/>
          </p:cNvSpPr>
          <p:nvPr>
            <p:ph type="subTitle" idx="1"/>
          </p:nvPr>
        </p:nvSpPr>
        <p:spPr/>
        <p:txBody>
          <a:bodyPr/>
          <a:lstStyle/>
          <a:p>
            <a:r>
              <a:rPr lang="en-US" dirty="0"/>
              <a:t>Experiments #3, #5, and more</a:t>
            </a:r>
          </a:p>
        </p:txBody>
      </p:sp>
      <p:sp>
        <p:nvSpPr>
          <p:cNvPr id="2" name="TextBox 1">
            <a:extLst>
              <a:ext uri="{FF2B5EF4-FFF2-40B4-BE49-F238E27FC236}">
                <a16:creationId xmlns:a16="http://schemas.microsoft.com/office/drawing/2014/main" id="{B758D47E-5D32-0E4C-8626-956D7932760B}"/>
              </a:ext>
            </a:extLst>
          </p:cNvPr>
          <p:cNvSpPr txBox="1"/>
          <p:nvPr/>
        </p:nvSpPr>
        <p:spPr>
          <a:xfrm>
            <a:off x="137160" y="5749290"/>
            <a:ext cx="7215309" cy="615553"/>
          </a:xfrm>
          <a:prstGeom prst="rect">
            <a:avLst/>
          </a:prstGeom>
          <a:noFill/>
        </p:spPr>
        <p:txBody>
          <a:bodyPr wrap="none" rtlCol="0">
            <a:spAutoFit/>
          </a:bodyPr>
          <a:lstStyle/>
          <a:p>
            <a:r>
              <a:rPr lang="en-US" dirty="0"/>
              <a:t>To get </a:t>
            </a:r>
            <a:r>
              <a:rPr lang="en-US" sz="1600" dirty="0" err="1">
                <a:latin typeface="Courier" pitchFamily="2" charset="0"/>
              </a:rPr>
              <a:t>gfortran</a:t>
            </a:r>
            <a:r>
              <a:rPr lang="en-US" dirty="0"/>
              <a:t> to promote all single precision reals to double precision:</a:t>
            </a:r>
          </a:p>
          <a:p>
            <a:r>
              <a:rPr lang="en-US" sz="1600" dirty="0" err="1">
                <a:latin typeface="Courier" pitchFamily="2" charset="0"/>
              </a:rPr>
              <a:t>gfortran</a:t>
            </a:r>
            <a:r>
              <a:rPr lang="en-US" sz="1600" dirty="0">
                <a:latin typeface="Courier" pitchFamily="2" charset="0"/>
              </a:rPr>
              <a:t> -fdefault-real-8  </a:t>
            </a:r>
            <a:r>
              <a:rPr lang="en-US" sz="1600" dirty="0" err="1">
                <a:latin typeface="Courier" pitchFamily="2" charset="0"/>
              </a:rPr>
              <a:t>your_code.f</a:t>
            </a:r>
            <a:endParaRPr lang="en-US" sz="1600" dirty="0">
              <a:latin typeface="Courier" pitchFamily="2" charset="0"/>
            </a:endParaRPr>
          </a:p>
        </p:txBody>
      </p:sp>
    </p:spTree>
    <p:extLst>
      <p:ext uri="{BB962C8B-B14F-4D97-AF65-F5344CB8AC3E}">
        <p14:creationId xmlns:p14="http://schemas.microsoft.com/office/powerpoint/2010/main" val="135998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BA7A98-DAB3-E640-AD63-F92E5862E78A}"/>
              </a:ext>
            </a:extLst>
          </p:cNvPr>
          <p:cNvPicPr>
            <a:picLocks noChangeAspect="1"/>
          </p:cNvPicPr>
          <p:nvPr/>
        </p:nvPicPr>
        <p:blipFill>
          <a:blip r:embed="rId3"/>
          <a:stretch>
            <a:fillRect/>
          </a:stretch>
        </p:blipFill>
        <p:spPr>
          <a:xfrm>
            <a:off x="1784350" y="1568450"/>
            <a:ext cx="5575300" cy="3721100"/>
          </a:xfrm>
          <a:prstGeom prst="rect">
            <a:avLst/>
          </a:prstGeom>
        </p:spPr>
      </p:pic>
      <p:sp>
        <p:nvSpPr>
          <p:cNvPr id="7" name="Title 6">
            <a:extLst>
              <a:ext uri="{FF2B5EF4-FFF2-40B4-BE49-F238E27FC236}">
                <a16:creationId xmlns:a16="http://schemas.microsoft.com/office/drawing/2014/main" id="{777D2DD7-3C7A-654D-B89D-8758E0271E84}"/>
              </a:ext>
            </a:extLst>
          </p:cNvPr>
          <p:cNvSpPr>
            <a:spLocks noGrp="1"/>
          </p:cNvSpPr>
          <p:nvPr>
            <p:ph type="title"/>
          </p:nvPr>
        </p:nvSpPr>
        <p:spPr/>
        <p:txBody>
          <a:bodyPr>
            <a:normAutofit fontScale="90000"/>
          </a:bodyPr>
          <a:lstStyle/>
          <a:p>
            <a:r>
              <a:rPr lang="en-US" dirty="0"/>
              <a:t>RK3.2 max amplitude for L=50∆x after </a:t>
            </a:r>
            <a:br>
              <a:rPr lang="en-US" dirty="0"/>
            </a:br>
            <a:r>
              <a:rPr lang="en-US" dirty="0"/>
              <a:t>20 revolutions</a:t>
            </a:r>
          </a:p>
        </p:txBody>
      </p:sp>
      <p:sp>
        <p:nvSpPr>
          <p:cNvPr id="8" name="TextBox 7">
            <a:extLst>
              <a:ext uri="{FF2B5EF4-FFF2-40B4-BE49-F238E27FC236}">
                <a16:creationId xmlns:a16="http://schemas.microsoft.com/office/drawing/2014/main" id="{73468C47-AB0A-0D4E-B2D6-ABF9108AB304}"/>
              </a:ext>
            </a:extLst>
          </p:cNvPr>
          <p:cNvSpPr txBox="1"/>
          <p:nvPr/>
        </p:nvSpPr>
        <p:spPr>
          <a:xfrm>
            <a:off x="262890" y="5566410"/>
            <a:ext cx="4533421" cy="646331"/>
          </a:xfrm>
          <a:prstGeom prst="rect">
            <a:avLst/>
          </a:prstGeom>
          <a:noFill/>
        </p:spPr>
        <p:txBody>
          <a:bodyPr wrap="none" rtlCol="0">
            <a:spAutoFit/>
          </a:bodyPr>
          <a:lstStyle/>
          <a:p>
            <a:r>
              <a:rPr lang="en-US" dirty="0"/>
              <a:t>“Our” RK3.2 can handle longer time steps</a:t>
            </a:r>
          </a:p>
          <a:p>
            <a:r>
              <a:rPr lang="en-US" dirty="0"/>
              <a:t> but precision and length of integration matter</a:t>
            </a:r>
          </a:p>
        </p:txBody>
      </p:sp>
      <p:pic>
        <p:nvPicPr>
          <p:cNvPr id="10" name="Picture 9">
            <a:extLst>
              <a:ext uri="{FF2B5EF4-FFF2-40B4-BE49-F238E27FC236}">
                <a16:creationId xmlns:a16="http://schemas.microsoft.com/office/drawing/2014/main" id="{FF0E0F9B-845F-0B47-82D2-50B18C6C8C39}"/>
              </a:ext>
            </a:extLst>
          </p:cNvPr>
          <p:cNvPicPr>
            <a:picLocks noChangeAspect="1"/>
          </p:cNvPicPr>
          <p:nvPr/>
        </p:nvPicPr>
        <p:blipFill>
          <a:blip r:embed="rId4"/>
          <a:stretch>
            <a:fillRect/>
          </a:stretch>
        </p:blipFill>
        <p:spPr>
          <a:xfrm>
            <a:off x="1784350" y="1568450"/>
            <a:ext cx="5575300" cy="3721100"/>
          </a:xfrm>
          <a:prstGeom prst="rect">
            <a:avLst/>
          </a:prstGeom>
        </p:spPr>
      </p:pic>
      <p:pic>
        <p:nvPicPr>
          <p:cNvPr id="12" name="Picture 11">
            <a:extLst>
              <a:ext uri="{FF2B5EF4-FFF2-40B4-BE49-F238E27FC236}">
                <a16:creationId xmlns:a16="http://schemas.microsoft.com/office/drawing/2014/main" id="{1DE315EC-596F-EA43-8CE5-97C015328A23}"/>
              </a:ext>
            </a:extLst>
          </p:cNvPr>
          <p:cNvPicPr>
            <a:picLocks noChangeAspect="1"/>
          </p:cNvPicPr>
          <p:nvPr/>
        </p:nvPicPr>
        <p:blipFill>
          <a:blip r:embed="rId5"/>
          <a:stretch>
            <a:fillRect/>
          </a:stretch>
        </p:blipFill>
        <p:spPr>
          <a:xfrm>
            <a:off x="1784350" y="1568450"/>
            <a:ext cx="5575300" cy="3721100"/>
          </a:xfrm>
          <a:prstGeom prst="rect">
            <a:avLst/>
          </a:prstGeom>
        </p:spPr>
      </p:pic>
      <p:pic>
        <p:nvPicPr>
          <p:cNvPr id="14" name="Picture 13">
            <a:extLst>
              <a:ext uri="{FF2B5EF4-FFF2-40B4-BE49-F238E27FC236}">
                <a16:creationId xmlns:a16="http://schemas.microsoft.com/office/drawing/2014/main" id="{176824D8-50C8-D94C-BEA7-AADB06868055}"/>
              </a:ext>
            </a:extLst>
          </p:cNvPr>
          <p:cNvPicPr>
            <a:picLocks noChangeAspect="1"/>
          </p:cNvPicPr>
          <p:nvPr/>
        </p:nvPicPr>
        <p:blipFill>
          <a:blip r:embed="rId6"/>
          <a:stretch>
            <a:fillRect/>
          </a:stretch>
        </p:blipFill>
        <p:spPr>
          <a:xfrm>
            <a:off x="1778000" y="1568450"/>
            <a:ext cx="5588000" cy="3721100"/>
          </a:xfrm>
          <a:prstGeom prst="rect">
            <a:avLst/>
          </a:prstGeom>
        </p:spPr>
      </p:pic>
      <p:sp>
        <p:nvSpPr>
          <p:cNvPr id="15" name="TextBox 14">
            <a:extLst>
              <a:ext uri="{FF2B5EF4-FFF2-40B4-BE49-F238E27FC236}">
                <a16:creationId xmlns:a16="http://schemas.microsoft.com/office/drawing/2014/main" id="{EB963E9E-B9F5-7E43-93F7-FF5AE0D82B95}"/>
              </a:ext>
            </a:extLst>
          </p:cNvPr>
          <p:cNvSpPr txBox="1"/>
          <p:nvPr/>
        </p:nvSpPr>
        <p:spPr>
          <a:xfrm>
            <a:off x="194310" y="6320790"/>
            <a:ext cx="2359428" cy="369332"/>
          </a:xfrm>
          <a:prstGeom prst="rect">
            <a:avLst/>
          </a:prstGeom>
          <a:noFill/>
        </p:spPr>
        <p:txBody>
          <a:bodyPr wrap="none" rtlCol="0">
            <a:spAutoFit/>
          </a:bodyPr>
          <a:lstStyle/>
          <a:p>
            <a:r>
              <a:rPr lang="en-US" b="1" dirty="0"/>
              <a:t>Experiments #3 and #5</a:t>
            </a:r>
          </a:p>
        </p:txBody>
      </p:sp>
    </p:spTree>
    <p:extLst>
      <p:ext uri="{BB962C8B-B14F-4D97-AF65-F5344CB8AC3E}">
        <p14:creationId xmlns:p14="http://schemas.microsoft.com/office/powerpoint/2010/main" val="213166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BA7A98-DAB3-E640-AD63-F92E5862E78A}"/>
              </a:ext>
            </a:extLst>
          </p:cNvPr>
          <p:cNvPicPr>
            <a:picLocks noChangeAspect="1"/>
          </p:cNvPicPr>
          <p:nvPr/>
        </p:nvPicPr>
        <p:blipFill>
          <a:blip r:embed="rId3"/>
          <a:stretch>
            <a:fillRect/>
          </a:stretch>
        </p:blipFill>
        <p:spPr>
          <a:xfrm>
            <a:off x="1784350" y="1568450"/>
            <a:ext cx="5575300" cy="3721100"/>
          </a:xfrm>
          <a:prstGeom prst="rect">
            <a:avLst/>
          </a:prstGeom>
        </p:spPr>
      </p:pic>
      <p:sp>
        <p:nvSpPr>
          <p:cNvPr id="7" name="Title 6">
            <a:extLst>
              <a:ext uri="{FF2B5EF4-FFF2-40B4-BE49-F238E27FC236}">
                <a16:creationId xmlns:a16="http://schemas.microsoft.com/office/drawing/2014/main" id="{777D2DD7-3C7A-654D-B89D-8758E0271E84}"/>
              </a:ext>
            </a:extLst>
          </p:cNvPr>
          <p:cNvSpPr>
            <a:spLocks noGrp="1"/>
          </p:cNvSpPr>
          <p:nvPr>
            <p:ph type="title"/>
          </p:nvPr>
        </p:nvSpPr>
        <p:spPr/>
        <p:txBody>
          <a:bodyPr>
            <a:normAutofit fontScale="90000"/>
          </a:bodyPr>
          <a:lstStyle/>
          <a:p>
            <a:r>
              <a:rPr lang="en-US" dirty="0"/>
              <a:t>RK3.2 max amplitude for L=50∆x after </a:t>
            </a:r>
            <a:br>
              <a:rPr lang="en-US" dirty="0"/>
            </a:br>
            <a:r>
              <a:rPr lang="en-US" dirty="0"/>
              <a:t>100 revolutions</a:t>
            </a:r>
          </a:p>
        </p:txBody>
      </p:sp>
      <p:sp>
        <p:nvSpPr>
          <p:cNvPr id="8" name="TextBox 7">
            <a:extLst>
              <a:ext uri="{FF2B5EF4-FFF2-40B4-BE49-F238E27FC236}">
                <a16:creationId xmlns:a16="http://schemas.microsoft.com/office/drawing/2014/main" id="{73468C47-AB0A-0D4E-B2D6-ABF9108AB304}"/>
              </a:ext>
            </a:extLst>
          </p:cNvPr>
          <p:cNvSpPr txBox="1"/>
          <p:nvPr/>
        </p:nvSpPr>
        <p:spPr>
          <a:xfrm>
            <a:off x="262890" y="5566410"/>
            <a:ext cx="6228500" cy="1200329"/>
          </a:xfrm>
          <a:prstGeom prst="rect">
            <a:avLst/>
          </a:prstGeom>
          <a:noFill/>
        </p:spPr>
        <p:txBody>
          <a:bodyPr wrap="none" rtlCol="0">
            <a:spAutoFit/>
          </a:bodyPr>
          <a:lstStyle/>
          <a:p>
            <a:r>
              <a:rPr lang="en-US" dirty="0"/>
              <a:t>As integrations lengthen, critical ∆t shortens to 1.73 s</a:t>
            </a:r>
          </a:p>
          <a:p>
            <a:r>
              <a:rPr lang="en-US" dirty="0"/>
              <a:t> and sensitivity to precision disappears </a:t>
            </a:r>
          </a:p>
          <a:p>
            <a:r>
              <a:rPr lang="en-US" dirty="0"/>
              <a:t>Stable ∆t values suffer from substantial amplitude decay</a:t>
            </a:r>
          </a:p>
          <a:p>
            <a:r>
              <a:rPr lang="en-US" dirty="0"/>
              <a:t>Even “small” ∆t values, like 0.5, will eventually damp long waves </a:t>
            </a:r>
          </a:p>
        </p:txBody>
      </p:sp>
      <p:pic>
        <p:nvPicPr>
          <p:cNvPr id="10" name="Picture 9">
            <a:extLst>
              <a:ext uri="{FF2B5EF4-FFF2-40B4-BE49-F238E27FC236}">
                <a16:creationId xmlns:a16="http://schemas.microsoft.com/office/drawing/2014/main" id="{FF0E0F9B-845F-0B47-82D2-50B18C6C8C39}"/>
              </a:ext>
            </a:extLst>
          </p:cNvPr>
          <p:cNvPicPr>
            <a:picLocks noChangeAspect="1"/>
          </p:cNvPicPr>
          <p:nvPr/>
        </p:nvPicPr>
        <p:blipFill>
          <a:blip r:embed="rId4"/>
          <a:stretch>
            <a:fillRect/>
          </a:stretch>
        </p:blipFill>
        <p:spPr>
          <a:xfrm>
            <a:off x="1784350" y="1568450"/>
            <a:ext cx="5575300" cy="3721100"/>
          </a:xfrm>
          <a:prstGeom prst="rect">
            <a:avLst/>
          </a:prstGeom>
        </p:spPr>
      </p:pic>
      <p:pic>
        <p:nvPicPr>
          <p:cNvPr id="3" name="Picture 2">
            <a:extLst>
              <a:ext uri="{FF2B5EF4-FFF2-40B4-BE49-F238E27FC236}">
                <a16:creationId xmlns:a16="http://schemas.microsoft.com/office/drawing/2014/main" id="{9FEA63A3-7E49-DC46-90B6-B3E0FDE6F0FB}"/>
              </a:ext>
            </a:extLst>
          </p:cNvPr>
          <p:cNvPicPr>
            <a:picLocks noChangeAspect="1"/>
          </p:cNvPicPr>
          <p:nvPr/>
        </p:nvPicPr>
        <p:blipFill>
          <a:blip r:embed="rId5"/>
          <a:stretch>
            <a:fillRect/>
          </a:stretch>
        </p:blipFill>
        <p:spPr>
          <a:xfrm>
            <a:off x="1784350" y="1568450"/>
            <a:ext cx="5575300" cy="3721100"/>
          </a:xfrm>
          <a:prstGeom prst="rect">
            <a:avLst/>
          </a:prstGeom>
        </p:spPr>
      </p:pic>
      <p:pic>
        <p:nvPicPr>
          <p:cNvPr id="5" name="Picture 4">
            <a:extLst>
              <a:ext uri="{FF2B5EF4-FFF2-40B4-BE49-F238E27FC236}">
                <a16:creationId xmlns:a16="http://schemas.microsoft.com/office/drawing/2014/main" id="{D8AE6593-199F-9948-8C52-789BDF6B96F4}"/>
              </a:ext>
            </a:extLst>
          </p:cNvPr>
          <p:cNvPicPr>
            <a:picLocks noChangeAspect="1"/>
          </p:cNvPicPr>
          <p:nvPr/>
        </p:nvPicPr>
        <p:blipFill>
          <a:blip r:embed="rId6"/>
          <a:stretch>
            <a:fillRect/>
          </a:stretch>
        </p:blipFill>
        <p:spPr>
          <a:xfrm>
            <a:off x="1784350" y="1568450"/>
            <a:ext cx="5575300" cy="3721100"/>
          </a:xfrm>
          <a:prstGeom prst="rect">
            <a:avLst/>
          </a:prstGeom>
        </p:spPr>
      </p:pic>
      <p:pic>
        <p:nvPicPr>
          <p:cNvPr id="11" name="Picture 10">
            <a:extLst>
              <a:ext uri="{FF2B5EF4-FFF2-40B4-BE49-F238E27FC236}">
                <a16:creationId xmlns:a16="http://schemas.microsoft.com/office/drawing/2014/main" id="{05B58FC6-7903-CF4D-BB58-9509D2312813}"/>
              </a:ext>
            </a:extLst>
          </p:cNvPr>
          <p:cNvPicPr>
            <a:picLocks noChangeAspect="1"/>
          </p:cNvPicPr>
          <p:nvPr/>
        </p:nvPicPr>
        <p:blipFill>
          <a:blip r:embed="rId7"/>
          <a:stretch>
            <a:fillRect/>
          </a:stretch>
        </p:blipFill>
        <p:spPr>
          <a:xfrm>
            <a:off x="1784350" y="1568450"/>
            <a:ext cx="5575300" cy="3721100"/>
          </a:xfrm>
          <a:prstGeom prst="rect">
            <a:avLst/>
          </a:prstGeom>
        </p:spPr>
      </p:pic>
    </p:spTree>
    <p:extLst>
      <p:ext uri="{BB962C8B-B14F-4D97-AF65-F5344CB8AC3E}">
        <p14:creationId xmlns:p14="http://schemas.microsoft.com/office/powerpoint/2010/main" val="2501373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3252</TotalTime>
  <Words>898</Words>
  <Application>Microsoft Macintosh PowerPoint</Application>
  <PresentationFormat>On-screen Show (4:3)</PresentationFormat>
  <Paragraphs>102</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Courier</vt:lpstr>
      <vt:lpstr>Office Theme</vt:lpstr>
      <vt:lpstr>MT#0B recap: leapfrog vs. RK3</vt:lpstr>
      <vt:lpstr>Recap</vt:lpstr>
      <vt:lpstr>Comparison of LF with  2 RK3 schemes</vt:lpstr>
      <vt:lpstr>50∆x wave: c’ = 1, 500 sec (10 revolutions)</vt:lpstr>
      <vt:lpstr>25∆x wave: c’ = 1, 500 sec (10 revolutions)</vt:lpstr>
      <vt:lpstr>10∆x wave: c’ = 1, 500 sec (10 revolutions)</vt:lpstr>
      <vt:lpstr>RK3.2 and RK3.4 stability</vt:lpstr>
      <vt:lpstr>RK3.2 max amplitude for L=50∆x after  20 revolutions</vt:lpstr>
      <vt:lpstr>RK3.2 max amplitude for L=50∆x after  100 revolutions</vt:lpstr>
      <vt:lpstr>RK3.4 max amplitude for L=50∆x after  100 revolutions</vt:lpstr>
      <vt:lpstr>Leapfrog computational mode</vt:lpstr>
      <vt:lpstr>LF computational mode</vt:lpstr>
      <vt:lpstr>LF dependence on initialization: max amplitude vs. time</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Fovell</dc:creator>
  <cp:lastModifiedBy>Fovell, Robert</cp:lastModifiedBy>
  <cp:revision>71</cp:revision>
  <dcterms:created xsi:type="dcterms:W3CDTF">2015-09-27T18:41:13Z</dcterms:created>
  <dcterms:modified xsi:type="dcterms:W3CDTF">2021-09-16T16:52:33Z</dcterms:modified>
</cp:coreProperties>
</file>