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6197"/>
  </p:normalViewPr>
  <p:slideViewPr>
    <p:cSldViewPr snapToGrid="0" snapToObjects="1" showGuides="1">
      <p:cViewPr varScale="1">
        <p:scale>
          <a:sx n="116" d="100"/>
          <a:sy n="116" d="100"/>
        </p:scale>
        <p:origin x="192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7586F-2653-5C4E-89D1-DA4CE2A93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3CC51-A1AF-4F4F-846B-01E890798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7D022-0DFE-5249-A087-4449785B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E1F-FBF5-0043-B121-FD4B05C0EE9F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C9BD-181C-ED4F-9C66-C9FA3A19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494D4-05FA-2840-ADC4-74512A13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F70F-C19F-634D-AFC0-90521FA4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2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E6C4-BFF0-A948-8E28-6ACCF6BB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021C5-BA40-D440-B6A2-E542724F8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1FC0E-4046-BD43-A53C-21B478D3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E1F-FBF5-0043-B121-FD4B05C0EE9F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BD0D-A926-D54A-97EA-5E20CB7C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CE171-C170-9A4E-878E-10C83223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F70F-C19F-634D-AFC0-90521FA4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5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6533B-E5A8-874A-9BB6-23DFC4F29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BF7E4-F66A-5747-9AF0-D79AA2E16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A066A-2DDB-954E-AB27-8ED96403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E1F-FBF5-0043-B121-FD4B05C0EE9F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546D8-9744-114B-A2C0-7BEEF641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1BDB1-7340-D941-8B9D-836D01D4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F70F-C19F-634D-AFC0-90521FA4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4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6178-F3E5-3540-AD54-03A11D1C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AC2C4-342A-B140-8D29-3573894DF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10961-A5BD-C44E-8205-CD6BC671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E1F-FBF5-0043-B121-FD4B05C0EE9F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512C5-050A-B048-9F19-4AD2DFDE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3F71C-4670-024D-A30F-67AC6A3F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F70F-C19F-634D-AFC0-90521FA4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0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85C3-E3B7-7F4A-8647-1FEA9497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7B76-6A89-2B4E-BDE8-6FA45A57E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C079E-E088-0C4D-A2B0-8F204C41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E1F-FBF5-0043-B121-FD4B05C0EE9F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8FDBA-B025-444D-9E60-A05EDC14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91ECE-69B0-EB49-8ABC-D942B0F9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F70F-C19F-634D-AFC0-90521FA4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433C-A371-C94B-8281-6A09161E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5A35D-442C-5540-AF6F-33483D908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DF92F-3D1B-CC43-8E1D-8F45EADC9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52E5B-B9C9-7343-8108-EA0C6AF2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E1F-FBF5-0043-B121-FD4B05C0EE9F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F4E9B-1DDB-894C-9470-6C1882CC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87FCC-23C0-184B-8B68-077408CE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F70F-C19F-634D-AFC0-90521FA4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2F4C-69ED-4A4B-9BE8-175B4AAF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9B5F3-F44A-1D45-9A9F-BEF4E9B31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D6AB6-827E-E54D-AE6D-178EFF8B1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80B6F-0508-C847-A613-39CE46532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1C4F2-3145-3640-AF37-BCF258C3F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E7A551-A7FE-0F46-83AB-357CCEC1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E1F-FBF5-0043-B121-FD4B05C0EE9F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69A246-A89A-674C-889A-0482217E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FF2A8-B2E4-0942-B1E4-9729685C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F70F-C19F-634D-AFC0-90521FA4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2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F975-79FF-A649-8E8A-A7363B73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DEFE4-2FE0-124D-B4D0-70DA4494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E1F-FBF5-0043-B121-FD4B05C0EE9F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3FA68-65B8-E247-A2F7-60D5C333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D180C-B2F6-7A4A-B512-22F76AA6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F70F-C19F-634D-AFC0-90521FA4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5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5A85F-27F3-6645-AFD7-206DB9B7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E1F-FBF5-0043-B121-FD4B05C0EE9F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0B02F-F1DA-6248-8B87-7FE76621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31162-2810-4542-80B2-61BF768A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F70F-C19F-634D-AFC0-90521FA4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6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60AF-3BCD-1848-8A2F-5C9D81CB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7AE3-3BCE-1A4D-8868-2A814A5D1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624D-C38D-9D40-83E5-FCDEE5DF0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D2DB6-037B-A74E-BFA5-6FCA06CB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E1F-FBF5-0043-B121-FD4B05C0EE9F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2D911-BFDC-EA45-8941-28896E8C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B6071-A342-1D4B-802E-D1D11D09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F70F-C19F-634D-AFC0-90521FA4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91ACE-62F0-AE49-8765-453267AB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63E05-75D6-FB43-841D-1632DB7E0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F6BAC-97E8-E54F-B979-A62742EFC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404FF-A633-604D-AFC0-A911C77E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E1F-FBF5-0043-B121-FD4B05C0EE9F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43A60-24AE-CC4D-AD5F-755E610E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2199C-8792-D94E-B08C-0041C0FC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F70F-C19F-634D-AFC0-90521FA4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1F5FA-EAAB-A048-A76D-4C2AA9BA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0DFA1-7AD4-B04A-B96D-1C44245DC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258EA-0DB9-7B42-8CB1-1B2324191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6E1F-FBF5-0043-B121-FD4B05C0EE9F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B3799-946B-254B-A844-3952DD87F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DD3F3-830E-1840-8B6A-0869F052E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F70F-C19F-634D-AFC0-90521FA4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D4E35-D2C8-0146-BA6D-4961E947F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3" y="0"/>
            <a:ext cx="435178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3A51D-3F2F-D04E-9D01-E5D8B9BA3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18399" y="-1187852"/>
            <a:ext cx="5354198" cy="77299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84EB05-E7E3-A445-ADB5-A6F6E4EE1190}"/>
              </a:ext>
            </a:extLst>
          </p:cNvPr>
          <p:cNvSpPr/>
          <p:nvPr/>
        </p:nvSpPr>
        <p:spPr>
          <a:xfrm>
            <a:off x="462708" y="2357610"/>
            <a:ext cx="3867839" cy="395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6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D4E35-D2C8-0146-BA6D-4961E947F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3" y="0"/>
            <a:ext cx="435178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CDD308-3443-894A-8875-6229EE7BA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719" y="-1"/>
            <a:ext cx="6392828" cy="68585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AAFA89-3CF5-CB41-81E1-007465B2986C}"/>
              </a:ext>
            </a:extLst>
          </p:cNvPr>
          <p:cNvSpPr/>
          <p:nvPr/>
        </p:nvSpPr>
        <p:spPr>
          <a:xfrm>
            <a:off x="462708" y="2357610"/>
            <a:ext cx="3867839" cy="395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55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Fovell, Robert</dc:creator>
  <cp:lastModifiedBy>Fovell, Robert</cp:lastModifiedBy>
  <cp:revision>1</cp:revision>
  <dcterms:created xsi:type="dcterms:W3CDTF">2021-11-15T18:57:12Z</dcterms:created>
  <dcterms:modified xsi:type="dcterms:W3CDTF">2021-11-15T18:59:15Z</dcterms:modified>
</cp:coreProperties>
</file>