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64" r:id="rId3"/>
    <p:sldId id="265" r:id="rId4"/>
    <p:sldId id="295" r:id="rId5"/>
    <p:sldId id="275" r:id="rId6"/>
    <p:sldId id="268" r:id="rId7"/>
    <p:sldId id="297" r:id="rId8"/>
    <p:sldId id="276" r:id="rId9"/>
    <p:sldId id="298" r:id="rId10"/>
    <p:sldId id="296" r:id="rId11"/>
    <p:sldId id="263" r:id="rId12"/>
    <p:sldId id="293" r:id="rId13"/>
    <p:sldId id="280" r:id="rId14"/>
    <p:sldId id="281" r:id="rId15"/>
    <p:sldId id="29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/>
    <p:restoredTop sz="94700"/>
  </p:normalViewPr>
  <p:slideViewPr>
    <p:cSldViewPr snapToGrid="0" snapToObjects="1" showGuides="1">
      <p:cViewPr varScale="1">
        <p:scale>
          <a:sx n="102" d="100"/>
          <a:sy n="102" d="100"/>
        </p:scale>
        <p:origin x="51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fovell/Dropbox/ATM419/(8)%20SOC/SOC_SKEBS_ensemble_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fovell/Dropbox/ATM419/(8)%20SOC/SOC_SKEBS_ensemble_2021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fovell/Dropbox/ATM419/(8)%20SOC/SOC_SKEBS_ensemble_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fovell/Dropbox/ATM419/(8)%20SOC/SOC_SKEBS_ensemble_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fovell/Dropbox/ATM419/(8)%20SOC/SOC_SKEBS_ensemble_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fovell/Dropbox/ATM419/(8)%20SOC/SOC_SKEBS_ensemble_2021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NESIS for RUN01 SKEBS 2020-21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Sheet1!$Z$1</c:f>
              <c:strCache>
                <c:ptCount val="1"/>
                <c:pt idx="0">
                  <c:v>NESIS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yVal>
            <c:numRef>
              <c:f>Sheet1!$Z$2:$Z$1013</c:f>
              <c:numCache>
                <c:formatCode>General</c:formatCode>
                <c:ptCount val="1012"/>
                <c:pt idx="0">
                  <c:v>14.59</c:v>
                </c:pt>
                <c:pt idx="1">
                  <c:v>14.38</c:v>
                </c:pt>
                <c:pt idx="2">
                  <c:v>14.35</c:v>
                </c:pt>
                <c:pt idx="3">
                  <c:v>14.01</c:v>
                </c:pt>
                <c:pt idx="4">
                  <c:v>14</c:v>
                </c:pt>
                <c:pt idx="5">
                  <c:v>13.64</c:v>
                </c:pt>
                <c:pt idx="6">
                  <c:v>13.53</c:v>
                </c:pt>
                <c:pt idx="7">
                  <c:v>13.4</c:v>
                </c:pt>
                <c:pt idx="8">
                  <c:v>13.02</c:v>
                </c:pt>
                <c:pt idx="9">
                  <c:v>13</c:v>
                </c:pt>
                <c:pt idx="10">
                  <c:v>12.98</c:v>
                </c:pt>
                <c:pt idx="11">
                  <c:v>12.97</c:v>
                </c:pt>
                <c:pt idx="12">
                  <c:v>12.96</c:v>
                </c:pt>
                <c:pt idx="13">
                  <c:v>12.89</c:v>
                </c:pt>
                <c:pt idx="14">
                  <c:v>12.89</c:v>
                </c:pt>
                <c:pt idx="15">
                  <c:v>12.85</c:v>
                </c:pt>
                <c:pt idx="16">
                  <c:v>12.82</c:v>
                </c:pt>
                <c:pt idx="17">
                  <c:v>12.82</c:v>
                </c:pt>
                <c:pt idx="18">
                  <c:v>12.81</c:v>
                </c:pt>
                <c:pt idx="19">
                  <c:v>12.75</c:v>
                </c:pt>
                <c:pt idx="20">
                  <c:v>12.74</c:v>
                </c:pt>
                <c:pt idx="21">
                  <c:v>12.68</c:v>
                </c:pt>
                <c:pt idx="22">
                  <c:v>12.68</c:v>
                </c:pt>
                <c:pt idx="23">
                  <c:v>12.68</c:v>
                </c:pt>
                <c:pt idx="24">
                  <c:v>12.64</c:v>
                </c:pt>
                <c:pt idx="25">
                  <c:v>12.57</c:v>
                </c:pt>
                <c:pt idx="26">
                  <c:v>12.57</c:v>
                </c:pt>
                <c:pt idx="27">
                  <c:v>12.48</c:v>
                </c:pt>
                <c:pt idx="28">
                  <c:v>12.47</c:v>
                </c:pt>
                <c:pt idx="29">
                  <c:v>12.41</c:v>
                </c:pt>
                <c:pt idx="30">
                  <c:v>12.34</c:v>
                </c:pt>
                <c:pt idx="31">
                  <c:v>12.32</c:v>
                </c:pt>
                <c:pt idx="32">
                  <c:v>12.3</c:v>
                </c:pt>
                <c:pt idx="33">
                  <c:v>12.27</c:v>
                </c:pt>
                <c:pt idx="34">
                  <c:v>12.23</c:v>
                </c:pt>
                <c:pt idx="35">
                  <c:v>12.22</c:v>
                </c:pt>
                <c:pt idx="36">
                  <c:v>12.18</c:v>
                </c:pt>
                <c:pt idx="37">
                  <c:v>12.17</c:v>
                </c:pt>
                <c:pt idx="38">
                  <c:v>12.16</c:v>
                </c:pt>
                <c:pt idx="39">
                  <c:v>12.08</c:v>
                </c:pt>
                <c:pt idx="40">
                  <c:v>11.98</c:v>
                </c:pt>
                <c:pt idx="41">
                  <c:v>11.94</c:v>
                </c:pt>
                <c:pt idx="42">
                  <c:v>11.92</c:v>
                </c:pt>
                <c:pt idx="43">
                  <c:v>11.91</c:v>
                </c:pt>
                <c:pt idx="44">
                  <c:v>11.89</c:v>
                </c:pt>
                <c:pt idx="45">
                  <c:v>11.88</c:v>
                </c:pt>
                <c:pt idx="46">
                  <c:v>11.86</c:v>
                </c:pt>
                <c:pt idx="47">
                  <c:v>11.84</c:v>
                </c:pt>
                <c:pt idx="48">
                  <c:v>11.83</c:v>
                </c:pt>
                <c:pt idx="49">
                  <c:v>11.83</c:v>
                </c:pt>
                <c:pt idx="50">
                  <c:v>11.76</c:v>
                </c:pt>
                <c:pt idx="51">
                  <c:v>11.71</c:v>
                </c:pt>
                <c:pt idx="52">
                  <c:v>11.7</c:v>
                </c:pt>
                <c:pt idx="53">
                  <c:v>11.69</c:v>
                </c:pt>
                <c:pt idx="54">
                  <c:v>11.68</c:v>
                </c:pt>
                <c:pt idx="55">
                  <c:v>11.68</c:v>
                </c:pt>
                <c:pt idx="56">
                  <c:v>11.66</c:v>
                </c:pt>
                <c:pt idx="57">
                  <c:v>11.63</c:v>
                </c:pt>
                <c:pt idx="58">
                  <c:v>11.6</c:v>
                </c:pt>
                <c:pt idx="59">
                  <c:v>11.58</c:v>
                </c:pt>
                <c:pt idx="60">
                  <c:v>11.56</c:v>
                </c:pt>
                <c:pt idx="61">
                  <c:v>11.56</c:v>
                </c:pt>
                <c:pt idx="62">
                  <c:v>11.55</c:v>
                </c:pt>
                <c:pt idx="63">
                  <c:v>11.54</c:v>
                </c:pt>
                <c:pt idx="64">
                  <c:v>11.54</c:v>
                </c:pt>
                <c:pt idx="65">
                  <c:v>11.53</c:v>
                </c:pt>
                <c:pt idx="66">
                  <c:v>11.52</c:v>
                </c:pt>
                <c:pt idx="67">
                  <c:v>11.48</c:v>
                </c:pt>
                <c:pt idx="68">
                  <c:v>11.47</c:v>
                </c:pt>
                <c:pt idx="69">
                  <c:v>11.44</c:v>
                </c:pt>
                <c:pt idx="70">
                  <c:v>11.37</c:v>
                </c:pt>
                <c:pt idx="71">
                  <c:v>11.35</c:v>
                </c:pt>
                <c:pt idx="72">
                  <c:v>11.3</c:v>
                </c:pt>
                <c:pt idx="73">
                  <c:v>11.25</c:v>
                </c:pt>
                <c:pt idx="74">
                  <c:v>11.24</c:v>
                </c:pt>
                <c:pt idx="75">
                  <c:v>11.2</c:v>
                </c:pt>
                <c:pt idx="76">
                  <c:v>11.16</c:v>
                </c:pt>
                <c:pt idx="77">
                  <c:v>11.12</c:v>
                </c:pt>
                <c:pt idx="78">
                  <c:v>11.07</c:v>
                </c:pt>
                <c:pt idx="79">
                  <c:v>10.97</c:v>
                </c:pt>
                <c:pt idx="80">
                  <c:v>10.91</c:v>
                </c:pt>
                <c:pt idx="81">
                  <c:v>10.85</c:v>
                </c:pt>
                <c:pt idx="82">
                  <c:v>10.83</c:v>
                </c:pt>
                <c:pt idx="83">
                  <c:v>10.73</c:v>
                </c:pt>
                <c:pt idx="84">
                  <c:v>10.69</c:v>
                </c:pt>
                <c:pt idx="85">
                  <c:v>10.66</c:v>
                </c:pt>
                <c:pt idx="86">
                  <c:v>10.57</c:v>
                </c:pt>
                <c:pt idx="87">
                  <c:v>10.56</c:v>
                </c:pt>
                <c:pt idx="88">
                  <c:v>10.49</c:v>
                </c:pt>
                <c:pt idx="89">
                  <c:v>10.49</c:v>
                </c:pt>
                <c:pt idx="90">
                  <c:v>10.49</c:v>
                </c:pt>
                <c:pt idx="91">
                  <c:v>10.4</c:v>
                </c:pt>
                <c:pt idx="92">
                  <c:v>10.32</c:v>
                </c:pt>
                <c:pt idx="93">
                  <c:v>10.3</c:v>
                </c:pt>
                <c:pt idx="94">
                  <c:v>10.29</c:v>
                </c:pt>
                <c:pt idx="95">
                  <c:v>10.26</c:v>
                </c:pt>
                <c:pt idx="96">
                  <c:v>10.220000000000001</c:v>
                </c:pt>
                <c:pt idx="97">
                  <c:v>10.18</c:v>
                </c:pt>
                <c:pt idx="98">
                  <c:v>10.16</c:v>
                </c:pt>
                <c:pt idx="99">
                  <c:v>10.15</c:v>
                </c:pt>
                <c:pt idx="100">
                  <c:v>10.130000000000001</c:v>
                </c:pt>
                <c:pt idx="101">
                  <c:v>10.11</c:v>
                </c:pt>
                <c:pt idx="102">
                  <c:v>9.9499999999999993</c:v>
                </c:pt>
                <c:pt idx="103">
                  <c:v>9.92</c:v>
                </c:pt>
                <c:pt idx="104">
                  <c:v>9.85</c:v>
                </c:pt>
                <c:pt idx="105">
                  <c:v>9.83</c:v>
                </c:pt>
                <c:pt idx="106">
                  <c:v>9.66</c:v>
                </c:pt>
                <c:pt idx="107">
                  <c:v>9.41</c:v>
                </c:pt>
                <c:pt idx="108">
                  <c:v>9.41</c:v>
                </c:pt>
                <c:pt idx="109">
                  <c:v>9.33</c:v>
                </c:pt>
                <c:pt idx="110">
                  <c:v>9.1999999999999993</c:v>
                </c:pt>
                <c:pt idx="111">
                  <c:v>9.17</c:v>
                </c:pt>
                <c:pt idx="112">
                  <c:v>9.16</c:v>
                </c:pt>
                <c:pt idx="113">
                  <c:v>9.15</c:v>
                </c:pt>
                <c:pt idx="114">
                  <c:v>9.1199999999999992</c:v>
                </c:pt>
                <c:pt idx="115">
                  <c:v>8.83</c:v>
                </c:pt>
                <c:pt idx="116">
                  <c:v>8.2200000000000006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D04-4547-87A5-7EC37731B237}"/>
            </c:ext>
          </c:extLst>
        </c:ser>
        <c:ser>
          <c:idx val="1"/>
          <c:order val="1"/>
          <c:tx>
            <c:strRef>
              <c:f>Sheet1!$AC$1</c:f>
              <c:strCache>
                <c:ptCount val="1"/>
                <c:pt idx="0">
                  <c:v>unperturbed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yVal>
            <c:numRef>
              <c:f>Sheet1!$AC$2:$AC$1013</c:f>
              <c:numCache>
                <c:formatCode>General</c:formatCode>
                <c:ptCount val="1012"/>
                <c:pt idx="0">
                  <c:v>11.48</c:v>
                </c:pt>
                <c:pt idx="1">
                  <c:v>11.48</c:v>
                </c:pt>
                <c:pt idx="2">
                  <c:v>11.48</c:v>
                </c:pt>
                <c:pt idx="3">
                  <c:v>11.48</c:v>
                </c:pt>
                <c:pt idx="4">
                  <c:v>11.48</c:v>
                </c:pt>
                <c:pt idx="5">
                  <c:v>11.48</c:v>
                </c:pt>
                <c:pt idx="6">
                  <c:v>11.48</c:v>
                </c:pt>
                <c:pt idx="7">
                  <c:v>11.48</c:v>
                </c:pt>
                <c:pt idx="8">
                  <c:v>11.48</c:v>
                </c:pt>
                <c:pt idx="9">
                  <c:v>11.48</c:v>
                </c:pt>
                <c:pt idx="10">
                  <c:v>11.48</c:v>
                </c:pt>
                <c:pt idx="11">
                  <c:v>11.48</c:v>
                </c:pt>
                <c:pt idx="12">
                  <c:v>11.48</c:v>
                </c:pt>
                <c:pt idx="13">
                  <c:v>11.48</c:v>
                </c:pt>
                <c:pt idx="14">
                  <c:v>11.48</c:v>
                </c:pt>
                <c:pt idx="15">
                  <c:v>11.48</c:v>
                </c:pt>
                <c:pt idx="16">
                  <c:v>11.48</c:v>
                </c:pt>
                <c:pt idx="17">
                  <c:v>11.48</c:v>
                </c:pt>
                <c:pt idx="18">
                  <c:v>11.48</c:v>
                </c:pt>
                <c:pt idx="19">
                  <c:v>11.48</c:v>
                </c:pt>
                <c:pt idx="20">
                  <c:v>11.48</c:v>
                </c:pt>
                <c:pt idx="21">
                  <c:v>11.48</c:v>
                </c:pt>
                <c:pt idx="22">
                  <c:v>11.48</c:v>
                </c:pt>
                <c:pt idx="23">
                  <c:v>11.48</c:v>
                </c:pt>
                <c:pt idx="24">
                  <c:v>11.48</c:v>
                </c:pt>
                <c:pt idx="25">
                  <c:v>11.48</c:v>
                </c:pt>
                <c:pt idx="26">
                  <c:v>11.48</c:v>
                </c:pt>
                <c:pt idx="27">
                  <c:v>11.48</c:v>
                </c:pt>
                <c:pt idx="28">
                  <c:v>11.48</c:v>
                </c:pt>
                <c:pt idx="29">
                  <c:v>11.48</c:v>
                </c:pt>
                <c:pt idx="30">
                  <c:v>11.48</c:v>
                </c:pt>
                <c:pt idx="31">
                  <c:v>11.48</c:v>
                </c:pt>
                <c:pt idx="32">
                  <c:v>11.48</c:v>
                </c:pt>
                <c:pt idx="33">
                  <c:v>11.48</c:v>
                </c:pt>
                <c:pt idx="34">
                  <c:v>11.48</c:v>
                </c:pt>
                <c:pt idx="35">
                  <c:v>11.48</c:v>
                </c:pt>
                <c:pt idx="36">
                  <c:v>11.48</c:v>
                </c:pt>
                <c:pt idx="37">
                  <c:v>11.48</c:v>
                </c:pt>
                <c:pt idx="38">
                  <c:v>11.48</c:v>
                </c:pt>
                <c:pt idx="39">
                  <c:v>11.48</c:v>
                </c:pt>
                <c:pt idx="40">
                  <c:v>11.48</c:v>
                </c:pt>
                <c:pt idx="41">
                  <c:v>11.48</c:v>
                </c:pt>
                <c:pt idx="42">
                  <c:v>11.48</c:v>
                </c:pt>
                <c:pt idx="43">
                  <c:v>11.48</c:v>
                </c:pt>
                <c:pt idx="44">
                  <c:v>11.48</c:v>
                </c:pt>
                <c:pt idx="45">
                  <c:v>11.48</c:v>
                </c:pt>
                <c:pt idx="46">
                  <c:v>11.48</c:v>
                </c:pt>
                <c:pt idx="47">
                  <c:v>11.48</c:v>
                </c:pt>
                <c:pt idx="48">
                  <c:v>11.48</c:v>
                </c:pt>
                <c:pt idx="49">
                  <c:v>11.48</c:v>
                </c:pt>
                <c:pt idx="50">
                  <c:v>11.48</c:v>
                </c:pt>
                <c:pt idx="51">
                  <c:v>11.48</c:v>
                </c:pt>
                <c:pt idx="52">
                  <c:v>11.48</c:v>
                </c:pt>
                <c:pt idx="53">
                  <c:v>11.48</c:v>
                </c:pt>
                <c:pt idx="54">
                  <c:v>11.48</c:v>
                </c:pt>
                <c:pt idx="55">
                  <c:v>11.48</c:v>
                </c:pt>
                <c:pt idx="56">
                  <c:v>11.48</c:v>
                </c:pt>
                <c:pt idx="57">
                  <c:v>11.48</c:v>
                </c:pt>
                <c:pt idx="58">
                  <c:v>11.48</c:v>
                </c:pt>
                <c:pt idx="59">
                  <c:v>11.48</c:v>
                </c:pt>
                <c:pt idx="60">
                  <c:v>11.48</c:v>
                </c:pt>
                <c:pt idx="61">
                  <c:v>11.48</c:v>
                </c:pt>
                <c:pt idx="62">
                  <c:v>11.48</c:v>
                </c:pt>
                <c:pt idx="63">
                  <c:v>11.48</c:v>
                </c:pt>
                <c:pt idx="64">
                  <c:v>11.48</c:v>
                </c:pt>
                <c:pt idx="65">
                  <c:v>11.48</c:v>
                </c:pt>
                <c:pt idx="66">
                  <c:v>11.48</c:v>
                </c:pt>
                <c:pt idx="67">
                  <c:v>11.48</c:v>
                </c:pt>
                <c:pt idx="68">
                  <c:v>11.48</c:v>
                </c:pt>
                <c:pt idx="69">
                  <c:v>11.48</c:v>
                </c:pt>
                <c:pt idx="70">
                  <c:v>11.48</c:v>
                </c:pt>
                <c:pt idx="71">
                  <c:v>11.48</c:v>
                </c:pt>
                <c:pt idx="72">
                  <c:v>11.48</c:v>
                </c:pt>
                <c:pt idx="73">
                  <c:v>11.48</c:v>
                </c:pt>
                <c:pt idx="74">
                  <c:v>11.48</c:v>
                </c:pt>
                <c:pt idx="75">
                  <c:v>11.48</c:v>
                </c:pt>
                <c:pt idx="76">
                  <c:v>11.48</c:v>
                </c:pt>
                <c:pt idx="77">
                  <c:v>11.48</c:v>
                </c:pt>
                <c:pt idx="78">
                  <c:v>11.48</c:v>
                </c:pt>
                <c:pt idx="79">
                  <c:v>11.48</c:v>
                </c:pt>
                <c:pt idx="80">
                  <c:v>11.48</c:v>
                </c:pt>
                <c:pt idx="81">
                  <c:v>11.48</c:v>
                </c:pt>
                <c:pt idx="82">
                  <c:v>11.48</c:v>
                </c:pt>
                <c:pt idx="83">
                  <c:v>11.48</c:v>
                </c:pt>
                <c:pt idx="84">
                  <c:v>11.48</c:v>
                </c:pt>
                <c:pt idx="85">
                  <c:v>11.48</c:v>
                </c:pt>
                <c:pt idx="86">
                  <c:v>11.48</c:v>
                </c:pt>
                <c:pt idx="87">
                  <c:v>11.48</c:v>
                </c:pt>
                <c:pt idx="88">
                  <c:v>11.48</c:v>
                </c:pt>
                <c:pt idx="89">
                  <c:v>11.48</c:v>
                </c:pt>
                <c:pt idx="90">
                  <c:v>11.48</c:v>
                </c:pt>
                <c:pt idx="91">
                  <c:v>11.48</c:v>
                </c:pt>
                <c:pt idx="92">
                  <c:v>11.48</c:v>
                </c:pt>
                <c:pt idx="93">
                  <c:v>11.48</c:v>
                </c:pt>
                <c:pt idx="94">
                  <c:v>11.48</c:v>
                </c:pt>
                <c:pt idx="95">
                  <c:v>11.48</c:v>
                </c:pt>
                <c:pt idx="96">
                  <c:v>11.48</c:v>
                </c:pt>
                <c:pt idx="97">
                  <c:v>11.48</c:v>
                </c:pt>
                <c:pt idx="98">
                  <c:v>11.48</c:v>
                </c:pt>
                <c:pt idx="99">
                  <c:v>11.48</c:v>
                </c:pt>
                <c:pt idx="100">
                  <c:v>11.48</c:v>
                </c:pt>
                <c:pt idx="101">
                  <c:v>11.48</c:v>
                </c:pt>
                <c:pt idx="102">
                  <c:v>11.48</c:v>
                </c:pt>
                <c:pt idx="103">
                  <c:v>11.48</c:v>
                </c:pt>
                <c:pt idx="104">
                  <c:v>11.48</c:v>
                </c:pt>
                <c:pt idx="105">
                  <c:v>11.48</c:v>
                </c:pt>
                <c:pt idx="106">
                  <c:v>11.48</c:v>
                </c:pt>
                <c:pt idx="107">
                  <c:v>11.48</c:v>
                </c:pt>
                <c:pt idx="108">
                  <c:v>11.48</c:v>
                </c:pt>
                <c:pt idx="109">
                  <c:v>11.48</c:v>
                </c:pt>
                <c:pt idx="110">
                  <c:v>11.48</c:v>
                </c:pt>
                <c:pt idx="111">
                  <c:v>11.48</c:v>
                </c:pt>
                <c:pt idx="112">
                  <c:v>11.48</c:v>
                </c:pt>
                <c:pt idx="113">
                  <c:v>11.48</c:v>
                </c:pt>
                <c:pt idx="114">
                  <c:v>11.48</c:v>
                </c:pt>
                <c:pt idx="115">
                  <c:v>11.48</c:v>
                </c:pt>
                <c:pt idx="116">
                  <c:v>11.48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D04-4547-87A5-7EC37731B2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1110640"/>
        <c:axId val="319889760"/>
      </c:scatterChart>
      <c:valAx>
        <c:axId val="571110640"/>
        <c:scaling>
          <c:orientation val="minMax"/>
          <c:max val="126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rank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9889760"/>
        <c:crosses val="autoZero"/>
        <c:crossBetween val="midCat"/>
        <c:majorUnit val="25"/>
      </c:valAx>
      <c:valAx>
        <c:axId val="319889760"/>
        <c:scaling>
          <c:orientation val="minMax"/>
          <c:min val="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NESIS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1110640"/>
        <c:crosses val="autoZero"/>
        <c:crossBetween val="midCat"/>
        <c:majorUnit val="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NESIS 2018,</a:t>
            </a:r>
            <a:r>
              <a:rPr lang="en-US" baseline="0"/>
              <a:t> </a:t>
            </a:r>
            <a:r>
              <a:rPr lang="en-US"/>
              <a:t>2019, 2020, 2021 count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'2018-2020'!$G$1</c:f>
              <c:strCache>
                <c:ptCount val="1"/>
                <c:pt idx="0">
                  <c:v>total 2018-2021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'2018-2020'!$B$2:$B$9</c:f>
              <c:numCache>
                <c:formatCode>General</c:formatCode>
                <c:ptCount val="8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'2018-2020'!$G$2:$G$9</c:f>
              <c:numCache>
                <c:formatCode>General</c:formatCode>
                <c:ptCount val="8"/>
                <c:pt idx="0">
                  <c:v>7</c:v>
                </c:pt>
                <c:pt idx="1">
                  <c:v>33</c:v>
                </c:pt>
                <c:pt idx="2">
                  <c:v>58</c:v>
                </c:pt>
                <c:pt idx="3">
                  <c:v>79</c:v>
                </c:pt>
                <c:pt idx="4">
                  <c:v>53</c:v>
                </c:pt>
                <c:pt idx="5">
                  <c:v>13</c:v>
                </c:pt>
                <c:pt idx="6">
                  <c:v>7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15-2D43-AB7D-17BFDBD834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4889384"/>
        <c:axId val="2114892360"/>
      </c:barChart>
      <c:catAx>
        <c:axId val="21148893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NESIS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114892360"/>
        <c:crosses val="autoZero"/>
        <c:auto val="1"/>
        <c:lblAlgn val="ctr"/>
        <c:lblOffset val="100"/>
        <c:noMultiLvlLbl val="0"/>
      </c:catAx>
      <c:valAx>
        <c:axId val="2114892360"/>
        <c:scaling>
          <c:orientation val="minMax"/>
          <c:max val="7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count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114889384"/>
        <c:crosses val="autoZero"/>
        <c:crossBetween val="between"/>
        <c:majorUnit val="10"/>
      </c:valAx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RMSE SLP NNRP for RUN01 SKEBS 2020-21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Sheet1!$AO$1</c:f>
              <c:strCache>
                <c:ptCount val="1"/>
                <c:pt idx="0">
                  <c:v>RMSE NNRP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yVal>
            <c:numRef>
              <c:f>Sheet1!$AO$2:$AO$1013</c:f>
              <c:numCache>
                <c:formatCode>General</c:formatCode>
                <c:ptCount val="1012"/>
                <c:pt idx="0">
                  <c:v>1.74</c:v>
                </c:pt>
                <c:pt idx="1">
                  <c:v>1.84</c:v>
                </c:pt>
                <c:pt idx="2">
                  <c:v>1.85</c:v>
                </c:pt>
                <c:pt idx="3">
                  <c:v>1.87</c:v>
                </c:pt>
                <c:pt idx="4">
                  <c:v>1.88</c:v>
                </c:pt>
                <c:pt idx="5">
                  <c:v>1.88</c:v>
                </c:pt>
                <c:pt idx="6">
                  <c:v>1.9</c:v>
                </c:pt>
                <c:pt idx="7">
                  <c:v>1.9</c:v>
                </c:pt>
                <c:pt idx="8">
                  <c:v>1.91</c:v>
                </c:pt>
                <c:pt idx="9">
                  <c:v>1.91</c:v>
                </c:pt>
                <c:pt idx="10">
                  <c:v>1.93</c:v>
                </c:pt>
                <c:pt idx="11">
                  <c:v>1.96</c:v>
                </c:pt>
                <c:pt idx="12">
                  <c:v>1.98</c:v>
                </c:pt>
                <c:pt idx="13">
                  <c:v>1.99</c:v>
                </c:pt>
                <c:pt idx="14">
                  <c:v>1.99</c:v>
                </c:pt>
                <c:pt idx="15">
                  <c:v>2</c:v>
                </c:pt>
                <c:pt idx="16">
                  <c:v>2.0099999999999998</c:v>
                </c:pt>
                <c:pt idx="17">
                  <c:v>2.0099999999999998</c:v>
                </c:pt>
                <c:pt idx="18">
                  <c:v>2.0099999999999998</c:v>
                </c:pt>
                <c:pt idx="19">
                  <c:v>2.02</c:v>
                </c:pt>
                <c:pt idx="20">
                  <c:v>2.02</c:v>
                </c:pt>
                <c:pt idx="21">
                  <c:v>2.02</c:v>
                </c:pt>
                <c:pt idx="22">
                  <c:v>2.0299999999999998</c:v>
                </c:pt>
                <c:pt idx="23">
                  <c:v>2.04</c:v>
                </c:pt>
                <c:pt idx="24">
                  <c:v>2.04</c:v>
                </c:pt>
                <c:pt idx="25">
                  <c:v>2.0499999999999998</c:v>
                </c:pt>
                <c:pt idx="26">
                  <c:v>2.0499999999999998</c:v>
                </c:pt>
                <c:pt idx="27">
                  <c:v>2.06</c:v>
                </c:pt>
                <c:pt idx="28">
                  <c:v>2.06</c:v>
                </c:pt>
                <c:pt idx="29">
                  <c:v>2.06</c:v>
                </c:pt>
                <c:pt idx="30">
                  <c:v>2.06</c:v>
                </c:pt>
                <c:pt idx="31">
                  <c:v>2.06</c:v>
                </c:pt>
                <c:pt idx="32">
                  <c:v>2.0699999999999998</c:v>
                </c:pt>
                <c:pt idx="33">
                  <c:v>2.0699999999999998</c:v>
                </c:pt>
                <c:pt idx="34">
                  <c:v>2.0699999999999998</c:v>
                </c:pt>
                <c:pt idx="35">
                  <c:v>2.0699999999999998</c:v>
                </c:pt>
                <c:pt idx="36">
                  <c:v>2.0699999999999998</c:v>
                </c:pt>
                <c:pt idx="37">
                  <c:v>2.0699999999999998</c:v>
                </c:pt>
                <c:pt idx="38">
                  <c:v>2.08</c:v>
                </c:pt>
                <c:pt idx="39">
                  <c:v>2.08</c:v>
                </c:pt>
                <c:pt idx="40">
                  <c:v>2.09</c:v>
                </c:pt>
                <c:pt idx="41">
                  <c:v>2.09</c:v>
                </c:pt>
                <c:pt idx="42">
                  <c:v>2.09</c:v>
                </c:pt>
                <c:pt idx="43">
                  <c:v>2.1</c:v>
                </c:pt>
                <c:pt idx="44">
                  <c:v>2.1</c:v>
                </c:pt>
                <c:pt idx="45">
                  <c:v>2.1</c:v>
                </c:pt>
                <c:pt idx="46">
                  <c:v>2.11</c:v>
                </c:pt>
                <c:pt idx="47">
                  <c:v>2.11</c:v>
                </c:pt>
                <c:pt idx="48">
                  <c:v>2.12</c:v>
                </c:pt>
                <c:pt idx="49">
                  <c:v>2.13</c:v>
                </c:pt>
                <c:pt idx="50">
                  <c:v>2.14</c:v>
                </c:pt>
                <c:pt idx="51">
                  <c:v>2.14</c:v>
                </c:pt>
                <c:pt idx="52">
                  <c:v>2.14</c:v>
                </c:pt>
                <c:pt idx="53">
                  <c:v>2.16</c:v>
                </c:pt>
                <c:pt idx="54">
                  <c:v>2.16</c:v>
                </c:pt>
                <c:pt idx="55">
                  <c:v>2.16</c:v>
                </c:pt>
                <c:pt idx="56">
                  <c:v>2.16</c:v>
                </c:pt>
                <c:pt idx="57">
                  <c:v>2.17</c:v>
                </c:pt>
                <c:pt idx="58">
                  <c:v>2.17</c:v>
                </c:pt>
                <c:pt idx="59">
                  <c:v>2.17</c:v>
                </c:pt>
                <c:pt idx="60">
                  <c:v>2.17</c:v>
                </c:pt>
                <c:pt idx="61">
                  <c:v>2.17</c:v>
                </c:pt>
                <c:pt idx="62">
                  <c:v>2.1800000000000002</c:v>
                </c:pt>
                <c:pt idx="63">
                  <c:v>2.1800000000000002</c:v>
                </c:pt>
                <c:pt idx="64">
                  <c:v>2.1800000000000002</c:v>
                </c:pt>
                <c:pt idx="65">
                  <c:v>2.19</c:v>
                </c:pt>
                <c:pt idx="66">
                  <c:v>2.2000000000000002</c:v>
                </c:pt>
                <c:pt idx="67">
                  <c:v>2.21</c:v>
                </c:pt>
                <c:pt idx="68">
                  <c:v>2.21</c:v>
                </c:pt>
                <c:pt idx="69">
                  <c:v>2.21</c:v>
                </c:pt>
                <c:pt idx="70">
                  <c:v>2.21</c:v>
                </c:pt>
                <c:pt idx="71">
                  <c:v>2.2200000000000002</c:v>
                </c:pt>
                <c:pt idx="72">
                  <c:v>2.23</c:v>
                </c:pt>
                <c:pt idx="73">
                  <c:v>2.23</c:v>
                </c:pt>
                <c:pt idx="74">
                  <c:v>2.23</c:v>
                </c:pt>
                <c:pt idx="75">
                  <c:v>2.2400000000000002</c:v>
                </c:pt>
                <c:pt idx="76">
                  <c:v>2.2400000000000002</c:v>
                </c:pt>
                <c:pt idx="77">
                  <c:v>2.2400000000000002</c:v>
                </c:pt>
                <c:pt idx="78">
                  <c:v>2.2599999999999998</c:v>
                </c:pt>
                <c:pt idx="79">
                  <c:v>2.2599999999999998</c:v>
                </c:pt>
                <c:pt idx="80">
                  <c:v>2.27</c:v>
                </c:pt>
                <c:pt idx="81">
                  <c:v>2.27</c:v>
                </c:pt>
                <c:pt idx="82">
                  <c:v>2.27</c:v>
                </c:pt>
                <c:pt idx="83">
                  <c:v>2.2799999999999998</c:v>
                </c:pt>
                <c:pt idx="84">
                  <c:v>2.29</c:v>
                </c:pt>
                <c:pt idx="85">
                  <c:v>2.29</c:v>
                </c:pt>
                <c:pt idx="86">
                  <c:v>2.29</c:v>
                </c:pt>
                <c:pt idx="87">
                  <c:v>2.29</c:v>
                </c:pt>
                <c:pt idx="88">
                  <c:v>2.2999999999999998</c:v>
                </c:pt>
                <c:pt idx="89">
                  <c:v>2.3199999999999998</c:v>
                </c:pt>
                <c:pt idx="90">
                  <c:v>2.33</c:v>
                </c:pt>
                <c:pt idx="91">
                  <c:v>2.33</c:v>
                </c:pt>
                <c:pt idx="92">
                  <c:v>2.34</c:v>
                </c:pt>
                <c:pt idx="93">
                  <c:v>2.36</c:v>
                </c:pt>
                <c:pt idx="94">
                  <c:v>2.37</c:v>
                </c:pt>
                <c:pt idx="95">
                  <c:v>2.37</c:v>
                </c:pt>
                <c:pt idx="96">
                  <c:v>2.37</c:v>
                </c:pt>
                <c:pt idx="97">
                  <c:v>2.38</c:v>
                </c:pt>
                <c:pt idx="98">
                  <c:v>2.38</c:v>
                </c:pt>
                <c:pt idx="99">
                  <c:v>2.38</c:v>
                </c:pt>
                <c:pt idx="100">
                  <c:v>2.39</c:v>
                </c:pt>
                <c:pt idx="101">
                  <c:v>2.4</c:v>
                </c:pt>
                <c:pt idx="102">
                  <c:v>2.41</c:v>
                </c:pt>
                <c:pt idx="103">
                  <c:v>2.41</c:v>
                </c:pt>
                <c:pt idx="104">
                  <c:v>2.42</c:v>
                </c:pt>
                <c:pt idx="105">
                  <c:v>2.48</c:v>
                </c:pt>
                <c:pt idx="106">
                  <c:v>2.5099999999999998</c:v>
                </c:pt>
                <c:pt idx="107">
                  <c:v>2.5299999999999998</c:v>
                </c:pt>
                <c:pt idx="108">
                  <c:v>2.5299999999999998</c:v>
                </c:pt>
                <c:pt idx="109">
                  <c:v>2.56</c:v>
                </c:pt>
                <c:pt idx="110">
                  <c:v>2.56</c:v>
                </c:pt>
                <c:pt idx="111">
                  <c:v>2.58</c:v>
                </c:pt>
                <c:pt idx="112">
                  <c:v>2.64</c:v>
                </c:pt>
                <c:pt idx="113">
                  <c:v>2.65</c:v>
                </c:pt>
                <c:pt idx="114">
                  <c:v>2.67</c:v>
                </c:pt>
                <c:pt idx="115">
                  <c:v>2.72</c:v>
                </c:pt>
                <c:pt idx="116">
                  <c:v>2.81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434-2740-8B4A-7DB5CA180D4F}"/>
            </c:ext>
          </c:extLst>
        </c:ser>
        <c:ser>
          <c:idx val="1"/>
          <c:order val="1"/>
          <c:tx>
            <c:strRef>
              <c:f>Sheet1!$AP$1</c:f>
              <c:strCache>
                <c:ptCount val="1"/>
                <c:pt idx="0">
                  <c:v>unperturbed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yVal>
            <c:numRef>
              <c:f>Sheet1!$AP$2:$AP$257</c:f>
              <c:numCache>
                <c:formatCode>General</c:formatCode>
                <c:ptCount val="256"/>
                <c:pt idx="0">
                  <c:v>2.0099999999999998</c:v>
                </c:pt>
                <c:pt idx="1">
                  <c:v>2.0099999999999998</c:v>
                </c:pt>
                <c:pt idx="2">
                  <c:v>2.0099999999999998</c:v>
                </c:pt>
                <c:pt idx="3">
                  <c:v>2.0099999999999998</c:v>
                </c:pt>
                <c:pt idx="4">
                  <c:v>2.0099999999999998</c:v>
                </c:pt>
                <c:pt idx="5">
                  <c:v>2.0099999999999998</c:v>
                </c:pt>
                <c:pt idx="6">
                  <c:v>2.0099999999999998</c:v>
                </c:pt>
                <c:pt idx="7">
                  <c:v>2.0099999999999998</c:v>
                </c:pt>
                <c:pt idx="8">
                  <c:v>2.0099999999999998</c:v>
                </c:pt>
                <c:pt idx="9">
                  <c:v>2.0099999999999998</c:v>
                </c:pt>
                <c:pt idx="10">
                  <c:v>2.0099999999999998</c:v>
                </c:pt>
                <c:pt idx="11">
                  <c:v>2.0099999999999998</c:v>
                </c:pt>
                <c:pt idx="12">
                  <c:v>2.0099999999999998</c:v>
                </c:pt>
                <c:pt idx="13">
                  <c:v>2.0099999999999998</c:v>
                </c:pt>
                <c:pt idx="14">
                  <c:v>2.0099999999999998</c:v>
                </c:pt>
                <c:pt idx="15">
                  <c:v>2.0099999999999998</c:v>
                </c:pt>
                <c:pt idx="16">
                  <c:v>2.0099999999999998</c:v>
                </c:pt>
                <c:pt idx="17">
                  <c:v>2.0099999999999998</c:v>
                </c:pt>
                <c:pt idx="18">
                  <c:v>2.0099999999999998</c:v>
                </c:pt>
                <c:pt idx="19">
                  <c:v>2.0099999999999998</c:v>
                </c:pt>
                <c:pt idx="20">
                  <c:v>2.0099999999999998</c:v>
                </c:pt>
                <c:pt idx="21">
                  <c:v>2.0099999999999998</c:v>
                </c:pt>
                <c:pt idx="22">
                  <c:v>2.0099999999999998</c:v>
                </c:pt>
                <c:pt idx="23">
                  <c:v>2.0099999999999998</c:v>
                </c:pt>
                <c:pt idx="24">
                  <c:v>2.0099999999999998</c:v>
                </c:pt>
                <c:pt idx="25">
                  <c:v>2.0099999999999998</c:v>
                </c:pt>
                <c:pt idx="26">
                  <c:v>2.0099999999999998</c:v>
                </c:pt>
                <c:pt idx="27">
                  <c:v>2.0099999999999998</c:v>
                </c:pt>
                <c:pt idx="28">
                  <c:v>2.0099999999999998</c:v>
                </c:pt>
                <c:pt idx="29">
                  <c:v>2.0099999999999998</c:v>
                </c:pt>
                <c:pt idx="30">
                  <c:v>2.0099999999999998</c:v>
                </c:pt>
                <c:pt idx="31">
                  <c:v>2.0099999999999998</c:v>
                </c:pt>
                <c:pt idx="32">
                  <c:v>2.0099999999999998</c:v>
                </c:pt>
                <c:pt idx="33">
                  <c:v>2.0099999999999998</c:v>
                </c:pt>
                <c:pt idx="34">
                  <c:v>2.0099999999999998</c:v>
                </c:pt>
                <c:pt idx="35">
                  <c:v>2.0099999999999998</c:v>
                </c:pt>
                <c:pt idx="36">
                  <c:v>2.0099999999999998</c:v>
                </c:pt>
                <c:pt idx="37">
                  <c:v>2.0099999999999998</c:v>
                </c:pt>
                <c:pt idx="38">
                  <c:v>2.0099999999999998</c:v>
                </c:pt>
                <c:pt idx="39">
                  <c:v>2.0099999999999998</c:v>
                </c:pt>
                <c:pt idx="40">
                  <c:v>2.0099999999999998</c:v>
                </c:pt>
                <c:pt idx="41">
                  <c:v>2.0099999999999998</c:v>
                </c:pt>
                <c:pt idx="42">
                  <c:v>2.0099999999999998</c:v>
                </c:pt>
                <c:pt idx="43">
                  <c:v>2.0099999999999998</c:v>
                </c:pt>
                <c:pt idx="44">
                  <c:v>2.0099999999999998</c:v>
                </c:pt>
                <c:pt idx="45">
                  <c:v>2.0099999999999998</c:v>
                </c:pt>
                <c:pt idx="46">
                  <c:v>2.0099999999999998</c:v>
                </c:pt>
                <c:pt idx="47">
                  <c:v>2.0099999999999998</c:v>
                </c:pt>
                <c:pt idx="48">
                  <c:v>2.0099999999999998</c:v>
                </c:pt>
                <c:pt idx="49">
                  <c:v>2.0099999999999998</c:v>
                </c:pt>
                <c:pt idx="50">
                  <c:v>2.0099999999999998</c:v>
                </c:pt>
                <c:pt idx="51">
                  <c:v>2.0099999999999998</c:v>
                </c:pt>
                <c:pt idx="52">
                  <c:v>2.0099999999999998</c:v>
                </c:pt>
                <c:pt idx="53">
                  <c:v>2.0099999999999998</c:v>
                </c:pt>
                <c:pt idx="54">
                  <c:v>2.0099999999999998</c:v>
                </c:pt>
                <c:pt idx="55">
                  <c:v>2.0099999999999998</c:v>
                </c:pt>
                <c:pt idx="56">
                  <c:v>2.0099999999999998</c:v>
                </c:pt>
                <c:pt idx="57">
                  <c:v>2.0099999999999998</c:v>
                </c:pt>
                <c:pt idx="58">
                  <c:v>2.0099999999999998</c:v>
                </c:pt>
                <c:pt idx="59">
                  <c:v>2.0099999999999998</c:v>
                </c:pt>
                <c:pt idx="60">
                  <c:v>2.0099999999999998</c:v>
                </c:pt>
                <c:pt idx="61">
                  <c:v>2.0099999999999998</c:v>
                </c:pt>
                <c:pt idx="62">
                  <c:v>2.0099999999999998</c:v>
                </c:pt>
                <c:pt idx="63">
                  <c:v>2.0099999999999998</c:v>
                </c:pt>
                <c:pt idx="64">
                  <c:v>2.0099999999999998</c:v>
                </c:pt>
                <c:pt idx="65">
                  <c:v>2.0099999999999998</c:v>
                </c:pt>
                <c:pt idx="66">
                  <c:v>2.0099999999999998</c:v>
                </c:pt>
                <c:pt idx="67">
                  <c:v>2.0099999999999998</c:v>
                </c:pt>
                <c:pt idx="68">
                  <c:v>2.0099999999999998</c:v>
                </c:pt>
                <c:pt idx="69">
                  <c:v>2.0099999999999998</c:v>
                </c:pt>
                <c:pt idx="70">
                  <c:v>2.0099999999999998</c:v>
                </c:pt>
                <c:pt idx="71">
                  <c:v>2.0099999999999998</c:v>
                </c:pt>
                <c:pt idx="72">
                  <c:v>2.0099999999999998</c:v>
                </c:pt>
                <c:pt idx="73">
                  <c:v>2.0099999999999998</c:v>
                </c:pt>
                <c:pt idx="74">
                  <c:v>2.0099999999999998</c:v>
                </c:pt>
                <c:pt idx="75">
                  <c:v>2.0099999999999998</c:v>
                </c:pt>
                <c:pt idx="76">
                  <c:v>2.0099999999999998</c:v>
                </c:pt>
                <c:pt idx="77">
                  <c:v>2.0099999999999998</c:v>
                </c:pt>
                <c:pt idx="78">
                  <c:v>2.0099999999999998</c:v>
                </c:pt>
                <c:pt idx="79">
                  <c:v>2.0099999999999998</c:v>
                </c:pt>
                <c:pt idx="80">
                  <c:v>2.0099999999999998</c:v>
                </c:pt>
                <c:pt idx="81">
                  <c:v>2.0099999999999998</c:v>
                </c:pt>
                <c:pt idx="82">
                  <c:v>2.0099999999999998</c:v>
                </c:pt>
                <c:pt idx="83">
                  <c:v>2.0099999999999998</c:v>
                </c:pt>
                <c:pt idx="84">
                  <c:v>2.0099999999999998</c:v>
                </c:pt>
                <c:pt idx="85">
                  <c:v>2.0099999999999998</c:v>
                </c:pt>
                <c:pt idx="86">
                  <c:v>2.0099999999999998</c:v>
                </c:pt>
                <c:pt idx="87">
                  <c:v>2.0099999999999998</c:v>
                </c:pt>
                <c:pt idx="88">
                  <c:v>2.0099999999999998</c:v>
                </c:pt>
                <c:pt idx="89">
                  <c:v>2.0099999999999998</c:v>
                </c:pt>
                <c:pt idx="90">
                  <c:v>2.0099999999999998</c:v>
                </c:pt>
                <c:pt idx="91">
                  <c:v>2.0099999999999998</c:v>
                </c:pt>
                <c:pt idx="92">
                  <c:v>2.0099999999999998</c:v>
                </c:pt>
                <c:pt idx="93">
                  <c:v>2.0099999999999998</c:v>
                </c:pt>
                <c:pt idx="94">
                  <c:v>2.0099999999999998</c:v>
                </c:pt>
                <c:pt idx="95">
                  <c:v>2.0099999999999998</c:v>
                </c:pt>
                <c:pt idx="96">
                  <c:v>2.0099999999999998</c:v>
                </c:pt>
                <c:pt idx="97">
                  <c:v>2.0099999999999998</c:v>
                </c:pt>
                <c:pt idx="98">
                  <c:v>2.0099999999999998</c:v>
                </c:pt>
                <c:pt idx="99">
                  <c:v>2.0099999999999998</c:v>
                </c:pt>
                <c:pt idx="100">
                  <c:v>2.0099999999999998</c:v>
                </c:pt>
                <c:pt idx="101">
                  <c:v>2.0099999999999998</c:v>
                </c:pt>
                <c:pt idx="102">
                  <c:v>2.0099999999999998</c:v>
                </c:pt>
                <c:pt idx="103">
                  <c:v>2.0099999999999998</c:v>
                </c:pt>
                <c:pt idx="104">
                  <c:v>2.0099999999999998</c:v>
                </c:pt>
                <c:pt idx="105">
                  <c:v>2.0099999999999998</c:v>
                </c:pt>
                <c:pt idx="106">
                  <c:v>2.0099999999999998</c:v>
                </c:pt>
                <c:pt idx="107">
                  <c:v>2.0099999999999998</c:v>
                </c:pt>
                <c:pt idx="108">
                  <c:v>2.0099999999999998</c:v>
                </c:pt>
                <c:pt idx="109">
                  <c:v>2.0099999999999998</c:v>
                </c:pt>
                <c:pt idx="110">
                  <c:v>2.0099999999999998</c:v>
                </c:pt>
                <c:pt idx="111">
                  <c:v>2.0099999999999998</c:v>
                </c:pt>
                <c:pt idx="112">
                  <c:v>2.0099999999999998</c:v>
                </c:pt>
                <c:pt idx="113">
                  <c:v>2.0099999999999998</c:v>
                </c:pt>
                <c:pt idx="114">
                  <c:v>2.0099999999999998</c:v>
                </c:pt>
                <c:pt idx="115">
                  <c:v>2.0099999999999998</c:v>
                </c:pt>
                <c:pt idx="116">
                  <c:v>2.0099999999999998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434-2740-8B4A-7DB5CA180D4F}"/>
            </c:ext>
          </c:extLst>
        </c:ser>
        <c:ser>
          <c:idx val="2"/>
          <c:order val="2"/>
          <c:tx>
            <c:strRef>
              <c:f>Sheet1!$AQ$1</c:f>
              <c:strCache>
                <c:ptCount val="1"/>
                <c:pt idx="0">
                  <c:v>alternate</c:v>
                </c:pt>
              </c:strCache>
            </c:strRef>
          </c:tx>
          <c:spPr>
            <a:ln w="38100" cap="rnd">
              <a:noFill/>
              <a:round/>
            </a:ln>
            <a:effectLst/>
          </c:spPr>
          <c:marker>
            <c:symbol val="none"/>
          </c:marker>
          <c:yVal>
            <c:numRef>
              <c:f>Sheet1!$AQ$2:$AQ$159</c:f>
              <c:numCache>
                <c:formatCode>General</c:formatCode>
                <c:ptCount val="158"/>
                <c:pt idx="0">
                  <c:v>1.6</c:v>
                </c:pt>
                <c:pt idx="1">
                  <c:v>1.6</c:v>
                </c:pt>
                <c:pt idx="2">
                  <c:v>1.6</c:v>
                </c:pt>
                <c:pt idx="3">
                  <c:v>1.6</c:v>
                </c:pt>
                <c:pt idx="4">
                  <c:v>1.6</c:v>
                </c:pt>
                <c:pt idx="5">
                  <c:v>1.6</c:v>
                </c:pt>
                <c:pt idx="6">
                  <c:v>1.6</c:v>
                </c:pt>
                <c:pt idx="7">
                  <c:v>1.6</c:v>
                </c:pt>
                <c:pt idx="8">
                  <c:v>1.6</c:v>
                </c:pt>
                <c:pt idx="9">
                  <c:v>1.6</c:v>
                </c:pt>
                <c:pt idx="10">
                  <c:v>1.6</c:v>
                </c:pt>
                <c:pt idx="11">
                  <c:v>1.6</c:v>
                </c:pt>
                <c:pt idx="12">
                  <c:v>1.6</c:v>
                </c:pt>
                <c:pt idx="13">
                  <c:v>1.6</c:v>
                </c:pt>
                <c:pt idx="14">
                  <c:v>1.6</c:v>
                </c:pt>
                <c:pt idx="15">
                  <c:v>1.6</c:v>
                </c:pt>
                <c:pt idx="16">
                  <c:v>1.6</c:v>
                </c:pt>
                <c:pt idx="17">
                  <c:v>1.6</c:v>
                </c:pt>
                <c:pt idx="18">
                  <c:v>1.6</c:v>
                </c:pt>
                <c:pt idx="19">
                  <c:v>1.6</c:v>
                </c:pt>
                <c:pt idx="20">
                  <c:v>1.6</c:v>
                </c:pt>
                <c:pt idx="21">
                  <c:v>1.6</c:v>
                </c:pt>
                <c:pt idx="22">
                  <c:v>1.6</c:v>
                </c:pt>
                <c:pt idx="23">
                  <c:v>1.6</c:v>
                </c:pt>
                <c:pt idx="24">
                  <c:v>1.6</c:v>
                </c:pt>
                <c:pt idx="25">
                  <c:v>1.6</c:v>
                </c:pt>
                <c:pt idx="26">
                  <c:v>1.6</c:v>
                </c:pt>
                <c:pt idx="27">
                  <c:v>1.6</c:v>
                </c:pt>
                <c:pt idx="28">
                  <c:v>1.6</c:v>
                </c:pt>
                <c:pt idx="29">
                  <c:v>1.6</c:v>
                </c:pt>
                <c:pt idx="30">
                  <c:v>1.6</c:v>
                </c:pt>
                <c:pt idx="31">
                  <c:v>1.6</c:v>
                </c:pt>
                <c:pt idx="32">
                  <c:v>1.6</c:v>
                </c:pt>
                <c:pt idx="33">
                  <c:v>1.6</c:v>
                </c:pt>
                <c:pt idx="34">
                  <c:v>1.6</c:v>
                </c:pt>
                <c:pt idx="35">
                  <c:v>1.6</c:v>
                </c:pt>
                <c:pt idx="36">
                  <c:v>1.6</c:v>
                </c:pt>
                <c:pt idx="37">
                  <c:v>1.6</c:v>
                </c:pt>
                <c:pt idx="38">
                  <c:v>1.6</c:v>
                </c:pt>
                <c:pt idx="39">
                  <c:v>1.6</c:v>
                </c:pt>
                <c:pt idx="40">
                  <c:v>1.6</c:v>
                </c:pt>
                <c:pt idx="41">
                  <c:v>1.6</c:v>
                </c:pt>
                <c:pt idx="42">
                  <c:v>1.6</c:v>
                </c:pt>
                <c:pt idx="43">
                  <c:v>1.6</c:v>
                </c:pt>
                <c:pt idx="44">
                  <c:v>1.6</c:v>
                </c:pt>
                <c:pt idx="45">
                  <c:v>1.6</c:v>
                </c:pt>
                <c:pt idx="46">
                  <c:v>1.6</c:v>
                </c:pt>
                <c:pt idx="47">
                  <c:v>1.6</c:v>
                </c:pt>
                <c:pt idx="48">
                  <c:v>1.6</c:v>
                </c:pt>
                <c:pt idx="49">
                  <c:v>1.6</c:v>
                </c:pt>
                <c:pt idx="50">
                  <c:v>1.6</c:v>
                </c:pt>
                <c:pt idx="51">
                  <c:v>1.6</c:v>
                </c:pt>
                <c:pt idx="52">
                  <c:v>1.6</c:v>
                </c:pt>
                <c:pt idx="53">
                  <c:v>1.6</c:v>
                </c:pt>
                <c:pt idx="54">
                  <c:v>1.6</c:v>
                </c:pt>
                <c:pt idx="55">
                  <c:v>1.6</c:v>
                </c:pt>
                <c:pt idx="56">
                  <c:v>1.6</c:v>
                </c:pt>
                <c:pt idx="57">
                  <c:v>1.6</c:v>
                </c:pt>
                <c:pt idx="58">
                  <c:v>1.6</c:v>
                </c:pt>
                <c:pt idx="59">
                  <c:v>1.6</c:v>
                </c:pt>
                <c:pt idx="60">
                  <c:v>1.6</c:v>
                </c:pt>
                <c:pt idx="61">
                  <c:v>1.6</c:v>
                </c:pt>
                <c:pt idx="62">
                  <c:v>1.6</c:v>
                </c:pt>
                <c:pt idx="63">
                  <c:v>1.6</c:v>
                </c:pt>
                <c:pt idx="64">
                  <c:v>1.6</c:v>
                </c:pt>
                <c:pt idx="65">
                  <c:v>1.6</c:v>
                </c:pt>
                <c:pt idx="66">
                  <c:v>1.6</c:v>
                </c:pt>
                <c:pt idx="67">
                  <c:v>1.6</c:v>
                </c:pt>
                <c:pt idx="68">
                  <c:v>1.6</c:v>
                </c:pt>
                <c:pt idx="69">
                  <c:v>1.6</c:v>
                </c:pt>
                <c:pt idx="70">
                  <c:v>1.6</c:v>
                </c:pt>
                <c:pt idx="71">
                  <c:v>1.6</c:v>
                </c:pt>
                <c:pt idx="72">
                  <c:v>1.6</c:v>
                </c:pt>
                <c:pt idx="73">
                  <c:v>1.6</c:v>
                </c:pt>
                <c:pt idx="74">
                  <c:v>1.6</c:v>
                </c:pt>
                <c:pt idx="75">
                  <c:v>1.6</c:v>
                </c:pt>
                <c:pt idx="76">
                  <c:v>1.6</c:v>
                </c:pt>
                <c:pt idx="77">
                  <c:v>1.6</c:v>
                </c:pt>
                <c:pt idx="78">
                  <c:v>1.6</c:v>
                </c:pt>
                <c:pt idx="79">
                  <c:v>1.6</c:v>
                </c:pt>
                <c:pt idx="80">
                  <c:v>1.6</c:v>
                </c:pt>
                <c:pt idx="81">
                  <c:v>1.6</c:v>
                </c:pt>
                <c:pt idx="82">
                  <c:v>1.6</c:v>
                </c:pt>
                <c:pt idx="83">
                  <c:v>1.6</c:v>
                </c:pt>
                <c:pt idx="84">
                  <c:v>1.6</c:v>
                </c:pt>
                <c:pt idx="85">
                  <c:v>1.6</c:v>
                </c:pt>
                <c:pt idx="86">
                  <c:v>1.6</c:v>
                </c:pt>
                <c:pt idx="87">
                  <c:v>1.6</c:v>
                </c:pt>
                <c:pt idx="88">
                  <c:v>1.6</c:v>
                </c:pt>
                <c:pt idx="89">
                  <c:v>1.6</c:v>
                </c:pt>
                <c:pt idx="90">
                  <c:v>1.6</c:v>
                </c:pt>
                <c:pt idx="91">
                  <c:v>1.6</c:v>
                </c:pt>
                <c:pt idx="92">
                  <c:v>1.6</c:v>
                </c:pt>
                <c:pt idx="93">
                  <c:v>1.6</c:v>
                </c:pt>
                <c:pt idx="94">
                  <c:v>1.6</c:v>
                </c:pt>
                <c:pt idx="95">
                  <c:v>1.6</c:v>
                </c:pt>
                <c:pt idx="96">
                  <c:v>1.6</c:v>
                </c:pt>
                <c:pt idx="97">
                  <c:v>1.6</c:v>
                </c:pt>
                <c:pt idx="98">
                  <c:v>1.6</c:v>
                </c:pt>
                <c:pt idx="99">
                  <c:v>1.6</c:v>
                </c:pt>
                <c:pt idx="100">
                  <c:v>1.6</c:v>
                </c:pt>
                <c:pt idx="101">
                  <c:v>1.6</c:v>
                </c:pt>
                <c:pt idx="102">
                  <c:v>1.6</c:v>
                </c:pt>
                <c:pt idx="103">
                  <c:v>1.6</c:v>
                </c:pt>
                <c:pt idx="104">
                  <c:v>1.6</c:v>
                </c:pt>
                <c:pt idx="105">
                  <c:v>1.6</c:v>
                </c:pt>
                <c:pt idx="106">
                  <c:v>1.6</c:v>
                </c:pt>
                <c:pt idx="107">
                  <c:v>1.6</c:v>
                </c:pt>
                <c:pt idx="108">
                  <c:v>1.6</c:v>
                </c:pt>
                <c:pt idx="109">
                  <c:v>1.6</c:v>
                </c:pt>
                <c:pt idx="110">
                  <c:v>1.6</c:v>
                </c:pt>
                <c:pt idx="111">
                  <c:v>1.6</c:v>
                </c:pt>
                <c:pt idx="112">
                  <c:v>1.6</c:v>
                </c:pt>
                <c:pt idx="113">
                  <c:v>1.6</c:v>
                </c:pt>
                <c:pt idx="114">
                  <c:v>1.6</c:v>
                </c:pt>
                <c:pt idx="115">
                  <c:v>1.6</c:v>
                </c:pt>
                <c:pt idx="116">
                  <c:v>1.6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A434-2740-8B4A-7DB5CA180D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1110640"/>
        <c:axId val="319889760"/>
      </c:scatterChart>
      <c:valAx>
        <c:axId val="571110640"/>
        <c:scaling>
          <c:orientation val="minMax"/>
          <c:max val="126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rank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9889760"/>
        <c:crosses val="autoZero"/>
        <c:crossBetween val="midCat"/>
        <c:majorUnit val="25"/>
      </c:valAx>
      <c:valAx>
        <c:axId val="319889760"/>
        <c:scaling>
          <c:orientation val="minMax"/>
          <c:max val="3"/>
          <c:min val="1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RMSE SLP NNRP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1110640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RMSE SLP NNRP for RUN01 SKEBS 2020-21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Sheet1!$AO$1</c:f>
              <c:strCache>
                <c:ptCount val="1"/>
                <c:pt idx="0">
                  <c:v>RMSE NNRP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yVal>
            <c:numRef>
              <c:f>Sheet1!$AO$2:$AO$1013</c:f>
              <c:numCache>
                <c:formatCode>General</c:formatCode>
                <c:ptCount val="1012"/>
                <c:pt idx="0">
                  <c:v>1.74</c:v>
                </c:pt>
                <c:pt idx="1">
                  <c:v>1.84</c:v>
                </c:pt>
                <c:pt idx="2">
                  <c:v>1.85</c:v>
                </c:pt>
                <c:pt idx="3">
                  <c:v>1.87</c:v>
                </c:pt>
                <c:pt idx="4">
                  <c:v>1.88</c:v>
                </c:pt>
                <c:pt idx="5">
                  <c:v>1.88</c:v>
                </c:pt>
                <c:pt idx="6">
                  <c:v>1.9</c:v>
                </c:pt>
                <c:pt idx="7">
                  <c:v>1.9</c:v>
                </c:pt>
                <c:pt idx="8">
                  <c:v>1.91</c:v>
                </c:pt>
                <c:pt idx="9">
                  <c:v>1.91</c:v>
                </c:pt>
                <c:pt idx="10">
                  <c:v>1.93</c:v>
                </c:pt>
                <c:pt idx="11">
                  <c:v>1.96</c:v>
                </c:pt>
                <c:pt idx="12">
                  <c:v>1.98</c:v>
                </c:pt>
                <c:pt idx="13">
                  <c:v>1.99</c:v>
                </c:pt>
                <c:pt idx="14">
                  <c:v>1.99</c:v>
                </c:pt>
                <c:pt idx="15">
                  <c:v>2</c:v>
                </c:pt>
                <c:pt idx="16">
                  <c:v>2.0099999999999998</c:v>
                </c:pt>
                <c:pt idx="17">
                  <c:v>2.0099999999999998</c:v>
                </c:pt>
                <c:pt idx="18">
                  <c:v>2.0099999999999998</c:v>
                </c:pt>
                <c:pt idx="19">
                  <c:v>2.02</c:v>
                </c:pt>
                <c:pt idx="20">
                  <c:v>2.02</c:v>
                </c:pt>
                <c:pt idx="21">
                  <c:v>2.02</c:v>
                </c:pt>
                <c:pt idx="22">
                  <c:v>2.0299999999999998</c:v>
                </c:pt>
                <c:pt idx="23">
                  <c:v>2.04</c:v>
                </c:pt>
                <c:pt idx="24">
                  <c:v>2.04</c:v>
                </c:pt>
                <c:pt idx="25">
                  <c:v>2.0499999999999998</c:v>
                </c:pt>
                <c:pt idx="26">
                  <c:v>2.0499999999999998</c:v>
                </c:pt>
                <c:pt idx="27">
                  <c:v>2.06</c:v>
                </c:pt>
                <c:pt idx="28">
                  <c:v>2.06</c:v>
                </c:pt>
                <c:pt idx="29">
                  <c:v>2.06</c:v>
                </c:pt>
                <c:pt idx="30">
                  <c:v>2.06</c:v>
                </c:pt>
                <c:pt idx="31">
                  <c:v>2.06</c:v>
                </c:pt>
                <c:pt idx="32">
                  <c:v>2.0699999999999998</c:v>
                </c:pt>
                <c:pt idx="33">
                  <c:v>2.0699999999999998</c:v>
                </c:pt>
                <c:pt idx="34">
                  <c:v>2.0699999999999998</c:v>
                </c:pt>
                <c:pt idx="35">
                  <c:v>2.0699999999999998</c:v>
                </c:pt>
                <c:pt idx="36">
                  <c:v>2.0699999999999998</c:v>
                </c:pt>
                <c:pt idx="37">
                  <c:v>2.0699999999999998</c:v>
                </c:pt>
                <c:pt idx="38">
                  <c:v>2.08</c:v>
                </c:pt>
                <c:pt idx="39">
                  <c:v>2.08</c:v>
                </c:pt>
                <c:pt idx="40">
                  <c:v>2.09</c:v>
                </c:pt>
                <c:pt idx="41">
                  <c:v>2.09</c:v>
                </c:pt>
                <c:pt idx="42">
                  <c:v>2.09</c:v>
                </c:pt>
                <c:pt idx="43">
                  <c:v>2.1</c:v>
                </c:pt>
                <c:pt idx="44">
                  <c:v>2.1</c:v>
                </c:pt>
                <c:pt idx="45">
                  <c:v>2.1</c:v>
                </c:pt>
                <c:pt idx="46">
                  <c:v>2.11</c:v>
                </c:pt>
                <c:pt idx="47">
                  <c:v>2.11</c:v>
                </c:pt>
                <c:pt idx="48">
                  <c:v>2.12</c:v>
                </c:pt>
                <c:pt idx="49">
                  <c:v>2.13</c:v>
                </c:pt>
                <c:pt idx="50">
                  <c:v>2.14</c:v>
                </c:pt>
                <c:pt idx="51">
                  <c:v>2.14</c:v>
                </c:pt>
                <c:pt idx="52">
                  <c:v>2.14</c:v>
                </c:pt>
                <c:pt idx="53">
                  <c:v>2.16</c:v>
                </c:pt>
                <c:pt idx="54">
                  <c:v>2.16</c:v>
                </c:pt>
                <c:pt idx="55">
                  <c:v>2.16</c:v>
                </c:pt>
                <c:pt idx="56">
                  <c:v>2.16</c:v>
                </c:pt>
                <c:pt idx="57">
                  <c:v>2.17</c:v>
                </c:pt>
                <c:pt idx="58">
                  <c:v>2.17</c:v>
                </c:pt>
                <c:pt idx="59">
                  <c:v>2.17</c:v>
                </c:pt>
                <c:pt idx="60">
                  <c:v>2.17</c:v>
                </c:pt>
                <c:pt idx="61">
                  <c:v>2.17</c:v>
                </c:pt>
                <c:pt idx="62">
                  <c:v>2.1800000000000002</c:v>
                </c:pt>
                <c:pt idx="63">
                  <c:v>2.1800000000000002</c:v>
                </c:pt>
                <c:pt idx="64">
                  <c:v>2.1800000000000002</c:v>
                </c:pt>
                <c:pt idx="65">
                  <c:v>2.19</c:v>
                </c:pt>
                <c:pt idx="66">
                  <c:v>2.2000000000000002</c:v>
                </c:pt>
                <c:pt idx="67">
                  <c:v>2.21</c:v>
                </c:pt>
                <c:pt idx="68">
                  <c:v>2.21</c:v>
                </c:pt>
                <c:pt idx="69">
                  <c:v>2.21</c:v>
                </c:pt>
                <c:pt idx="70">
                  <c:v>2.21</c:v>
                </c:pt>
                <c:pt idx="71">
                  <c:v>2.2200000000000002</c:v>
                </c:pt>
                <c:pt idx="72">
                  <c:v>2.23</c:v>
                </c:pt>
                <c:pt idx="73">
                  <c:v>2.23</c:v>
                </c:pt>
                <c:pt idx="74">
                  <c:v>2.23</c:v>
                </c:pt>
                <c:pt idx="75">
                  <c:v>2.2400000000000002</c:v>
                </c:pt>
                <c:pt idx="76">
                  <c:v>2.2400000000000002</c:v>
                </c:pt>
                <c:pt idx="77">
                  <c:v>2.2400000000000002</c:v>
                </c:pt>
                <c:pt idx="78">
                  <c:v>2.2599999999999998</c:v>
                </c:pt>
                <c:pt idx="79">
                  <c:v>2.2599999999999998</c:v>
                </c:pt>
                <c:pt idx="80">
                  <c:v>2.27</c:v>
                </c:pt>
                <c:pt idx="81">
                  <c:v>2.27</c:v>
                </c:pt>
                <c:pt idx="82">
                  <c:v>2.27</c:v>
                </c:pt>
                <c:pt idx="83">
                  <c:v>2.2799999999999998</c:v>
                </c:pt>
                <c:pt idx="84">
                  <c:v>2.29</c:v>
                </c:pt>
                <c:pt idx="85">
                  <c:v>2.29</c:v>
                </c:pt>
                <c:pt idx="86">
                  <c:v>2.29</c:v>
                </c:pt>
                <c:pt idx="87">
                  <c:v>2.29</c:v>
                </c:pt>
                <c:pt idx="88">
                  <c:v>2.2999999999999998</c:v>
                </c:pt>
                <c:pt idx="89">
                  <c:v>2.3199999999999998</c:v>
                </c:pt>
                <c:pt idx="90">
                  <c:v>2.33</c:v>
                </c:pt>
                <c:pt idx="91">
                  <c:v>2.33</c:v>
                </c:pt>
                <c:pt idx="92">
                  <c:v>2.34</c:v>
                </c:pt>
                <c:pt idx="93">
                  <c:v>2.36</c:v>
                </c:pt>
                <c:pt idx="94">
                  <c:v>2.37</c:v>
                </c:pt>
                <c:pt idx="95">
                  <c:v>2.37</c:v>
                </c:pt>
                <c:pt idx="96">
                  <c:v>2.37</c:v>
                </c:pt>
                <c:pt idx="97">
                  <c:v>2.38</c:v>
                </c:pt>
                <c:pt idx="98">
                  <c:v>2.38</c:v>
                </c:pt>
                <c:pt idx="99">
                  <c:v>2.38</c:v>
                </c:pt>
                <c:pt idx="100">
                  <c:v>2.39</c:v>
                </c:pt>
                <c:pt idx="101">
                  <c:v>2.4</c:v>
                </c:pt>
                <c:pt idx="102">
                  <c:v>2.41</c:v>
                </c:pt>
                <c:pt idx="103">
                  <c:v>2.41</c:v>
                </c:pt>
                <c:pt idx="104">
                  <c:v>2.42</c:v>
                </c:pt>
                <c:pt idx="105">
                  <c:v>2.48</c:v>
                </c:pt>
                <c:pt idx="106">
                  <c:v>2.5099999999999998</c:v>
                </c:pt>
                <c:pt idx="107">
                  <c:v>2.5299999999999998</c:v>
                </c:pt>
                <c:pt idx="108">
                  <c:v>2.5299999999999998</c:v>
                </c:pt>
                <c:pt idx="109">
                  <c:v>2.56</c:v>
                </c:pt>
                <c:pt idx="110">
                  <c:v>2.56</c:v>
                </c:pt>
                <c:pt idx="111">
                  <c:v>2.58</c:v>
                </c:pt>
                <c:pt idx="112">
                  <c:v>2.64</c:v>
                </c:pt>
                <c:pt idx="113">
                  <c:v>2.65</c:v>
                </c:pt>
                <c:pt idx="114">
                  <c:v>2.67</c:v>
                </c:pt>
                <c:pt idx="115">
                  <c:v>2.72</c:v>
                </c:pt>
                <c:pt idx="116">
                  <c:v>2.81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4CA-C94A-9480-739CDF6BC7B2}"/>
            </c:ext>
          </c:extLst>
        </c:ser>
        <c:ser>
          <c:idx val="1"/>
          <c:order val="1"/>
          <c:tx>
            <c:strRef>
              <c:f>Sheet1!$AP$1</c:f>
              <c:strCache>
                <c:ptCount val="1"/>
                <c:pt idx="0">
                  <c:v>unperturbed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yVal>
            <c:numRef>
              <c:f>Sheet1!$AP$2:$AP$257</c:f>
              <c:numCache>
                <c:formatCode>General</c:formatCode>
                <c:ptCount val="256"/>
                <c:pt idx="0">
                  <c:v>2.0099999999999998</c:v>
                </c:pt>
                <c:pt idx="1">
                  <c:v>2.0099999999999998</c:v>
                </c:pt>
                <c:pt idx="2">
                  <c:v>2.0099999999999998</c:v>
                </c:pt>
                <c:pt idx="3">
                  <c:v>2.0099999999999998</c:v>
                </c:pt>
                <c:pt idx="4">
                  <c:v>2.0099999999999998</c:v>
                </c:pt>
                <c:pt idx="5">
                  <c:v>2.0099999999999998</c:v>
                </c:pt>
                <c:pt idx="6">
                  <c:v>2.0099999999999998</c:v>
                </c:pt>
                <c:pt idx="7">
                  <c:v>2.0099999999999998</c:v>
                </c:pt>
                <c:pt idx="8">
                  <c:v>2.0099999999999998</c:v>
                </c:pt>
                <c:pt idx="9">
                  <c:v>2.0099999999999998</c:v>
                </c:pt>
                <c:pt idx="10">
                  <c:v>2.0099999999999998</c:v>
                </c:pt>
                <c:pt idx="11">
                  <c:v>2.0099999999999998</c:v>
                </c:pt>
                <c:pt idx="12">
                  <c:v>2.0099999999999998</c:v>
                </c:pt>
                <c:pt idx="13">
                  <c:v>2.0099999999999998</c:v>
                </c:pt>
                <c:pt idx="14">
                  <c:v>2.0099999999999998</c:v>
                </c:pt>
                <c:pt idx="15">
                  <c:v>2.0099999999999998</c:v>
                </c:pt>
                <c:pt idx="16">
                  <c:v>2.0099999999999998</c:v>
                </c:pt>
                <c:pt idx="17">
                  <c:v>2.0099999999999998</c:v>
                </c:pt>
                <c:pt idx="18">
                  <c:v>2.0099999999999998</c:v>
                </c:pt>
                <c:pt idx="19">
                  <c:v>2.0099999999999998</c:v>
                </c:pt>
                <c:pt idx="20">
                  <c:v>2.0099999999999998</c:v>
                </c:pt>
                <c:pt idx="21">
                  <c:v>2.0099999999999998</c:v>
                </c:pt>
                <c:pt idx="22">
                  <c:v>2.0099999999999998</c:v>
                </c:pt>
                <c:pt idx="23">
                  <c:v>2.0099999999999998</c:v>
                </c:pt>
                <c:pt idx="24">
                  <c:v>2.0099999999999998</c:v>
                </c:pt>
                <c:pt idx="25">
                  <c:v>2.0099999999999998</c:v>
                </c:pt>
                <c:pt idx="26">
                  <c:v>2.0099999999999998</c:v>
                </c:pt>
                <c:pt idx="27">
                  <c:v>2.0099999999999998</c:v>
                </c:pt>
                <c:pt idx="28">
                  <c:v>2.0099999999999998</c:v>
                </c:pt>
                <c:pt idx="29">
                  <c:v>2.0099999999999998</c:v>
                </c:pt>
                <c:pt idx="30">
                  <c:v>2.0099999999999998</c:v>
                </c:pt>
                <c:pt idx="31">
                  <c:v>2.0099999999999998</c:v>
                </c:pt>
                <c:pt idx="32">
                  <c:v>2.0099999999999998</c:v>
                </c:pt>
                <c:pt idx="33">
                  <c:v>2.0099999999999998</c:v>
                </c:pt>
                <c:pt idx="34">
                  <c:v>2.0099999999999998</c:v>
                </c:pt>
                <c:pt idx="35">
                  <c:v>2.0099999999999998</c:v>
                </c:pt>
                <c:pt idx="36">
                  <c:v>2.0099999999999998</c:v>
                </c:pt>
                <c:pt idx="37">
                  <c:v>2.0099999999999998</c:v>
                </c:pt>
                <c:pt idx="38">
                  <c:v>2.0099999999999998</c:v>
                </c:pt>
                <c:pt idx="39">
                  <c:v>2.0099999999999998</c:v>
                </c:pt>
                <c:pt idx="40">
                  <c:v>2.0099999999999998</c:v>
                </c:pt>
                <c:pt idx="41">
                  <c:v>2.0099999999999998</c:v>
                </c:pt>
                <c:pt idx="42">
                  <c:v>2.0099999999999998</c:v>
                </c:pt>
                <c:pt idx="43">
                  <c:v>2.0099999999999998</c:v>
                </c:pt>
                <c:pt idx="44">
                  <c:v>2.0099999999999998</c:v>
                </c:pt>
                <c:pt idx="45">
                  <c:v>2.0099999999999998</c:v>
                </c:pt>
                <c:pt idx="46">
                  <c:v>2.0099999999999998</c:v>
                </c:pt>
                <c:pt idx="47">
                  <c:v>2.0099999999999998</c:v>
                </c:pt>
                <c:pt idx="48">
                  <c:v>2.0099999999999998</c:v>
                </c:pt>
                <c:pt idx="49">
                  <c:v>2.0099999999999998</c:v>
                </c:pt>
                <c:pt idx="50">
                  <c:v>2.0099999999999998</c:v>
                </c:pt>
                <c:pt idx="51">
                  <c:v>2.0099999999999998</c:v>
                </c:pt>
                <c:pt idx="52">
                  <c:v>2.0099999999999998</c:v>
                </c:pt>
                <c:pt idx="53">
                  <c:v>2.0099999999999998</c:v>
                </c:pt>
                <c:pt idx="54">
                  <c:v>2.0099999999999998</c:v>
                </c:pt>
                <c:pt idx="55">
                  <c:v>2.0099999999999998</c:v>
                </c:pt>
                <c:pt idx="56">
                  <c:v>2.0099999999999998</c:v>
                </c:pt>
                <c:pt idx="57">
                  <c:v>2.0099999999999998</c:v>
                </c:pt>
                <c:pt idx="58">
                  <c:v>2.0099999999999998</c:v>
                </c:pt>
                <c:pt idx="59">
                  <c:v>2.0099999999999998</c:v>
                </c:pt>
                <c:pt idx="60">
                  <c:v>2.0099999999999998</c:v>
                </c:pt>
                <c:pt idx="61">
                  <c:v>2.0099999999999998</c:v>
                </c:pt>
                <c:pt idx="62">
                  <c:v>2.0099999999999998</c:v>
                </c:pt>
                <c:pt idx="63">
                  <c:v>2.0099999999999998</c:v>
                </c:pt>
                <c:pt idx="64">
                  <c:v>2.0099999999999998</c:v>
                </c:pt>
                <c:pt idx="65">
                  <c:v>2.0099999999999998</c:v>
                </c:pt>
                <c:pt idx="66">
                  <c:v>2.0099999999999998</c:v>
                </c:pt>
                <c:pt idx="67">
                  <c:v>2.0099999999999998</c:v>
                </c:pt>
                <c:pt idx="68">
                  <c:v>2.0099999999999998</c:v>
                </c:pt>
                <c:pt idx="69">
                  <c:v>2.0099999999999998</c:v>
                </c:pt>
                <c:pt idx="70">
                  <c:v>2.0099999999999998</c:v>
                </c:pt>
                <c:pt idx="71">
                  <c:v>2.0099999999999998</c:v>
                </c:pt>
                <c:pt idx="72">
                  <c:v>2.0099999999999998</c:v>
                </c:pt>
                <c:pt idx="73">
                  <c:v>2.0099999999999998</c:v>
                </c:pt>
                <c:pt idx="74">
                  <c:v>2.0099999999999998</c:v>
                </c:pt>
                <c:pt idx="75">
                  <c:v>2.0099999999999998</c:v>
                </c:pt>
                <c:pt idx="76">
                  <c:v>2.0099999999999998</c:v>
                </c:pt>
                <c:pt idx="77">
                  <c:v>2.0099999999999998</c:v>
                </c:pt>
                <c:pt idx="78">
                  <c:v>2.0099999999999998</c:v>
                </c:pt>
                <c:pt idx="79">
                  <c:v>2.0099999999999998</c:v>
                </c:pt>
                <c:pt idx="80">
                  <c:v>2.0099999999999998</c:v>
                </c:pt>
                <c:pt idx="81">
                  <c:v>2.0099999999999998</c:v>
                </c:pt>
                <c:pt idx="82">
                  <c:v>2.0099999999999998</c:v>
                </c:pt>
                <c:pt idx="83">
                  <c:v>2.0099999999999998</c:v>
                </c:pt>
                <c:pt idx="84">
                  <c:v>2.0099999999999998</c:v>
                </c:pt>
                <c:pt idx="85">
                  <c:v>2.0099999999999998</c:v>
                </c:pt>
                <c:pt idx="86">
                  <c:v>2.0099999999999998</c:v>
                </c:pt>
                <c:pt idx="87">
                  <c:v>2.0099999999999998</c:v>
                </c:pt>
                <c:pt idx="88">
                  <c:v>2.0099999999999998</c:v>
                </c:pt>
                <c:pt idx="89">
                  <c:v>2.0099999999999998</c:v>
                </c:pt>
                <c:pt idx="90">
                  <c:v>2.0099999999999998</c:v>
                </c:pt>
                <c:pt idx="91">
                  <c:v>2.0099999999999998</c:v>
                </c:pt>
                <c:pt idx="92">
                  <c:v>2.0099999999999998</c:v>
                </c:pt>
                <c:pt idx="93">
                  <c:v>2.0099999999999998</c:v>
                </c:pt>
                <c:pt idx="94">
                  <c:v>2.0099999999999998</c:v>
                </c:pt>
                <c:pt idx="95">
                  <c:v>2.0099999999999998</c:v>
                </c:pt>
                <c:pt idx="96">
                  <c:v>2.0099999999999998</c:v>
                </c:pt>
                <c:pt idx="97">
                  <c:v>2.0099999999999998</c:v>
                </c:pt>
                <c:pt idx="98">
                  <c:v>2.0099999999999998</c:v>
                </c:pt>
                <c:pt idx="99">
                  <c:v>2.0099999999999998</c:v>
                </c:pt>
                <c:pt idx="100">
                  <c:v>2.0099999999999998</c:v>
                </c:pt>
                <c:pt idx="101">
                  <c:v>2.0099999999999998</c:v>
                </c:pt>
                <c:pt idx="102">
                  <c:v>2.0099999999999998</c:v>
                </c:pt>
                <c:pt idx="103">
                  <c:v>2.0099999999999998</c:v>
                </c:pt>
                <c:pt idx="104">
                  <c:v>2.0099999999999998</c:v>
                </c:pt>
                <c:pt idx="105">
                  <c:v>2.0099999999999998</c:v>
                </c:pt>
                <c:pt idx="106">
                  <c:v>2.0099999999999998</c:v>
                </c:pt>
                <c:pt idx="107">
                  <c:v>2.0099999999999998</c:v>
                </c:pt>
                <c:pt idx="108">
                  <c:v>2.0099999999999998</c:v>
                </c:pt>
                <c:pt idx="109">
                  <c:v>2.0099999999999998</c:v>
                </c:pt>
                <c:pt idx="110">
                  <c:v>2.0099999999999998</c:v>
                </c:pt>
                <c:pt idx="111">
                  <c:v>2.0099999999999998</c:v>
                </c:pt>
                <c:pt idx="112">
                  <c:v>2.0099999999999998</c:v>
                </c:pt>
                <c:pt idx="113">
                  <c:v>2.0099999999999998</c:v>
                </c:pt>
                <c:pt idx="114">
                  <c:v>2.0099999999999998</c:v>
                </c:pt>
                <c:pt idx="115">
                  <c:v>2.0099999999999998</c:v>
                </c:pt>
                <c:pt idx="116">
                  <c:v>2.0099999999999998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4CA-C94A-9480-739CDF6BC7B2}"/>
            </c:ext>
          </c:extLst>
        </c:ser>
        <c:ser>
          <c:idx val="2"/>
          <c:order val="2"/>
          <c:tx>
            <c:strRef>
              <c:f>Sheet1!$AQ$1</c:f>
              <c:strCache>
                <c:ptCount val="1"/>
                <c:pt idx="0">
                  <c:v>alternate</c:v>
                </c:pt>
              </c:strCache>
            </c:strRef>
          </c:tx>
          <c:spPr>
            <a:ln w="381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yVal>
            <c:numRef>
              <c:f>Sheet1!$AQ$2:$AQ$159</c:f>
              <c:numCache>
                <c:formatCode>General</c:formatCode>
                <c:ptCount val="158"/>
                <c:pt idx="0">
                  <c:v>1.6</c:v>
                </c:pt>
                <c:pt idx="1">
                  <c:v>1.6</c:v>
                </c:pt>
                <c:pt idx="2">
                  <c:v>1.6</c:v>
                </c:pt>
                <c:pt idx="3">
                  <c:v>1.6</c:v>
                </c:pt>
                <c:pt idx="4">
                  <c:v>1.6</c:v>
                </c:pt>
                <c:pt idx="5">
                  <c:v>1.6</c:v>
                </c:pt>
                <c:pt idx="6">
                  <c:v>1.6</c:v>
                </c:pt>
                <c:pt idx="7">
                  <c:v>1.6</c:v>
                </c:pt>
                <c:pt idx="8">
                  <c:v>1.6</c:v>
                </c:pt>
                <c:pt idx="9">
                  <c:v>1.6</c:v>
                </c:pt>
                <c:pt idx="10">
                  <c:v>1.6</c:v>
                </c:pt>
                <c:pt idx="11">
                  <c:v>1.6</c:v>
                </c:pt>
                <c:pt idx="12">
                  <c:v>1.6</c:v>
                </c:pt>
                <c:pt idx="13">
                  <c:v>1.6</c:v>
                </c:pt>
                <c:pt idx="14">
                  <c:v>1.6</c:v>
                </c:pt>
                <c:pt idx="15">
                  <c:v>1.6</c:v>
                </c:pt>
                <c:pt idx="16">
                  <c:v>1.6</c:v>
                </c:pt>
                <c:pt idx="17">
                  <c:v>1.6</c:v>
                </c:pt>
                <c:pt idx="18">
                  <c:v>1.6</c:v>
                </c:pt>
                <c:pt idx="19">
                  <c:v>1.6</c:v>
                </c:pt>
                <c:pt idx="20">
                  <c:v>1.6</c:v>
                </c:pt>
                <c:pt idx="21">
                  <c:v>1.6</c:v>
                </c:pt>
                <c:pt idx="22">
                  <c:v>1.6</c:v>
                </c:pt>
                <c:pt idx="23">
                  <c:v>1.6</c:v>
                </c:pt>
                <c:pt idx="24">
                  <c:v>1.6</c:v>
                </c:pt>
                <c:pt idx="25">
                  <c:v>1.6</c:v>
                </c:pt>
                <c:pt idx="26">
                  <c:v>1.6</c:v>
                </c:pt>
                <c:pt idx="27">
                  <c:v>1.6</c:v>
                </c:pt>
                <c:pt idx="28">
                  <c:v>1.6</c:v>
                </c:pt>
                <c:pt idx="29">
                  <c:v>1.6</c:v>
                </c:pt>
                <c:pt idx="30">
                  <c:v>1.6</c:v>
                </c:pt>
                <c:pt idx="31">
                  <c:v>1.6</c:v>
                </c:pt>
                <c:pt idx="32">
                  <c:v>1.6</c:v>
                </c:pt>
                <c:pt idx="33">
                  <c:v>1.6</c:v>
                </c:pt>
                <c:pt idx="34">
                  <c:v>1.6</c:v>
                </c:pt>
                <c:pt idx="35">
                  <c:v>1.6</c:v>
                </c:pt>
                <c:pt idx="36">
                  <c:v>1.6</c:v>
                </c:pt>
                <c:pt idx="37">
                  <c:v>1.6</c:v>
                </c:pt>
                <c:pt idx="38">
                  <c:v>1.6</c:v>
                </c:pt>
                <c:pt idx="39">
                  <c:v>1.6</c:v>
                </c:pt>
                <c:pt idx="40">
                  <c:v>1.6</c:v>
                </c:pt>
                <c:pt idx="41">
                  <c:v>1.6</c:v>
                </c:pt>
                <c:pt idx="42">
                  <c:v>1.6</c:v>
                </c:pt>
                <c:pt idx="43">
                  <c:v>1.6</c:v>
                </c:pt>
                <c:pt idx="44">
                  <c:v>1.6</c:v>
                </c:pt>
                <c:pt idx="45">
                  <c:v>1.6</c:v>
                </c:pt>
                <c:pt idx="46">
                  <c:v>1.6</c:v>
                </c:pt>
                <c:pt idx="47">
                  <c:v>1.6</c:v>
                </c:pt>
                <c:pt idx="48">
                  <c:v>1.6</c:v>
                </c:pt>
                <c:pt idx="49">
                  <c:v>1.6</c:v>
                </c:pt>
                <c:pt idx="50">
                  <c:v>1.6</c:v>
                </c:pt>
                <c:pt idx="51">
                  <c:v>1.6</c:v>
                </c:pt>
                <c:pt idx="52">
                  <c:v>1.6</c:v>
                </c:pt>
                <c:pt idx="53">
                  <c:v>1.6</c:v>
                </c:pt>
                <c:pt idx="54">
                  <c:v>1.6</c:v>
                </c:pt>
                <c:pt idx="55">
                  <c:v>1.6</c:v>
                </c:pt>
                <c:pt idx="56">
                  <c:v>1.6</c:v>
                </c:pt>
                <c:pt idx="57">
                  <c:v>1.6</c:v>
                </c:pt>
                <c:pt idx="58">
                  <c:v>1.6</c:v>
                </c:pt>
                <c:pt idx="59">
                  <c:v>1.6</c:v>
                </c:pt>
                <c:pt idx="60">
                  <c:v>1.6</c:v>
                </c:pt>
                <c:pt idx="61">
                  <c:v>1.6</c:v>
                </c:pt>
                <c:pt idx="62">
                  <c:v>1.6</c:v>
                </c:pt>
                <c:pt idx="63">
                  <c:v>1.6</c:v>
                </c:pt>
                <c:pt idx="64">
                  <c:v>1.6</c:v>
                </c:pt>
                <c:pt idx="65">
                  <c:v>1.6</c:v>
                </c:pt>
                <c:pt idx="66">
                  <c:v>1.6</c:v>
                </c:pt>
                <c:pt idx="67">
                  <c:v>1.6</c:v>
                </c:pt>
                <c:pt idx="68">
                  <c:v>1.6</c:v>
                </c:pt>
                <c:pt idx="69">
                  <c:v>1.6</c:v>
                </c:pt>
                <c:pt idx="70">
                  <c:v>1.6</c:v>
                </c:pt>
                <c:pt idx="71">
                  <c:v>1.6</c:v>
                </c:pt>
                <c:pt idx="72">
                  <c:v>1.6</c:v>
                </c:pt>
                <c:pt idx="73">
                  <c:v>1.6</c:v>
                </c:pt>
                <c:pt idx="74">
                  <c:v>1.6</c:v>
                </c:pt>
                <c:pt idx="75">
                  <c:v>1.6</c:v>
                </c:pt>
                <c:pt idx="76">
                  <c:v>1.6</c:v>
                </c:pt>
                <c:pt idx="77">
                  <c:v>1.6</c:v>
                </c:pt>
                <c:pt idx="78">
                  <c:v>1.6</c:v>
                </c:pt>
                <c:pt idx="79">
                  <c:v>1.6</c:v>
                </c:pt>
                <c:pt idx="80">
                  <c:v>1.6</c:v>
                </c:pt>
                <c:pt idx="81">
                  <c:v>1.6</c:v>
                </c:pt>
                <c:pt idx="82">
                  <c:v>1.6</c:v>
                </c:pt>
                <c:pt idx="83">
                  <c:v>1.6</c:v>
                </c:pt>
                <c:pt idx="84">
                  <c:v>1.6</c:v>
                </c:pt>
                <c:pt idx="85">
                  <c:v>1.6</c:v>
                </c:pt>
                <c:pt idx="86">
                  <c:v>1.6</c:v>
                </c:pt>
                <c:pt idx="87">
                  <c:v>1.6</c:v>
                </c:pt>
                <c:pt idx="88">
                  <c:v>1.6</c:v>
                </c:pt>
                <c:pt idx="89">
                  <c:v>1.6</c:v>
                </c:pt>
                <c:pt idx="90">
                  <c:v>1.6</c:v>
                </c:pt>
                <c:pt idx="91">
                  <c:v>1.6</c:v>
                </c:pt>
                <c:pt idx="92">
                  <c:v>1.6</c:v>
                </c:pt>
                <c:pt idx="93">
                  <c:v>1.6</c:v>
                </c:pt>
                <c:pt idx="94">
                  <c:v>1.6</c:v>
                </c:pt>
                <c:pt idx="95">
                  <c:v>1.6</c:v>
                </c:pt>
                <c:pt idx="96">
                  <c:v>1.6</c:v>
                </c:pt>
                <c:pt idx="97">
                  <c:v>1.6</c:v>
                </c:pt>
                <c:pt idx="98">
                  <c:v>1.6</c:v>
                </c:pt>
                <c:pt idx="99">
                  <c:v>1.6</c:v>
                </c:pt>
                <c:pt idx="100">
                  <c:v>1.6</c:v>
                </c:pt>
                <c:pt idx="101">
                  <c:v>1.6</c:v>
                </c:pt>
                <c:pt idx="102">
                  <c:v>1.6</c:v>
                </c:pt>
                <c:pt idx="103">
                  <c:v>1.6</c:v>
                </c:pt>
                <c:pt idx="104">
                  <c:v>1.6</c:v>
                </c:pt>
                <c:pt idx="105">
                  <c:v>1.6</c:v>
                </c:pt>
                <c:pt idx="106">
                  <c:v>1.6</c:v>
                </c:pt>
                <c:pt idx="107">
                  <c:v>1.6</c:v>
                </c:pt>
                <c:pt idx="108">
                  <c:v>1.6</c:v>
                </c:pt>
                <c:pt idx="109">
                  <c:v>1.6</c:v>
                </c:pt>
                <c:pt idx="110">
                  <c:v>1.6</c:v>
                </c:pt>
                <c:pt idx="111">
                  <c:v>1.6</c:v>
                </c:pt>
                <c:pt idx="112">
                  <c:v>1.6</c:v>
                </c:pt>
                <c:pt idx="113">
                  <c:v>1.6</c:v>
                </c:pt>
                <c:pt idx="114">
                  <c:v>1.6</c:v>
                </c:pt>
                <c:pt idx="115">
                  <c:v>1.6</c:v>
                </c:pt>
                <c:pt idx="116">
                  <c:v>1.6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B4CA-C94A-9480-739CDF6BC7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1110640"/>
        <c:axId val="319889760"/>
      </c:scatterChart>
      <c:valAx>
        <c:axId val="571110640"/>
        <c:scaling>
          <c:orientation val="minMax"/>
          <c:max val="126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rank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9889760"/>
        <c:crosses val="autoZero"/>
        <c:crossBetween val="midCat"/>
        <c:majorUnit val="25"/>
      </c:valAx>
      <c:valAx>
        <c:axId val="319889760"/>
        <c:scaling>
          <c:orientation val="minMax"/>
          <c:max val="3"/>
          <c:min val="1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RMSE SLP NNRP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1110640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RMSE SLP NNRP v. NESIS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Sheet1!$Q$1</c:f>
              <c:strCache>
                <c:ptCount val="1"/>
                <c:pt idx="0">
                  <c:v>RMSE NNRP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38100" cap="rnd">
                <a:solidFill>
                  <a:srgbClr val="FF0000"/>
                </a:solidFill>
                <a:prstDash val="sysDot"/>
              </a:ln>
              <a:effectLst/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23912357830271216"/>
                  <c:y val="-5.5834426946631668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Sheet1!$O$2:$O$1012</c:f>
              <c:numCache>
                <c:formatCode>General</c:formatCode>
                <c:ptCount val="1011"/>
                <c:pt idx="0">
                  <c:v>14.59</c:v>
                </c:pt>
                <c:pt idx="1">
                  <c:v>14.38</c:v>
                </c:pt>
                <c:pt idx="2">
                  <c:v>14.35</c:v>
                </c:pt>
                <c:pt idx="3">
                  <c:v>14.01</c:v>
                </c:pt>
                <c:pt idx="4">
                  <c:v>14</c:v>
                </c:pt>
                <c:pt idx="5">
                  <c:v>13.64</c:v>
                </c:pt>
                <c:pt idx="6">
                  <c:v>13.53</c:v>
                </c:pt>
                <c:pt idx="7">
                  <c:v>13.4</c:v>
                </c:pt>
                <c:pt idx="8">
                  <c:v>13.02</c:v>
                </c:pt>
                <c:pt idx="9">
                  <c:v>13</c:v>
                </c:pt>
                <c:pt idx="10">
                  <c:v>12.98</c:v>
                </c:pt>
                <c:pt idx="11">
                  <c:v>12.97</c:v>
                </c:pt>
                <c:pt idx="12">
                  <c:v>12.96</c:v>
                </c:pt>
                <c:pt idx="13">
                  <c:v>12.89</c:v>
                </c:pt>
                <c:pt idx="14">
                  <c:v>12.89</c:v>
                </c:pt>
                <c:pt idx="15">
                  <c:v>12.85</c:v>
                </c:pt>
                <c:pt idx="16">
                  <c:v>12.82</c:v>
                </c:pt>
                <c:pt idx="17">
                  <c:v>12.82</c:v>
                </c:pt>
                <c:pt idx="18">
                  <c:v>12.81</c:v>
                </c:pt>
                <c:pt idx="19">
                  <c:v>12.75</c:v>
                </c:pt>
                <c:pt idx="20">
                  <c:v>12.74</c:v>
                </c:pt>
                <c:pt idx="21">
                  <c:v>12.68</c:v>
                </c:pt>
                <c:pt idx="22">
                  <c:v>12.68</c:v>
                </c:pt>
                <c:pt idx="23">
                  <c:v>12.68</c:v>
                </c:pt>
                <c:pt idx="24">
                  <c:v>12.64</c:v>
                </c:pt>
                <c:pt idx="25">
                  <c:v>12.57</c:v>
                </c:pt>
                <c:pt idx="26">
                  <c:v>12.57</c:v>
                </c:pt>
                <c:pt idx="27">
                  <c:v>12.48</c:v>
                </c:pt>
                <c:pt idx="28">
                  <c:v>12.47</c:v>
                </c:pt>
                <c:pt idx="29">
                  <c:v>12.41</c:v>
                </c:pt>
                <c:pt idx="30">
                  <c:v>12.34</c:v>
                </c:pt>
                <c:pt idx="31">
                  <c:v>12.32</c:v>
                </c:pt>
                <c:pt idx="32">
                  <c:v>12.3</c:v>
                </c:pt>
                <c:pt idx="33">
                  <c:v>12.27</c:v>
                </c:pt>
                <c:pt idx="34">
                  <c:v>12.23</c:v>
                </c:pt>
                <c:pt idx="35">
                  <c:v>12.22</c:v>
                </c:pt>
                <c:pt idx="36">
                  <c:v>12.18</c:v>
                </c:pt>
                <c:pt idx="37">
                  <c:v>12.17</c:v>
                </c:pt>
                <c:pt idx="38">
                  <c:v>12.16</c:v>
                </c:pt>
                <c:pt idx="39">
                  <c:v>12.08</c:v>
                </c:pt>
                <c:pt idx="40">
                  <c:v>11.98</c:v>
                </c:pt>
                <c:pt idx="41">
                  <c:v>11.94</c:v>
                </c:pt>
                <c:pt idx="42">
                  <c:v>11.92</c:v>
                </c:pt>
                <c:pt idx="43">
                  <c:v>11.91</c:v>
                </c:pt>
                <c:pt idx="44">
                  <c:v>11.89</c:v>
                </c:pt>
                <c:pt idx="45">
                  <c:v>11.88</c:v>
                </c:pt>
                <c:pt idx="46">
                  <c:v>11.86</c:v>
                </c:pt>
                <c:pt idx="47">
                  <c:v>11.84</c:v>
                </c:pt>
                <c:pt idx="48">
                  <c:v>11.83</c:v>
                </c:pt>
                <c:pt idx="49">
                  <c:v>11.83</c:v>
                </c:pt>
                <c:pt idx="50">
                  <c:v>11.76</c:v>
                </c:pt>
                <c:pt idx="51">
                  <c:v>11.71</c:v>
                </c:pt>
                <c:pt idx="52">
                  <c:v>11.7</c:v>
                </c:pt>
                <c:pt idx="53">
                  <c:v>11.69</c:v>
                </c:pt>
                <c:pt idx="54">
                  <c:v>11.68</c:v>
                </c:pt>
                <c:pt idx="55">
                  <c:v>11.68</c:v>
                </c:pt>
                <c:pt idx="56">
                  <c:v>11.66</c:v>
                </c:pt>
                <c:pt idx="57">
                  <c:v>11.63</c:v>
                </c:pt>
                <c:pt idx="58">
                  <c:v>11.6</c:v>
                </c:pt>
                <c:pt idx="59">
                  <c:v>11.58</c:v>
                </c:pt>
                <c:pt idx="60">
                  <c:v>11.56</c:v>
                </c:pt>
                <c:pt idx="61">
                  <c:v>11.56</c:v>
                </c:pt>
                <c:pt idx="62">
                  <c:v>11.55</c:v>
                </c:pt>
                <c:pt idx="63">
                  <c:v>11.54</c:v>
                </c:pt>
                <c:pt idx="64">
                  <c:v>11.54</c:v>
                </c:pt>
                <c:pt idx="65">
                  <c:v>11.53</c:v>
                </c:pt>
                <c:pt idx="66">
                  <c:v>11.52</c:v>
                </c:pt>
                <c:pt idx="67">
                  <c:v>11.48</c:v>
                </c:pt>
                <c:pt idx="68">
                  <c:v>11.47</c:v>
                </c:pt>
                <c:pt idx="69">
                  <c:v>11.44</c:v>
                </c:pt>
                <c:pt idx="70">
                  <c:v>11.37</c:v>
                </c:pt>
                <c:pt idx="71">
                  <c:v>11.35</c:v>
                </c:pt>
                <c:pt idx="72">
                  <c:v>11.3</c:v>
                </c:pt>
                <c:pt idx="73">
                  <c:v>11.25</c:v>
                </c:pt>
                <c:pt idx="74">
                  <c:v>11.24</c:v>
                </c:pt>
                <c:pt idx="75">
                  <c:v>11.2</c:v>
                </c:pt>
                <c:pt idx="76">
                  <c:v>11.16</c:v>
                </c:pt>
                <c:pt idx="77">
                  <c:v>11.12</c:v>
                </c:pt>
                <c:pt idx="78">
                  <c:v>11.07</c:v>
                </c:pt>
                <c:pt idx="79">
                  <c:v>10.97</c:v>
                </c:pt>
                <c:pt idx="80">
                  <c:v>10.91</c:v>
                </c:pt>
                <c:pt idx="81">
                  <c:v>10.85</c:v>
                </c:pt>
                <c:pt idx="82">
                  <c:v>10.83</c:v>
                </c:pt>
                <c:pt idx="83">
                  <c:v>10.73</c:v>
                </c:pt>
                <c:pt idx="84">
                  <c:v>10.69</c:v>
                </c:pt>
                <c:pt idx="85">
                  <c:v>10.66</c:v>
                </c:pt>
                <c:pt idx="86">
                  <c:v>10.57</c:v>
                </c:pt>
                <c:pt idx="87">
                  <c:v>10.56</c:v>
                </c:pt>
                <c:pt idx="88">
                  <c:v>10.49</c:v>
                </c:pt>
                <c:pt idx="89">
                  <c:v>10.49</c:v>
                </c:pt>
                <c:pt idx="90">
                  <c:v>10.49</c:v>
                </c:pt>
                <c:pt idx="91">
                  <c:v>10.4</c:v>
                </c:pt>
                <c:pt idx="92">
                  <c:v>10.32</c:v>
                </c:pt>
                <c:pt idx="93">
                  <c:v>10.3</c:v>
                </c:pt>
                <c:pt idx="94">
                  <c:v>10.29</c:v>
                </c:pt>
                <c:pt idx="95">
                  <c:v>10.26</c:v>
                </c:pt>
                <c:pt idx="96">
                  <c:v>10.220000000000001</c:v>
                </c:pt>
                <c:pt idx="97">
                  <c:v>10.18</c:v>
                </c:pt>
                <c:pt idx="98">
                  <c:v>10.16</c:v>
                </c:pt>
                <c:pt idx="99">
                  <c:v>10.15</c:v>
                </c:pt>
                <c:pt idx="100">
                  <c:v>10.130000000000001</c:v>
                </c:pt>
                <c:pt idx="101">
                  <c:v>10.11</c:v>
                </c:pt>
                <c:pt idx="102">
                  <c:v>9.9499999999999993</c:v>
                </c:pt>
                <c:pt idx="103">
                  <c:v>9.92</c:v>
                </c:pt>
                <c:pt idx="104">
                  <c:v>9.85</c:v>
                </c:pt>
                <c:pt idx="105">
                  <c:v>9.83</c:v>
                </c:pt>
                <c:pt idx="106">
                  <c:v>9.66</c:v>
                </c:pt>
                <c:pt idx="107">
                  <c:v>9.41</c:v>
                </c:pt>
                <c:pt idx="108">
                  <c:v>9.41</c:v>
                </c:pt>
                <c:pt idx="109">
                  <c:v>9.33</c:v>
                </c:pt>
                <c:pt idx="110">
                  <c:v>9.1999999999999993</c:v>
                </c:pt>
                <c:pt idx="111">
                  <c:v>9.17</c:v>
                </c:pt>
                <c:pt idx="112">
                  <c:v>9.16</c:v>
                </c:pt>
                <c:pt idx="113">
                  <c:v>9.15</c:v>
                </c:pt>
                <c:pt idx="114">
                  <c:v>9.1199999999999992</c:v>
                </c:pt>
                <c:pt idx="115">
                  <c:v>8.83</c:v>
                </c:pt>
                <c:pt idx="116">
                  <c:v>8.2200000000000006</c:v>
                </c:pt>
              </c:numCache>
            </c:numRef>
          </c:xVal>
          <c:yVal>
            <c:numRef>
              <c:f>Sheet1!$Q$2:$Q$1012</c:f>
              <c:numCache>
                <c:formatCode>General</c:formatCode>
                <c:ptCount val="1011"/>
                <c:pt idx="0">
                  <c:v>2.5299999999999998</c:v>
                </c:pt>
                <c:pt idx="1">
                  <c:v>2.38</c:v>
                </c:pt>
                <c:pt idx="2">
                  <c:v>2.5299999999999998</c:v>
                </c:pt>
                <c:pt idx="3">
                  <c:v>2.41</c:v>
                </c:pt>
                <c:pt idx="4">
                  <c:v>2.81</c:v>
                </c:pt>
                <c:pt idx="5">
                  <c:v>2.5099999999999998</c:v>
                </c:pt>
                <c:pt idx="6">
                  <c:v>2.56</c:v>
                </c:pt>
                <c:pt idx="7">
                  <c:v>2.17</c:v>
                </c:pt>
                <c:pt idx="8">
                  <c:v>2.56</c:v>
                </c:pt>
                <c:pt idx="9">
                  <c:v>2.29</c:v>
                </c:pt>
                <c:pt idx="10">
                  <c:v>2.72</c:v>
                </c:pt>
                <c:pt idx="11">
                  <c:v>2.58</c:v>
                </c:pt>
                <c:pt idx="12">
                  <c:v>2.23</c:v>
                </c:pt>
                <c:pt idx="13">
                  <c:v>2.21</c:v>
                </c:pt>
                <c:pt idx="14">
                  <c:v>2.3199999999999998</c:v>
                </c:pt>
                <c:pt idx="15">
                  <c:v>2.06</c:v>
                </c:pt>
                <c:pt idx="16">
                  <c:v>2.65</c:v>
                </c:pt>
                <c:pt idx="17">
                  <c:v>2.37</c:v>
                </c:pt>
                <c:pt idx="18">
                  <c:v>2.67</c:v>
                </c:pt>
                <c:pt idx="19">
                  <c:v>2.2000000000000002</c:v>
                </c:pt>
                <c:pt idx="20">
                  <c:v>2.2400000000000002</c:v>
                </c:pt>
                <c:pt idx="21">
                  <c:v>2.16</c:v>
                </c:pt>
                <c:pt idx="22">
                  <c:v>2.27</c:v>
                </c:pt>
                <c:pt idx="23">
                  <c:v>2.42</c:v>
                </c:pt>
                <c:pt idx="24">
                  <c:v>2.21</c:v>
                </c:pt>
                <c:pt idx="25">
                  <c:v>2.29</c:v>
                </c:pt>
                <c:pt idx="26">
                  <c:v>2.1800000000000002</c:v>
                </c:pt>
                <c:pt idx="27">
                  <c:v>2.38</c:v>
                </c:pt>
                <c:pt idx="28">
                  <c:v>2.64</c:v>
                </c:pt>
                <c:pt idx="29">
                  <c:v>2.0499999999999998</c:v>
                </c:pt>
                <c:pt idx="30">
                  <c:v>2.0699999999999998</c:v>
                </c:pt>
                <c:pt idx="31">
                  <c:v>2.34</c:v>
                </c:pt>
                <c:pt idx="32">
                  <c:v>2.09</c:v>
                </c:pt>
                <c:pt idx="33">
                  <c:v>2.4</c:v>
                </c:pt>
                <c:pt idx="34">
                  <c:v>2.11</c:v>
                </c:pt>
                <c:pt idx="35">
                  <c:v>2.2400000000000002</c:v>
                </c:pt>
                <c:pt idx="36">
                  <c:v>2.1800000000000002</c:v>
                </c:pt>
                <c:pt idx="37">
                  <c:v>2.2599999999999998</c:v>
                </c:pt>
                <c:pt idx="38">
                  <c:v>2.21</c:v>
                </c:pt>
                <c:pt idx="39">
                  <c:v>2.48</c:v>
                </c:pt>
                <c:pt idx="40">
                  <c:v>2.41</c:v>
                </c:pt>
                <c:pt idx="41">
                  <c:v>2.27</c:v>
                </c:pt>
                <c:pt idx="42">
                  <c:v>2.23</c:v>
                </c:pt>
                <c:pt idx="43">
                  <c:v>2.38</c:v>
                </c:pt>
                <c:pt idx="44">
                  <c:v>2.0299999999999998</c:v>
                </c:pt>
                <c:pt idx="45">
                  <c:v>2.33</c:v>
                </c:pt>
                <c:pt idx="46">
                  <c:v>2.0699999999999998</c:v>
                </c:pt>
                <c:pt idx="47">
                  <c:v>2.37</c:v>
                </c:pt>
                <c:pt idx="48">
                  <c:v>2.36</c:v>
                </c:pt>
                <c:pt idx="49">
                  <c:v>2.08</c:v>
                </c:pt>
                <c:pt idx="50">
                  <c:v>2.19</c:v>
                </c:pt>
                <c:pt idx="51">
                  <c:v>2.37</c:v>
                </c:pt>
                <c:pt idx="52">
                  <c:v>1.93</c:v>
                </c:pt>
                <c:pt idx="53">
                  <c:v>2.39</c:v>
                </c:pt>
                <c:pt idx="54">
                  <c:v>2.06</c:v>
                </c:pt>
                <c:pt idx="55">
                  <c:v>2.08</c:v>
                </c:pt>
                <c:pt idx="56">
                  <c:v>2.29</c:v>
                </c:pt>
                <c:pt idx="57">
                  <c:v>2.29</c:v>
                </c:pt>
                <c:pt idx="58">
                  <c:v>2.2200000000000002</c:v>
                </c:pt>
                <c:pt idx="59">
                  <c:v>2.2400000000000002</c:v>
                </c:pt>
                <c:pt idx="60">
                  <c:v>2.04</c:v>
                </c:pt>
                <c:pt idx="61">
                  <c:v>2.0499999999999998</c:v>
                </c:pt>
                <c:pt idx="62">
                  <c:v>2.09</c:v>
                </c:pt>
                <c:pt idx="63">
                  <c:v>2.06</c:v>
                </c:pt>
                <c:pt idx="64">
                  <c:v>1.85</c:v>
                </c:pt>
                <c:pt idx="65">
                  <c:v>2.14</c:v>
                </c:pt>
                <c:pt idx="66">
                  <c:v>2.17</c:v>
                </c:pt>
                <c:pt idx="67">
                  <c:v>2.0099999999999998</c:v>
                </c:pt>
                <c:pt idx="68">
                  <c:v>2.2999999999999998</c:v>
                </c:pt>
                <c:pt idx="69">
                  <c:v>2.12</c:v>
                </c:pt>
                <c:pt idx="70">
                  <c:v>2.16</c:v>
                </c:pt>
                <c:pt idx="71">
                  <c:v>2.2799999999999998</c:v>
                </c:pt>
                <c:pt idx="72">
                  <c:v>2.17</c:v>
                </c:pt>
                <c:pt idx="73">
                  <c:v>2.0099999999999998</c:v>
                </c:pt>
                <c:pt idx="74">
                  <c:v>2.0699999999999998</c:v>
                </c:pt>
                <c:pt idx="75">
                  <c:v>2.13</c:v>
                </c:pt>
                <c:pt idx="76">
                  <c:v>1.91</c:v>
                </c:pt>
                <c:pt idx="77">
                  <c:v>2.11</c:v>
                </c:pt>
                <c:pt idx="78">
                  <c:v>2.1</c:v>
                </c:pt>
                <c:pt idx="79">
                  <c:v>1.87</c:v>
                </c:pt>
                <c:pt idx="80">
                  <c:v>2.17</c:v>
                </c:pt>
                <c:pt idx="81">
                  <c:v>2.06</c:v>
                </c:pt>
                <c:pt idx="82">
                  <c:v>1.84</c:v>
                </c:pt>
                <c:pt idx="83">
                  <c:v>2.1</c:v>
                </c:pt>
                <c:pt idx="84">
                  <c:v>2.0699999999999998</c:v>
                </c:pt>
                <c:pt idx="85">
                  <c:v>2.2599999999999998</c:v>
                </c:pt>
                <c:pt idx="86">
                  <c:v>2.04</c:v>
                </c:pt>
                <c:pt idx="87">
                  <c:v>1.99</c:v>
                </c:pt>
                <c:pt idx="88">
                  <c:v>2.21</c:v>
                </c:pt>
                <c:pt idx="89">
                  <c:v>1.98</c:v>
                </c:pt>
                <c:pt idx="90">
                  <c:v>2.02</c:v>
                </c:pt>
                <c:pt idx="91">
                  <c:v>2.27</c:v>
                </c:pt>
                <c:pt idx="92">
                  <c:v>2.23</c:v>
                </c:pt>
                <c:pt idx="93">
                  <c:v>2.0699999999999998</c:v>
                </c:pt>
                <c:pt idx="94">
                  <c:v>2.06</c:v>
                </c:pt>
                <c:pt idx="95">
                  <c:v>2.1</c:v>
                </c:pt>
                <c:pt idx="96">
                  <c:v>2.16</c:v>
                </c:pt>
                <c:pt idx="97">
                  <c:v>2.0099999999999998</c:v>
                </c:pt>
                <c:pt idx="98">
                  <c:v>2.0699999999999998</c:v>
                </c:pt>
                <c:pt idx="99">
                  <c:v>2.14</c:v>
                </c:pt>
                <c:pt idx="100">
                  <c:v>2.09</c:v>
                </c:pt>
                <c:pt idx="101">
                  <c:v>1.96</c:v>
                </c:pt>
                <c:pt idx="102">
                  <c:v>2.1800000000000002</c:v>
                </c:pt>
                <c:pt idx="103">
                  <c:v>2.16</c:v>
                </c:pt>
                <c:pt idx="104">
                  <c:v>1.9</c:v>
                </c:pt>
                <c:pt idx="105">
                  <c:v>1.88</c:v>
                </c:pt>
                <c:pt idx="106">
                  <c:v>1.9</c:v>
                </c:pt>
                <c:pt idx="107">
                  <c:v>1.88</c:v>
                </c:pt>
                <c:pt idx="108">
                  <c:v>1.74</c:v>
                </c:pt>
                <c:pt idx="109">
                  <c:v>2.17</c:v>
                </c:pt>
                <c:pt idx="110">
                  <c:v>2.33</c:v>
                </c:pt>
                <c:pt idx="111">
                  <c:v>2</c:v>
                </c:pt>
                <c:pt idx="112">
                  <c:v>1.99</c:v>
                </c:pt>
                <c:pt idx="113">
                  <c:v>1.91</c:v>
                </c:pt>
                <c:pt idx="114">
                  <c:v>2.14</c:v>
                </c:pt>
                <c:pt idx="115">
                  <c:v>2.02</c:v>
                </c:pt>
                <c:pt idx="116">
                  <c:v>2.02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854-144B-8E5D-91B24302A9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4800720"/>
        <c:axId val="295467136"/>
      </c:scatterChart>
      <c:valAx>
        <c:axId val="294800720"/>
        <c:scaling>
          <c:orientation val="minMax"/>
          <c:max val="15"/>
          <c:min val="7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NESIS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5467136"/>
        <c:crosses val="autoZero"/>
        <c:crossBetween val="midCat"/>
      </c:valAx>
      <c:valAx>
        <c:axId val="295467136"/>
        <c:scaling>
          <c:orientation val="minMax"/>
          <c:min val="1.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RMSE</a:t>
                </a:r>
                <a:r>
                  <a:rPr lang="en-US" baseline="0"/>
                  <a:t> SLP NNRP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48007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RMSE NNRP v. NARR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Sheet1!$J$1</c:f>
              <c:strCache>
                <c:ptCount val="1"/>
                <c:pt idx="0">
                  <c:v>RMSE NNRP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38100" cap="rnd">
                <a:solidFill>
                  <a:srgbClr val="FF0000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0.18446549530076961"/>
                  <c:y val="0.25068285634229731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Sheet1!$I$2:$I$1012</c:f>
              <c:numCache>
                <c:formatCode>General</c:formatCode>
                <c:ptCount val="1011"/>
                <c:pt idx="0">
                  <c:v>2.38</c:v>
                </c:pt>
                <c:pt idx="1">
                  <c:v>2.67</c:v>
                </c:pt>
                <c:pt idx="2">
                  <c:v>2.58</c:v>
                </c:pt>
                <c:pt idx="3">
                  <c:v>2.39</c:v>
                </c:pt>
                <c:pt idx="4">
                  <c:v>2.36</c:v>
                </c:pt>
                <c:pt idx="5">
                  <c:v>2.97</c:v>
                </c:pt>
                <c:pt idx="6">
                  <c:v>2.52</c:v>
                </c:pt>
                <c:pt idx="7">
                  <c:v>2.9</c:v>
                </c:pt>
                <c:pt idx="8">
                  <c:v>2.4700000000000002</c:v>
                </c:pt>
                <c:pt idx="9">
                  <c:v>2.69</c:v>
                </c:pt>
                <c:pt idx="10">
                  <c:v>2.76</c:v>
                </c:pt>
                <c:pt idx="11">
                  <c:v>2.4500000000000002</c:v>
                </c:pt>
                <c:pt idx="12">
                  <c:v>2.48</c:v>
                </c:pt>
                <c:pt idx="13">
                  <c:v>2.35</c:v>
                </c:pt>
                <c:pt idx="14">
                  <c:v>2.58</c:v>
                </c:pt>
                <c:pt idx="15">
                  <c:v>2.2599999999999998</c:v>
                </c:pt>
                <c:pt idx="16">
                  <c:v>2.5099999999999998</c:v>
                </c:pt>
                <c:pt idx="17">
                  <c:v>2.89</c:v>
                </c:pt>
                <c:pt idx="18">
                  <c:v>2.4900000000000002</c:v>
                </c:pt>
                <c:pt idx="19">
                  <c:v>2.57</c:v>
                </c:pt>
                <c:pt idx="20">
                  <c:v>2.48</c:v>
                </c:pt>
                <c:pt idx="21">
                  <c:v>2.5</c:v>
                </c:pt>
                <c:pt idx="22">
                  <c:v>2.76</c:v>
                </c:pt>
                <c:pt idx="23">
                  <c:v>2.42</c:v>
                </c:pt>
                <c:pt idx="24">
                  <c:v>2.75</c:v>
                </c:pt>
                <c:pt idx="25">
                  <c:v>2.56</c:v>
                </c:pt>
                <c:pt idx="26">
                  <c:v>2.41</c:v>
                </c:pt>
                <c:pt idx="27">
                  <c:v>2.4900000000000002</c:v>
                </c:pt>
                <c:pt idx="28">
                  <c:v>2.58</c:v>
                </c:pt>
                <c:pt idx="29">
                  <c:v>3.01</c:v>
                </c:pt>
                <c:pt idx="30">
                  <c:v>2.29</c:v>
                </c:pt>
                <c:pt idx="31">
                  <c:v>3.11</c:v>
                </c:pt>
                <c:pt idx="32">
                  <c:v>2.57</c:v>
                </c:pt>
                <c:pt idx="33">
                  <c:v>2.4300000000000002</c:v>
                </c:pt>
                <c:pt idx="34">
                  <c:v>2.57</c:v>
                </c:pt>
                <c:pt idx="35">
                  <c:v>2.39</c:v>
                </c:pt>
                <c:pt idx="36">
                  <c:v>2.27</c:v>
                </c:pt>
                <c:pt idx="37">
                  <c:v>2.57</c:v>
                </c:pt>
                <c:pt idx="38">
                  <c:v>2.68</c:v>
                </c:pt>
                <c:pt idx="39">
                  <c:v>2.62</c:v>
                </c:pt>
                <c:pt idx="40">
                  <c:v>2.4</c:v>
                </c:pt>
                <c:pt idx="41">
                  <c:v>2.44</c:v>
                </c:pt>
                <c:pt idx="42">
                  <c:v>2.6</c:v>
                </c:pt>
                <c:pt idx="43">
                  <c:v>2.41</c:v>
                </c:pt>
                <c:pt idx="44">
                  <c:v>2.38</c:v>
                </c:pt>
                <c:pt idx="45">
                  <c:v>2.85</c:v>
                </c:pt>
                <c:pt idx="46">
                  <c:v>2.77</c:v>
                </c:pt>
                <c:pt idx="47">
                  <c:v>2.42</c:v>
                </c:pt>
              </c:numCache>
            </c:numRef>
          </c:xVal>
          <c:yVal>
            <c:numRef>
              <c:f>Sheet1!$J$2:$J$1012</c:f>
              <c:numCache>
                <c:formatCode>General</c:formatCode>
                <c:ptCount val="1011"/>
                <c:pt idx="0">
                  <c:v>2.0099999999999998</c:v>
                </c:pt>
                <c:pt idx="1">
                  <c:v>2.33</c:v>
                </c:pt>
                <c:pt idx="2">
                  <c:v>2.23</c:v>
                </c:pt>
                <c:pt idx="3">
                  <c:v>2.04</c:v>
                </c:pt>
                <c:pt idx="4">
                  <c:v>1.98</c:v>
                </c:pt>
                <c:pt idx="5">
                  <c:v>2.64</c:v>
                </c:pt>
                <c:pt idx="6">
                  <c:v>2.2200000000000002</c:v>
                </c:pt>
                <c:pt idx="7">
                  <c:v>2.58</c:v>
                </c:pt>
                <c:pt idx="8">
                  <c:v>2.17</c:v>
                </c:pt>
                <c:pt idx="9">
                  <c:v>2.37</c:v>
                </c:pt>
                <c:pt idx="10">
                  <c:v>2.41</c:v>
                </c:pt>
                <c:pt idx="11">
                  <c:v>2.0699999999999998</c:v>
                </c:pt>
                <c:pt idx="12">
                  <c:v>2.1</c:v>
                </c:pt>
                <c:pt idx="13">
                  <c:v>1.99</c:v>
                </c:pt>
                <c:pt idx="14">
                  <c:v>2.27</c:v>
                </c:pt>
                <c:pt idx="15">
                  <c:v>1.91</c:v>
                </c:pt>
                <c:pt idx="16">
                  <c:v>2.1800000000000002</c:v>
                </c:pt>
                <c:pt idx="17">
                  <c:v>2.56</c:v>
                </c:pt>
                <c:pt idx="18">
                  <c:v>2.0699999999999998</c:v>
                </c:pt>
                <c:pt idx="19">
                  <c:v>2.27</c:v>
                </c:pt>
                <c:pt idx="20">
                  <c:v>2.09</c:v>
                </c:pt>
                <c:pt idx="21">
                  <c:v>2.14</c:v>
                </c:pt>
                <c:pt idx="22">
                  <c:v>2.41</c:v>
                </c:pt>
                <c:pt idx="23">
                  <c:v>2.1</c:v>
                </c:pt>
                <c:pt idx="24">
                  <c:v>2.38</c:v>
                </c:pt>
                <c:pt idx="25">
                  <c:v>2.1800000000000002</c:v>
                </c:pt>
                <c:pt idx="26">
                  <c:v>2.08</c:v>
                </c:pt>
                <c:pt idx="27">
                  <c:v>2.14</c:v>
                </c:pt>
                <c:pt idx="28">
                  <c:v>2.21</c:v>
                </c:pt>
                <c:pt idx="29">
                  <c:v>2.72</c:v>
                </c:pt>
                <c:pt idx="30">
                  <c:v>1.88</c:v>
                </c:pt>
                <c:pt idx="31">
                  <c:v>2.81</c:v>
                </c:pt>
                <c:pt idx="32">
                  <c:v>2.2400000000000002</c:v>
                </c:pt>
                <c:pt idx="33">
                  <c:v>2.11</c:v>
                </c:pt>
                <c:pt idx="34">
                  <c:v>2.2799999999999998</c:v>
                </c:pt>
                <c:pt idx="35">
                  <c:v>1.99</c:v>
                </c:pt>
                <c:pt idx="36">
                  <c:v>1.85</c:v>
                </c:pt>
                <c:pt idx="37">
                  <c:v>2.2400000000000002</c:v>
                </c:pt>
                <c:pt idx="38">
                  <c:v>2.3199999999999998</c:v>
                </c:pt>
                <c:pt idx="39">
                  <c:v>2.27</c:v>
                </c:pt>
                <c:pt idx="40">
                  <c:v>2.0099999999999998</c:v>
                </c:pt>
                <c:pt idx="41">
                  <c:v>2.06</c:v>
                </c:pt>
                <c:pt idx="42">
                  <c:v>2.2400000000000002</c:v>
                </c:pt>
                <c:pt idx="43">
                  <c:v>2.0699999999999998</c:v>
                </c:pt>
                <c:pt idx="44">
                  <c:v>2.02</c:v>
                </c:pt>
                <c:pt idx="45">
                  <c:v>2.5299999999999998</c:v>
                </c:pt>
                <c:pt idx="46">
                  <c:v>2.42</c:v>
                </c:pt>
                <c:pt idx="47">
                  <c:v>2.0699999999999998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5AA-8740-AC8B-893D662E1D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1317376"/>
        <c:axId val="295105952"/>
      </c:scatterChart>
      <c:valAx>
        <c:axId val="301317376"/>
        <c:scaling>
          <c:orientation val="minMax"/>
          <c:max val="4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RMSE NARR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5105952"/>
        <c:crosses val="autoZero"/>
        <c:crossBetween val="midCat"/>
      </c:valAx>
      <c:valAx>
        <c:axId val="295105952"/>
        <c:scaling>
          <c:orientation val="minMax"/>
          <c:max val="4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RMSE NNRP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131737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0.15947</cdr:x>
      <cdr:y>0.16218</cdr:y>
    </cdr:from>
    <cdr:to>
      <cdr:x>0.95681</cdr:x>
      <cdr:y>0.8109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375C22C3-BBF5-4A4D-B3C6-A401CF6A9D15}"/>
            </a:ext>
          </a:extLst>
        </cdr:cNvPr>
        <cdr:cNvCxnSpPr/>
      </cdr:nvCxnSpPr>
      <cdr:spPr>
        <a:xfrm xmlns:a="http://schemas.openxmlformats.org/drawingml/2006/main" flipV="1">
          <a:off x="609600" y="497417"/>
          <a:ext cx="3048000" cy="1989666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bg1">
              <a:lumMod val="50000"/>
            </a:schemeClr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6AA88-C134-9445-8D88-143CCFEBAB3D}" type="datetimeFigureOut">
              <a:rPr lang="en-US" smtClean="0"/>
              <a:t>4/28/21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685F5-147A-6445-981A-79F4EDC9C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273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685F5-147A-6445-981A-79F4EDC9CD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43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Therefore, if by perturbing</a:t>
            </a:r>
            <a:r>
              <a:rPr lang="en-US" baseline="0" dirty="0"/>
              <a:t> we get smaller NESIS, that means </a:t>
            </a:r>
            <a:r>
              <a:rPr lang="en-US" baseline="0" dirty="0" err="1"/>
              <a:t>unpert</a:t>
            </a:r>
            <a:r>
              <a:rPr lang="en-US" baseline="0" dirty="0"/>
              <a:t> run was in high tail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685F5-147A-6445-981A-79F4EDC9CDF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145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1927 Yankees: Babe Ruth, Lou Gehrig.  What if perturbed that team?  Mod batting order, schedule, pitch selection, baserunning strategy?</a:t>
            </a:r>
          </a:p>
          <a:p>
            <a:r>
              <a:rPr lang="en-US" dirty="0"/>
              <a:t>How does the real (control) roster compare to its perturbed members?  Could the GOAT have been </a:t>
            </a:r>
            <a:r>
              <a:rPr lang="en-US" dirty="0" err="1"/>
              <a:t>GOATier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6685F5-147A-6445-981A-79F4EDC9CDF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114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first 8 runs seem different… and last 2 also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6685F5-147A-6445-981A-79F4EDC9CDF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41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3/12-3/15/2017 storm: rank</a:t>
            </a:r>
            <a:r>
              <a:rPr lang="en-US" baseline="0" dirty="0"/>
              <a:t> #23, NESIS = 5.03, Cat. 3</a:t>
            </a:r>
          </a:p>
          <a:p>
            <a:r>
              <a:rPr lang="en-US" baseline="0" dirty="0"/>
              <a:t>Other 2018 storms came in #43 and #51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81AEA-DB56-DA41-987A-BBBA1536C6B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9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Same </a:t>
            </a:r>
            <a:r>
              <a:rPr lang="en-US" dirty="0" err="1"/>
              <a:t>init.</a:t>
            </a:r>
            <a:r>
              <a:rPr lang="en-US" dirty="0"/>
              <a:t>  Although physics choices same,</a:t>
            </a:r>
            <a:r>
              <a:rPr lang="en-US" baseline="0" dirty="0"/>
              <a:t> alterations may have been made to one or more physics schemes.  Also, </a:t>
            </a:r>
            <a:r>
              <a:rPr lang="en-US" baseline="0" dirty="0" err="1"/>
              <a:t>vert</a:t>
            </a:r>
            <a:r>
              <a:rPr lang="en-US" baseline="0" dirty="0"/>
              <a:t> </a:t>
            </a:r>
            <a:r>
              <a:rPr lang="en-US" baseline="0" dirty="0" err="1"/>
              <a:t>coord</a:t>
            </a:r>
            <a:r>
              <a:rPr lang="en-US" baseline="0" dirty="0"/>
              <a:t> changed to hybrid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685F5-147A-6445-981A-79F4EDC9CDF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994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Because NNRP cyclone lacks frontal definition, nudging</a:t>
            </a:r>
            <a:r>
              <a:rPr lang="en-US" baseline="0" dirty="0"/>
              <a:t> to it may be moving you away from a more realistic-appearing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81AEA-DB56-DA41-987A-BBBA1536C6B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343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Looks like two diff behaviors, below and above NESIS ~ 12.  But higher error </a:t>
            </a:r>
            <a:r>
              <a:rPr lang="en-US" dirty="0">
                <a:sym typeface="Wingdings" pitchFamily="2" charset="2"/>
              </a:rPr>
              <a:t> larger NESIS.  What made them different?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6685F5-147A-6445-981A-79F4EDC9CDF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16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 typos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685F5-147A-6445-981A-79F4EDC9CDF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79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BE77-8AF9-7046-A5E9-AD23E56ED0C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1F25-A0E3-3943-BF74-75B28281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040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BE77-8AF9-7046-A5E9-AD23E56ED0C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1F25-A0E3-3943-BF74-75B28281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92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BE77-8AF9-7046-A5E9-AD23E56ED0C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1F25-A0E3-3943-BF74-75B28281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48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BE77-8AF9-7046-A5E9-AD23E56ED0C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1F25-A0E3-3943-BF74-75B28281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99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BE77-8AF9-7046-A5E9-AD23E56ED0C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1F25-A0E3-3943-BF74-75B28281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500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BE77-8AF9-7046-A5E9-AD23E56ED0C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1F25-A0E3-3943-BF74-75B28281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328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BE77-8AF9-7046-A5E9-AD23E56ED0C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1F25-A0E3-3943-BF74-75B28281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803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BE77-8AF9-7046-A5E9-AD23E56ED0C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1F25-A0E3-3943-BF74-75B28281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008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BE77-8AF9-7046-A5E9-AD23E56ED0C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1F25-A0E3-3943-BF74-75B28281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721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BE77-8AF9-7046-A5E9-AD23E56ED0C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1F25-A0E3-3943-BF74-75B28281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BE77-8AF9-7046-A5E9-AD23E56ED0C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1F25-A0E3-3943-BF74-75B28281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645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DBE77-8AF9-7046-A5E9-AD23E56ED0C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01F25-A0E3-3943-BF74-75B28281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78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Experiment #4</a:t>
            </a:r>
            <a:br>
              <a:rPr lang="en-US" dirty="0"/>
            </a:br>
            <a:r>
              <a:rPr lang="en-US" dirty="0"/>
              <a:t>SOC NNRP-based SKEBS runs</a:t>
            </a:r>
            <a:br>
              <a:rPr lang="en-US" dirty="0"/>
            </a:br>
            <a:r>
              <a:rPr lang="en-US" dirty="0"/>
              <a:t>Spring 2021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Unperturbed:</a:t>
            </a:r>
          </a:p>
          <a:p>
            <a:r>
              <a:rPr lang="en-US" dirty="0"/>
              <a:t>NESIS = 11.48</a:t>
            </a:r>
          </a:p>
          <a:p>
            <a:r>
              <a:rPr lang="en-US" dirty="0"/>
              <a:t>RMSE SLP vs. NNRP = 2.01 </a:t>
            </a:r>
            <a:r>
              <a:rPr lang="en-US" dirty="0" err="1"/>
              <a:t>mb</a:t>
            </a:r>
            <a:r>
              <a:rPr lang="en-US" dirty="0"/>
              <a:t>/</a:t>
            </a:r>
            <a:r>
              <a:rPr lang="en-US" dirty="0" err="1"/>
              <a:t>gridpoint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EE8E11-19DD-7344-9267-87781547B531}"/>
              </a:ext>
            </a:extLst>
          </p:cNvPr>
          <p:cNvSpPr txBox="1"/>
          <p:nvPr/>
        </p:nvSpPr>
        <p:spPr>
          <a:xfrm>
            <a:off x="26831" y="6629400"/>
            <a:ext cx="4113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© Copyright 2021 Robert Fovell, Univ. at Albany, SUNY, </a:t>
            </a:r>
            <a:r>
              <a:rPr lang="en-US" sz="1000" dirty="0" err="1"/>
              <a:t>rfovell@albany.edu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937219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Nudging vs. good model physics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B4842-3EED-C347-ACF0-73608E134896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949133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SLP ERROR vs NNRP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Default setup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Alternate physics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 nudging </a:t>
                      </a:r>
                      <a:r>
                        <a:rPr lang="en-US" sz="1600" dirty="0"/>
                        <a:t>(RUN01)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2.01 </a:t>
                      </a:r>
                      <a:r>
                        <a:rPr lang="en-US" dirty="0" err="1"/>
                        <a:t>mb</a:t>
                      </a:r>
                      <a:r>
                        <a:rPr lang="en-US" dirty="0"/>
                        <a:t>/</a:t>
                      </a:r>
                      <a:r>
                        <a:rPr lang="en-US" dirty="0" err="1"/>
                        <a:t>gridpt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1.60 mb/</a:t>
                      </a:r>
                      <a:r>
                        <a:rPr lang="en-US" dirty="0" err="1"/>
                        <a:t>gridpt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Regular nudging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Spectral nudging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123025"/>
              </p:ext>
            </p:extLst>
          </p:nvPr>
        </p:nvGraphicFramePr>
        <p:xfrm>
          <a:off x="1524000" y="4335744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SLP ERROR vs NNRP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Default setup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Alternate physics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 SKEBS </a:t>
                      </a:r>
                      <a:r>
                        <a:rPr lang="en-US" sz="1600" dirty="0"/>
                        <a:t>(RUN01)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2.01 </a:t>
                      </a:r>
                      <a:r>
                        <a:rPr lang="en-US" dirty="0" err="1"/>
                        <a:t>mb</a:t>
                      </a:r>
                      <a:r>
                        <a:rPr lang="en-US" dirty="0"/>
                        <a:t>/</a:t>
                      </a:r>
                      <a:r>
                        <a:rPr lang="en-US" dirty="0" err="1"/>
                        <a:t>gridpt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1.60 mb/</a:t>
                      </a:r>
                      <a:r>
                        <a:rPr lang="en-US" dirty="0" err="1"/>
                        <a:t>gridpt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SKEBS max error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2.81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???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SKEBS min error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???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40559" y="3724112"/>
            <a:ext cx="6533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So… how much of the difference above is due to </a:t>
            </a:r>
            <a:r>
              <a:rPr lang="en-US" b="1" dirty="0">
                <a:solidFill>
                  <a:srgbClr val="FF0000"/>
                </a:solidFill>
              </a:rPr>
              <a:t>random chance</a:t>
            </a:r>
            <a:r>
              <a:rPr lang="en-US" b="1" dirty="0"/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7001" y="5108221"/>
            <a:ext cx="13996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SKEBS</a:t>
            </a:r>
          </a:p>
          <a:p>
            <a:r>
              <a:rPr lang="en-US" b="1" dirty="0"/>
              <a:t>experiment</a:t>
            </a:r>
          </a:p>
          <a:p>
            <a:r>
              <a:rPr lang="en-US" b="1" dirty="0"/>
              <a:t>(no nudging)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446" y="2681108"/>
            <a:ext cx="15715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…just nudging</a:t>
            </a:r>
          </a:p>
          <a:p>
            <a:r>
              <a:rPr lang="en-US" i="1" dirty="0"/>
              <a:t>first 6 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7001" y="1508831"/>
            <a:ext cx="740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KEEP IN MIND: this assumes NNRP fields are “truth”, but FDDA thinks so too!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6518436"/>
            <a:ext cx="82882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Because NNRP cyclone lacks frontal definition, nudging TO it may be moving you AWAY from a more realistic-appearing solution!!!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168C5C9-33B9-B54A-B0F6-3B8859256368}"/>
              </a:ext>
            </a:extLst>
          </p:cNvPr>
          <p:cNvSpPr/>
          <p:nvPr/>
        </p:nvSpPr>
        <p:spPr>
          <a:xfrm>
            <a:off x="3509010" y="5697843"/>
            <a:ext cx="742950" cy="39356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1984BF6-3290-524B-8801-5CEFBE0F3B1F}"/>
              </a:ext>
            </a:extLst>
          </p:cNvPr>
          <p:cNvSpPr/>
          <p:nvPr/>
        </p:nvSpPr>
        <p:spPr>
          <a:xfrm>
            <a:off x="5518785" y="2571571"/>
            <a:ext cx="742950" cy="39356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B3BF005-210E-0F40-808A-4DA6F9E8ECE1}"/>
              </a:ext>
            </a:extLst>
          </p:cNvPr>
          <p:cNvCxnSpPr>
            <a:cxnSpLocks/>
            <a:stCxn id="3" idx="6"/>
            <a:endCxn id="13" idx="2"/>
          </p:cNvCxnSpPr>
          <p:nvPr/>
        </p:nvCxnSpPr>
        <p:spPr>
          <a:xfrm flipV="1">
            <a:off x="4251960" y="2768352"/>
            <a:ext cx="1266825" cy="312627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8143292-E3E7-FE48-92FE-5A12A8E94636}"/>
              </a:ext>
            </a:extLst>
          </p:cNvPr>
          <p:cNvSpPr txBox="1"/>
          <p:nvPr/>
        </p:nvSpPr>
        <p:spPr>
          <a:xfrm>
            <a:off x="4885372" y="136114"/>
            <a:ext cx="4215667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Refine model physics first, THEN do SKEBS</a:t>
            </a:r>
          </a:p>
        </p:txBody>
      </p:sp>
    </p:spTree>
    <p:extLst>
      <p:ext uri="{BB962C8B-B14F-4D97-AF65-F5344CB8AC3E}">
        <p14:creationId xmlns:p14="http://schemas.microsoft.com/office/powerpoint/2010/main" val="1318529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Is SLP error and NESIS correlated?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NNRP-based SKEBS ensemble</a:t>
            </a:r>
          </a:p>
          <a:p>
            <a:endParaRPr lang="en-US" dirty="0"/>
          </a:p>
          <a:p>
            <a:r>
              <a:rPr lang="en-US" dirty="0"/>
              <a:t>SLP error reflects differences in cyclone intensity, size, location, translation speed</a:t>
            </a:r>
            <a:r>
              <a:rPr lang="mr-IN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233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A274289-E21F-BF41-A88F-411AC788AC26}"/>
              </a:ext>
            </a:extLst>
          </p:cNvPr>
          <p:cNvSpPr txBox="1"/>
          <p:nvPr/>
        </p:nvSpPr>
        <p:spPr>
          <a:xfrm>
            <a:off x="2727424" y="4810178"/>
            <a:ext cx="368915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R2 = 0.46		(variance explained)</a:t>
            </a:r>
          </a:p>
          <a:p>
            <a:r>
              <a:rPr lang="en-US" dirty="0"/>
              <a:t>r = 0.68		(correlation)</a:t>
            </a:r>
          </a:p>
          <a:p>
            <a:endParaRPr lang="en-US" dirty="0"/>
          </a:p>
          <a:p>
            <a:r>
              <a:rPr lang="en-US" dirty="0"/>
              <a:t>[R2 = (r)</a:t>
            </a:r>
            <a:r>
              <a:rPr lang="en-US" baseline="30000" dirty="0"/>
              <a:t>2</a:t>
            </a:r>
            <a:r>
              <a:rPr lang="en-US" dirty="0"/>
              <a:t> for simple linear regression]</a:t>
            </a:r>
          </a:p>
          <a:p>
            <a:endParaRPr lang="en-US" baseline="30000" dirty="0"/>
          </a:p>
          <a:p>
            <a:endParaRPr lang="en-US" baseline="30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5630C6-9FC2-154A-B7A7-B47977CCBDBD}"/>
              </a:ext>
            </a:extLst>
          </p:cNvPr>
          <p:cNvSpPr txBox="1"/>
          <p:nvPr/>
        </p:nvSpPr>
        <p:spPr>
          <a:xfrm>
            <a:off x="235131" y="226451"/>
            <a:ext cx="545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SLP error vs. NESIS for 2020 and 2021 SKEBS ensembles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B3959D7B-2E6F-234F-B0AC-D8B95D1832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5081016"/>
              </p:ext>
            </p:extLst>
          </p:nvPr>
        </p:nvGraphicFramePr>
        <p:xfrm>
          <a:off x="2105025" y="1558331"/>
          <a:ext cx="4933950" cy="3064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12353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do SLP errors vs. NNRP and NARR compare?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96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NNRP vs. NARR SLP error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38987" y="5598964"/>
            <a:ext cx="72252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There is a very high correlation between SLP error against NNRP and NARR.</a:t>
            </a:r>
          </a:p>
          <a:p>
            <a:pPr algn="ctr"/>
            <a:r>
              <a:rPr lang="en-US" dirty="0"/>
              <a:t>BUT, note that </a:t>
            </a:r>
            <a:r>
              <a:rPr lang="en-US" dirty="0">
                <a:solidFill>
                  <a:srgbClr val="FF0000"/>
                </a:solidFill>
              </a:rPr>
              <a:t>SLP error vs. NARR is higher when initialized with NNRP</a:t>
            </a:r>
            <a:r>
              <a:rPr lang="en-US" dirty="0"/>
              <a:t>,</a:t>
            </a:r>
          </a:p>
          <a:p>
            <a:pPr algn="ctr"/>
            <a:r>
              <a:rPr lang="en-US" dirty="0"/>
              <a:t>while you will find </a:t>
            </a:r>
            <a:r>
              <a:rPr lang="en-US" dirty="0">
                <a:solidFill>
                  <a:srgbClr val="FF0000"/>
                </a:solidFill>
              </a:rPr>
              <a:t>SLP error vs. NNRP is higher when initialized with NARR</a:t>
            </a:r>
            <a:r>
              <a:rPr lang="en-US" dirty="0"/>
              <a:t>.</a:t>
            </a:r>
          </a:p>
          <a:p>
            <a:pPr algn="ctr"/>
            <a:r>
              <a:rPr lang="en-US" dirty="0"/>
              <a:t>Does this make sense?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3571A1D-FAF8-F344-9555-1E29B5D627CE}"/>
              </a:ext>
            </a:extLst>
          </p:cNvPr>
          <p:cNvGraphicFramePr>
            <a:graphicFrameLocks/>
          </p:cNvGraphicFramePr>
          <p:nvPr/>
        </p:nvGraphicFramePr>
        <p:xfrm>
          <a:off x="2660650" y="1895475"/>
          <a:ext cx="3822700" cy="3067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58362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375C70B-CBAC-CE4A-ACF2-263DA17B8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1F8653-7092-C143-BD84-497FFE35E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Hypothesis 1</a:t>
            </a:r>
            <a:r>
              <a:rPr lang="en-US" sz="2400" dirty="0"/>
              <a:t>: the closer to the (high) tail the unperturbed run falls, the more likely that any perturbation would result with a </a:t>
            </a:r>
            <a:r>
              <a:rPr lang="en-US" sz="2400" b="1" dirty="0"/>
              <a:t>smaller</a:t>
            </a:r>
            <a:r>
              <a:rPr lang="en-US" sz="2400" dirty="0"/>
              <a:t> NESIS</a:t>
            </a:r>
          </a:p>
          <a:p>
            <a:pPr lvl="1"/>
            <a:r>
              <a:rPr lang="en-US" sz="2400" dirty="0"/>
              <a:t>Class SKEBS ensemble appears to refute Hypothesis 1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Hypothesis 2</a:t>
            </a:r>
            <a:r>
              <a:rPr lang="en-US" sz="2400" dirty="0"/>
              <a:t>: the more accurate the model physics, the more likely that perturbations will </a:t>
            </a:r>
            <a:r>
              <a:rPr lang="en-US" sz="2400" b="1" dirty="0"/>
              <a:t>increase</a:t>
            </a:r>
            <a:r>
              <a:rPr lang="en-US" sz="2400" dirty="0"/>
              <a:t>, rather than decrease, SLP error</a:t>
            </a:r>
          </a:p>
          <a:p>
            <a:pPr lvl="1"/>
            <a:r>
              <a:rPr lang="en-US" sz="2400" dirty="0"/>
              <a:t>Class SKEBS ensemble appears to support Hypothesis 2</a:t>
            </a:r>
          </a:p>
          <a:p>
            <a:r>
              <a:rPr lang="en-US" sz="2400" dirty="0"/>
              <a:t>BUT… we should revisit both hypotheses with a </a:t>
            </a:r>
            <a:r>
              <a:rPr lang="en-US" sz="2400" dirty="0">
                <a:solidFill>
                  <a:srgbClr val="FF0000"/>
                </a:solidFill>
              </a:rPr>
              <a:t>better initialization data source</a:t>
            </a:r>
            <a:r>
              <a:rPr lang="en-US" sz="2400" dirty="0"/>
              <a:t> AND a </a:t>
            </a:r>
            <a:r>
              <a:rPr lang="en-US" sz="2400" dirty="0">
                <a:solidFill>
                  <a:srgbClr val="FF0000"/>
                </a:solidFill>
              </a:rPr>
              <a:t>better model physics configuration</a:t>
            </a:r>
          </a:p>
          <a:p>
            <a:r>
              <a:rPr lang="en-US" sz="2400" dirty="0"/>
              <a:t>Also, should we reconsider SKEBS perturbation defaults?</a:t>
            </a:r>
          </a:p>
          <a:p>
            <a:r>
              <a:rPr lang="en-US" sz="2400" dirty="0"/>
              <a:t>Finally:</a:t>
            </a:r>
          </a:p>
          <a:p>
            <a:pPr lvl="1"/>
            <a:r>
              <a:rPr lang="en-US" sz="2000" dirty="0"/>
              <a:t>How do large and small NESIS storms compare?  </a:t>
            </a:r>
          </a:p>
          <a:p>
            <a:pPr lvl="1"/>
            <a:r>
              <a:rPr lang="en-US" sz="2000" dirty="0"/>
              <a:t>How do large and small SLP error simulations compare?  </a:t>
            </a:r>
          </a:p>
          <a:p>
            <a:pPr lvl="1"/>
            <a:r>
              <a:rPr lang="en-US" sz="2000" dirty="0"/>
              <a:t>Larger SLP errors </a:t>
            </a:r>
            <a:r>
              <a:rPr lang="en-US" sz="2000" dirty="0">
                <a:sym typeface="Wingdings" pitchFamily="2" charset="2"/>
              </a:rPr>
              <a:t> larger NESIS… why?</a:t>
            </a:r>
            <a:endParaRPr lang="en-US" sz="2000" dirty="0"/>
          </a:p>
          <a:p>
            <a:pPr lvl="1"/>
            <a:r>
              <a:rPr lang="en-US" sz="2000" dirty="0"/>
              <a:t>[This could be an interesting final project, applied to SOC or another case.]</a:t>
            </a:r>
          </a:p>
        </p:txBody>
      </p:sp>
    </p:spTree>
    <p:extLst>
      <p:ext uri="{BB962C8B-B14F-4D97-AF65-F5344CB8AC3E}">
        <p14:creationId xmlns:p14="http://schemas.microsoft.com/office/powerpoint/2010/main" val="875318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Each storm has its own distribution with respect to NESIS, which may or may not be normally distributed (bell curve)</a:t>
            </a:r>
          </a:p>
          <a:p>
            <a:pPr lvl="1"/>
            <a:r>
              <a:rPr lang="en-US" dirty="0"/>
              <a:t>Some NESIS values are more likely than others</a:t>
            </a:r>
          </a:p>
          <a:p>
            <a:r>
              <a:rPr lang="en-US" dirty="0"/>
              <a:t>An event is but </a:t>
            </a:r>
            <a:r>
              <a:rPr lang="en-US" b="1" dirty="0"/>
              <a:t>one sample from the storm’s distribution</a:t>
            </a:r>
            <a:r>
              <a:rPr lang="mr-IN" dirty="0"/>
              <a:t>…</a:t>
            </a:r>
            <a:r>
              <a:rPr lang="en-US" dirty="0"/>
              <a:t> so it could fall </a:t>
            </a:r>
            <a:r>
              <a:rPr lang="en-US" i="1" dirty="0"/>
              <a:t>anywhere</a:t>
            </a:r>
            <a:r>
              <a:rPr lang="en-US" dirty="0"/>
              <a:t> in the range</a:t>
            </a:r>
          </a:p>
          <a:p>
            <a:pPr lvl="1"/>
            <a:r>
              <a:rPr lang="en-US" dirty="0"/>
              <a:t>Again, it’s most likely the sample will fall near the distribution peak</a:t>
            </a:r>
            <a:r>
              <a:rPr lang="mr-IN" dirty="0"/>
              <a:t>…</a:t>
            </a:r>
            <a:r>
              <a:rPr lang="en-US" dirty="0"/>
              <a:t> but it could occur in either tail</a:t>
            </a:r>
          </a:p>
          <a:p>
            <a:r>
              <a:rPr lang="en-US" dirty="0"/>
              <a:t>We elect to employ SKEBS as a means of applying perturbations</a:t>
            </a:r>
          </a:p>
          <a:p>
            <a:r>
              <a:rPr lang="en-US" b="1" dirty="0">
                <a:solidFill>
                  <a:srgbClr val="FF0000"/>
                </a:solidFill>
              </a:rPr>
              <a:t>Hypothesis 1</a:t>
            </a:r>
            <a:r>
              <a:rPr lang="en-US" dirty="0"/>
              <a:t>: the closer to the (high) tail the unperturbed run falls, the more likely that any perturbation of it would result with a </a:t>
            </a:r>
            <a:r>
              <a:rPr lang="en-US" b="1" dirty="0"/>
              <a:t>smaller</a:t>
            </a:r>
            <a:r>
              <a:rPr lang="en-US" dirty="0"/>
              <a:t> NESIS</a:t>
            </a:r>
          </a:p>
          <a:p>
            <a:pPr lvl="1"/>
            <a:r>
              <a:rPr lang="en-US" dirty="0"/>
              <a:t>We surmise that the SOC was #1 among snowstorms because it falls in the high tail of its </a:t>
            </a:r>
            <a:r>
              <a:rPr lang="en-US" i="1" dirty="0"/>
              <a:t>own</a:t>
            </a:r>
            <a:r>
              <a:rPr lang="en-US" dirty="0"/>
              <a:t> distribution</a:t>
            </a:r>
          </a:p>
          <a:p>
            <a:pPr lvl="1"/>
            <a:r>
              <a:rPr lang="en-US" dirty="0"/>
              <a:t>Therefore: </a:t>
            </a:r>
            <a:r>
              <a:rPr lang="en-US" u="sng" dirty="0"/>
              <a:t>perturbed runs should tend to have smaller NESIS values than the unperturbed run</a:t>
            </a:r>
            <a:r>
              <a:rPr lang="en-US" dirty="0"/>
              <a:t>, if the unperturbed run is “accurate”</a:t>
            </a:r>
          </a:p>
          <a:p>
            <a:r>
              <a:rPr lang="en-US" b="1" dirty="0">
                <a:solidFill>
                  <a:srgbClr val="FF0000"/>
                </a:solidFill>
              </a:rPr>
              <a:t>Hypothesis 2</a:t>
            </a:r>
            <a:r>
              <a:rPr lang="en-US" dirty="0"/>
              <a:t>: the more accurate the model physics, the more likely that perturbations will </a:t>
            </a:r>
            <a:r>
              <a:rPr lang="en-US" b="1" dirty="0"/>
              <a:t>increase</a:t>
            </a:r>
            <a:r>
              <a:rPr lang="en-US" dirty="0"/>
              <a:t>, rather than decrease, SLP error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47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ell_curv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205" y="1611730"/>
            <a:ext cx="2286000" cy="1955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393355" y="1611730"/>
            <a:ext cx="16281" cy="1530331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26107" y="1774534"/>
            <a:ext cx="46217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Scenario #1: unperturbed run falls near peak of</a:t>
            </a:r>
          </a:p>
          <a:p>
            <a:r>
              <a:rPr lang="en-US" dirty="0"/>
              <a:t>	its own distribution</a:t>
            </a:r>
          </a:p>
          <a:p>
            <a:r>
              <a:rPr lang="en-US" dirty="0"/>
              <a:t>Expected outcome from perturbations: </a:t>
            </a:r>
          </a:p>
          <a:p>
            <a:r>
              <a:rPr lang="en-US" dirty="0"/>
              <a:t>	Equal chances of generating larger and</a:t>
            </a:r>
          </a:p>
          <a:p>
            <a:r>
              <a:rPr lang="en-US" dirty="0"/>
              <a:t>	smaller NESIS or SLP error values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25917" y="1483037"/>
            <a:ext cx="1136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FF0000"/>
                </a:solidFill>
              </a:rPr>
              <a:t>unperturbed</a:t>
            </a:r>
          </a:p>
        </p:txBody>
      </p:sp>
      <p:pic>
        <p:nvPicPr>
          <p:cNvPr id="15" name="Picture 14" descr="bell_curv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205" y="3872966"/>
            <a:ext cx="2286000" cy="1955800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>
            <a:off x="2849223" y="3872966"/>
            <a:ext cx="16281" cy="1530331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26107" y="4035770"/>
            <a:ext cx="452382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Scenario #2: unperturbed run falls near tail of</a:t>
            </a:r>
          </a:p>
          <a:p>
            <a:r>
              <a:rPr lang="en-US" dirty="0"/>
              <a:t>	its own distribution [e.g., 1927 Yankees?]</a:t>
            </a:r>
          </a:p>
          <a:p>
            <a:r>
              <a:rPr lang="en-US" dirty="0"/>
              <a:t>Expected outcome from perturbations: </a:t>
            </a:r>
          </a:p>
          <a:p>
            <a:r>
              <a:rPr lang="en-US" dirty="0"/>
              <a:t>	Higher chances of generating smaller</a:t>
            </a:r>
          </a:p>
          <a:p>
            <a:r>
              <a:rPr lang="en-US" dirty="0"/>
              <a:t>	NESIS or larger SLP error values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42115" y="3744273"/>
            <a:ext cx="1136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FF0000"/>
                </a:solidFill>
              </a:rPr>
              <a:t>unperturbed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NESIS (or SLP error) distribution hypothesis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540" y="5713326"/>
            <a:ext cx="90890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hypothesis presumes that SKEBS provides a reasonable, and perhaps the most reasonable,</a:t>
            </a:r>
          </a:p>
          <a:p>
            <a:r>
              <a:rPr lang="en-US" dirty="0"/>
              <a:t>	way of perturbing these simulations, and could be used to reveal the storm distribution.</a:t>
            </a:r>
          </a:p>
          <a:p>
            <a:r>
              <a:rPr lang="en-US" dirty="0">
                <a:solidFill>
                  <a:srgbClr val="FF0000"/>
                </a:solidFill>
              </a:rPr>
              <a:t>It also assumes the NNRP is a reasonable initialization and verification source, despite coarse</a:t>
            </a:r>
          </a:p>
          <a:p>
            <a:r>
              <a:rPr lang="en-US" dirty="0">
                <a:solidFill>
                  <a:srgbClr val="FF0000"/>
                </a:solidFill>
              </a:rPr>
              <a:t>	resolution.</a:t>
            </a:r>
          </a:p>
        </p:txBody>
      </p:sp>
    </p:spTree>
    <p:extLst>
      <p:ext uri="{BB962C8B-B14F-4D97-AF65-F5344CB8AC3E}">
        <p14:creationId xmlns:p14="http://schemas.microsoft.com/office/powerpoint/2010/main" val="3741148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1BD4B8C-6AD7-2543-9BC4-C2FACB1A3B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2020+2021 SKEBS </a:t>
            </a:r>
            <a:br>
              <a:rPr lang="en-US" dirty="0"/>
            </a:br>
            <a:r>
              <a:rPr lang="en-US" dirty="0"/>
              <a:t>ensemble results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0397AFF-963B-A540-98F7-76774D4470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116 perturbed simulations available</a:t>
            </a:r>
          </a:p>
        </p:txBody>
      </p:sp>
    </p:spTree>
    <p:extLst>
      <p:ext uri="{BB962C8B-B14F-4D97-AF65-F5344CB8AC3E}">
        <p14:creationId xmlns:p14="http://schemas.microsoft.com/office/powerpoint/2010/main" val="410732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+ 116 members: NESIS ranking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97949" y="4579716"/>
            <a:ext cx="11592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MAX: 14.6</a:t>
            </a:r>
          </a:p>
          <a:p>
            <a:r>
              <a:rPr lang="en-US" dirty="0"/>
              <a:t>MIN: 8.2</a:t>
            </a:r>
          </a:p>
          <a:p>
            <a:r>
              <a:rPr lang="en-US" dirty="0"/>
              <a:t>Ctrl: 11.5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4386" y="5291167"/>
            <a:ext cx="853676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 116 perturbed members:</a:t>
            </a:r>
          </a:p>
          <a:p>
            <a:r>
              <a:rPr lang="en-US" dirty="0"/>
              <a:t>	67 had larger NESIS than control (unperturbed)</a:t>
            </a:r>
          </a:p>
          <a:p>
            <a:r>
              <a:rPr lang="en-US" dirty="0"/>
              <a:t>	0   were tied</a:t>
            </a:r>
          </a:p>
          <a:p>
            <a:r>
              <a:rPr lang="en-US" dirty="0"/>
              <a:t>	49 had smaller NESIS than control</a:t>
            </a:r>
          </a:p>
          <a:p>
            <a:r>
              <a:rPr lang="en-US" dirty="0"/>
              <a:t>What does this imply for Hypothesis 1?  What does it imply for </a:t>
            </a:r>
            <a:r>
              <a:rPr lang="en-US" dirty="0">
                <a:solidFill>
                  <a:srgbClr val="FF0000"/>
                </a:solidFill>
              </a:rPr>
              <a:t>predictability</a:t>
            </a:r>
            <a:r>
              <a:rPr lang="en-US" dirty="0"/>
              <a:t>?  For </a:t>
            </a:r>
            <a:r>
              <a:rPr lang="en-US" dirty="0">
                <a:solidFill>
                  <a:srgbClr val="FF0000"/>
                </a:solidFill>
              </a:rPr>
              <a:t>NESIS</a:t>
            </a:r>
            <a:r>
              <a:rPr lang="en-US" dirty="0"/>
              <a:t>?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4E6AD85-2248-4348-B17E-537B70F0D8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1604426"/>
              </p:ext>
            </p:extLst>
          </p:nvPr>
        </p:nvGraphicFramePr>
        <p:xfrm>
          <a:off x="1958975" y="1765300"/>
          <a:ext cx="5226050" cy="332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7CA49C8-15AB-7945-825E-DA53198FA130}"/>
              </a:ext>
            </a:extLst>
          </p:cNvPr>
          <p:cNvSpPr txBox="1"/>
          <p:nvPr/>
        </p:nvSpPr>
        <p:spPr>
          <a:xfrm>
            <a:off x="6693567" y="2891607"/>
            <a:ext cx="1383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unperturbed</a:t>
            </a:r>
          </a:p>
        </p:txBody>
      </p:sp>
    </p:spTree>
    <p:extLst>
      <p:ext uri="{BB962C8B-B14F-4D97-AF65-F5344CB8AC3E}">
        <p14:creationId xmlns:p14="http://schemas.microsoft.com/office/powerpoint/2010/main" val="2466421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 descr="Screen Shot 2016-04-26 at 11.27.57 AM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0"/>
            <a:ext cx="9144000" cy="68551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9453" y="423291"/>
            <a:ext cx="8884547" cy="655419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B4842-3EED-C347-ACF0-73608E134896}" type="slidenum">
              <a:rPr lang="en-US" smtClean="0"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325907" y="4356968"/>
            <a:ext cx="2452414" cy="646331"/>
          </a:xfrm>
          <a:prstGeom prst="rect">
            <a:avLst/>
          </a:prstGeom>
          <a:solidFill>
            <a:srgbClr val="FFFFFF"/>
          </a:solidFill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Even lowest NESIS value</a:t>
            </a:r>
          </a:p>
          <a:p>
            <a:r>
              <a:rPr lang="en-US" dirty="0"/>
              <a:t> would rank #4</a:t>
            </a:r>
          </a:p>
        </p:txBody>
      </p:sp>
    </p:spTree>
    <p:extLst>
      <p:ext uri="{BB962C8B-B14F-4D97-AF65-F5344CB8AC3E}">
        <p14:creationId xmlns:p14="http://schemas.microsoft.com/office/powerpoint/2010/main" val="4071807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2018-2021 ensembles combined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8C19082-CE88-0747-BD8A-129F4F731D78}"/>
              </a:ext>
            </a:extLst>
          </p:cNvPr>
          <p:cNvCxnSpPr/>
          <p:nvPr/>
        </p:nvCxnSpPr>
        <p:spPr>
          <a:xfrm flipV="1">
            <a:off x="4063085" y="4813300"/>
            <a:ext cx="0" cy="46409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9698B56-AEFD-C640-8B49-296EA9A5D31E}"/>
              </a:ext>
            </a:extLst>
          </p:cNvPr>
          <p:cNvSpPr txBox="1"/>
          <p:nvPr/>
        </p:nvSpPr>
        <p:spPr>
          <a:xfrm>
            <a:off x="3638000" y="5190381"/>
            <a:ext cx="850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control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D748882-B55E-B94E-9E50-1048A850DA6F}"/>
              </a:ext>
            </a:extLst>
          </p:cNvPr>
          <p:cNvGraphicFramePr>
            <a:graphicFrameLocks/>
          </p:cNvGraphicFramePr>
          <p:nvPr/>
        </p:nvGraphicFramePr>
        <p:xfrm>
          <a:off x="2286000" y="1968500"/>
          <a:ext cx="4572000" cy="292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8F988AD-59BD-CB46-8BEC-98C2B7468D1E}"/>
              </a:ext>
            </a:extLst>
          </p:cNvPr>
          <p:cNvSpPr txBox="1"/>
          <p:nvPr/>
        </p:nvSpPr>
        <p:spPr>
          <a:xfrm>
            <a:off x="5486400" y="6350696"/>
            <a:ext cx="2514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Total 251 perturbed runs</a:t>
            </a:r>
          </a:p>
        </p:txBody>
      </p:sp>
    </p:spTree>
    <p:extLst>
      <p:ext uri="{BB962C8B-B14F-4D97-AF65-F5344CB8AC3E}">
        <p14:creationId xmlns:p14="http://schemas.microsoft.com/office/powerpoint/2010/main" val="407283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+ 116 members: SLP error ranking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50273" y="4579716"/>
            <a:ext cx="1159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MAX: 2.81</a:t>
            </a:r>
          </a:p>
          <a:p>
            <a:r>
              <a:rPr lang="en-US" dirty="0"/>
              <a:t>MIN: 1.74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4386" y="5046967"/>
            <a:ext cx="829603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 116 perturbed members:</a:t>
            </a:r>
          </a:p>
          <a:p>
            <a:r>
              <a:rPr lang="en-US" dirty="0"/>
              <a:t>	16 had smaller SLP error than control (unperturbed) [max reduction 13.4%]</a:t>
            </a:r>
          </a:p>
          <a:p>
            <a:r>
              <a:rPr lang="en-US" dirty="0"/>
              <a:t>	2 were tied</a:t>
            </a:r>
          </a:p>
          <a:p>
            <a:r>
              <a:rPr lang="en-US" dirty="0"/>
              <a:t>	98 had larger SLP error than control [max increase 40%]</a:t>
            </a:r>
          </a:p>
          <a:p>
            <a:r>
              <a:rPr lang="en-US" dirty="0"/>
              <a:t>What does this imply for Hypothesis 2?  What does it imply for </a:t>
            </a:r>
            <a:r>
              <a:rPr lang="en-US" dirty="0">
                <a:solidFill>
                  <a:srgbClr val="FF0000"/>
                </a:solidFill>
              </a:rPr>
              <a:t>skill, certainty, physics</a:t>
            </a:r>
            <a:r>
              <a:rPr lang="en-US" dirty="0"/>
              <a:t>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0B4863-5C04-194D-9A37-2FCC3A361047}"/>
              </a:ext>
            </a:extLst>
          </p:cNvPr>
          <p:cNvSpPr txBox="1"/>
          <p:nvPr/>
        </p:nvSpPr>
        <p:spPr>
          <a:xfrm>
            <a:off x="6888527" y="3339800"/>
            <a:ext cx="1383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unperturbed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6E55CE7D-696E-6242-80ED-A43C0FF432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4166791"/>
              </p:ext>
            </p:extLst>
          </p:nvPr>
        </p:nvGraphicFramePr>
        <p:xfrm>
          <a:off x="1958975" y="1783292"/>
          <a:ext cx="5226050" cy="3291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0246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+ 116 members: SLP error ranking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50273" y="4579716"/>
            <a:ext cx="1159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MAX: 2.81</a:t>
            </a:r>
          </a:p>
          <a:p>
            <a:r>
              <a:rPr lang="en-US" dirty="0"/>
              <a:t>MIN: 1.74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4386" y="5046967"/>
            <a:ext cx="826527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 116 perturbed members:</a:t>
            </a:r>
          </a:p>
          <a:p>
            <a:r>
              <a:rPr lang="en-US" dirty="0"/>
              <a:t>	16 had smaller SLP error than control (unperturbed) [max reduction 13.4%]</a:t>
            </a:r>
          </a:p>
          <a:p>
            <a:r>
              <a:rPr lang="en-US" dirty="0"/>
              <a:t>	2 were tied</a:t>
            </a:r>
          </a:p>
          <a:p>
            <a:r>
              <a:rPr lang="en-US" dirty="0"/>
              <a:t>	98 had larger SLP error than control [max increase 72%]</a:t>
            </a:r>
          </a:p>
          <a:p>
            <a:r>
              <a:rPr lang="en-US" b="1" dirty="0">
                <a:solidFill>
                  <a:srgbClr val="0000FF"/>
                </a:solidFill>
              </a:rPr>
              <a:t>Alternative physics (unperturbed) was ALREADY at 1.6 mb/</a:t>
            </a:r>
            <a:r>
              <a:rPr lang="en-US" b="1" dirty="0" err="1">
                <a:solidFill>
                  <a:srgbClr val="0000FF"/>
                </a:solidFill>
              </a:rPr>
              <a:t>gridpoint</a:t>
            </a:r>
            <a:r>
              <a:rPr lang="en-US" b="1" dirty="0">
                <a:solidFill>
                  <a:srgbClr val="0000FF"/>
                </a:solidFill>
              </a:rPr>
              <a:t> – lowest of all</a:t>
            </a:r>
            <a:endParaRPr lang="en-US" dirty="0"/>
          </a:p>
          <a:p>
            <a:r>
              <a:rPr lang="en-US" dirty="0"/>
              <a:t>What does this imply for Hypothesis 2?  What does it imply for </a:t>
            </a:r>
            <a:r>
              <a:rPr lang="en-US" dirty="0">
                <a:solidFill>
                  <a:srgbClr val="FF0000"/>
                </a:solidFill>
              </a:rPr>
              <a:t>the experiment</a:t>
            </a:r>
            <a:r>
              <a:rPr lang="en-US" dirty="0"/>
              <a:t>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125D33-FC0D-444C-B58F-F11A122F08F0}"/>
              </a:ext>
            </a:extLst>
          </p:cNvPr>
          <p:cNvSpPr txBox="1"/>
          <p:nvPr/>
        </p:nvSpPr>
        <p:spPr>
          <a:xfrm>
            <a:off x="6888527" y="3890944"/>
            <a:ext cx="180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alternate physics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6E55CE7D-696E-6242-80ED-A43C0FF4322D}"/>
              </a:ext>
            </a:extLst>
          </p:cNvPr>
          <p:cNvGraphicFramePr>
            <a:graphicFrameLocks/>
          </p:cNvGraphicFramePr>
          <p:nvPr/>
        </p:nvGraphicFramePr>
        <p:xfrm>
          <a:off x="1958975" y="1783292"/>
          <a:ext cx="5226050" cy="3291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AFC692B3-DEDB-9841-90AB-71FF0DE2D5FB}"/>
              </a:ext>
            </a:extLst>
          </p:cNvPr>
          <p:cNvSpPr txBox="1"/>
          <p:nvPr/>
        </p:nvSpPr>
        <p:spPr>
          <a:xfrm>
            <a:off x="6888527" y="3339800"/>
            <a:ext cx="1383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unperturbed</a:t>
            </a:r>
          </a:p>
        </p:txBody>
      </p:sp>
    </p:spTree>
    <p:extLst>
      <p:ext uri="{BB962C8B-B14F-4D97-AF65-F5344CB8AC3E}">
        <p14:creationId xmlns:p14="http://schemas.microsoft.com/office/powerpoint/2010/main" val="2665590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3802</TotalTime>
  <Words>1265</Words>
  <Application>Microsoft Macintosh PowerPoint</Application>
  <PresentationFormat>On-screen Show (4:3)</PresentationFormat>
  <Paragraphs>171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Experiment #4 SOC NNRP-based SKEBS runs Spring 2021</vt:lpstr>
      <vt:lpstr>Hypotheses</vt:lpstr>
      <vt:lpstr>NESIS (or SLP error) distribution hypothesis</vt:lpstr>
      <vt:lpstr>2020+2021 SKEBS  ensemble results</vt:lpstr>
      <vt:lpstr>Control + 116 members: NESIS ranking</vt:lpstr>
      <vt:lpstr>PowerPoint Presentation</vt:lpstr>
      <vt:lpstr>2018-2021 ensembles combined</vt:lpstr>
      <vt:lpstr>Control + 116 members: SLP error ranking</vt:lpstr>
      <vt:lpstr>Control + 116 members: SLP error ranking</vt:lpstr>
      <vt:lpstr>Nudging vs. good model physics</vt:lpstr>
      <vt:lpstr>Is SLP error and NESIS correlated?</vt:lpstr>
      <vt:lpstr>PowerPoint Presentation</vt:lpstr>
      <vt:lpstr>How do SLP errors vs. NNRP and NARR compare?</vt:lpstr>
      <vt:lpstr>NNRP vs. NARR SLP error</vt:lpstr>
      <vt:lpstr>Summary</vt:lpstr>
    </vt:vector>
  </TitlesOfParts>
  <Company>UCLA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SOC: NNRP-based SKEBS runs</dc:title>
  <dc:creator>Robert Fovell</dc:creator>
  <cp:lastModifiedBy>Fovell, Robert</cp:lastModifiedBy>
  <cp:revision>165</cp:revision>
  <dcterms:created xsi:type="dcterms:W3CDTF">2017-04-18T18:14:39Z</dcterms:created>
  <dcterms:modified xsi:type="dcterms:W3CDTF">2021-04-29T17:16:08Z</dcterms:modified>
</cp:coreProperties>
</file>