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63"/>
  </p:normalViewPr>
  <p:slideViewPr>
    <p:cSldViewPr snapToGrid="0" snapToObjects="1" showGuides="1">
      <p:cViewPr varScale="1">
        <p:scale>
          <a:sx n="112" d="100"/>
          <a:sy n="112" d="100"/>
        </p:scale>
        <p:origin x="14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2ED58-0A04-9D49-A334-1A44CF8B6410}" type="datetimeFigureOut">
              <a:rPr lang="en-US" smtClean="0"/>
              <a:t>4/15/21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74624-4796-A348-ADEF-2C91F6B85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9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a few wiggles.  Nothing of concern – yet.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874624-4796-A348-ADEF-2C91F6B850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77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day simulation,</a:t>
            </a:r>
            <a:r>
              <a:rPr lang="en-US" baseline="0" dirty="0"/>
              <a:t> ending at 96h.  It didn’t blow up by that time, but it WOULD eventually do so if run longer.</a:t>
            </a:r>
          </a:p>
          <a:p>
            <a:r>
              <a:rPr lang="en-US" baseline="0" dirty="0"/>
              <a:t>What’s the cause?  Linear or nonlinear instability?  “Going to hell in a </a:t>
            </a:r>
            <a:r>
              <a:rPr lang="en-US" baseline="0" dirty="0" err="1"/>
              <a:t>handbasket</a:t>
            </a:r>
            <a:r>
              <a:rPr lang="en-US" baseline="0" dirty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74624-4796-A348-ADEF-2C91F6B850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A4CB-2352-5F4D-83B1-E0D07F92FC32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17E8-4386-D244-8982-AF72B1287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85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A4CB-2352-5F4D-83B1-E0D07F92FC32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17E8-4386-D244-8982-AF72B1287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74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A4CB-2352-5F4D-83B1-E0D07F92FC32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17E8-4386-D244-8982-AF72B1287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15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A4CB-2352-5F4D-83B1-E0D07F92FC32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17E8-4386-D244-8982-AF72B1287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3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A4CB-2352-5F4D-83B1-E0D07F92FC32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17E8-4386-D244-8982-AF72B1287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2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A4CB-2352-5F4D-83B1-E0D07F92FC32}" type="datetimeFigureOut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17E8-4386-D244-8982-AF72B1287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1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A4CB-2352-5F4D-83B1-E0D07F92FC32}" type="datetimeFigureOut">
              <a:rPr lang="en-US" smtClean="0"/>
              <a:t>4/15/21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17E8-4386-D244-8982-AF72B1287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4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A4CB-2352-5F4D-83B1-E0D07F92FC32}" type="datetimeFigureOut">
              <a:rPr lang="en-US" smtClean="0"/>
              <a:t>4/15/21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17E8-4386-D244-8982-AF72B1287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7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A4CB-2352-5F4D-83B1-E0D07F92FC32}" type="datetimeFigureOut">
              <a:rPr lang="en-US" smtClean="0"/>
              <a:t>4/15/21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17E8-4386-D244-8982-AF72B1287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2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A4CB-2352-5F4D-83B1-E0D07F92FC32}" type="datetimeFigureOut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17E8-4386-D244-8982-AF72B1287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0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A4CB-2352-5F4D-83B1-E0D07F92FC32}" type="datetimeFigureOut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17E8-4386-D244-8982-AF72B1287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8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5A4CB-2352-5F4D-83B1-E0D07F92FC32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E17E8-4386-D244-8982-AF72B1287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2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0B1B5-36BF-2942-B353-09400E92AB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HWRF instability 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62BDA3-0DA1-1F4A-A55D-64D265D82B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Linear or nonlinear instability?</a:t>
            </a:r>
          </a:p>
        </p:txBody>
      </p:sp>
    </p:spTree>
    <p:extLst>
      <p:ext uri="{BB962C8B-B14F-4D97-AF65-F5344CB8AC3E}">
        <p14:creationId xmlns:p14="http://schemas.microsoft.com/office/powerpoint/2010/main" val="269478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_slp_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767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44812" y="1343910"/>
            <a:ext cx="14362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HWRF model</a:t>
            </a:r>
          </a:p>
          <a:p>
            <a:pPr algn="ctr"/>
            <a:endParaRPr lang="en-US" b="1" dirty="0"/>
          </a:p>
          <a:p>
            <a:pPr algn="ctr"/>
            <a:r>
              <a:rPr lang="en-US" i="1" dirty="0"/>
              <a:t>SLP field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68015" y="6106605"/>
            <a:ext cx="76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(km)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67585" y="3051595"/>
            <a:ext cx="77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 (km)</a:t>
            </a:r>
          </a:p>
        </p:txBody>
      </p:sp>
    </p:spTree>
    <p:extLst>
      <p:ext uri="{BB962C8B-B14F-4D97-AF65-F5344CB8AC3E}">
        <p14:creationId xmlns:p14="http://schemas.microsoft.com/office/powerpoint/2010/main" val="2127481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_slp_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767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44812" y="1343910"/>
            <a:ext cx="14362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HWRF model</a:t>
            </a:r>
          </a:p>
          <a:p>
            <a:pPr algn="ctr"/>
            <a:endParaRPr lang="en-US" b="1" dirty="0"/>
          </a:p>
          <a:p>
            <a:pPr algn="ctr"/>
            <a:r>
              <a:rPr lang="en-US" i="1" dirty="0"/>
              <a:t>SLP field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8015" y="6106605"/>
            <a:ext cx="76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(km)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67585" y="3051595"/>
            <a:ext cx="77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 (km)</a:t>
            </a:r>
          </a:p>
        </p:txBody>
      </p:sp>
    </p:spTree>
    <p:extLst>
      <p:ext uri="{BB962C8B-B14F-4D97-AF65-F5344CB8AC3E}">
        <p14:creationId xmlns:p14="http://schemas.microsoft.com/office/powerpoint/2010/main" val="1907278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_slp_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767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44812" y="1343910"/>
            <a:ext cx="14362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HWRF model</a:t>
            </a:r>
          </a:p>
          <a:p>
            <a:pPr algn="ctr"/>
            <a:endParaRPr lang="en-US" b="1" dirty="0"/>
          </a:p>
          <a:p>
            <a:pPr algn="ctr"/>
            <a:r>
              <a:rPr lang="en-US" i="1" dirty="0"/>
              <a:t>SLP field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8015" y="6106605"/>
            <a:ext cx="76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(km)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67585" y="3051595"/>
            <a:ext cx="77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 (km)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64254" y="5227956"/>
            <a:ext cx="2026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What went wrong?</a:t>
            </a:r>
          </a:p>
          <a:p>
            <a:r>
              <a:rPr lang="en-US" b="1" dirty="0">
                <a:solidFill>
                  <a:srgbClr val="FF0000"/>
                </a:solidFill>
              </a:rPr>
              <a:t>How to fix it?</a:t>
            </a:r>
          </a:p>
        </p:txBody>
      </p:sp>
    </p:spTree>
    <p:extLst>
      <p:ext uri="{BB962C8B-B14F-4D97-AF65-F5344CB8AC3E}">
        <p14:creationId xmlns:p14="http://schemas.microsoft.com/office/powerpoint/2010/main" val="3405391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109</Words>
  <Application>Microsoft Macintosh PowerPoint</Application>
  <PresentationFormat>On-screen Show (4:3)</PresentationFormat>
  <Paragraphs>24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HWRF instability example</vt:lpstr>
      <vt:lpstr>PowerPoint Presentation</vt:lpstr>
      <vt:lpstr>PowerPoint Presentation</vt:lpstr>
      <vt:lpstr>PowerPoint Presentation</vt:lpstr>
    </vt:vector>
  </TitlesOfParts>
  <Company>UCLA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Fovell</dc:creator>
  <cp:lastModifiedBy>Fovell, Robert</cp:lastModifiedBy>
  <cp:revision>8</cp:revision>
  <dcterms:created xsi:type="dcterms:W3CDTF">2018-03-22T13:42:08Z</dcterms:created>
  <dcterms:modified xsi:type="dcterms:W3CDTF">2021-04-15T15:07:12Z</dcterms:modified>
</cp:coreProperties>
</file>