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9" r:id="rId2"/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3"/>
    <p:restoredTop sz="94663"/>
  </p:normalViewPr>
  <p:slideViewPr>
    <p:cSldViewPr snapToGrid="0" snapToObjects="1" showGuides="1">
      <p:cViewPr varScale="1">
        <p:scale>
          <a:sx n="112" d="100"/>
          <a:sy n="112" d="100"/>
        </p:scale>
        <p:origin x="1440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82ED58-0A04-9D49-A334-1A44CF8B6410}" type="datetimeFigureOut">
              <a:rPr lang="en-US" smtClean="0"/>
              <a:t>4/15/21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874624-4796-A348-ADEF-2C91F6B85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292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See a few wiggles.  Nothing of concern – yet.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874624-4796-A348-ADEF-2C91F6B8504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7778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4 day simulation,</a:t>
            </a:r>
            <a:r>
              <a:rPr lang="en-US" baseline="0" dirty="0"/>
              <a:t> ending at 96h.  It didn’t blow up by that time, but it WOULD eventually do so if run longer.</a:t>
            </a:r>
          </a:p>
          <a:p>
            <a:r>
              <a:rPr lang="en-US" baseline="0" dirty="0"/>
              <a:t>What’s the cause?  Linear or nonlinear instability?  “Going to hell in a </a:t>
            </a:r>
            <a:r>
              <a:rPr lang="en-US" baseline="0" dirty="0" err="1"/>
              <a:t>handbasket</a:t>
            </a:r>
            <a:r>
              <a:rPr lang="en-US" baseline="0" dirty="0"/>
              <a:t>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874624-4796-A348-ADEF-2C91F6B8504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27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5A4CB-2352-5F4D-83B1-E0D07F92FC32}" type="datetimeFigureOut">
              <a:rPr lang="en-US" smtClean="0"/>
              <a:t>4/15/21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17E8-4386-D244-8982-AF72B1287E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485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5A4CB-2352-5F4D-83B1-E0D07F92FC32}" type="datetimeFigureOut">
              <a:rPr lang="en-US" smtClean="0"/>
              <a:t>4/15/21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17E8-4386-D244-8982-AF72B1287E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074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5A4CB-2352-5F4D-83B1-E0D07F92FC32}" type="datetimeFigureOut">
              <a:rPr lang="en-US" smtClean="0"/>
              <a:t>4/15/21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17E8-4386-D244-8982-AF72B1287E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515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5A4CB-2352-5F4D-83B1-E0D07F92FC32}" type="datetimeFigureOut">
              <a:rPr lang="en-US" smtClean="0"/>
              <a:t>4/15/21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17E8-4386-D244-8982-AF72B1287E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130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5A4CB-2352-5F4D-83B1-E0D07F92FC32}" type="datetimeFigureOut">
              <a:rPr lang="en-US" smtClean="0"/>
              <a:t>4/15/21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17E8-4386-D244-8982-AF72B1287E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321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5A4CB-2352-5F4D-83B1-E0D07F92FC32}" type="datetimeFigureOut">
              <a:rPr lang="en-US" smtClean="0"/>
              <a:t>4/15/21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17E8-4386-D244-8982-AF72B1287E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711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5A4CB-2352-5F4D-83B1-E0D07F92FC32}" type="datetimeFigureOut">
              <a:rPr lang="en-US" smtClean="0"/>
              <a:t>4/15/21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17E8-4386-D244-8982-AF72B1287E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640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5A4CB-2352-5F4D-83B1-E0D07F92FC32}" type="datetimeFigureOut">
              <a:rPr lang="en-US" smtClean="0"/>
              <a:t>4/15/21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17E8-4386-D244-8982-AF72B1287E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079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5A4CB-2352-5F4D-83B1-E0D07F92FC32}" type="datetimeFigureOut">
              <a:rPr lang="en-US" smtClean="0"/>
              <a:t>4/15/21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17E8-4386-D244-8982-AF72B1287E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920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5A4CB-2352-5F4D-83B1-E0D07F92FC32}" type="datetimeFigureOut">
              <a:rPr lang="en-US" smtClean="0"/>
              <a:t>4/15/21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17E8-4386-D244-8982-AF72B1287E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200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5A4CB-2352-5F4D-83B1-E0D07F92FC32}" type="datetimeFigureOut">
              <a:rPr lang="en-US" smtClean="0"/>
              <a:t>4/15/21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17E8-4386-D244-8982-AF72B1287E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880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F5A4CB-2352-5F4D-83B1-E0D07F92FC32}" type="datetimeFigureOut">
              <a:rPr lang="en-US" smtClean="0"/>
              <a:t>4/15/21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AE17E8-4386-D244-8982-AF72B1287E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323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30B1B5-36BF-2942-B353-09400E92ABB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HWRF instability example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62BDA3-0DA1-1F4A-A55D-64D265D82B2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Linear or nonlinear instability?</a:t>
            </a:r>
          </a:p>
        </p:txBody>
      </p:sp>
    </p:spTree>
    <p:extLst>
      <p:ext uri="{BB962C8B-B14F-4D97-AF65-F5344CB8AC3E}">
        <p14:creationId xmlns:p14="http://schemas.microsoft.com/office/powerpoint/2010/main" val="2694788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age_slp_0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87767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644812" y="1343910"/>
            <a:ext cx="143621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HWRF model</a:t>
            </a:r>
          </a:p>
          <a:p>
            <a:pPr algn="ctr"/>
            <a:endParaRPr lang="en-US" b="1" dirty="0"/>
          </a:p>
          <a:p>
            <a:pPr algn="ctr"/>
            <a:r>
              <a:rPr lang="en-US" i="1" dirty="0"/>
              <a:t>SLP field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68015" y="6106605"/>
            <a:ext cx="7661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 (km)</a:t>
            </a:r>
          </a:p>
        </p:txBody>
      </p:sp>
      <p:sp>
        <p:nvSpPr>
          <p:cNvPr id="7" name="TextBox 6"/>
          <p:cNvSpPr txBox="1"/>
          <p:nvPr/>
        </p:nvSpPr>
        <p:spPr>
          <a:xfrm rot="16200000">
            <a:off x="-67585" y="3051595"/>
            <a:ext cx="770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 (km)</a:t>
            </a:r>
          </a:p>
        </p:txBody>
      </p:sp>
    </p:spTree>
    <p:extLst>
      <p:ext uri="{BB962C8B-B14F-4D97-AF65-F5344CB8AC3E}">
        <p14:creationId xmlns:p14="http://schemas.microsoft.com/office/powerpoint/2010/main" val="2127481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age_slp_0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87767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644812" y="1343910"/>
            <a:ext cx="143621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HWRF model</a:t>
            </a:r>
          </a:p>
          <a:p>
            <a:pPr algn="ctr"/>
            <a:endParaRPr lang="en-US" b="1" dirty="0"/>
          </a:p>
          <a:p>
            <a:pPr algn="ctr"/>
            <a:r>
              <a:rPr lang="en-US" i="1" dirty="0"/>
              <a:t>SLP field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968015" y="6106605"/>
            <a:ext cx="7661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 (km)</a:t>
            </a:r>
          </a:p>
        </p:txBody>
      </p:sp>
      <p:sp>
        <p:nvSpPr>
          <p:cNvPr id="5" name="TextBox 4"/>
          <p:cNvSpPr txBox="1"/>
          <p:nvPr/>
        </p:nvSpPr>
        <p:spPr>
          <a:xfrm rot="16200000">
            <a:off x="-67585" y="3051595"/>
            <a:ext cx="770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 (km)</a:t>
            </a:r>
          </a:p>
        </p:txBody>
      </p:sp>
    </p:spTree>
    <p:extLst>
      <p:ext uri="{BB962C8B-B14F-4D97-AF65-F5344CB8AC3E}">
        <p14:creationId xmlns:p14="http://schemas.microsoft.com/office/powerpoint/2010/main" val="1907278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age_slp_03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87767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644812" y="1343910"/>
            <a:ext cx="143621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HWRF model</a:t>
            </a:r>
          </a:p>
          <a:p>
            <a:pPr algn="ctr"/>
            <a:endParaRPr lang="en-US" b="1" dirty="0"/>
          </a:p>
          <a:p>
            <a:pPr algn="ctr"/>
            <a:r>
              <a:rPr lang="en-US" i="1" dirty="0"/>
              <a:t>SLP field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968015" y="6106605"/>
            <a:ext cx="7661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 (km)</a:t>
            </a:r>
          </a:p>
        </p:txBody>
      </p:sp>
      <p:sp>
        <p:nvSpPr>
          <p:cNvPr id="5" name="TextBox 4"/>
          <p:cNvSpPr txBox="1"/>
          <p:nvPr/>
        </p:nvSpPr>
        <p:spPr>
          <a:xfrm rot="16200000">
            <a:off x="-67585" y="3051595"/>
            <a:ext cx="770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 (km)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364254" y="5227956"/>
            <a:ext cx="20265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What went wrong?</a:t>
            </a:r>
          </a:p>
          <a:p>
            <a:r>
              <a:rPr lang="en-US" b="1" dirty="0">
                <a:solidFill>
                  <a:srgbClr val="FF0000"/>
                </a:solidFill>
              </a:rPr>
              <a:t>How to fix it?</a:t>
            </a:r>
          </a:p>
        </p:txBody>
      </p:sp>
    </p:spTree>
    <p:extLst>
      <p:ext uri="{BB962C8B-B14F-4D97-AF65-F5344CB8AC3E}">
        <p14:creationId xmlns:p14="http://schemas.microsoft.com/office/powerpoint/2010/main" val="34053912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109</Words>
  <Application>Microsoft Macintosh PowerPoint</Application>
  <PresentationFormat>On-screen Show (4:3)</PresentationFormat>
  <Paragraphs>24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HWRF instability example</vt:lpstr>
      <vt:lpstr>PowerPoint Presentation</vt:lpstr>
      <vt:lpstr>PowerPoint Presentation</vt:lpstr>
      <vt:lpstr>PowerPoint Presentation</vt:lpstr>
    </vt:vector>
  </TitlesOfParts>
  <Company>UCLA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Fovell</dc:creator>
  <cp:lastModifiedBy>Fovell, Robert</cp:lastModifiedBy>
  <cp:revision>8</cp:revision>
  <dcterms:created xsi:type="dcterms:W3CDTF">2018-03-22T13:42:08Z</dcterms:created>
  <dcterms:modified xsi:type="dcterms:W3CDTF">2021-04-15T15:07:12Z</dcterms:modified>
</cp:coreProperties>
</file>