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0" r:id="rId4"/>
    <p:sldId id="264" r:id="rId5"/>
    <p:sldId id="265" r:id="rId6"/>
    <p:sldId id="266" r:id="rId7"/>
    <p:sldId id="267" r:id="rId8"/>
    <p:sldId id="259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7"/>
    <p:restoredTop sz="94663"/>
  </p:normalViewPr>
  <p:slideViewPr>
    <p:cSldViewPr snapToGrid="0" snapToObjects="1" showGuides="1">
      <p:cViewPr varScale="1">
        <p:scale>
          <a:sx n="112" d="100"/>
          <a:sy n="112" d="100"/>
        </p:scale>
        <p:origin x="13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F54CC-A7B6-6740-95CE-7210B9859066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3EAB-6699-CC4F-8C91-87E18718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front analyzed</a:t>
            </a:r>
            <a:r>
              <a:rPr lang="en-US" baseline="0" dirty="0"/>
              <a:t> along temperature boundary, west of primary surface trough which is in convergence zone ahead of front (where storms appear)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1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– set t.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3EAB-6699-CC4F-8C91-87E187181C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8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– set t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3EAB-6699-CC4F-8C91-87E187181C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Frontal gradient weak in central IL</a:t>
            </a:r>
          </a:p>
          <a:p>
            <a:r>
              <a:rPr lang="en-US" dirty="0"/>
              <a:t>Bit more of a </a:t>
            </a:r>
            <a:r>
              <a:rPr lang="en-US" dirty="0" err="1"/>
              <a:t>sens</a:t>
            </a:r>
            <a:r>
              <a:rPr lang="en-US" dirty="0"/>
              <a:t> to </a:t>
            </a:r>
            <a:r>
              <a:rPr lang="en-US" dirty="0" err="1"/>
              <a:t>time_step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3EAB-6699-CC4F-8C91-87E187181C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1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3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4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4199-F615-EF4F-98A3-965B1FC0C48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FEC-2BF3-6545-AEB1-D37F7A6D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#3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2021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D7C52-D6E9-6E4F-954B-0B7057182670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2021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5451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4 at 8.39.08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910">
            <a:off x="639950" y="482920"/>
            <a:ext cx="6292470" cy="577409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22506" y="5544947"/>
            <a:ext cx="206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3-27-2016</a:t>
            </a:r>
          </a:p>
          <a:p>
            <a:r>
              <a:rPr lang="en-US" b="1" dirty="0"/>
              <a:t>2100Z surface chart</a:t>
            </a:r>
          </a:p>
        </p:txBody>
      </p:sp>
    </p:spTree>
    <p:extLst>
      <p:ext uri="{BB962C8B-B14F-4D97-AF65-F5344CB8AC3E}">
        <p14:creationId xmlns:p14="http://schemas.microsoft.com/office/powerpoint/2010/main" val="3792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0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C7DDB-64A9-AC47-A4B4-013E88844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778" y="22729"/>
            <a:ext cx="247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Winds every 15 </a:t>
            </a:r>
            <a:r>
              <a:rPr lang="en-US" sz="1400" b="1" i="1" dirty="0" err="1"/>
              <a:t>gridpoints</a:t>
            </a:r>
            <a:r>
              <a:rPr lang="en-US" sz="1400" b="1" i="1" dirty="0"/>
              <a:t> (D1)</a:t>
            </a:r>
          </a:p>
        </p:txBody>
      </p:sp>
    </p:spTree>
    <p:extLst>
      <p:ext uri="{BB962C8B-B14F-4D97-AF65-F5344CB8AC3E}">
        <p14:creationId xmlns:p14="http://schemas.microsoft.com/office/powerpoint/2010/main" val="334446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5CC109-374F-A746-8BD9-36A78318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14CD9-3BD2-A74C-8E64-014116B81FB9}"/>
              </a:ext>
            </a:extLst>
          </p:cNvPr>
          <p:cNvSpPr txBox="1"/>
          <p:nvPr/>
        </p:nvSpPr>
        <p:spPr>
          <a:xfrm>
            <a:off x="121778" y="22729"/>
            <a:ext cx="247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Winds every 15 </a:t>
            </a:r>
            <a:r>
              <a:rPr lang="en-US" sz="1400" b="1" i="1" dirty="0" err="1"/>
              <a:t>gridpoints</a:t>
            </a:r>
            <a:r>
              <a:rPr lang="en-US" sz="1400" b="1" i="1" dirty="0"/>
              <a:t> (D2)</a:t>
            </a:r>
          </a:p>
        </p:txBody>
      </p:sp>
    </p:spTree>
    <p:extLst>
      <p:ext uri="{BB962C8B-B14F-4D97-AF65-F5344CB8AC3E}">
        <p14:creationId xmlns:p14="http://schemas.microsoft.com/office/powerpoint/2010/main" val="394613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95E28-DB3D-8946-B7FD-C3898E339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4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042BA-6FD7-664C-98D7-6A077DEA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7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1 at 2.20.56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2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5F79-2F70-FC4C-A7F5-D658A013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8F39-E599-F64E-83D4-38582786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This experiment examined sensitivity to initialization fixing the model physics and setup, including resolution.  </a:t>
            </a:r>
          </a:p>
          <a:p>
            <a:pPr lvl="1"/>
            <a:r>
              <a:rPr lang="en-US" sz="2000" dirty="0"/>
              <a:t>Would the sensitivity to physics/resolution for a single initialization be larger and/or different?</a:t>
            </a:r>
          </a:p>
          <a:p>
            <a:pPr lvl="1"/>
            <a:r>
              <a:rPr lang="en-US" sz="2000" dirty="0"/>
              <a:t>What if we used GFS soil for the RAP run?</a:t>
            </a:r>
          </a:p>
          <a:p>
            <a:r>
              <a:rPr lang="en-US" sz="2400" dirty="0"/>
              <a:t>This experiment revealed distinct differences in pre-frontal convective behavior based on initialization data source.</a:t>
            </a:r>
          </a:p>
          <a:p>
            <a:pPr lvl="1"/>
            <a:r>
              <a:rPr lang="en-US" sz="2000" dirty="0"/>
              <a:t>Which simulation was better quantitatively, with respect to forecast temperature, winds, humidity, precipitation rate, etc.?</a:t>
            </a:r>
          </a:p>
          <a:p>
            <a:pPr lvl="1"/>
            <a:r>
              <a:rPr lang="en-US" sz="2000" dirty="0"/>
              <a:t>What was it about the NAM atmospheric initialization that resulted in less convective activity?  (Presumably not the soil inputs since those were also used in the RAP run.)</a:t>
            </a:r>
          </a:p>
          <a:p>
            <a:pPr lvl="1"/>
            <a:r>
              <a:rPr lang="en-US" sz="2000" dirty="0"/>
              <a:t>These runs used WRF as an “honest broker”.  How did the GFS, NAM, and RAP models </a:t>
            </a:r>
            <a:r>
              <a:rPr lang="en-US" sz="2000" i="1" dirty="0"/>
              <a:t>themselves</a:t>
            </a:r>
            <a:r>
              <a:rPr lang="en-US" sz="2000" dirty="0"/>
              <a:t> do in forecasting this convection?</a:t>
            </a:r>
          </a:p>
        </p:txBody>
      </p:sp>
    </p:spTree>
    <p:extLst>
      <p:ext uri="{BB962C8B-B14F-4D97-AF65-F5344CB8AC3E}">
        <p14:creationId xmlns:p14="http://schemas.microsoft.com/office/powerpoint/2010/main" val="208084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241</Words>
  <Application>Microsoft Macintosh PowerPoint</Application>
  <PresentationFormat>On-screen Show (4:3)</PresentationFormat>
  <Paragraphs>26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Experiment #3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questions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Fovell</dc:creator>
  <cp:lastModifiedBy>Fovell, Robert</cp:lastModifiedBy>
  <cp:revision>21</cp:revision>
  <dcterms:created xsi:type="dcterms:W3CDTF">2016-04-11T18:10:59Z</dcterms:created>
  <dcterms:modified xsi:type="dcterms:W3CDTF">2021-04-08T16:52:47Z</dcterms:modified>
</cp:coreProperties>
</file>