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8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2" r:id="rId18"/>
    <p:sldId id="273" r:id="rId19"/>
    <p:sldId id="274" r:id="rId20"/>
    <p:sldId id="276" r:id="rId21"/>
    <p:sldId id="277" r:id="rId22"/>
    <p:sldId id="280" r:id="rId23"/>
    <p:sldId id="279" r:id="rId24"/>
    <p:sldId id="283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1496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FEA65-D789-0E4D-9170-4583EA690B01}" type="datetimeFigureOut">
              <a:rPr lang="en-US" smtClean="0"/>
              <a:t>2/20/13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526C8-5B94-4B40-8C64-504A38D6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46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</a:t>
            </a:r>
            <a:r>
              <a:rPr lang="en-US" baseline="0" dirty="0" smtClean="0"/>
              <a:t> wind speed criteria for a subtropical storm but also then the wind speed for a subtropical depression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AB54-2951-468A-9512-DFAF1B5115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17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</a:t>
            </a:r>
            <a:r>
              <a:rPr lang="en-US" baseline="0" dirty="0" smtClean="0"/>
              <a:t> wind speed criteria for a subtropical storm but also then the wind speed for a subtropical depression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AB54-2951-468A-9512-DFAF1B5115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17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</a:t>
            </a:r>
            <a:r>
              <a:rPr lang="en-US" baseline="0" dirty="0" smtClean="0"/>
              <a:t> wind speed criteria for a subtropical storm but also then the wind speed for a subtropical depression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AB54-2951-468A-9512-DFAF1B5115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17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</a:t>
            </a:r>
            <a:r>
              <a:rPr lang="en-US" baseline="0" dirty="0" smtClean="0"/>
              <a:t> wind speed criteria for a subtropical storm but also then the wind speed for a subtropical depression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AB54-2951-468A-9512-DFAF1B5115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17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</a:t>
            </a:r>
            <a:r>
              <a:rPr lang="en-US" baseline="0" dirty="0" smtClean="0"/>
              <a:t> wind speed criteria for a subtropical storm but also then the wind speed for a subtropical depression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AB54-2951-468A-9512-DFAF1B5115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17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</a:t>
            </a:r>
            <a:r>
              <a:rPr lang="en-US" baseline="0" dirty="0" smtClean="0"/>
              <a:t> wind speed criteria for a subtropical storm but also then the wind speed for a subtropical depression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AB54-2951-468A-9512-DFAF1B5115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17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</a:t>
            </a:r>
            <a:r>
              <a:rPr lang="en-US" baseline="0" dirty="0" smtClean="0"/>
              <a:t> wind speed criteria for a subtropical storm but also then the wind speed for a subtropical depression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AB54-2951-468A-9512-DFAF1B51159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17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</a:t>
            </a:r>
            <a:r>
              <a:rPr lang="en-US" baseline="0" dirty="0" smtClean="0"/>
              <a:t> wind speed criteria for a subtropical storm but also then the wind speed for a subtropical depression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AB54-2951-468A-9512-DFAF1B51159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17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</a:t>
            </a:r>
            <a:r>
              <a:rPr lang="en-US" baseline="0" dirty="0" smtClean="0"/>
              <a:t> wind speed criteria for a subtropical storm but also then the wind speed for a subtropical depression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AB54-2951-468A-9512-DFAF1B5115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17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</a:t>
            </a:r>
            <a:r>
              <a:rPr lang="en-US" baseline="0" dirty="0" smtClean="0"/>
              <a:t> wind speed criteria for a subtropical storm but also then the wind speed for a subtropical depression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AB54-2951-468A-9512-DFAF1B5115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17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</a:t>
            </a:r>
            <a:r>
              <a:rPr lang="en-US" baseline="0" dirty="0" smtClean="0"/>
              <a:t> wind speed criteria for a subtropical storm but also then the wind speed for a subtropical depression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AB54-2951-468A-9512-DFAF1B5115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17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</a:t>
            </a:r>
            <a:r>
              <a:rPr lang="en-US" baseline="0" dirty="0" smtClean="0"/>
              <a:t> wind speed criteria for a subtropical storm but also then the wind speed for a subtropical depression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AB54-2951-468A-9512-DFAF1B5115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17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</a:t>
            </a:r>
            <a:r>
              <a:rPr lang="en-US" baseline="0" dirty="0" smtClean="0"/>
              <a:t> wind speed criteria for a subtropical storm but also then the wind speed for a subtropical depression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AB54-2951-468A-9512-DFAF1B5115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17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</a:t>
            </a:r>
            <a:r>
              <a:rPr lang="en-US" baseline="0" dirty="0" smtClean="0"/>
              <a:t> wind speed criteria for a subtropical storm but also then the wind speed for a subtropical depression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AB54-2951-468A-9512-DFAF1B5115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17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</a:t>
            </a:r>
            <a:r>
              <a:rPr lang="en-US" baseline="0" dirty="0" smtClean="0"/>
              <a:t> wind speed criteria for a subtropical storm but also then the wind speed for a subtropical depression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AB54-2951-468A-9512-DFAF1B5115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17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</a:t>
            </a:r>
            <a:r>
              <a:rPr lang="en-US" baseline="0" dirty="0" smtClean="0"/>
              <a:t> wind speed criteria for a subtropical storm but also then the wind speed for a subtropical depression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AB54-2951-468A-9512-DFAF1B5115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1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FB61-50B2-A34E-B8FF-A0507F54A0F9}" type="datetimeFigureOut">
              <a:rPr lang="en-US" smtClean="0"/>
              <a:t>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7C35-F161-7246-9D80-1FE5CEE73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6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FB61-50B2-A34E-B8FF-A0507F54A0F9}" type="datetimeFigureOut">
              <a:rPr lang="en-US" smtClean="0"/>
              <a:t>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7C35-F161-7246-9D80-1FE5CEE73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FB61-50B2-A34E-B8FF-A0507F54A0F9}" type="datetimeFigureOut">
              <a:rPr lang="en-US" smtClean="0"/>
              <a:t>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7C35-F161-7246-9D80-1FE5CEE73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9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FB61-50B2-A34E-B8FF-A0507F54A0F9}" type="datetimeFigureOut">
              <a:rPr lang="en-US" smtClean="0"/>
              <a:t>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7C35-F161-7246-9D80-1FE5CEE73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8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FB61-50B2-A34E-B8FF-A0507F54A0F9}" type="datetimeFigureOut">
              <a:rPr lang="en-US" smtClean="0"/>
              <a:t>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7C35-F161-7246-9D80-1FE5CEE73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4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FB61-50B2-A34E-B8FF-A0507F54A0F9}" type="datetimeFigureOut">
              <a:rPr lang="en-US" smtClean="0"/>
              <a:t>2/20/13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7C35-F161-7246-9D80-1FE5CEE73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8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FB61-50B2-A34E-B8FF-A0507F54A0F9}" type="datetimeFigureOut">
              <a:rPr lang="en-US" smtClean="0"/>
              <a:t>2/20/13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7C35-F161-7246-9D80-1FE5CEE73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2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FB61-50B2-A34E-B8FF-A0507F54A0F9}" type="datetimeFigureOut">
              <a:rPr lang="en-US" smtClean="0"/>
              <a:t>2/20/13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7C35-F161-7246-9D80-1FE5CEE73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11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FB61-50B2-A34E-B8FF-A0507F54A0F9}" type="datetimeFigureOut">
              <a:rPr lang="en-US" smtClean="0"/>
              <a:t>2/20/13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7C35-F161-7246-9D80-1FE5CEE73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55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FB61-50B2-A34E-B8FF-A0507F54A0F9}" type="datetimeFigureOut">
              <a:rPr lang="en-US" smtClean="0"/>
              <a:t>2/20/13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7C35-F161-7246-9D80-1FE5CEE73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0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FB61-50B2-A34E-B8FF-A0507F54A0F9}" type="datetimeFigureOut">
              <a:rPr lang="en-US" smtClean="0"/>
              <a:t>2/20/13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7C35-F161-7246-9D80-1FE5CEE73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0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8FB61-50B2-A34E-B8FF-A0507F54A0F9}" type="datetimeFigureOut">
              <a:rPr lang="en-US" smtClean="0"/>
              <a:t>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87C35-F161-7246-9D80-1FE5CEE73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1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2.emf"/><Relationship Id="rId6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7" Type="http://schemas.openxmlformats.org/officeDocument/2006/relationships/image" Target="../media/image15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-1" t="40552" r="24398" b="41581"/>
          <a:stretch/>
        </p:blipFill>
        <p:spPr>
          <a:xfrm>
            <a:off x="0" y="0"/>
            <a:ext cx="9144000" cy="701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04800" y="-208240"/>
            <a:ext cx="6934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Subtropical Cyclones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59433" y="849109"/>
            <a:ext cx="2613321" cy="6095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Diabatic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Energy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Sources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009750" y="4613582"/>
            <a:ext cx="2819400" cy="533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Baroclinic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smtClean="0">
                <a:latin typeface="Arial" pitchFamily="34" charset="0"/>
                <a:cs typeface="Arial" pitchFamily="34" charset="0"/>
              </a:rPr>
              <a:t>Energy Sources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1645024" y="5919880"/>
            <a:ext cx="5853953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Adapted from Fig. 9 in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Beven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(2012)</a:t>
            </a:r>
            <a:br>
              <a:rPr lang="en-US" sz="1700" dirty="0" smtClean="0">
                <a:latin typeface="Arial" pitchFamily="34" charset="0"/>
                <a:cs typeface="Arial" pitchFamily="34" charset="0"/>
              </a:rPr>
            </a:br>
            <a:r>
              <a:rPr lang="en-US" sz="1700" dirty="0" smtClean="0">
                <a:latin typeface="Arial" pitchFamily="34" charset="0"/>
                <a:cs typeface="Arial" pitchFamily="34" charset="0"/>
              </a:rPr>
              <a:t>30</a:t>
            </a:r>
            <a:r>
              <a:rPr lang="en-US" sz="17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Conference on Hurricanes and Tropical Meteorology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50773"/>
          <a:stretch/>
        </p:blipFill>
        <p:spPr>
          <a:xfrm>
            <a:off x="2551677" y="2013676"/>
            <a:ext cx="822528" cy="2324100"/>
          </a:xfrm>
          <a:prstGeom prst="rect">
            <a:avLst/>
          </a:prstGeom>
        </p:spPr>
      </p:pic>
      <p:sp>
        <p:nvSpPr>
          <p:cNvPr id="29" name="Content Placeholder 2"/>
          <p:cNvSpPr txBox="1">
            <a:spLocks/>
          </p:cNvSpPr>
          <p:nvPr/>
        </p:nvSpPr>
        <p:spPr>
          <a:xfrm>
            <a:off x="2467056" y="2958764"/>
            <a:ext cx="8382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TCs</a:t>
            </a:r>
            <a:endParaRPr lang="en-US" sz="20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 rot="2693274">
            <a:off x="3578446" y="2100303"/>
            <a:ext cx="1305376" cy="2547020"/>
          </a:xfrm>
          <a:prstGeom prst="ellipse">
            <a:avLst/>
          </a:prstGeom>
          <a:solidFill>
            <a:srgbClr val="FF0000">
              <a:alpha val="42000"/>
            </a:srgb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285618" y="3055387"/>
            <a:ext cx="19050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150" dirty="0" smtClean="0">
                <a:effectLst/>
                <a:latin typeface="Arial" pitchFamily="34" charset="0"/>
                <a:cs typeface="Arial" pitchFamily="34" charset="0"/>
              </a:rPr>
              <a:t>Subtropical cyclones</a:t>
            </a:r>
            <a:endParaRPr lang="en-US" sz="215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b="51275"/>
          <a:stretch/>
        </p:blipFill>
        <p:spPr>
          <a:xfrm>
            <a:off x="3450030" y="4179481"/>
            <a:ext cx="2454053" cy="853051"/>
          </a:xfrm>
          <a:prstGeom prst="rect">
            <a:avLst/>
          </a:prstGeom>
        </p:spPr>
      </p:pic>
      <p:sp>
        <p:nvSpPr>
          <p:cNvPr id="28" name="Content Placeholder 2"/>
          <p:cNvSpPr txBox="1">
            <a:spLocks/>
          </p:cNvSpPr>
          <p:nvPr/>
        </p:nvSpPr>
        <p:spPr>
          <a:xfrm>
            <a:off x="3675633" y="4291709"/>
            <a:ext cx="19812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Frontal cyclones</a:t>
            </a:r>
            <a:endParaRPr lang="en-US" sz="2000" dirty="0"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46586" y="1716705"/>
            <a:ext cx="5091" cy="3337163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533459" y="5032533"/>
            <a:ext cx="3569400" cy="1644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49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 81"/>
          <p:cNvSpPr/>
          <p:nvPr/>
        </p:nvSpPr>
        <p:spPr>
          <a:xfrm>
            <a:off x="4210973" y="2159407"/>
            <a:ext cx="3161602" cy="1074546"/>
          </a:xfrm>
          <a:custGeom>
            <a:avLst/>
            <a:gdLst>
              <a:gd name="connsiteX0" fmla="*/ 0 w 2122536"/>
              <a:gd name="connsiteY0" fmla="*/ 0 h 1625139"/>
              <a:gd name="connsiteX1" fmla="*/ 2113655 w 2122536"/>
              <a:gd name="connsiteY1" fmla="*/ 8880 h 1625139"/>
              <a:gd name="connsiteX2" fmla="*/ 2122536 w 2122536"/>
              <a:gd name="connsiteY2" fmla="*/ 1625139 h 1625139"/>
              <a:gd name="connsiteX3" fmla="*/ 0 w 2122536"/>
              <a:gd name="connsiteY3" fmla="*/ 1625139 h 1625139"/>
              <a:gd name="connsiteX4" fmla="*/ 0 w 2122536"/>
              <a:gd name="connsiteY4" fmla="*/ 0 h 1625139"/>
              <a:gd name="connsiteX0" fmla="*/ 1047947 w 2122536"/>
              <a:gd name="connsiteY0" fmla="*/ 559475 h 1616259"/>
              <a:gd name="connsiteX1" fmla="*/ 2113655 w 2122536"/>
              <a:gd name="connsiteY1" fmla="*/ 0 h 1616259"/>
              <a:gd name="connsiteX2" fmla="*/ 2122536 w 2122536"/>
              <a:gd name="connsiteY2" fmla="*/ 1616259 h 1616259"/>
              <a:gd name="connsiteX3" fmla="*/ 0 w 2122536"/>
              <a:gd name="connsiteY3" fmla="*/ 1616259 h 1616259"/>
              <a:gd name="connsiteX4" fmla="*/ 1047947 w 2122536"/>
              <a:gd name="connsiteY4" fmla="*/ 559475 h 1616259"/>
              <a:gd name="connsiteX0" fmla="*/ 1047947 w 3161608"/>
              <a:gd name="connsiteY0" fmla="*/ 17762 h 1074546"/>
              <a:gd name="connsiteX1" fmla="*/ 3161602 w 3161608"/>
              <a:gd name="connsiteY1" fmla="*/ 0 h 1074546"/>
              <a:gd name="connsiteX2" fmla="*/ 2122536 w 3161608"/>
              <a:gd name="connsiteY2" fmla="*/ 1074546 h 1074546"/>
              <a:gd name="connsiteX3" fmla="*/ 0 w 3161608"/>
              <a:gd name="connsiteY3" fmla="*/ 1074546 h 1074546"/>
              <a:gd name="connsiteX4" fmla="*/ 1047947 w 3161608"/>
              <a:gd name="connsiteY4" fmla="*/ 17762 h 1074546"/>
              <a:gd name="connsiteX0" fmla="*/ 1047947 w 3161602"/>
              <a:gd name="connsiteY0" fmla="*/ 17762 h 1074546"/>
              <a:gd name="connsiteX1" fmla="*/ 3161602 w 3161602"/>
              <a:gd name="connsiteY1" fmla="*/ 0 h 1074546"/>
              <a:gd name="connsiteX2" fmla="*/ 2122536 w 3161602"/>
              <a:gd name="connsiteY2" fmla="*/ 1074546 h 1074546"/>
              <a:gd name="connsiteX3" fmla="*/ 0 w 3161602"/>
              <a:gd name="connsiteY3" fmla="*/ 1074546 h 1074546"/>
              <a:gd name="connsiteX4" fmla="*/ 1047947 w 3161602"/>
              <a:gd name="connsiteY4" fmla="*/ 17762 h 1074546"/>
              <a:gd name="connsiteX0" fmla="*/ 1047947 w 3161602"/>
              <a:gd name="connsiteY0" fmla="*/ 17762 h 1074546"/>
              <a:gd name="connsiteX1" fmla="*/ 3161602 w 3161602"/>
              <a:gd name="connsiteY1" fmla="*/ 0 h 1074546"/>
              <a:gd name="connsiteX2" fmla="*/ 2122536 w 3161602"/>
              <a:gd name="connsiteY2" fmla="*/ 1074546 h 1074546"/>
              <a:gd name="connsiteX3" fmla="*/ 0 w 3161602"/>
              <a:gd name="connsiteY3" fmla="*/ 1074546 h 1074546"/>
              <a:gd name="connsiteX4" fmla="*/ 1047947 w 3161602"/>
              <a:gd name="connsiteY4" fmla="*/ 17762 h 10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602" h="1074546">
                <a:moveTo>
                  <a:pt x="1047947" y="17762"/>
                </a:moveTo>
                <a:lnTo>
                  <a:pt x="3161602" y="0"/>
                </a:lnTo>
                <a:cubicBezTo>
                  <a:pt x="2809326" y="370023"/>
                  <a:pt x="2554740" y="642359"/>
                  <a:pt x="2122536" y="1074546"/>
                </a:cubicBezTo>
                <a:lnTo>
                  <a:pt x="0" y="1074546"/>
                </a:lnTo>
                <a:lnTo>
                  <a:pt x="1047947" y="17762"/>
                </a:lnTo>
                <a:close/>
              </a:path>
            </a:pathLst>
          </a:custGeom>
          <a:solidFill>
            <a:srgbClr val="FF0000">
              <a:alpha val="32000"/>
            </a:srgb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5259558" y="1024138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Parallelogram 92"/>
          <p:cNvSpPr/>
          <p:nvPr/>
        </p:nvSpPr>
        <p:spPr>
          <a:xfrm>
            <a:off x="4191000" y="3704931"/>
            <a:ext cx="3200400" cy="1066800"/>
          </a:xfrm>
          <a:prstGeom prst="parallelogram">
            <a:avLst>
              <a:gd name="adj" fmla="val 100637"/>
            </a:avLst>
          </a:prstGeom>
          <a:solidFill>
            <a:schemeClr val="tx2">
              <a:lumMod val="40000"/>
              <a:lumOff val="6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715000" y="4162131"/>
            <a:ext cx="228600" cy="1524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84" idx="2"/>
          </p:cNvCxnSpPr>
          <p:nvPr/>
        </p:nvCxnSpPr>
        <p:spPr>
          <a:xfrm flipH="1">
            <a:off x="5258281" y="3705730"/>
            <a:ext cx="2117240" cy="226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Freeform 94"/>
          <p:cNvSpPr/>
          <p:nvPr/>
        </p:nvSpPr>
        <p:spPr>
          <a:xfrm>
            <a:off x="5029200" y="3856711"/>
            <a:ext cx="1020362" cy="643160"/>
          </a:xfrm>
          <a:custGeom>
            <a:avLst/>
            <a:gdLst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24519 w 985020"/>
              <a:gd name="connsiteY2" fmla="*/ 65131 h 635019"/>
              <a:gd name="connsiteX3" fmla="*/ 219797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73363 w 985020"/>
              <a:gd name="connsiteY2" fmla="*/ 56990 h 635019"/>
              <a:gd name="connsiteX3" fmla="*/ 219797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73363 w 985020"/>
              <a:gd name="connsiteY2" fmla="*/ 56990 h 635019"/>
              <a:gd name="connsiteX3" fmla="*/ 252359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22110 w 985020"/>
              <a:gd name="connsiteY8" fmla="*/ 586171 h 643160"/>
              <a:gd name="connsiteX9" fmla="*/ 667534 w 985020"/>
              <a:gd name="connsiteY9" fmla="*/ 56989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67534 w 985020"/>
              <a:gd name="connsiteY9" fmla="*/ 56989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57074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40309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4450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47096"/>
              <a:gd name="connsiteY0" fmla="*/ 8141 h 643160"/>
              <a:gd name="connsiteX1" fmla="*/ 936176 w 947096"/>
              <a:gd name="connsiteY1" fmla="*/ 0 h 643160"/>
              <a:gd name="connsiteX2" fmla="*/ 773363 w 947096"/>
              <a:gd name="connsiteY2" fmla="*/ 65131 h 643160"/>
              <a:gd name="connsiteX3" fmla="*/ 275701 w 947096"/>
              <a:gd name="connsiteY3" fmla="*/ 544741 h 643160"/>
              <a:gd name="connsiteX4" fmla="*/ 885892 w 947096"/>
              <a:gd name="connsiteY4" fmla="*/ 544500 h 643160"/>
              <a:gd name="connsiteX5" fmla="*/ 947096 w 947096"/>
              <a:gd name="connsiteY5" fmla="*/ 527260 h 643160"/>
              <a:gd name="connsiteX6" fmla="*/ 822207 w 947096"/>
              <a:gd name="connsiteY6" fmla="*/ 643160 h 643160"/>
              <a:gd name="connsiteX7" fmla="*/ 0 w 947096"/>
              <a:gd name="connsiteY7" fmla="*/ 635019 h 643160"/>
              <a:gd name="connsiteX8" fmla="*/ 106548 w 947096"/>
              <a:gd name="connsiteY8" fmla="*/ 573598 h 643160"/>
              <a:gd name="connsiteX9" fmla="*/ 648083 w 947096"/>
              <a:gd name="connsiteY9" fmla="*/ 48606 h 643160"/>
              <a:gd name="connsiteX10" fmla="*/ 586127 w 947096"/>
              <a:gd name="connsiteY10" fmla="*/ 8141 h 64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7096" h="643160">
                <a:moveTo>
                  <a:pt x="586127" y="8141"/>
                </a:moveTo>
                <a:lnTo>
                  <a:pt x="936176" y="0"/>
                </a:lnTo>
                <a:lnTo>
                  <a:pt x="773363" y="65131"/>
                </a:lnTo>
                <a:lnTo>
                  <a:pt x="275701" y="544741"/>
                </a:lnTo>
                <a:lnTo>
                  <a:pt x="885892" y="544500"/>
                </a:lnTo>
                <a:lnTo>
                  <a:pt x="947096" y="527260"/>
                </a:lnTo>
                <a:lnTo>
                  <a:pt x="822207" y="643160"/>
                </a:lnTo>
                <a:lnTo>
                  <a:pt x="0" y="635019"/>
                </a:lnTo>
                <a:lnTo>
                  <a:pt x="106548" y="573598"/>
                </a:lnTo>
                <a:lnTo>
                  <a:pt x="648083" y="48606"/>
                </a:lnTo>
                <a:lnTo>
                  <a:pt x="586127" y="814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065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5257800" y="2166278"/>
            <a:ext cx="2133600" cy="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4191000" y="2166278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2"/>
          <p:cNvSpPr txBox="1">
            <a:spLocks/>
          </p:cNvSpPr>
          <p:nvPr/>
        </p:nvSpPr>
        <p:spPr>
          <a:xfrm>
            <a:off x="3124200" y="3011166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00 hPa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-1" t="40552" r="24398" b="41581"/>
          <a:stretch/>
        </p:blipFill>
        <p:spPr>
          <a:xfrm>
            <a:off x="0" y="0"/>
            <a:ext cx="9144000" cy="701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cxnSp>
        <p:nvCxnSpPr>
          <p:cNvPr id="51" name="Straight Connector 50"/>
          <p:cNvCxnSpPr/>
          <p:nvPr/>
        </p:nvCxnSpPr>
        <p:spPr>
          <a:xfrm flipH="1">
            <a:off x="4191481" y="3705956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4082793" y="4829535"/>
            <a:ext cx="2174488" cy="216829"/>
          </a:xfrm>
          <a:custGeom>
            <a:avLst/>
            <a:gdLst>
              <a:gd name="connsiteX0" fmla="*/ 92927 w 2174488"/>
              <a:gd name="connsiteY0" fmla="*/ 0 h 216829"/>
              <a:gd name="connsiteX1" fmla="*/ 24780 w 2174488"/>
              <a:gd name="connsiteY1" fmla="*/ 43366 h 216829"/>
              <a:gd name="connsiteX2" fmla="*/ 0 w 2174488"/>
              <a:gd name="connsiteY2" fmla="*/ 99122 h 216829"/>
              <a:gd name="connsiteX3" fmla="*/ 24780 w 2174488"/>
              <a:gd name="connsiteY3" fmla="*/ 154878 h 216829"/>
              <a:gd name="connsiteX4" fmla="*/ 86732 w 2174488"/>
              <a:gd name="connsiteY4" fmla="*/ 167269 h 216829"/>
              <a:gd name="connsiteX5" fmla="*/ 179659 w 2174488"/>
              <a:gd name="connsiteY5" fmla="*/ 148683 h 216829"/>
              <a:gd name="connsiteX6" fmla="*/ 297366 w 2174488"/>
              <a:gd name="connsiteY6" fmla="*/ 123903 h 216829"/>
              <a:gd name="connsiteX7" fmla="*/ 458439 w 2174488"/>
              <a:gd name="connsiteY7" fmla="*/ 86732 h 216829"/>
              <a:gd name="connsiteX8" fmla="*/ 563756 w 2174488"/>
              <a:gd name="connsiteY8" fmla="*/ 74342 h 216829"/>
              <a:gd name="connsiteX9" fmla="*/ 675268 w 2174488"/>
              <a:gd name="connsiteY9" fmla="*/ 68147 h 216829"/>
              <a:gd name="connsiteX10" fmla="*/ 762000 w 2174488"/>
              <a:gd name="connsiteY10" fmla="*/ 74342 h 216829"/>
              <a:gd name="connsiteX11" fmla="*/ 848732 w 2174488"/>
              <a:gd name="connsiteY11" fmla="*/ 105317 h 216829"/>
              <a:gd name="connsiteX12" fmla="*/ 873512 w 2174488"/>
              <a:gd name="connsiteY12" fmla="*/ 154878 h 216829"/>
              <a:gd name="connsiteX13" fmla="*/ 873512 w 2174488"/>
              <a:gd name="connsiteY13" fmla="*/ 154878 h 216829"/>
              <a:gd name="connsiteX14" fmla="*/ 879707 w 2174488"/>
              <a:gd name="connsiteY14" fmla="*/ 216829 h 216829"/>
              <a:gd name="connsiteX15" fmla="*/ 923073 w 2174488"/>
              <a:gd name="connsiteY15" fmla="*/ 173464 h 216829"/>
              <a:gd name="connsiteX16" fmla="*/ 985024 w 2174488"/>
              <a:gd name="connsiteY16" fmla="*/ 123903 h 216829"/>
              <a:gd name="connsiteX17" fmla="*/ 1053171 w 2174488"/>
              <a:gd name="connsiteY17" fmla="*/ 86732 h 216829"/>
              <a:gd name="connsiteX18" fmla="*/ 1164683 w 2174488"/>
              <a:gd name="connsiteY18" fmla="*/ 68147 h 216829"/>
              <a:gd name="connsiteX19" fmla="*/ 1282390 w 2174488"/>
              <a:gd name="connsiteY19" fmla="*/ 80537 h 216829"/>
              <a:gd name="connsiteX20" fmla="*/ 1369122 w 2174488"/>
              <a:gd name="connsiteY20" fmla="*/ 111512 h 216829"/>
              <a:gd name="connsiteX21" fmla="*/ 1449659 w 2174488"/>
              <a:gd name="connsiteY21" fmla="*/ 136293 h 216829"/>
              <a:gd name="connsiteX22" fmla="*/ 1604537 w 2174488"/>
              <a:gd name="connsiteY22" fmla="*/ 167269 h 216829"/>
              <a:gd name="connsiteX23" fmla="*/ 1685073 w 2174488"/>
              <a:gd name="connsiteY23" fmla="*/ 179659 h 216829"/>
              <a:gd name="connsiteX24" fmla="*/ 1778000 w 2174488"/>
              <a:gd name="connsiteY24" fmla="*/ 185854 h 216829"/>
              <a:gd name="connsiteX25" fmla="*/ 1883317 w 2174488"/>
              <a:gd name="connsiteY25" fmla="*/ 179659 h 216829"/>
              <a:gd name="connsiteX26" fmla="*/ 1951463 w 2174488"/>
              <a:gd name="connsiteY26" fmla="*/ 154878 h 216829"/>
              <a:gd name="connsiteX27" fmla="*/ 2038195 w 2174488"/>
              <a:gd name="connsiteY27" fmla="*/ 130098 h 216829"/>
              <a:gd name="connsiteX28" fmla="*/ 2038195 w 2174488"/>
              <a:gd name="connsiteY28" fmla="*/ 130098 h 216829"/>
              <a:gd name="connsiteX29" fmla="*/ 2137317 w 2174488"/>
              <a:gd name="connsiteY29" fmla="*/ 80537 h 216829"/>
              <a:gd name="connsiteX30" fmla="*/ 2174488 w 2174488"/>
              <a:gd name="connsiteY30" fmla="*/ 37171 h 216829"/>
              <a:gd name="connsiteX31" fmla="*/ 2174488 w 2174488"/>
              <a:gd name="connsiteY31" fmla="*/ 37171 h 21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174488" h="216829">
                <a:moveTo>
                  <a:pt x="92927" y="0"/>
                </a:moveTo>
                <a:lnTo>
                  <a:pt x="24780" y="43366"/>
                </a:lnTo>
                <a:lnTo>
                  <a:pt x="0" y="99122"/>
                </a:lnTo>
                <a:lnTo>
                  <a:pt x="24780" y="154878"/>
                </a:lnTo>
                <a:lnTo>
                  <a:pt x="86732" y="167269"/>
                </a:lnTo>
                <a:lnTo>
                  <a:pt x="179659" y="148683"/>
                </a:lnTo>
                <a:lnTo>
                  <a:pt x="297366" y="123903"/>
                </a:lnTo>
                <a:lnTo>
                  <a:pt x="458439" y="86732"/>
                </a:lnTo>
                <a:lnTo>
                  <a:pt x="563756" y="74342"/>
                </a:lnTo>
                <a:lnTo>
                  <a:pt x="675268" y="68147"/>
                </a:lnTo>
                <a:lnTo>
                  <a:pt x="762000" y="74342"/>
                </a:lnTo>
                <a:lnTo>
                  <a:pt x="848732" y="105317"/>
                </a:lnTo>
                <a:lnTo>
                  <a:pt x="873512" y="154878"/>
                </a:lnTo>
                <a:lnTo>
                  <a:pt x="873512" y="154878"/>
                </a:lnTo>
                <a:lnTo>
                  <a:pt x="879707" y="216829"/>
                </a:lnTo>
                <a:lnTo>
                  <a:pt x="923073" y="173464"/>
                </a:lnTo>
                <a:lnTo>
                  <a:pt x="985024" y="123903"/>
                </a:lnTo>
                <a:lnTo>
                  <a:pt x="1053171" y="86732"/>
                </a:lnTo>
                <a:lnTo>
                  <a:pt x="1164683" y="68147"/>
                </a:lnTo>
                <a:lnTo>
                  <a:pt x="1282390" y="80537"/>
                </a:lnTo>
                <a:lnTo>
                  <a:pt x="1369122" y="111512"/>
                </a:lnTo>
                <a:lnTo>
                  <a:pt x="1449659" y="136293"/>
                </a:lnTo>
                <a:lnTo>
                  <a:pt x="1604537" y="167269"/>
                </a:lnTo>
                <a:lnTo>
                  <a:pt x="1685073" y="179659"/>
                </a:lnTo>
                <a:lnTo>
                  <a:pt x="1778000" y="185854"/>
                </a:lnTo>
                <a:lnTo>
                  <a:pt x="1883317" y="179659"/>
                </a:lnTo>
                <a:lnTo>
                  <a:pt x="1951463" y="154878"/>
                </a:lnTo>
                <a:lnTo>
                  <a:pt x="2038195" y="130098"/>
                </a:lnTo>
                <a:lnTo>
                  <a:pt x="2038195" y="130098"/>
                </a:lnTo>
                <a:lnTo>
                  <a:pt x="2137317" y="80537"/>
                </a:lnTo>
                <a:lnTo>
                  <a:pt x="2174488" y="37171"/>
                </a:lnTo>
                <a:lnTo>
                  <a:pt x="2174488" y="37171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8" name="Subtitle 2"/>
          <p:cNvSpPr txBox="1">
            <a:spLocks/>
          </p:cNvSpPr>
          <p:nvPr/>
        </p:nvSpPr>
        <p:spPr>
          <a:xfrm>
            <a:off x="3209281" y="4981935"/>
            <a:ext cx="3733800" cy="642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71538" algn="l"/>
                <a:tab pos="23904575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Lower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-tropospheric </a:t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baroclinic processes (PV1)</a:t>
            </a:r>
            <a:endParaRPr lang="en-US" sz="1800" b="1" dirty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3124200" y="1883509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200 hPa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3124200" y="4525369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925 hPa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Cloud 68"/>
          <p:cNvSpPr/>
          <p:nvPr/>
        </p:nvSpPr>
        <p:spPr>
          <a:xfrm>
            <a:off x="4858687" y="1853745"/>
            <a:ext cx="1851229" cy="2031403"/>
          </a:xfrm>
          <a:prstGeom prst="cloud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4191786" y="3232518"/>
            <a:ext cx="2122536" cy="1536334"/>
          </a:xfrm>
          <a:custGeom>
            <a:avLst/>
            <a:gdLst>
              <a:gd name="connsiteX0" fmla="*/ 0 w 2122536"/>
              <a:gd name="connsiteY0" fmla="*/ 0 h 1625139"/>
              <a:gd name="connsiteX1" fmla="*/ 2113655 w 2122536"/>
              <a:gd name="connsiteY1" fmla="*/ 8880 h 1625139"/>
              <a:gd name="connsiteX2" fmla="*/ 2122536 w 2122536"/>
              <a:gd name="connsiteY2" fmla="*/ 1625139 h 1625139"/>
              <a:gd name="connsiteX3" fmla="*/ 0 w 2122536"/>
              <a:gd name="connsiteY3" fmla="*/ 1625139 h 1625139"/>
              <a:gd name="connsiteX4" fmla="*/ 0 w 2122536"/>
              <a:gd name="connsiteY4" fmla="*/ 0 h 1625139"/>
              <a:gd name="connsiteX0" fmla="*/ 0 w 2122536"/>
              <a:gd name="connsiteY0" fmla="*/ 0 h 1625139"/>
              <a:gd name="connsiteX1" fmla="*/ 2113655 w 2122536"/>
              <a:gd name="connsiteY1" fmla="*/ 8880 h 1625139"/>
              <a:gd name="connsiteX2" fmla="*/ 2122536 w 2122536"/>
              <a:gd name="connsiteY2" fmla="*/ 1600029 h 1625139"/>
              <a:gd name="connsiteX3" fmla="*/ 0 w 2122536"/>
              <a:gd name="connsiteY3" fmla="*/ 1625139 h 1625139"/>
              <a:gd name="connsiteX4" fmla="*/ 0 w 2122536"/>
              <a:gd name="connsiteY4" fmla="*/ 0 h 162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2536" h="1625139">
                <a:moveTo>
                  <a:pt x="0" y="0"/>
                </a:moveTo>
                <a:lnTo>
                  <a:pt x="2113655" y="8880"/>
                </a:lnTo>
                <a:cubicBezTo>
                  <a:pt x="2116615" y="547633"/>
                  <a:pt x="2119576" y="1061276"/>
                  <a:pt x="2122536" y="1600029"/>
                </a:cubicBezTo>
                <a:lnTo>
                  <a:pt x="0" y="16251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32000"/>
            </a:srgb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6318692" y="2166853"/>
            <a:ext cx="1063240" cy="2594506"/>
          </a:xfrm>
          <a:custGeom>
            <a:avLst/>
            <a:gdLst>
              <a:gd name="connsiteX0" fmla="*/ 0 w 2122536"/>
              <a:gd name="connsiteY0" fmla="*/ 0 h 1625139"/>
              <a:gd name="connsiteX1" fmla="*/ 2113655 w 2122536"/>
              <a:gd name="connsiteY1" fmla="*/ 8880 h 1625139"/>
              <a:gd name="connsiteX2" fmla="*/ 2122536 w 2122536"/>
              <a:gd name="connsiteY2" fmla="*/ 1625139 h 1625139"/>
              <a:gd name="connsiteX3" fmla="*/ 0 w 2122536"/>
              <a:gd name="connsiteY3" fmla="*/ 1625139 h 1625139"/>
              <a:gd name="connsiteX4" fmla="*/ 0 w 2122536"/>
              <a:gd name="connsiteY4" fmla="*/ 0 h 1625139"/>
              <a:gd name="connsiteX0" fmla="*/ 0 w 2122536"/>
              <a:gd name="connsiteY0" fmla="*/ 1065666 h 2690805"/>
              <a:gd name="connsiteX1" fmla="*/ 1056827 w 2122536"/>
              <a:gd name="connsiteY1" fmla="*/ 0 h 2690805"/>
              <a:gd name="connsiteX2" fmla="*/ 2122536 w 2122536"/>
              <a:gd name="connsiteY2" fmla="*/ 2690805 h 2690805"/>
              <a:gd name="connsiteX3" fmla="*/ 0 w 2122536"/>
              <a:gd name="connsiteY3" fmla="*/ 2690805 h 2690805"/>
              <a:gd name="connsiteX4" fmla="*/ 0 w 2122536"/>
              <a:gd name="connsiteY4" fmla="*/ 1065666 h 2690805"/>
              <a:gd name="connsiteX0" fmla="*/ 0 w 1057681"/>
              <a:gd name="connsiteY0" fmla="*/ 1065666 h 2690805"/>
              <a:gd name="connsiteX1" fmla="*/ 1056827 w 1057681"/>
              <a:gd name="connsiteY1" fmla="*/ 0 h 2690805"/>
              <a:gd name="connsiteX2" fmla="*/ 1056828 w 1057681"/>
              <a:gd name="connsiteY2" fmla="*/ 1634020 h 2690805"/>
              <a:gd name="connsiteX3" fmla="*/ 0 w 1057681"/>
              <a:gd name="connsiteY3" fmla="*/ 2690805 h 2690805"/>
              <a:gd name="connsiteX4" fmla="*/ 0 w 1057681"/>
              <a:gd name="connsiteY4" fmla="*/ 1065666 h 2690805"/>
              <a:gd name="connsiteX0" fmla="*/ 0 w 1057305"/>
              <a:gd name="connsiteY0" fmla="*/ 1065666 h 2690805"/>
              <a:gd name="connsiteX1" fmla="*/ 1056827 w 1057305"/>
              <a:gd name="connsiteY1" fmla="*/ 0 h 2690805"/>
              <a:gd name="connsiteX2" fmla="*/ 1050894 w 1057305"/>
              <a:gd name="connsiteY2" fmla="*/ 1585117 h 2690805"/>
              <a:gd name="connsiteX3" fmla="*/ 0 w 1057305"/>
              <a:gd name="connsiteY3" fmla="*/ 2690805 h 2690805"/>
              <a:gd name="connsiteX4" fmla="*/ 0 w 1057305"/>
              <a:gd name="connsiteY4" fmla="*/ 1065666 h 2690805"/>
              <a:gd name="connsiteX0" fmla="*/ 5935 w 1063240"/>
              <a:gd name="connsiteY0" fmla="*/ 1065666 h 2672466"/>
              <a:gd name="connsiteX1" fmla="*/ 1062762 w 1063240"/>
              <a:gd name="connsiteY1" fmla="*/ 0 h 2672466"/>
              <a:gd name="connsiteX2" fmla="*/ 1056829 w 1063240"/>
              <a:gd name="connsiteY2" fmla="*/ 1585117 h 2672466"/>
              <a:gd name="connsiteX3" fmla="*/ 0 w 1063240"/>
              <a:gd name="connsiteY3" fmla="*/ 2672466 h 2672466"/>
              <a:gd name="connsiteX4" fmla="*/ 5935 w 1063240"/>
              <a:gd name="connsiteY4" fmla="*/ 1065666 h 267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240" h="2672466">
                <a:moveTo>
                  <a:pt x="5935" y="1065666"/>
                </a:moveTo>
                <a:lnTo>
                  <a:pt x="1062762" y="0"/>
                </a:lnTo>
                <a:cubicBezTo>
                  <a:pt x="1065722" y="538753"/>
                  <a:pt x="1053869" y="1046364"/>
                  <a:pt x="1056829" y="1585117"/>
                </a:cubicBezTo>
                <a:lnTo>
                  <a:pt x="0" y="2672466"/>
                </a:lnTo>
                <a:cubicBezTo>
                  <a:pt x="1978" y="2136866"/>
                  <a:pt x="3957" y="1601266"/>
                  <a:pt x="5935" y="1065666"/>
                </a:cubicBezTo>
                <a:close/>
              </a:path>
            </a:pathLst>
          </a:custGeom>
          <a:solidFill>
            <a:srgbClr val="FF0000">
              <a:alpha val="32000"/>
            </a:srgb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 flipV="1">
            <a:off x="5249161" y="1029324"/>
            <a:ext cx="2141569" cy="574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Freeform 86"/>
          <p:cNvSpPr/>
          <p:nvPr/>
        </p:nvSpPr>
        <p:spPr>
          <a:xfrm>
            <a:off x="4900017" y="2645104"/>
            <a:ext cx="1807858" cy="594096"/>
          </a:xfrm>
          <a:custGeom>
            <a:avLst/>
            <a:gdLst>
              <a:gd name="connsiteX0" fmla="*/ 77611 w 1830917"/>
              <a:gd name="connsiteY0" fmla="*/ 606778 h 606778"/>
              <a:gd name="connsiteX1" fmla="*/ 95250 w 1830917"/>
              <a:gd name="connsiteY1" fmla="*/ 582083 h 606778"/>
              <a:gd name="connsiteX2" fmla="*/ 45861 w 1830917"/>
              <a:gd name="connsiteY2" fmla="*/ 518583 h 606778"/>
              <a:gd name="connsiteX3" fmla="*/ 7056 w 1830917"/>
              <a:gd name="connsiteY3" fmla="*/ 437445 h 606778"/>
              <a:gd name="connsiteX4" fmla="*/ 0 w 1830917"/>
              <a:gd name="connsiteY4" fmla="*/ 328083 h 606778"/>
              <a:gd name="connsiteX5" fmla="*/ 1453444 w 1830917"/>
              <a:gd name="connsiteY5" fmla="*/ 328083 h 606778"/>
              <a:gd name="connsiteX6" fmla="*/ 1806222 w 1830917"/>
              <a:gd name="connsiteY6" fmla="*/ 0 h 606778"/>
              <a:gd name="connsiteX7" fmla="*/ 1799167 w 1830917"/>
              <a:gd name="connsiteY7" fmla="*/ 56445 h 606778"/>
              <a:gd name="connsiteX8" fmla="*/ 1792111 w 1830917"/>
              <a:gd name="connsiteY8" fmla="*/ 112889 h 606778"/>
              <a:gd name="connsiteX9" fmla="*/ 1813278 w 1830917"/>
              <a:gd name="connsiteY9" fmla="*/ 158750 h 606778"/>
              <a:gd name="connsiteX10" fmla="*/ 1830917 w 1830917"/>
              <a:gd name="connsiteY10" fmla="*/ 211667 h 606778"/>
              <a:gd name="connsiteX11" fmla="*/ 1830917 w 1830917"/>
              <a:gd name="connsiteY11" fmla="*/ 211667 h 606778"/>
              <a:gd name="connsiteX12" fmla="*/ 1816806 w 1830917"/>
              <a:gd name="connsiteY12" fmla="*/ 239889 h 606778"/>
              <a:gd name="connsiteX13" fmla="*/ 1449917 w 1830917"/>
              <a:gd name="connsiteY13" fmla="*/ 606778 h 606778"/>
              <a:gd name="connsiteX14" fmla="*/ 77611 w 1830917"/>
              <a:gd name="connsiteY14" fmla="*/ 606778 h 606778"/>
              <a:gd name="connsiteX0" fmla="*/ 77611 w 1834092"/>
              <a:gd name="connsiteY0" fmla="*/ 606778 h 606778"/>
              <a:gd name="connsiteX1" fmla="*/ 95250 w 1834092"/>
              <a:gd name="connsiteY1" fmla="*/ 582083 h 606778"/>
              <a:gd name="connsiteX2" fmla="*/ 45861 w 1834092"/>
              <a:gd name="connsiteY2" fmla="*/ 518583 h 606778"/>
              <a:gd name="connsiteX3" fmla="*/ 7056 w 1834092"/>
              <a:gd name="connsiteY3" fmla="*/ 437445 h 606778"/>
              <a:gd name="connsiteX4" fmla="*/ 0 w 1834092"/>
              <a:gd name="connsiteY4" fmla="*/ 328083 h 606778"/>
              <a:gd name="connsiteX5" fmla="*/ 1453444 w 1834092"/>
              <a:gd name="connsiteY5" fmla="*/ 328083 h 606778"/>
              <a:gd name="connsiteX6" fmla="*/ 1806222 w 1834092"/>
              <a:gd name="connsiteY6" fmla="*/ 0 h 606778"/>
              <a:gd name="connsiteX7" fmla="*/ 1799167 w 1834092"/>
              <a:gd name="connsiteY7" fmla="*/ 56445 h 606778"/>
              <a:gd name="connsiteX8" fmla="*/ 1792111 w 1834092"/>
              <a:gd name="connsiteY8" fmla="*/ 112889 h 606778"/>
              <a:gd name="connsiteX9" fmla="*/ 1813278 w 1834092"/>
              <a:gd name="connsiteY9" fmla="*/ 158750 h 606778"/>
              <a:gd name="connsiteX10" fmla="*/ 1830917 w 1834092"/>
              <a:gd name="connsiteY10" fmla="*/ 211667 h 606778"/>
              <a:gd name="connsiteX11" fmla="*/ 1834092 w 1834092"/>
              <a:gd name="connsiteY11" fmla="*/ 221192 h 606778"/>
              <a:gd name="connsiteX12" fmla="*/ 1816806 w 1834092"/>
              <a:gd name="connsiteY12" fmla="*/ 239889 h 606778"/>
              <a:gd name="connsiteX13" fmla="*/ 1449917 w 1834092"/>
              <a:gd name="connsiteY13" fmla="*/ 606778 h 606778"/>
              <a:gd name="connsiteX14" fmla="*/ 77611 w 1834092"/>
              <a:gd name="connsiteY14" fmla="*/ 606778 h 606778"/>
              <a:gd name="connsiteX0" fmla="*/ 77611 w 1834092"/>
              <a:gd name="connsiteY0" fmla="*/ 606778 h 606778"/>
              <a:gd name="connsiteX1" fmla="*/ 95250 w 1834092"/>
              <a:gd name="connsiteY1" fmla="*/ 582083 h 606778"/>
              <a:gd name="connsiteX2" fmla="*/ 45861 w 1834092"/>
              <a:gd name="connsiteY2" fmla="*/ 518583 h 606778"/>
              <a:gd name="connsiteX3" fmla="*/ 7056 w 1834092"/>
              <a:gd name="connsiteY3" fmla="*/ 437445 h 606778"/>
              <a:gd name="connsiteX4" fmla="*/ 0 w 1834092"/>
              <a:gd name="connsiteY4" fmla="*/ 328083 h 606778"/>
              <a:gd name="connsiteX5" fmla="*/ 1453444 w 1834092"/>
              <a:gd name="connsiteY5" fmla="*/ 328083 h 606778"/>
              <a:gd name="connsiteX6" fmla="*/ 1806222 w 1834092"/>
              <a:gd name="connsiteY6" fmla="*/ 0 h 606778"/>
              <a:gd name="connsiteX7" fmla="*/ 1799167 w 1834092"/>
              <a:gd name="connsiteY7" fmla="*/ 56445 h 606778"/>
              <a:gd name="connsiteX8" fmla="*/ 1792111 w 1834092"/>
              <a:gd name="connsiteY8" fmla="*/ 112889 h 606778"/>
              <a:gd name="connsiteX9" fmla="*/ 1813278 w 1834092"/>
              <a:gd name="connsiteY9" fmla="*/ 158750 h 606778"/>
              <a:gd name="connsiteX10" fmla="*/ 1830917 w 1834092"/>
              <a:gd name="connsiteY10" fmla="*/ 211667 h 606778"/>
              <a:gd name="connsiteX11" fmla="*/ 1834092 w 1834092"/>
              <a:gd name="connsiteY11" fmla="*/ 221192 h 606778"/>
              <a:gd name="connsiteX12" fmla="*/ 1449917 w 1834092"/>
              <a:gd name="connsiteY12" fmla="*/ 606778 h 606778"/>
              <a:gd name="connsiteX13" fmla="*/ 77611 w 1834092"/>
              <a:gd name="connsiteY13" fmla="*/ 606778 h 606778"/>
              <a:gd name="connsiteX0" fmla="*/ 77611 w 1837267"/>
              <a:gd name="connsiteY0" fmla="*/ 606778 h 606778"/>
              <a:gd name="connsiteX1" fmla="*/ 95250 w 1837267"/>
              <a:gd name="connsiteY1" fmla="*/ 582083 h 606778"/>
              <a:gd name="connsiteX2" fmla="*/ 45861 w 1837267"/>
              <a:gd name="connsiteY2" fmla="*/ 518583 h 606778"/>
              <a:gd name="connsiteX3" fmla="*/ 7056 w 1837267"/>
              <a:gd name="connsiteY3" fmla="*/ 437445 h 606778"/>
              <a:gd name="connsiteX4" fmla="*/ 0 w 1837267"/>
              <a:gd name="connsiteY4" fmla="*/ 328083 h 606778"/>
              <a:gd name="connsiteX5" fmla="*/ 1453444 w 1837267"/>
              <a:gd name="connsiteY5" fmla="*/ 328083 h 606778"/>
              <a:gd name="connsiteX6" fmla="*/ 1806222 w 1837267"/>
              <a:gd name="connsiteY6" fmla="*/ 0 h 606778"/>
              <a:gd name="connsiteX7" fmla="*/ 1799167 w 1837267"/>
              <a:gd name="connsiteY7" fmla="*/ 56445 h 606778"/>
              <a:gd name="connsiteX8" fmla="*/ 1792111 w 1837267"/>
              <a:gd name="connsiteY8" fmla="*/ 112889 h 606778"/>
              <a:gd name="connsiteX9" fmla="*/ 1813278 w 1837267"/>
              <a:gd name="connsiteY9" fmla="*/ 158750 h 606778"/>
              <a:gd name="connsiteX10" fmla="*/ 1830917 w 1837267"/>
              <a:gd name="connsiteY10" fmla="*/ 211667 h 606778"/>
              <a:gd name="connsiteX11" fmla="*/ 1837267 w 1837267"/>
              <a:gd name="connsiteY11" fmla="*/ 230717 h 606778"/>
              <a:gd name="connsiteX12" fmla="*/ 1449917 w 1837267"/>
              <a:gd name="connsiteY12" fmla="*/ 606778 h 606778"/>
              <a:gd name="connsiteX13" fmla="*/ 77611 w 1837267"/>
              <a:gd name="connsiteY13" fmla="*/ 606778 h 606778"/>
              <a:gd name="connsiteX0" fmla="*/ 90311 w 1849967"/>
              <a:gd name="connsiteY0" fmla="*/ 606778 h 606778"/>
              <a:gd name="connsiteX1" fmla="*/ 107950 w 1849967"/>
              <a:gd name="connsiteY1" fmla="*/ 582083 h 606778"/>
              <a:gd name="connsiteX2" fmla="*/ 58561 w 1849967"/>
              <a:gd name="connsiteY2" fmla="*/ 518583 h 606778"/>
              <a:gd name="connsiteX3" fmla="*/ 19756 w 1849967"/>
              <a:gd name="connsiteY3" fmla="*/ 437445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04811 w 1849967"/>
              <a:gd name="connsiteY8" fmla="*/ 11288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90311 w 1849967"/>
              <a:gd name="connsiteY13" fmla="*/ 606778 h 606778"/>
              <a:gd name="connsiteX0" fmla="*/ 90311 w 1849967"/>
              <a:gd name="connsiteY0" fmla="*/ 606778 h 606778"/>
              <a:gd name="connsiteX1" fmla="*/ 107950 w 1849967"/>
              <a:gd name="connsiteY1" fmla="*/ 582083 h 606778"/>
              <a:gd name="connsiteX2" fmla="*/ 58561 w 1849967"/>
              <a:gd name="connsiteY2" fmla="*/ 518583 h 606778"/>
              <a:gd name="connsiteX3" fmla="*/ 19756 w 1849967"/>
              <a:gd name="connsiteY3" fmla="*/ 437445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17511 w 1849967"/>
              <a:gd name="connsiteY8" fmla="*/ 11923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90311 w 1849967"/>
              <a:gd name="connsiteY13" fmla="*/ 606778 h 606778"/>
              <a:gd name="connsiteX0" fmla="*/ 90311 w 1849967"/>
              <a:gd name="connsiteY0" fmla="*/ 606778 h 606778"/>
              <a:gd name="connsiteX1" fmla="*/ 107950 w 1849967"/>
              <a:gd name="connsiteY1" fmla="*/ 582083 h 606778"/>
              <a:gd name="connsiteX2" fmla="*/ 58561 w 1849967"/>
              <a:gd name="connsiteY2" fmla="*/ 518583 h 606778"/>
              <a:gd name="connsiteX3" fmla="*/ 47127 w 1849967"/>
              <a:gd name="connsiteY3" fmla="*/ 431971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17511 w 1849967"/>
              <a:gd name="connsiteY8" fmla="*/ 11923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90311 w 1849967"/>
              <a:gd name="connsiteY13" fmla="*/ 606778 h 606778"/>
              <a:gd name="connsiteX0" fmla="*/ 23636 w 1849967"/>
              <a:gd name="connsiteY0" fmla="*/ 609953 h 609953"/>
              <a:gd name="connsiteX1" fmla="*/ 107950 w 1849967"/>
              <a:gd name="connsiteY1" fmla="*/ 582083 h 609953"/>
              <a:gd name="connsiteX2" fmla="*/ 58561 w 1849967"/>
              <a:gd name="connsiteY2" fmla="*/ 518583 h 609953"/>
              <a:gd name="connsiteX3" fmla="*/ 47127 w 1849967"/>
              <a:gd name="connsiteY3" fmla="*/ 431971 h 609953"/>
              <a:gd name="connsiteX4" fmla="*/ 0 w 1849967"/>
              <a:gd name="connsiteY4" fmla="*/ 324908 h 609953"/>
              <a:gd name="connsiteX5" fmla="*/ 1466144 w 1849967"/>
              <a:gd name="connsiteY5" fmla="*/ 328083 h 609953"/>
              <a:gd name="connsiteX6" fmla="*/ 1818922 w 1849967"/>
              <a:gd name="connsiteY6" fmla="*/ 0 h 609953"/>
              <a:gd name="connsiteX7" fmla="*/ 1811867 w 1849967"/>
              <a:gd name="connsiteY7" fmla="*/ 56445 h 609953"/>
              <a:gd name="connsiteX8" fmla="*/ 1817511 w 1849967"/>
              <a:gd name="connsiteY8" fmla="*/ 119239 h 609953"/>
              <a:gd name="connsiteX9" fmla="*/ 1825978 w 1849967"/>
              <a:gd name="connsiteY9" fmla="*/ 158750 h 609953"/>
              <a:gd name="connsiteX10" fmla="*/ 1843617 w 1849967"/>
              <a:gd name="connsiteY10" fmla="*/ 211667 h 609953"/>
              <a:gd name="connsiteX11" fmla="*/ 1849967 w 1849967"/>
              <a:gd name="connsiteY11" fmla="*/ 230717 h 609953"/>
              <a:gd name="connsiteX12" fmla="*/ 1462617 w 1849967"/>
              <a:gd name="connsiteY12" fmla="*/ 606778 h 609953"/>
              <a:gd name="connsiteX13" fmla="*/ 23636 w 1849967"/>
              <a:gd name="connsiteY13" fmla="*/ 609953 h 609953"/>
              <a:gd name="connsiteX0" fmla="*/ 23636 w 1849967"/>
              <a:gd name="connsiteY0" fmla="*/ 609953 h 609953"/>
              <a:gd name="connsiteX1" fmla="*/ 58561 w 1849967"/>
              <a:gd name="connsiteY1" fmla="*/ 518583 h 609953"/>
              <a:gd name="connsiteX2" fmla="*/ 47127 w 1849967"/>
              <a:gd name="connsiteY2" fmla="*/ 431971 h 609953"/>
              <a:gd name="connsiteX3" fmla="*/ 0 w 1849967"/>
              <a:gd name="connsiteY3" fmla="*/ 324908 h 609953"/>
              <a:gd name="connsiteX4" fmla="*/ 1466144 w 1849967"/>
              <a:gd name="connsiteY4" fmla="*/ 328083 h 609953"/>
              <a:gd name="connsiteX5" fmla="*/ 1818922 w 1849967"/>
              <a:gd name="connsiteY5" fmla="*/ 0 h 609953"/>
              <a:gd name="connsiteX6" fmla="*/ 1811867 w 1849967"/>
              <a:gd name="connsiteY6" fmla="*/ 56445 h 609953"/>
              <a:gd name="connsiteX7" fmla="*/ 1817511 w 1849967"/>
              <a:gd name="connsiteY7" fmla="*/ 119239 h 609953"/>
              <a:gd name="connsiteX8" fmla="*/ 1825978 w 1849967"/>
              <a:gd name="connsiteY8" fmla="*/ 158750 h 609953"/>
              <a:gd name="connsiteX9" fmla="*/ 1843617 w 1849967"/>
              <a:gd name="connsiteY9" fmla="*/ 211667 h 609953"/>
              <a:gd name="connsiteX10" fmla="*/ 1849967 w 1849967"/>
              <a:gd name="connsiteY10" fmla="*/ 230717 h 609953"/>
              <a:gd name="connsiteX11" fmla="*/ 1462617 w 1849967"/>
              <a:gd name="connsiteY11" fmla="*/ 606778 h 609953"/>
              <a:gd name="connsiteX12" fmla="*/ 23636 w 1849967"/>
              <a:gd name="connsiteY12" fmla="*/ 609953 h 609953"/>
              <a:gd name="connsiteX0" fmla="*/ 23636 w 1849967"/>
              <a:gd name="connsiteY0" fmla="*/ 609953 h 609953"/>
              <a:gd name="connsiteX1" fmla="*/ 58561 w 1849967"/>
              <a:gd name="connsiteY1" fmla="*/ 518583 h 609953"/>
              <a:gd name="connsiteX2" fmla="*/ 97789 w 1849967"/>
              <a:gd name="connsiteY2" fmla="*/ 474503 h 609953"/>
              <a:gd name="connsiteX3" fmla="*/ 47127 w 1849967"/>
              <a:gd name="connsiteY3" fmla="*/ 431971 h 609953"/>
              <a:gd name="connsiteX4" fmla="*/ 0 w 1849967"/>
              <a:gd name="connsiteY4" fmla="*/ 324908 h 609953"/>
              <a:gd name="connsiteX5" fmla="*/ 1466144 w 1849967"/>
              <a:gd name="connsiteY5" fmla="*/ 328083 h 609953"/>
              <a:gd name="connsiteX6" fmla="*/ 1818922 w 1849967"/>
              <a:gd name="connsiteY6" fmla="*/ 0 h 609953"/>
              <a:gd name="connsiteX7" fmla="*/ 1811867 w 1849967"/>
              <a:gd name="connsiteY7" fmla="*/ 56445 h 609953"/>
              <a:gd name="connsiteX8" fmla="*/ 1817511 w 1849967"/>
              <a:gd name="connsiteY8" fmla="*/ 119239 h 609953"/>
              <a:gd name="connsiteX9" fmla="*/ 1825978 w 1849967"/>
              <a:gd name="connsiteY9" fmla="*/ 158750 h 609953"/>
              <a:gd name="connsiteX10" fmla="*/ 1843617 w 1849967"/>
              <a:gd name="connsiteY10" fmla="*/ 211667 h 609953"/>
              <a:gd name="connsiteX11" fmla="*/ 1849967 w 1849967"/>
              <a:gd name="connsiteY11" fmla="*/ 230717 h 609953"/>
              <a:gd name="connsiteX12" fmla="*/ 1462617 w 1849967"/>
              <a:gd name="connsiteY12" fmla="*/ 606778 h 609953"/>
              <a:gd name="connsiteX13" fmla="*/ 23636 w 1849967"/>
              <a:gd name="connsiteY13" fmla="*/ 609953 h 609953"/>
              <a:gd name="connsiteX0" fmla="*/ 42686 w 1849967"/>
              <a:gd name="connsiteY0" fmla="*/ 606778 h 606778"/>
              <a:gd name="connsiteX1" fmla="*/ 58561 w 1849967"/>
              <a:gd name="connsiteY1" fmla="*/ 518583 h 606778"/>
              <a:gd name="connsiteX2" fmla="*/ 97789 w 1849967"/>
              <a:gd name="connsiteY2" fmla="*/ 474503 h 606778"/>
              <a:gd name="connsiteX3" fmla="*/ 47127 w 1849967"/>
              <a:gd name="connsiteY3" fmla="*/ 431971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17511 w 1849967"/>
              <a:gd name="connsiteY8" fmla="*/ 11923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42686 w 1849967"/>
              <a:gd name="connsiteY13" fmla="*/ 606778 h 606778"/>
              <a:gd name="connsiteX0" fmla="*/ 42686 w 1849967"/>
              <a:gd name="connsiteY0" fmla="*/ 606778 h 606778"/>
              <a:gd name="connsiteX1" fmla="*/ 68086 w 1849967"/>
              <a:gd name="connsiteY1" fmla="*/ 518583 h 606778"/>
              <a:gd name="connsiteX2" fmla="*/ 97789 w 1849967"/>
              <a:gd name="connsiteY2" fmla="*/ 474503 h 606778"/>
              <a:gd name="connsiteX3" fmla="*/ 47127 w 1849967"/>
              <a:gd name="connsiteY3" fmla="*/ 431971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17511 w 1849967"/>
              <a:gd name="connsiteY8" fmla="*/ 11923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42686 w 1849967"/>
              <a:gd name="connsiteY13" fmla="*/ 606778 h 606778"/>
              <a:gd name="connsiteX0" fmla="*/ 33161 w 1840442"/>
              <a:gd name="connsiteY0" fmla="*/ 606778 h 606778"/>
              <a:gd name="connsiteX1" fmla="*/ 58561 w 1840442"/>
              <a:gd name="connsiteY1" fmla="*/ 518583 h 606778"/>
              <a:gd name="connsiteX2" fmla="*/ 88264 w 1840442"/>
              <a:gd name="connsiteY2" fmla="*/ 474503 h 606778"/>
              <a:gd name="connsiteX3" fmla="*/ 37602 w 1840442"/>
              <a:gd name="connsiteY3" fmla="*/ 431971 h 606778"/>
              <a:gd name="connsiteX4" fmla="*/ 0 w 1840442"/>
              <a:gd name="connsiteY4" fmla="*/ 324908 h 606778"/>
              <a:gd name="connsiteX5" fmla="*/ 1456619 w 1840442"/>
              <a:gd name="connsiteY5" fmla="*/ 328083 h 606778"/>
              <a:gd name="connsiteX6" fmla="*/ 1809397 w 1840442"/>
              <a:gd name="connsiteY6" fmla="*/ 0 h 606778"/>
              <a:gd name="connsiteX7" fmla="*/ 1802342 w 1840442"/>
              <a:gd name="connsiteY7" fmla="*/ 56445 h 606778"/>
              <a:gd name="connsiteX8" fmla="*/ 1807986 w 1840442"/>
              <a:gd name="connsiteY8" fmla="*/ 119239 h 606778"/>
              <a:gd name="connsiteX9" fmla="*/ 1816453 w 1840442"/>
              <a:gd name="connsiteY9" fmla="*/ 158750 h 606778"/>
              <a:gd name="connsiteX10" fmla="*/ 1834092 w 1840442"/>
              <a:gd name="connsiteY10" fmla="*/ 211667 h 606778"/>
              <a:gd name="connsiteX11" fmla="*/ 1840442 w 1840442"/>
              <a:gd name="connsiteY11" fmla="*/ 230717 h 606778"/>
              <a:gd name="connsiteX12" fmla="*/ 1453092 w 1840442"/>
              <a:gd name="connsiteY12" fmla="*/ 606778 h 606778"/>
              <a:gd name="connsiteX13" fmla="*/ 33161 w 1840442"/>
              <a:gd name="connsiteY13" fmla="*/ 606778 h 606778"/>
              <a:gd name="connsiteX0" fmla="*/ 33161 w 1840442"/>
              <a:gd name="connsiteY0" fmla="*/ 606778 h 606778"/>
              <a:gd name="connsiteX1" fmla="*/ 58561 w 1840442"/>
              <a:gd name="connsiteY1" fmla="*/ 518583 h 606778"/>
              <a:gd name="connsiteX2" fmla="*/ 88264 w 1840442"/>
              <a:gd name="connsiteY2" fmla="*/ 474503 h 606778"/>
              <a:gd name="connsiteX3" fmla="*/ 37602 w 1840442"/>
              <a:gd name="connsiteY3" fmla="*/ 431971 h 606778"/>
              <a:gd name="connsiteX4" fmla="*/ 0 w 1840442"/>
              <a:gd name="connsiteY4" fmla="*/ 324908 h 606778"/>
              <a:gd name="connsiteX5" fmla="*/ 1456619 w 1840442"/>
              <a:gd name="connsiteY5" fmla="*/ 328083 h 606778"/>
              <a:gd name="connsiteX6" fmla="*/ 1809397 w 1840442"/>
              <a:gd name="connsiteY6" fmla="*/ 0 h 606778"/>
              <a:gd name="connsiteX7" fmla="*/ 1802342 w 1840442"/>
              <a:gd name="connsiteY7" fmla="*/ 56445 h 606778"/>
              <a:gd name="connsiteX8" fmla="*/ 1820686 w 1840442"/>
              <a:gd name="connsiteY8" fmla="*/ 106539 h 606778"/>
              <a:gd name="connsiteX9" fmla="*/ 1816453 w 1840442"/>
              <a:gd name="connsiteY9" fmla="*/ 158750 h 606778"/>
              <a:gd name="connsiteX10" fmla="*/ 1834092 w 1840442"/>
              <a:gd name="connsiteY10" fmla="*/ 211667 h 606778"/>
              <a:gd name="connsiteX11" fmla="*/ 1840442 w 1840442"/>
              <a:gd name="connsiteY11" fmla="*/ 230717 h 606778"/>
              <a:gd name="connsiteX12" fmla="*/ 1453092 w 1840442"/>
              <a:gd name="connsiteY12" fmla="*/ 606778 h 606778"/>
              <a:gd name="connsiteX13" fmla="*/ 33161 w 1840442"/>
              <a:gd name="connsiteY13" fmla="*/ 606778 h 606778"/>
              <a:gd name="connsiteX0" fmla="*/ 33161 w 1840442"/>
              <a:gd name="connsiteY0" fmla="*/ 628130 h 628130"/>
              <a:gd name="connsiteX1" fmla="*/ 58561 w 1840442"/>
              <a:gd name="connsiteY1" fmla="*/ 539935 h 628130"/>
              <a:gd name="connsiteX2" fmla="*/ 88264 w 1840442"/>
              <a:gd name="connsiteY2" fmla="*/ 495855 h 628130"/>
              <a:gd name="connsiteX3" fmla="*/ 37602 w 1840442"/>
              <a:gd name="connsiteY3" fmla="*/ 453323 h 628130"/>
              <a:gd name="connsiteX4" fmla="*/ 0 w 1840442"/>
              <a:gd name="connsiteY4" fmla="*/ 346260 h 628130"/>
              <a:gd name="connsiteX5" fmla="*/ 1456619 w 1840442"/>
              <a:gd name="connsiteY5" fmla="*/ 349435 h 628130"/>
              <a:gd name="connsiteX6" fmla="*/ 1809397 w 1840442"/>
              <a:gd name="connsiteY6" fmla="*/ 21352 h 628130"/>
              <a:gd name="connsiteX7" fmla="*/ 1774188 w 1840442"/>
              <a:gd name="connsiteY7" fmla="*/ 38655 h 628130"/>
              <a:gd name="connsiteX8" fmla="*/ 1802342 w 1840442"/>
              <a:gd name="connsiteY8" fmla="*/ 77797 h 628130"/>
              <a:gd name="connsiteX9" fmla="*/ 1820686 w 1840442"/>
              <a:gd name="connsiteY9" fmla="*/ 127891 h 628130"/>
              <a:gd name="connsiteX10" fmla="*/ 1816453 w 1840442"/>
              <a:gd name="connsiteY10" fmla="*/ 180102 h 628130"/>
              <a:gd name="connsiteX11" fmla="*/ 1834092 w 1840442"/>
              <a:gd name="connsiteY11" fmla="*/ 233019 h 628130"/>
              <a:gd name="connsiteX12" fmla="*/ 1840442 w 1840442"/>
              <a:gd name="connsiteY12" fmla="*/ 252069 h 628130"/>
              <a:gd name="connsiteX13" fmla="*/ 1453092 w 1840442"/>
              <a:gd name="connsiteY13" fmla="*/ 628130 h 628130"/>
              <a:gd name="connsiteX14" fmla="*/ 33161 w 1840442"/>
              <a:gd name="connsiteY14" fmla="*/ 628130 h 628130"/>
              <a:gd name="connsiteX0" fmla="*/ 33161 w 1840442"/>
              <a:gd name="connsiteY0" fmla="*/ 589475 h 589475"/>
              <a:gd name="connsiteX1" fmla="*/ 58561 w 1840442"/>
              <a:gd name="connsiteY1" fmla="*/ 501280 h 589475"/>
              <a:gd name="connsiteX2" fmla="*/ 88264 w 1840442"/>
              <a:gd name="connsiteY2" fmla="*/ 457200 h 589475"/>
              <a:gd name="connsiteX3" fmla="*/ 37602 w 1840442"/>
              <a:gd name="connsiteY3" fmla="*/ 414668 h 589475"/>
              <a:gd name="connsiteX4" fmla="*/ 0 w 1840442"/>
              <a:gd name="connsiteY4" fmla="*/ 307605 h 589475"/>
              <a:gd name="connsiteX5" fmla="*/ 1456619 w 1840442"/>
              <a:gd name="connsiteY5" fmla="*/ 310780 h 589475"/>
              <a:gd name="connsiteX6" fmla="*/ 1774188 w 1840442"/>
              <a:gd name="connsiteY6" fmla="*/ 0 h 589475"/>
              <a:gd name="connsiteX7" fmla="*/ 1802342 w 1840442"/>
              <a:gd name="connsiteY7" fmla="*/ 39142 h 589475"/>
              <a:gd name="connsiteX8" fmla="*/ 1820686 w 1840442"/>
              <a:gd name="connsiteY8" fmla="*/ 89236 h 589475"/>
              <a:gd name="connsiteX9" fmla="*/ 1816453 w 1840442"/>
              <a:gd name="connsiteY9" fmla="*/ 141447 h 589475"/>
              <a:gd name="connsiteX10" fmla="*/ 1834092 w 1840442"/>
              <a:gd name="connsiteY10" fmla="*/ 194364 h 589475"/>
              <a:gd name="connsiteX11" fmla="*/ 1840442 w 1840442"/>
              <a:gd name="connsiteY11" fmla="*/ 213414 h 589475"/>
              <a:gd name="connsiteX12" fmla="*/ 1453092 w 1840442"/>
              <a:gd name="connsiteY12" fmla="*/ 589475 h 589475"/>
              <a:gd name="connsiteX13" fmla="*/ 33161 w 1840442"/>
              <a:gd name="connsiteY13" fmla="*/ 589475 h 589475"/>
              <a:gd name="connsiteX0" fmla="*/ 33161 w 1840442"/>
              <a:gd name="connsiteY0" fmla="*/ 599000 h 599000"/>
              <a:gd name="connsiteX1" fmla="*/ 58561 w 1840442"/>
              <a:gd name="connsiteY1" fmla="*/ 510805 h 599000"/>
              <a:gd name="connsiteX2" fmla="*/ 88264 w 1840442"/>
              <a:gd name="connsiteY2" fmla="*/ 466725 h 599000"/>
              <a:gd name="connsiteX3" fmla="*/ 37602 w 1840442"/>
              <a:gd name="connsiteY3" fmla="*/ 424193 h 599000"/>
              <a:gd name="connsiteX4" fmla="*/ 0 w 1840442"/>
              <a:gd name="connsiteY4" fmla="*/ 317130 h 599000"/>
              <a:gd name="connsiteX5" fmla="*/ 1456619 w 1840442"/>
              <a:gd name="connsiteY5" fmla="*/ 320305 h 599000"/>
              <a:gd name="connsiteX6" fmla="*/ 1790063 w 1840442"/>
              <a:gd name="connsiteY6" fmla="*/ 0 h 599000"/>
              <a:gd name="connsiteX7" fmla="*/ 1802342 w 1840442"/>
              <a:gd name="connsiteY7" fmla="*/ 48667 h 599000"/>
              <a:gd name="connsiteX8" fmla="*/ 1820686 w 1840442"/>
              <a:gd name="connsiteY8" fmla="*/ 98761 h 599000"/>
              <a:gd name="connsiteX9" fmla="*/ 1816453 w 1840442"/>
              <a:gd name="connsiteY9" fmla="*/ 150972 h 599000"/>
              <a:gd name="connsiteX10" fmla="*/ 1834092 w 1840442"/>
              <a:gd name="connsiteY10" fmla="*/ 203889 h 599000"/>
              <a:gd name="connsiteX11" fmla="*/ 1840442 w 1840442"/>
              <a:gd name="connsiteY11" fmla="*/ 222939 h 599000"/>
              <a:gd name="connsiteX12" fmla="*/ 1453092 w 1840442"/>
              <a:gd name="connsiteY12" fmla="*/ 599000 h 599000"/>
              <a:gd name="connsiteX13" fmla="*/ 33161 w 1840442"/>
              <a:gd name="connsiteY13" fmla="*/ 599000 h 599000"/>
              <a:gd name="connsiteX0" fmla="*/ 33161 w 1841853"/>
              <a:gd name="connsiteY0" fmla="*/ 599000 h 599000"/>
              <a:gd name="connsiteX1" fmla="*/ 58561 w 1841853"/>
              <a:gd name="connsiteY1" fmla="*/ 510805 h 599000"/>
              <a:gd name="connsiteX2" fmla="*/ 88264 w 1841853"/>
              <a:gd name="connsiteY2" fmla="*/ 466725 h 599000"/>
              <a:gd name="connsiteX3" fmla="*/ 37602 w 1841853"/>
              <a:gd name="connsiteY3" fmla="*/ 424193 h 599000"/>
              <a:gd name="connsiteX4" fmla="*/ 0 w 1841853"/>
              <a:gd name="connsiteY4" fmla="*/ 317130 h 599000"/>
              <a:gd name="connsiteX5" fmla="*/ 1456619 w 1841853"/>
              <a:gd name="connsiteY5" fmla="*/ 320305 h 599000"/>
              <a:gd name="connsiteX6" fmla="*/ 1790063 w 1841853"/>
              <a:gd name="connsiteY6" fmla="*/ 0 h 599000"/>
              <a:gd name="connsiteX7" fmla="*/ 1802342 w 1841853"/>
              <a:gd name="connsiteY7" fmla="*/ 48667 h 599000"/>
              <a:gd name="connsiteX8" fmla="*/ 1820686 w 1841853"/>
              <a:gd name="connsiteY8" fmla="*/ 98761 h 599000"/>
              <a:gd name="connsiteX9" fmla="*/ 1841853 w 1841853"/>
              <a:gd name="connsiteY9" fmla="*/ 150972 h 599000"/>
              <a:gd name="connsiteX10" fmla="*/ 1834092 w 1841853"/>
              <a:gd name="connsiteY10" fmla="*/ 203889 h 599000"/>
              <a:gd name="connsiteX11" fmla="*/ 1840442 w 1841853"/>
              <a:gd name="connsiteY11" fmla="*/ 222939 h 599000"/>
              <a:gd name="connsiteX12" fmla="*/ 1453092 w 1841853"/>
              <a:gd name="connsiteY12" fmla="*/ 599000 h 599000"/>
              <a:gd name="connsiteX13" fmla="*/ 33161 w 1841853"/>
              <a:gd name="connsiteY13" fmla="*/ 599000 h 599000"/>
              <a:gd name="connsiteX0" fmla="*/ 33161 w 1870372"/>
              <a:gd name="connsiteY0" fmla="*/ 599000 h 599000"/>
              <a:gd name="connsiteX1" fmla="*/ 58561 w 1870372"/>
              <a:gd name="connsiteY1" fmla="*/ 510805 h 599000"/>
              <a:gd name="connsiteX2" fmla="*/ 88264 w 1870372"/>
              <a:gd name="connsiteY2" fmla="*/ 466725 h 599000"/>
              <a:gd name="connsiteX3" fmla="*/ 37602 w 1870372"/>
              <a:gd name="connsiteY3" fmla="*/ 424193 h 599000"/>
              <a:gd name="connsiteX4" fmla="*/ 0 w 1870372"/>
              <a:gd name="connsiteY4" fmla="*/ 317130 h 599000"/>
              <a:gd name="connsiteX5" fmla="*/ 1456619 w 1870372"/>
              <a:gd name="connsiteY5" fmla="*/ 320305 h 599000"/>
              <a:gd name="connsiteX6" fmla="*/ 1790063 w 1870372"/>
              <a:gd name="connsiteY6" fmla="*/ 0 h 599000"/>
              <a:gd name="connsiteX7" fmla="*/ 1802342 w 1870372"/>
              <a:gd name="connsiteY7" fmla="*/ 48667 h 599000"/>
              <a:gd name="connsiteX8" fmla="*/ 1820686 w 1870372"/>
              <a:gd name="connsiteY8" fmla="*/ 98761 h 599000"/>
              <a:gd name="connsiteX9" fmla="*/ 1841853 w 1870372"/>
              <a:gd name="connsiteY9" fmla="*/ 150972 h 599000"/>
              <a:gd name="connsiteX10" fmla="*/ 1840442 w 1870372"/>
              <a:gd name="connsiteY10" fmla="*/ 222939 h 599000"/>
              <a:gd name="connsiteX11" fmla="*/ 1453092 w 1870372"/>
              <a:gd name="connsiteY11" fmla="*/ 599000 h 599000"/>
              <a:gd name="connsiteX12" fmla="*/ 33161 w 1870372"/>
              <a:gd name="connsiteY12" fmla="*/ 599000 h 599000"/>
              <a:gd name="connsiteX0" fmla="*/ 33161 w 1868244"/>
              <a:gd name="connsiteY0" fmla="*/ 599000 h 599000"/>
              <a:gd name="connsiteX1" fmla="*/ 58561 w 1868244"/>
              <a:gd name="connsiteY1" fmla="*/ 510805 h 599000"/>
              <a:gd name="connsiteX2" fmla="*/ 88264 w 1868244"/>
              <a:gd name="connsiteY2" fmla="*/ 466725 h 599000"/>
              <a:gd name="connsiteX3" fmla="*/ 37602 w 1868244"/>
              <a:gd name="connsiteY3" fmla="*/ 424193 h 599000"/>
              <a:gd name="connsiteX4" fmla="*/ 0 w 1868244"/>
              <a:gd name="connsiteY4" fmla="*/ 317130 h 599000"/>
              <a:gd name="connsiteX5" fmla="*/ 1456619 w 1868244"/>
              <a:gd name="connsiteY5" fmla="*/ 320305 h 599000"/>
              <a:gd name="connsiteX6" fmla="*/ 1790063 w 1868244"/>
              <a:gd name="connsiteY6" fmla="*/ 0 h 599000"/>
              <a:gd name="connsiteX7" fmla="*/ 1802342 w 1868244"/>
              <a:gd name="connsiteY7" fmla="*/ 48667 h 599000"/>
              <a:gd name="connsiteX8" fmla="*/ 1820686 w 1868244"/>
              <a:gd name="connsiteY8" fmla="*/ 98761 h 599000"/>
              <a:gd name="connsiteX9" fmla="*/ 1841853 w 1868244"/>
              <a:gd name="connsiteY9" fmla="*/ 150972 h 599000"/>
              <a:gd name="connsiteX10" fmla="*/ 1840442 w 1868244"/>
              <a:gd name="connsiteY10" fmla="*/ 222939 h 599000"/>
              <a:gd name="connsiteX11" fmla="*/ 1453092 w 1868244"/>
              <a:gd name="connsiteY11" fmla="*/ 599000 h 599000"/>
              <a:gd name="connsiteX12" fmla="*/ 33161 w 1868244"/>
              <a:gd name="connsiteY12" fmla="*/ 599000 h 599000"/>
              <a:gd name="connsiteX0" fmla="*/ 33161 w 1841853"/>
              <a:gd name="connsiteY0" fmla="*/ 599000 h 599000"/>
              <a:gd name="connsiteX1" fmla="*/ 58561 w 1841853"/>
              <a:gd name="connsiteY1" fmla="*/ 510805 h 599000"/>
              <a:gd name="connsiteX2" fmla="*/ 88264 w 1841853"/>
              <a:gd name="connsiteY2" fmla="*/ 466725 h 599000"/>
              <a:gd name="connsiteX3" fmla="*/ 37602 w 1841853"/>
              <a:gd name="connsiteY3" fmla="*/ 424193 h 599000"/>
              <a:gd name="connsiteX4" fmla="*/ 0 w 1841853"/>
              <a:gd name="connsiteY4" fmla="*/ 317130 h 599000"/>
              <a:gd name="connsiteX5" fmla="*/ 1456619 w 1841853"/>
              <a:gd name="connsiteY5" fmla="*/ 320305 h 599000"/>
              <a:gd name="connsiteX6" fmla="*/ 1790063 w 1841853"/>
              <a:gd name="connsiteY6" fmla="*/ 0 h 599000"/>
              <a:gd name="connsiteX7" fmla="*/ 1802342 w 1841853"/>
              <a:gd name="connsiteY7" fmla="*/ 48667 h 599000"/>
              <a:gd name="connsiteX8" fmla="*/ 1820686 w 1841853"/>
              <a:gd name="connsiteY8" fmla="*/ 98761 h 599000"/>
              <a:gd name="connsiteX9" fmla="*/ 1841853 w 1841853"/>
              <a:gd name="connsiteY9" fmla="*/ 150972 h 599000"/>
              <a:gd name="connsiteX10" fmla="*/ 1840442 w 1841853"/>
              <a:gd name="connsiteY10" fmla="*/ 222939 h 599000"/>
              <a:gd name="connsiteX11" fmla="*/ 1453092 w 1841853"/>
              <a:gd name="connsiteY11" fmla="*/ 599000 h 599000"/>
              <a:gd name="connsiteX12" fmla="*/ 33161 w 1841853"/>
              <a:gd name="connsiteY12" fmla="*/ 599000 h 599000"/>
              <a:gd name="connsiteX0" fmla="*/ 33161 w 1878737"/>
              <a:gd name="connsiteY0" fmla="*/ 599000 h 599000"/>
              <a:gd name="connsiteX1" fmla="*/ 58561 w 1878737"/>
              <a:gd name="connsiteY1" fmla="*/ 510805 h 599000"/>
              <a:gd name="connsiteX2" fmla="*/ 88264 w 1878737"/>
              <a:gd name="connsiteY2" fmla="*/ 466725 h 599000"/>
              <a:gd name="connsiteX3" fmla="*/ 37602 w 1878737"/>
              <a:gd name="connsiteY3" fmla="*/ 424193 h 599000"/>
              <a:gd name="connsiteX4" fmla="*/ 0 w 1878737"/>
              <a:gd name="connsiteY4" fmla="*/ 317130 h 599000"/>
              <a:gd name="connsiteX5" fmla="*/ 1456619 w 1878737"/>
              <a:gd name="connsiteY5" fmla="*/ 320305 h 599000"/>
              <a:gd name="connsiteX6" fmla="*/ 1790063 w 1878737"/>
              <a:gd name="connsiteY6" fmla="*/ 0 h 599000"/>
              <a:gd name="connsiteX7" fmla="*/ 1802342 w 1878737"/>
              <a:gd name="connsiteY7" fmla="*/ 48667 h 599000"/>
              <a:gd name="connsiteX8" fmla="*/ 1820686 w 1878737"/>
              <a:gd name="connsiteY8" fmla="*/ 98761 h 599000"/>
              <a:gd name="connsiteX9" fmla="*/ 1841853 w 1878737"/>
              <a:gd name="connsiteY9" fmla="*/ 150972 h 599000"/>
              <a:gd name="connsiteX10" fmla="*/ 1840442 w 1878737"/>
              <a:gd name="connsiteY10" fmla="*/ 222939 h 599000"/>
              <a:gd name="connsiteX11" fmla="*/ 1453092 w 1878737"/>
              <a:gd name="connsiteY11" fmla="*/ 599000 h 599000"/>
              <a:gd name="connsiteX12" fmla="*/ 33161 w 1878737"/>
              <a:gd name="connsiteY12" fmla="*/ 599000 h 599000"/>
              <a:gd name="connsiteX0" fmla="*/ 33161 w 1841853"/>
              <a:gd name="connsiteY0" fmla="*/ 599000 h 599000"/>
              <a:gd name="connsiteX1" fmla="*/ 58561 w 1841853"/>
              <a:gd name="connsiteY1" fmla="*/ 510805 h 599000"/>
              <a:gd name="connsiteX2" fmla="*/ 88264 w 1841853"/>
              <a:gd name="connsiteY2" fmla="*/ 466725 h 599000"/>
              <a:gd name="connsiteX3" fmla="*/ 37602 w 1841853"/>
              <a:gd name="connsiteY3" fmla="*/ 424193 h 599000"/>
              <a:gd name="connsiteX4" fmla="*/ 0 w 1841853"/>
              <a:gd name="connsiteY4" fmla="*/ 317130 h 599000"/>
              <a:gd name="connsiteX5" fmla="*/ 1456619 w 1841853"/>
              <a:gd name="connsiteY5" fmla="*/ 320305 h 599000"/>
              <a:gd name="connsiteX6" fmla="*/ 1790063 w 1841853"/>
              <a:gd name="connsiteY6" fmla="*/ 0 h 599000"/>
              <a:gd name="connsiteX7" fmla="*/ 1802342 w 1841853"/>
              <a:gd name="connsiteY7" fmla="*/ 48667 h 599000"/>
              <a:gd name="connsiteX8" fmla="*/ 1820686 w 1841853"/>
              <a:gd name="connsiteY8" fmla="*/ 98761 h 599000"/>
              <a:gd name="connsiteX9" fmla="*/ 1841853 w 1841853"/>
              <a:gd name="connsiteY9" fmla="*/ 150972 h 599000"/>
              <a:gd name="connsiteX10" fmla="*/ 1840442 w 1841853"/>
              <a:gd name="connsiteY10" fmla="*/ 222939 h 599000"/>
              <a:gd name="connsiteX11" fmla="*/ 1453092 w 1841853"/>
              <a:gd name="connsiteY11" fmla="*/ 599000 h 599000"/>
              <a:gd name="connsiteX12" fmla="*/ 33161 w 1841853"/>
              <a:gd name="connsiteY12" fmla="*/ 599000 h 599000"/>
              <a:gd name="connsiteX0" fmla="*/ 33161 w 1854634"/>
              <a:gd name="connsiteY0" fmla="*/ 599000 h 599000"/>
              <a:gd name="connsiteX1" fmla="*/ 58561 w 1854634"/>
              <a:gd name="connsiteY1" fmla="*/ 510805 h 599000"/>
              <a:gd name="connsiteX2" fmla="*/ 88264 w 1854634"/>
              <a:gd name="connsiteY2" fmla="*/ 466725 h 599000"/>
              <a:gd name="connsiteX3" fmla="*/ 37602 w 1854634"/>
              <a:gd name="connsiteY3" fmla="*/ 424193 h 599000"/>
              <a:gd name="connsiteX4" fmla="*/ 0 w 1854634"/>
              <a:gd name="connsiteY4" fmla="*/ 317130 h 599000"/>
              <a:gd name="connsiteX5" fmla="*/ 1456619 w 1854634"/>
              <a:gd name="connsiteY5" fmla="*/ 320305 h 599000"/>
              <a:gd name="connsiteX6" fmla="*/ 1790063 w 1854634"/>
              <a:gd name="connsiteY6" fmla="*/ 0 h 599000"/>
              <a:gd name="connsiteX7" fmla="*/ 1802342 w 1854634"/>
              <a:gd name="connsiteY7" fmla="*/ 48667 h 599000"/>
              <a:gd name="connsiteX8" fmla="*/ 1820686 w 1854634"/>
              <a:gd name="connsiteY8" fmla="*/ 98761 h 599000"/>
              <a:gd name="connsiteX9" fmla="*/ 1841853 w 1854634"/>
              <a:gd name="connsiteY9" fmla="*/ 150972 h 599000"/>
              <a:gd name="connsiteX10" fmla="*/ 1840442 w 1854634"/>
              <a:gd name="connsiteY10" fmla="*/ 222939 h 599000"/>
              <a:gd name="connsiteX11" fmla="*/ 1453092 w 1854634"/>
              <a:gd name="connsiteY11" fmla="*/ 599000 h 599000"/>
              <a:gd name="connsiteX12" fmla="*/ 33161 w 1854634"/>
              <a:gd name="connsiteY12" fmla="*/ 599000 h 599000"/>
              <a:gd name="connsiteX0" fmla="*/ 33161 w 1841853"/>
              <a:gd name="connsiteY0" fmla="*/ 599000 h 599000"/>
              <a:gd name="connsiteX1" fmla="*/ 58561 w 1841853"/>
              <a:gd name="connsiteY1" fmla="*/ 510805 h 599000"/>
              <a:gd name="connsiteX2" fmla="*/ 88264 w 1841853"/>
              <a:gd name="connsiteY2" fmla="*/ 466725 h 599000"/>
              <a:gd name="connsiteX3" fmla="*/ 37602 w 1841853"/>
              <a:gd name="connsiteY3" fmla="*/ 424193 h 599000"/>
              <a:gd name="connsiteX4" fmla="*/ 0 w 1841853"/>
              <a:gd name="connsiteY4" fmla="*/ 317130 h 599000"/>
              <a:gd name="connsiteX5" fmla="*/ 1456619 w 1841853"/>
              <a:gd name="connsiteY5" fmla="*/ 320305 h 599000"/>
              <a:gd name="connsiteX6" fmla="*/ 1790063 w 1841853"/>
              <a:gd name="connsiteY6" fmla="*/ 0 h 599000"/>
              <a:gd name="connsiteX7" fmla="*/ 1802342 w 1841853"/>
              <a:gd name="connsiteY7" fmla="*/ 48667 h 599000"/>
              <a:gd name="connsiteX8" fmla="*/ 1820686 w 1841853"/>
              <a:gd name="connsiteY8" fmla="*/ 98761 h 599000"/>
              <a:gd name="connsiteX9" fmla="*/ 1841853 w 1841853"/>
              <a:gd name="connsiteY9" fmla="*/ 150972 h 599000"/>
              <a:gd name="connsiteX10" fmla="*/ 1840442 w 1841853"/>
              <a:gd name="connsiteY10" fmla="*/ 222939 h 599000"/>
              <a:gd name="connsiteX11" fmla="*/ 1453092 w 1841853"/>
              <a:gd name="connsiteY11" fmla="*/ 599000 h 599000"/>
              <a:gd name="connsiteX12" fmla="*/ 33161 w 1841853"/>
              <a:gd name="connsiteY12" fmla="*/ 599000 h 599000"/>
              <a:gd name="connsiteX0" fmla="*/ 33161 w 1857062"/>
              <a:gd name="connsiteY0" fmla="*/ 599000 h 599000"/>
              <a:gd name="connsiteX1" fmla="*/ 58561 w 1857062"/>
              <a:gd name="connsiteY1" fmla="*/ 510805 h 599000"/>
              <a:gd name="connsiteX2" fmla="*/ 88264 w 1857062"/>
              <a:gd name="connsiteY2" fmla="*/ 466725 h 599000"/>
              <a:gd name="connsiteX3" fmla="*/ 37602 w 1857062"/>
              <a:gd name="connsiteY3" fmla="*/ 424193 h 599000"/>
              <a:gd name="connsiteX4" fmla="*/ 0 w 1857062"/>
              <a:gd name="connsiteY4" fmla="*/ 317130 h 599000"/>
              <a:gd name="connsiteX5" fmla="*/ 1456619 w 1857062"/>
              <a:gd name="connsiteY5" fmla="*/ 320305 h 599000"/>
              <a:gd name="connsiteX6" fmla="*/ 1790063 w 1857062"/>
              <a:gd name="connsiteY6" fmla="*/ 0 h 599000"/>
              <a:gd name="connsiteX7" fmla="*/ 1802342 w 1857062"/>
              <a:gd name="connsiteY7" fmla="*/ 48667 h 599000"/>
              <a:gd name="connsiteX8" fmla="*/ 1820686 w 1857062"/>
              <a:gd name="connsiteY8" fmla="*/ 98761 h 599000"/>
              <a:gd name="connsiteX9" fmla="*/ 1841853 w 1857062"/>
              <a:gd name="connsiteY9" fmla="*/ 150972 h 599000"/>
              <a:gd name="connsiteX10" fmla="*/ 1840442 w 1857062"/>
              <a:gd name="connsiteY10" fmla="*/ 222939 h 599000"/>
              <a:gd name="connsiteX11" fmla="*/ 1453092 w 1857062"/>
              <a:gd name="connsiteY11" fmla="*/ 599000 h 599000"/>
              <a:gd name="connsiteX12" fmla="*/ 33161 w 1857062"/>
              <a:gd name="connsiteY12" fmla="*/ 599000 h 599000"/>
              <a:gd name="connsiteX0" fmla="*/ 33161 w 1848021"/>
              <a:gd name="connsiteY0" fmla="*/ 599000 h 599000"/>
              <a:gd name="connsiteX1" fmla="*/ 58561 w 1848021"/>
              <a:gd name="connsiteY1" fmla="*/ 510805 h 599000"/>
              <a:gd name="connsiteX2" fmla="*/ 88264 w 1848021"/>
              <a:gd name="connsiteY2" fmla="*/ 466725 h 599000"/>
              <a:gd name="connsiteX3" fmla="*/ 37602 w 1848021"/>
              <a:gd name="connsiteY3" fmla="*/ 424193 h 599000"/>
              <a:gd name="connsiteX4" fmla="*/ 0 w 1848021"/>
              <a:gd name="connsiteY4" fmla="*/ 317130 h 599000"/>
              <a:gd name="connsiteX5" fmla="*/ 1456619 w 1848021"/>
              <a:gd name="connsiteY5" fmla="*/ 320305 h 599000"/>
              <a:gd name="connsiteX6" fmla="*/ 1790063 w 1848021"/>
              <a:gd name="connsiteY6" fmla="*/ 0 h 599000"/>
              <a:gd name="connsiteX7" fmla="*/ 1802342 w 1848021"/>
              <a:gd name="connsiteY7" fmla="*/ 48667 h 599000"/>
              <a:gd name="connsiteX8" fmla="*/ 1820686 w 1848021"/>
              <a:gd name="connsiteY8" fmla="*/ 98761 h 599000"/>
              <a:gd name="connsiteX9" fmla="*/ 1841853 w 1848021"/>
              <a:gd name="connsiteY9" fmla="*/ 150972 h 599000"/>
              <a:gd name="connsiteX10" fmla="*/ 1827742 w 1848021"/>
              <a:gd name="connsiteY10" fmla="*/ 207064 h 599000"/>
              <a:gd name="connsiteX11" fmla="*/ 1453092 w 1848021"/>
              <a:gd name="connsiteY11" fmla="*/ 599000 h 599000"/>
              <a:gd name="connsiteX12" fmla="*/ 33161 w 1848021"/>
              <a:gd name="connsiteY12" fmla="*/ 599000 h 599000"/>
              <a:gd name="connsiteX0" fmla="*/ 33161 w 1848021"/>
              <a:gd name="connsiteY0" fmla="*/ 599000 h 599000"/>
              <a:gd name="connsiteX1" fmla="*/ 58561 w 1848021"/>
              <a:gd name="connsiteY1" fmla="*/ 510805 h 599000"/>
              <a:gd name="connsiteX2" fmla="*/ 88264 w 1848021"/>
              <a:gd name="connsiteY2" fmla="*/ 466725 h 599000"/>
              <a:gd name="connsiteX3" fmla="*/ 37602 w 1848021"/>
              <a:gd name="connsiteY3" fmla="*/ 424193 h 599000"/>
              <a:gd name="connsiteX4" fmla="*/ 0 w 1848021"/>
              <a:gd name="connsiteY4" fmla="*/ 317130 h 599000"/>
              <a:gd name="connsiteX5" fmla="*/ 1456619 w 1848021"/>
              <a:gd name="connsiteY5" fmla="*/ 320305 h 599000"/>
              <a:gd name="connsiteX6" fmla="*/ 1790063 w 1848021"/>
              <a:gd name="connsiteY6" fmla="*/ 0 h 599000"/>
              <a:gd name="connsiteX7" fmla="*/ 1811867 w 1848021"/>
              <a:gd name="connsiteY7" fmla="*/ 48667 h 599000"/>
              <a:gd name="connsiteX8" fmla="*/ 1820686 w 1848021"/>
              <a:gd name="connsiteY8" fmla="*/ 98761 h 599000"/>
              <a:gd name="connsiteX9" fmla="*/ 1841853 w 1848021"/>
              <a:gd name="connsiteY9" fmla="*/ 150972 h 599000"/>
              <a:gd name="connsiteX10" fmla="*/ 1827742 w 1848021"/>
              <a:gd name="connsiteY10" fmla="*/ 207064 h 599000"/>
              <a:gd name="connsiteX11" fmla="*/ 1453092 w 1848021"/>
              <a:gd name="connsiteY11" fmla="*/ 599000 h 599000"/>
              <a:gd name="connsiteX12" fmla="*/ 33161 w 1848021"/>
              <a:gd name="connsiteY12" fmla="*/ 599000 h 599000"/>
              <a:gd name="connsiteX0" fmla="*/ 40977 w 1848021"/>
              <a:gd name="connsiteY0" fmla="*/ 571646 h 599000"/>
              <a:gd name="connsiteX1" fmla="*/ 58561 w 1848021"/>
              <a:gd name="connsiteY1" fmla="*/ 510805 h 599000"/>
              <a:gd name="connsiteX2" fmla="*/ 88264 w 1848021"/>
              <a:gd name="connsiteY2" fmla="*/ 466725 h 599000"/>
              <a:gd name="connsiteX3" fmla="*/ 37602 w 1848021"/>
              <a:gd name="connsiteY3" fmla="*/ 424193 h 599000"/>
              <a:gd name="connsiteX4" fmla="*/ 0 w 1848021"/>
              <a:gd name="connsiteY4" fmla="*/ 317130 h 599000"/>
              <a:gd name="connsiteX5" fmla="*/ 1456619 w 1848021"/>
              <a:gd name="connsiteY5" fmla="*/ 320305 h 599000"/>
              <a:gd name="connsiteX6" fmla="*/ 1790063 w 1848021"/>
              <a:gd name="connsiteY6" fmla="*/ 0 h 599000"/>
              <a:gd name="connsiteX7" fmla="*/ 1811867 w 1848021"/>
              <a:gd name="connsiteY7" fmla="*/ 48667 h 599000"/>
              <a:gd name="connsiteX8" fmla="*/ 1820686 w 1848021"/>
              <a:gd name="connsiteY8" fmla="*/ 98761 h 599000"/>
              <a:gd name="connsiteX9" fmla="*/ 1841853 w 1848021"/>
              <a:gd name="connsiteY9" fmla="*/ 150972 h 599000"/>
              <a:gd name="connsiteX10" fmla="*/ 1827742 w 1848021"/>
              <a:gd name="connsiteY10" fmla="*/ 207064 h 599000"/>
              <a:gd name="connsiteX11" fmla="*/ 1453092 w 1848021"/>
              <a:gd name="connsiteY11" fmla="*/ 599000 h 599000"/>
              <a:gd name="connsiteX12" fmla="*/ 40977 w 1848021"/>
              <a:gd name="connsiteY12" fmla="*/ 571646 h 599000"/>
              <a:gd name="connsiteX0" fmla="*/ 40977 w 1859040"/>
              <a:gd name="connsiteY0" fmla="*/ 571646 h 571646"/>
              <a:gd name="connsiteX1" fmla="*/ 58561 w 1859040"/>
              <a:gd name="connsiteY1" fmla="*/ 510805 h 571646"/>
              <a:gd name="connsiteX2" fmla="*/ 88264 w 1859040"/>
              <a:gd name="connsiteY2" fmla="*/ 466725 h 571646"/>
              <a:gd name="connsiteX3" fmla="*/ 37602 w 1859040"/>
              <a:gd name="connsiteY3" fmla="*/ 424193 h 571646"/>
              <a:gd name="connsiteX4" fmla="*/ 0 w 1859040"/>
              <a:gd name="connsiteY4" fmla="*/ 317130 h 571646"/>
              <a:gd name="connsiteX5" fmla="*/ 1456619 w 1859040"/>
              <a:gd name="connsiteY5" fmla="*/ 320305 h 571646"/>
              <a:gd name="connsiteX6" fmla="*/ 1790063 w 1859040"/>
              <a:gd name="connsiteY6" fmla="*/ 0 h 571646"/>
              <a:gd name="connsiteX7" fmla="*/ 1811867 w 1859040"/>
              <a:gd name="connsiteY7" fmla="*/ 48667 h 571646"/>
              <a:gd name="connsiteX8" fmla="*/ 1820686 w 1859040"/>
              <a:gd name="connsiteY8" fmla="*/ 98761 h 571646"/>
              <a:gd name="connsiteX9" fmla="*/ 1841853 w 1859040"/>
              <a:gd name="connsiteY9" fmla="*/ 150972 h 571646"/>
              <a:gd name="connsiteX10" fmla="*/ 1827742 w 1859040"/>
              <a:gd name="connsiteY10" fmla="*/ 207064 h 571646"/>
              <a:gd name="connsiteX11" fmla="*/ 1453092 w 1859040"/>
              <a:gd name="connsiteY11" fmla="*/ 567739 h 571646"/>
              <a:gd name="connsiteX12" fmla="*/ 40977 w 1859040"/>
              <a:gd name="connsiteY12" fmla="*/ 571646 h 571646"/>
              <a:gd name="connsiteX0" fmla="*/ 40977 w 1827742"/>
              <a:gd name="connsiteY0" fmla="*/ 571646 h 571646"/>
              <a:gd name="connsiteX1" fmla="*/ 58561 w 1827742"/>
              <a:gd name="connsiteY1" fmla="*/ 510805 h 571646"/>
              <a:gd name="connsiteX2" fmla="*/ 88264 w 1827742"/>
              <a:gd name="connsiteY2" fmla="*/ 466725 h 571646"/>
              <a:gd name="connsiteX3" fmla="*/ 37602 w 1827742"/>
              <a:gd name="connsiteY3" fmla="*/ 424193 h 571646"/>
              <a:gd name="connsiteX4" fmla="*/ 0 w 1827742"/>
              <a:gd name="connsiteY4" fmla="*/ 317130 h 571646"/>
              <a:gd name="connsiteX5" fmla="*/ 1456619 w 1827742"/>
              <a:gd name="connsiteY5" fmla="*/ 320305 h 571646"/>
              <a:gd name="connsiteX6" fmla="*/ 1790063 w 1827742"/>
              <a:gd name="connsiteY6" fmla="*/ 0 h 571646"/>
              <a:gd name="connsiteX7" fmla="*/ 1811867 w 1827742"/>
              <a:gd name="connsiteY7" fmla="*/ 48667 h 571646"/>
              <a:gd name="connsiteX8" fmla="*/ 1820686 w 1827742"/>
              <a:gd name="connsiteY8" fmla="*/ 98761 h 571646"/>
              <a:gd name="connsiteX9" fmla="*/ 1827742 w 1827742"/>
              <a:gd name="connsiteY9" fmla="*/ 207064 h 571646"/>
              <a:gd name="connsiteX10" fmla="*/ 1453092 w 1827742"/>
              <a:gd name="connsiteY10" fmla="*/ 567739 h 571646"/>
              <a:gd name="connsiteX11" fmla="*/ 40977 w 1827742"/>
              <a:gd name="connsiteY11" fmla="*/ 571646 h 571646"/>
              <a:gd name="connsiteX0" fmla="*/ 40977 w 1839465"/>
              <a:gd name="connsiteY0" fmla="*/ 571646 h 571646"/>
              <a:gd name="connsiteX1" fmla="*/ 58561 w 1839465"/>
              <a:gd name="connsiteY1" fmla="*/ 510805 h 571646"/>
              <a:gd name="connsiteX2" fmla="*/ 88264 w 1839465"/>
              <a:gd name="connsiteY2" fmla="*/ 466725 h 571646"/>
              <a:gd name="connsiteX3" fmla="*/ 37602 w 1839465"/>
              <a:gd name="connsiteY3" fmla="*/ 424193 h 571646"/>
              <a:gd name="connsiteX4" fmla="*/ 0 w 1839465"/>
              <a:gd name="connsiteY4" fmla="*/ 317130 h 571646"/>
              <a:gd name="connsiteX5" fmla="*/ 1456619 w 1839465"/>
              <a:gd name="connsiteY5" fmla="*/ 320305 h 571646"/>
              <a:gd name="connsiteX6" fmla="*/ 1790063 w 1839465"/>
              <a:gd name="connsiteY6" fmla="*/ 0 h 571646"/>
              <a:gd name="connsiteX7" fmla="*/ 1811867 w 1839465"/>
              <a:gd name="connsiteY7" fmla="*/ 48667 h 571646"/>
              <a:gd name="connsiteX8" fmla="*/ 1820686 w 1839465"/>
              <a:gd name="connsiteY8" fmla="*/ 98761 h 571646"/>
              <a:gd name="connsiteX9" fmla="*/ 1839465 w 1839465"/>
              <a:gd name="connsiteY9" fmla="*/ 195341 h 571646"/>
              <a:gd name="connsiteX10" fmla="*/ 1453092 w 1839465"/>
              <a:gd name="connsiteY10" fmla="*/ 567739 h 571646"/>
              <a:gd name="connsiteX11" fmla="*/ 40977 w 1839465"/>
              <a:gd name="connsiteY11" fmla="*/ 571646 h 571646"/>
              <a:gd name="connsiteX0" fmla="*/ 40977 w 1839510"/>
              <a:gd name="connsiteY0" fmla="*/ 571646 h 571646"/>
              <a:gd name="connsiteX1" fmla="*/ 58561 w 1839510"/>
              <a:gd name="connsiteY1" fmla="*/ 510805 h 571646"/>
              <a:gd name="connsiteX2" fmla="*/ 88264 w 1839510"/>
              <a:gd name="connsiteY2" fmla="*/ 466725 h 571646"/>
              <a:gd name="connsiteX3" fmla="*/ 37602 w 1839510"/>
              <a:gd name="connsiteY3" fmla="*/ 424193 h 571646"/>
              <a:gd name="connsiteX4" fmla="*/ 0 w 1839510"/>
              <a:gd name="connsiteY4" fmla="*/ 317130 h 571646"/>
              <a:gd name="connsiteX5" fmla="*/ 1456619 w 1839510"/>
              <a:gd name="connsiteY5" fmla="*/ 320305 h 571646"/>
              <a:gd name="connsiteX6" fmla="*/ 1790063 w 1839510"/>
              <a:gd name="connsiteY6" fmla="*/ 0 h 571646"/>
              <a:gd name="connsiteX7" fmla="*/ 1811867 w 1839510"/>
              <a:gd name="connsiteY7" fmla="*/ 48667 h 571646"/>
              <a:gd name="connsiteX8" fmla="*/ 1820686 w 1839510"/>
              <a:gd name="connsiteY8" fmla="*/ 98761 h 571646"/>
              <a:gd name="connsiteX9" fmla="*/ 1839465 w 1839510"/>
              <a:gd name="connsiteY9" fmla="*/ 195341 h 571646"/>
              <a:gd name="connsiteX10" fmla="*/ 1453092 w 1839510"/>
              <a:gd name="connsiteY10" fmla="*/ 567739 h 571646"/>
              <a:gd name="connsiteX11" fmla="*/ 40977 w 1839510"/>
              <a:gd name="connsiteY11" fmla="*/ 571646 h 571646"/>
              <a:gd name="connsiteX0" fmla="*/ 40977 w 1857683"/>
              <a:gd name="connsiteY0" fmla="*/ 571646 h 571646"/>
              <a:gd name="connsiteX1" fmla="*/ 58561 w 1857683"/>
              <a:gd name="connsiteY1" fmla="*/ 510805 h 571646"/>
              <a:gd name="connsiteX2" fmla="*/ 88264 w 1857683"/>
              <a:gd name="connsiteY2" fmla="*/ 466725 h 571646"/>
              <a:gd name="connsiteX3" fmla="*/ 37602 w 1857683"/>
              <a:gd name="connsiteY3" fmla="*/ 424193 h 571646"/>
              <a:gd name="connsiteX4" fmla="*/ 0 w 1857683"/>
              <a:gd name="connsiteY4" fmla="*/ 317130 h 571646"/>
              <a:gd name="connsiteX5" fmla="*/ 1456619 w 1857683"/>
              <a:gd name="connsiteY5" fmla="*/ 320305 h 571646"/>
              <a:gd name="connsiteX6" fmla="*/ 1790063 w 1857683"/>
              <a:gd name="connsiteY6" fmla="*/ 0 h 571646"/>
              <a:gd name="connsiteX7" fmla="*/ 1811867 w 1857683"/>
              <a:gd name="connsiteY7" fmla="*/ 48667 h 571646"/>
              <a:gd name="connsiteX8" fmla="*/ 1820686 w 1857683"/>
              <a:gd name="connsiteY8" fmla="*/ 98761 h 571646"/>
              <a:gd name="connsiteX9" fmla="*/ 1839465 w 1857683"/>
              <a:gd name="connsiteY9" fmla="*/ 195341 h 571646"/>
              <a:gd name="connsiteX10" fmla="*/ 1453092 w 1857683"/>
              <a:gd name="connsiteY10" fmla="*/ 567739 h 571646"/>
              <a:gd name="connsiteX11" fmla="*/ 40977 w 1857683"/>
              <a:gd name="connsiteY11" fmla="*/ 571646 h 571646"/>
              <a:gd name="connsiteX0" fmla="*/ 40977 w 1839583"/>
              <a:gd name="connsiteY0" fmla="*/ 571646 h 571646"/>
              <a:gd name="connsiteX1" fmla="*/ 58561 w 1839583"/>
              <a:gd name="connsiteY1" fmla="*/ 510805 h 571646"/>
              <a:gd name="connsiteX2" fmla="*/ 88264 w 1839583"/>
              <a:gd name="connsiteY2" fmla="*/ 466725 h 571646"/>
              <a:gd name="connsiteX3" fmla="*/ 37602 w 1839583"/>
              <a:gd name="connsiteY3" fmla="*/ 424193 h 571646"/>
              <a:gd name="connsiteX4" fmla="*/ 0 w 1839583"/>
              <a:gd name="connsiteY4" fmla="*/ 317130 h 571646"/>
              <a:gd name="connsiteX5" fmla="*/ 1456619 w 1839583"/>
              <a:gd name="connsiteY5" fmla="*/ 320305 h 571646"/>
              <a:gd name="connsiteX6" fmla="*/ 1790063 w 1839583"/>
              <a:gd name="connsiteY6" fmla="*/ 0 h 571646"/>
              <a:gd name="connsiteX7" fmla="*/ 1811867 w 1839583"/>
              <a:gd name="connsiteY7" fmla="*/ 48667 h 571646"/>
              <a:gd name="connsiteX8" fmla="*/ 1820686 w 1839583"/>
              <a:gd name="connsiteY8" fmla="*/ 98761 h 571646"/>
              <a:gd name="connsiteX9" fmla="*/ 1839465 w 1839583"/>
              <a:gd name="connsiteY9" fmla="*/ 195341 h 571646"/>
              <a:gd name="connsiteX10" fmla="*/ 1453092 w 1839583"/>
              <a:gd name="connsiteY10" fmla="*/ 567739 h 571646"/>
              <a:gd name="connsiteX11" fmla="*/ 40977 w 1839583"/>
              <a:gd name="connsiteY11" fmla="*/ 571646 h 571646"/>
              <a:gd name="connsiteX0" fmla="*/ 40977 w 1831772"/>
              <a:gd name="connsiteY0" fmla="*/ 571646 h 571646"/>
              <a:gd name="connsiteX1" fmla="*/ 58561 w 1831772"/>
              <a:gd name="connsiteY1" fmla="*/ 510805 h 571646"/>
              <a:gd name="connsiteX2" fmla="*/ 88264 w 1831772"/>
              <a:gd name="connsiteY2" fmla="*/ 466725 h 571646"/>
              <a:gd name="connsiteX3" fmla="*/ 37602 w 1831772"/>
              <a:gd name="connsiteY3" fmla="*/ 424193 h 571646"/>
              <a:gd name="connsiteX4" fmla="*/ 0 w 1831772"/>
              <a:gd name="connsiteY4" fmla="*/ 317130 h 571646"/>
              <a:gd name="connsiteX5" fmla="*/ 1456619 w 1831772"/>
              <a:gd name="connsiteY5" fmla="*/ 320305 h 571646"/>
              <a:gd name="connsiteX6" fmla="*/ 1790063 w 1831772"/>
              <a:gd name="connsiteY6" fmla="*/ 0 h 571646"/>
              <a:gd name="connsiteX7" fmla="*/ 1811867 w 1831772"/>
              <a:gd name="connsiteY7" fmla="*/ 48667 h 571646"/>
              <a:gd name="connsiteX8" fmla="*/ 1820686 w 1831772"/>
              <a:gd name="connsiteY8" fmla="*/ 98761 h 571646"/>
              <a:gd name="connsiteX9" fmla="*/ 1831650 w 1831772"/>
              <a:gd name="connsiteY9" fmla="*/ 175803 h 571646"/>
              <a:gd name="connsiteX10" fmla="*/ 1453092 w 1831772"/>
              <a:gd name="connsiteY10" fmla="*/ 567739 h 571646"/>
              <a:gd name="connsiteX11" fmla="*/ 40977 w 1831772"/>
              <a:gd name="connsiteY11" fmla="*/ 571646 h 571646"/>
              <a:gd name="connsiteX0" fmla="*/ 40977 w 1842273"/>
              <a:gd name="connsiteY0" fmla="*/ 571646 h 571646"/>
              <a:gd name="connsiteX1" fmla="*/ 58561 w 1842273"/>
              <a:gd name="connsiteY1" fmla="*/ 510805 h 571646"/>
              <a:gd name="connsiteX2" fmla="*/ 88264 w 1842273"/>
              <a:gd name="connsiteY2" fmla="*/ 466725 h 571646"/>
              <a:gd name="connsiteX3" fmla="*/ 37602 w 1842273"/>
              <a:gd name="connsiteY3" fmla="*/ 424193 h 571646"/>
              <a:gd name="connsiteX4" fmla="*/ 0 w 1842273"/>
              <a:gd name="connsiteY4" fmla="*/ 317130 h 571646"/>
              <a:gd name="connsiteX5" fmla="*/ 1456619 w 1842273"/>
              <a:gd name="connsiteY5" fmla="*/ 320305 h 571646"/>
              <a:gd name="connsiteX6" fmla="*/ 1790063 w 1842273"/>
              <a:gd name="connsiteY6" fmla="*/ 0 h 571646"/>
              <a:gd name="connsiteX7" fmla="*/ 1811867 w 1842273"/>
              <a:gd name="connsiteY7" fmla="*/ 48667 h 571646"/>
              <a:gd name="connsiteX8" fmla="*/ 1820686 w 1842273"/>
              <a:gd name="connsiteY8" fmla="*/ 98761 h 571646"/>
              <a:gd name="connsiteX9" fmla="*/ 1831650 w 1842273"/>
              <a:gd name="connsiteY9" fmla="*/ 175803 h 571646"/>
              <a:gd name="connsiteX10" fmla="*/ 1453092 w 1842273"/>
              <a:gd name="connsiteY10" fmla="*/ 567739 h 571646"/>
              <a:gd name="connsiteX11" fmla="*/ 40977 w 1842273"/>
              <a:gd name="connsiteY11" fmla="*/ 571646 h 571646"/>
              <a:gd name="connsiteX0" fmla="*/ 40977 w 1835510"/>
              <a:gd name="connsiteY0" fmla="*/ 571646 h 571646"/>
              <a:gd name="connsiteX1" fmla="*/ 58561 w 1835510"/>
              <a:gd name="connsiteY1" fmla="*/ 510805 h 571646"/>
              <a:gd name="connsiteX2" fmla="*/ 88264 w 1835510"/>
              <a:gd name="connsiteY2" fmla="*/ 466725 h 571646"/>
              <a:gd name="connsiteX3" fmla="*/ 37602 w 1835510"/>
              <a:gd name="connsiteY3" fmla="*/ 424193 h 571646"/>
              <a:gd name="connsiteX4" fmla="*/ 0 w 1835510"/>
              <a:gd name="connsiteY4" fmla="*/ 317130 h 571646"/>
              <a:gd name="connsiteX5" fmla="*/ 1456619 w 1835510"/>
              <a:gd name="connsiteY5" fmla="*/ 320305 h 571646"/>
              <a:gd name="connsiteX6" fmla="*/ 1790063 w 1835510"/>
              <a:gd name="connsiteY6" fmla="*/ 0 h 571646"/>
              <a:gd name="connsiteX7" fmla="*/ 1811867 w 1835510"/>
              <a:gd name="connsiteY7" fmla="*/ 48667 h 571646"/>
              <a:gd name="connsiteX8" fmla="*/ 1820686 w 1835510"/>
              <a:gd name="connsiteY8" fmla="*/ 98761 h 571646"/>
              <a:gd name="connsiteX9" fmla="*/ 1831650 w 1835510"/>
              <a:gd name="connsiteY9" fmla="*/ 175803 h 571646"/>
              <a:gd name="connsiteX10" fmla="*/ 1453092 w 1835510"/>
              <a:gd name="connsiteY10" fmla="*/ 567739 h 571646"/>
              <a:gd name="connsiteX11" fmla="*/ 40977 w 1835510"/>
              <a:gd name="connsiteY11" fmla="*/ 571646 h 571646"/>
              <a:gd name="connsiteX0" fmla="*/ 40977 w 1835510"/>
              <a:gd name="connsiteY0" fmla="*/ 594096 h 594096"/>
              <a:gd name="connsiteX1" fmla="*/ 58561 w 1835510"/>
              <a:gd name="connsiteY1" fmla="*/ 533255 h 594096"/>
              <a:gd name="connsiteX2" fmla="*/ 88264 w 1835510"/>
              <a:gd name="connsiteY2" fmla="*/ 489175 h 594096"/>
              <a:gd name="connsiteX3" fmla="*/ 37602 w 1835510"/>
              <a:gd name="connsiteY3" fmla="*/ 446643 h 594096"/>
              <a:gd name="connsiteX4" fmla="*/ 0 w 1835510"/>
              <a:gd name="connsiteY4" fmla="*/ 339580 h 594096"/>
              <a:gd name="connsiteX5" fmla="*/ 1456619 w 1835510"/>
              <a:gd name="connsiteY5" fmla="*/ 342755 h 594096"/>
              <a:gd name="connsiteX6" fmla="*/ 1815719 w 1835510"/>
              <a:gd name="connsiteY6" fmla="*/ 0 h 594096"/>
              <a:gd name="connsiteX7" fmla="*/ 1811867 w 1835510"/>
              <a:gd name="connsiteY7" fmla="*/ 71117 h 594096"/>
              <a:gd name="connsiteX8" fmla="*/ 1820686 w 1835510"/>
              <a:gd name="connsiteY8" fmla="*/ 121211 h 594096"/>
              <a:gd name="connsiteX9" fmla="*/ 1831650 w 1835510"/>
              <a:gd name="connsiteY9" fmla="*/ 198253 h 594096"/>
              <a:gd name="connsiteX10" fmla="*/ 1453092 w 1835510"/>
              <a:gd name="connsiteY10" fmla="*/ 590189 h 594096"/>
              <a:gd name="connsiteX11" fmla="*/ 40977 w 1835510"/>
              <a:gd name="connsiteY11" fmla="*/ 594096 h 594096"/>
              <a:gd name="connsiteX0" fmla="*/ 40977 w 1837548"/>
              <a:gd name="connsiteY0" fmla="*/ 594096 h 594096"/>
              <a:gd name="connsiteX1" fmla="*/ 58561 w 1837548"/>
              <a:gd name="connsiteY1" fmla="*/ 533255 h 594096"/>
              <a:gd name="connsiteX2" fmla="*/ 88264 w 1837548"/>
              <a:gd name="connsiteY2" fmla="*/ 489175 h 594096"/>
              <a:gd name="connsiteX3" fmla="*/ 37602 w 1837548"/>
              <a:gd name="connsiteY3" fmla="*/ 446643 h 594096"/>
              <a:gd name="connsiteX4" fmla="*/ 0 w 1837548"/>
              <a:gd name="connsiteY4" fmla="*/ 339580 h 594096"/>
              <a:gd name="connsiteX5" fmla="*/ 1456619 w 1837548"/>
              <a:gd name="connsiteY5" fmla="*/ 342755 h 594096"/>
              <a:gd name="connsiteX6" fmla="*/ 1815719 w 1837548"/>
              <a:gd name="connsiteY6" fmla="*/ 0 h 594096"/>
              <a:gd name="connsiteX7" fmla="*/ 1837523 w 1837548"/>
              <a:gd name="connsiteY7" fmla="*/ 80738 h 594096"/>
              <a:gd name="connsiteX8" fmla="*/ 1820686 w 1837548"/>
              <a:gd name="connsiteY8" fmla="*/ 121211 h 594096"/>
              <a:gd name="connsiteX9" fmla="*/ 1831650 w 1837548"/>
              <a:gd name="connsiteY9" fmla="*/ 198253 h 594096"/>
              <a:gd name="connsiteX10" fmla="*/ 1453092 w 1837548"/>
              <a:gd name="connsiteY10" fmla="*/ 590189 h 594096"/>
              <a:gd name="connsiteX11" fmla="*/ 40977 w 1837548"/>
              <a:gd name="connsiteY11" fmla="*/ 594096 h 594096"/>
              <a:gd name="connsiteX0" fmla="*/ 40977 w 1845553"/>
              <a:gd name="connsiteY0" fmla="*/ 594096 h 594096"/>
              <a:gd name="connsiteX1" fmla="*/ 58561 w 1845553"/>
              <a:gd name="connsiteY1" fmla="*/ 533255 h 594096"/>
              <a:gd name="connsiteX2" fmla="*/ 88264 w 1845553"/>
              <a:gd name="connsiteY2" fmla="*/ 489175 h 594096"/>
              <a:gd name="connsiteX3" fmla="*/ 37602 w 1845553"/>
              <a:gd name="connsiteY3" fmla="*/ 446643 h 594096"/>
              <a:gd name="connsiteX4" fmla="*/ 0 w 1845553"/>
              <a:gd name="connsiteY4" fmla="*/ 339580 h 594096"/>
              <a:gd name="connsiteX5" fmla="*/ 1456619 w 1845553"/>
              <a:gd name="connsiteY5" fmla="*/ 342755 h 594096"/>
              <a:gd name="connsiteX6" fmla="*/ 1815719 w 1845553"/>
              <a:gd name="connsiteY6" fmla="*/ 0 h 594096"/>
              <a:gd name="connsiteX7" fmla="*/ 1837523 w 1845553"/>
              <a:gd name="connsiteY7" fmla="*/ 80738 h 594096"/>
              <a:gd name="connsiteX8" fmla="*/ 1843135 w 1845553"/>
              <a:gd name="connsiteY8" fmla="*/ 134040 h 594096"/>
              <a:gd name="connsiteX9" fmla="*/ 1831650 w 1845553"/>
              <a:gd name="connsiteY9" fmla="*/ 198253 h 594096"/>
              <a:gd name="connsiteX10" fmla="*/ 1453092 w 1845553"/>
              <a:gd name="connsiteY10" fmla="*/ 590189 h 594096"/>
              <a:gd name="connsiteX11" fmla="*/ 40977 w 1845553"/>
              <a:gd name="connsiteY11" fmla="*/ 594096 h 594096"/>
              <a:gd name="connsiteX0" fmla="*/ 40977 w 1843135"/>
              <a:gd name="connsiteY0" fmla="*/ 594096 h 594096"/>
              <a:gd name="connsiteX1" fmla="*/ 58561 w 1843135"/>
              <a:gd name="connsiteY1" fmla="*/ 533255 h 594096"/>
              <a:gd name="connsiteX2" fmla="*/ 88264 w 1843135"/>
              <a:gd name="connsiteY2" fmla="*/ 489175 h 594096"/>
              <a:gd name="connsiteX3" fmla="*/ 37602 w 1843135"/>
              <a:gd name="connsiteY3" fmla="*/ 446643 h 594096"/>
              <a:gd name="connsiteX4" fmla="*/ 0 w 1843135"/>
              <a:gd name="connsiteY4" fmla="*/ 339580 h 594096"/>
              <a:gd name="connsiteX5" fmla="*/ 1456619 w 1843135"/>
              <a:gd name="connsiteY5" fmla="*/ 342755 h 594096"/>
              <a:gd name="connsiteX6" fmla="*/ 1815719 w 1843135"/>
              <a:gd name="connsiteY6" fmla="*/ 0 h 594096"/>
              <a:gd name="connsiteX7" fmla="*/ 1837523 w 1843135"/>
              <a:gd name="connsiteY7" fmla="*/ 80738 h 594096"/>
              <a:gd name="connsiteX8" fmla="*/ 1843135 w 1843135"/>
              <a:gd name="connsiteY8" fmla="*/ 134040 h 594096"/>
              <a:gd name="connsiteX9" fmla="*/ 1831650 w 1843135"/>
              <a:gd name="connsiteY9" fmla="*/ 198253 h 594096"/>
              <a:gd name="connsiteX10" fmla="*/ 1453092 w 1843135"/>
              <a:gd name="connsiteY10" fmla="*/ 590189 h 594096"/>
              <a:gd name="connsiteX11" fmla="*/ 40977 w 1843135"/>
              <a:gd name="connsiteY11" fmla="*/ 594096 h 594096"/>
              <a:gd name="connsiteX0" fmla="*/ 40977 w 1843135"/>
              <a:gd name="connsiteY0" fmla="*/ 594096 h 594096"/>
              <a:gd name="connsiteX1" fmla="*/ 32905 w 1843135"/>
              <a:gd name="connsiteY1" fmla="*/ 520427 h 594096"/>
              <a:gd name="connsiteX2" fmla="*/ 88264 w 1843135"/>
              <a:gd name="connsiteY2" fmla="*/ 489175 h 594096"/>
              <a:gd name="connsiteX3" fmla="*/ 37602 w 1843135"/>
              <a:gd name="connsiteY3" fmla="*/ 446643 h 594096"/>
              <a:gd name="connsiteX4" fmla="*/ 0 w 1843135"/>
              <a:gd name="connsiteY4" fmla="*/ 339580 h 594096"/>
              <a:gd name="connsiteX5" fmla="*/ 1456619 w 1843135"/>
              <a:gd name="connsiteY5" fmla="*/ 342755 h 594096"/>
              <a:gd name="connsiteX6" fmla="*/ 1815719 w 1843135"/>
              <a:gd name="connsiteY6" fmla="*/ 0 h 594096"/>
              <a:gd name="connsiteX7" fmla="*/ 1837523 w 1843135"/>
              <a:gd name="connsiteY7" fmla="*/ 80738 h 594096"/>
              <a:gd name="connsiteX8" fmla="*/ 1843135 w 1843135"/>
              <a:gd name="connsiteY8" fmla="*/ 134040 h 594096"/>
              <a:gd name="connsiteX9" fmla="*/ 1831650 w 1843135"/>
              <a:gd name="connsiteY9" fmla="*/ 198253 h 594096"/>
              <a:gd name="connsiteX10" fmla="*/ 1453092 w 1843135"/>
              <a:gd name="connsiteY10" fmla="*/ 590189 h 594096"/>
              <a:gd name="connsiteX11" fmla="*/ 40977 w 1843135"/>
              <a:gd name="connsiteY11" fmla="*/ 594096 h 594096"/>
              <a:gd name="connsiteX0" fmla="*/ 40977 w 1843135"/>
              <a:gd name="connsiteY0" fmla="*/ 594096 h 594096"/>
              <a:gd name="connsiteX1" fmla="*/ 32905 w 1843135"/>
              <a:gd name="connsiteY1" fmla="*/ 520427 h 594096"/>
              <a:gd name="connsiteX2" fmla="*/ 56194 w 1843135"/>
              <a:gd name="connsiteY2" fmla="*/ 476346 h 594096"/>
              <a:gd name="connsiteX3" fmla="*/ 37602 w 1843135"/>
              <a:gd name="connsiteY3" fmla="*/ 446643 h 594096"/>
              <a:gd name="connsiteX4" fmla="*/ 0 w 1843135"/>
              <a:gd name="connsiteY4" fmla="*/ 339580 h 594096"/>
              <a:gd name="connsiteX5" fmla="*/ 1456619 w 1843135"/>
              <a:gd name="connsiteY5" fmla="*/ 342755 h 594096"/>
              <a:gd name="connsiteX6" fmla="*/ 1815719 w 1843135"/>
              <a:gd name="connsiteY6" fmla="*/ 0 h 594096"/>
              <a:gd name="connsiteX7" fmla="*/ 1837523 w 1843135"/>
              <a:gd name="connsiteY7" fmla="*/ 80738 h 594096"/>
              <a:gd name="connsiteX8" fmla="*/ 1843135 w 1843135"/>
              <a:gd name="connsiteY8" fmla="*/ 134040 h 594096"/>
              <a:gd name="connsiteX9" fmla="*/ 1831650 w 1843135"/>
              <a:gd name="connsiteY9" fmla="*/ 198253 h 594096"/>
              <a:gd name="connsiteX10" fmla="*/ 1453092 w 1843135"/>
              <a:gd name="connsiteY10" fmla="*/ 590189 h 594096"/>
              <a:gd name="connsiteX11" fmla="*/ 40977 w 1843135"/>
              <a:gd name="connsiteY11" fmla="*/ 594096 h 594096"/>
              <a:gd name="connsiteX0" fmla="*/ 40977 w 1843135"/>
              <a:gd name="connsiteY0" fmla="*/ 594096 h 594096"/>
              <a:gd name="connsiteX1" fmla="*/ 32905 w 1843135"/>
              <a:gd name="connsiteY1" fmla="*/ 520427 h 594096"/>
              <a:gd name="connsiteX2" fmla="*/ 56194 w 1843135"/>
              <a:gd name="connsiteY2" fmla="*/ 476346 h 594096"/>
              <a:gd name="connsiteX3" fmla="*/ 88914 w 1843135"/>
              <a:gd name="connsiteY3" fmla="*/ 398537 h 594096"/>
              <a:gd name="connsiteX4" fmla="*/ 0 w 1843135"/>
              <a:gd name="connsiteY4" fmla="*/ 339580 h 594096"/>
              <a:gd name="connsiteX5" fmla="*/ 1456619 w 1843135"/>
              <a:gd name="connsiteY5" fmla="*/ 342755 h 594096"/>
              <a:gd name="connsiteX6" fmla="*/ 1815719 w 1843135"/>
              <a:gd name="connsiteY6" fmla="*/ 0 h 594096"/>
              <a:gd name="connsiteX7" fmla="*/ 1837523 w 1843135"/>
              <a:gd name="connsiteY7" fmla="*/ 80738 h 594096"/>
              <a:gd name="connsiteX8" fmla="*/ 1843135 w 1843135"/>
              <a:gd name="connsiteY8" fmla="*/ 134040 h 594096"/>
              <a:gd name="connsiteX9" fmla="*/ 1831650 w 1843135"/>
              <a:gd name="connsiteY9" fmla="*/ 198253 h 594096"/>
              <a:gd name="connsiteX10" fmla="*/ 1453092 w 1843135"/>
              <a:gd name="connsiteY10" fmla="*/ 590189 h 594096"/>
              <a:gd name="connsiteX11" fmla="*/ 40977 w 1843135"/>
              <a:gd name="connsiteY11" fmla="*/ 594096 h 594096"/>
              <a:gd name="connsiteX0" fmla="*/ 8264 w 1810422"/>
              <a:gd name="connsiteY0" fmla="*/ 594096 h 594096"/>
              <a:gd name="connsiteX1" fmla="*/ 192 w 1810422"/>
              <a:gd name="connsiteY1" fmla="*/ 520427 h 594096"/>
              <a:gd name="connsiteX2" fmla="*/ 23481 w 1810422"/>
              <a:gd name="connsiteY2" fmla="*/ 476346 h 594096"/>
              <a:gd name="connsiteX3" fmla="*/ 56201 w 1810422"/>
              <a:gd name="connsiteY3" fmla="*/ 398537 h 594096"/>
              <a:gd name="connsiteX4" fmla="*/ 2564 w 1810422"/>
              <a:gd name="connsiteY4" fmla="*/ 339580 h 594096"/>
              <a:gd name="connsiteX5" fmla="*/ 1423906 w 1810422"/>
              <a:gd name="connsiteY5" fmla="*/ 342755 h 594096"/>
              <a:gd name="connsiteX6" fmla="*/ 1783006 w 1810422"/>
              <a:gd name="connsiteY6" fmla="*/ 0 h 594096"/>
              <a:gd name="connsiteX7" fmla="*/ 1804810 w 1810422"/>
              <a:gd name="connsiteY7" fmla="*/ 80738 h 594096"/>
              <a:gd name="connsiteX8" fmla="*/ 1810422 w 1810422"/>
              <a:gd name="connsiteY8" fmla="*/ 134040 h 594096"/>
              <a:gd name="connsiteX9" fmla="*/ 1798937 w 1810422"/>
              <a:gd name="connsiteY9" fmla="*/ 198253 h 594096"/>
              <a:gd name="connsiteX10" fmla="*/ 1420379 w 1810422"/>
              <a:gd name="connsiteY10" fmla="*/ 590189 h 594096"/>
              <a:gd name="connsiteX11" fmla="*/ 8264 w 1810422"/>
              <a:gd name="connsiteY11" fmla="*/ 594096 h 594096"/>
              <a:gd name="connsiteX0" fmla="*/ 8264 w 1810422"/>
              <a:gd name="connsiteY0" fmla="*/ 594096 h 594096"/>
              <a:gd name="connsiteX1" fmla="*/ 192 w 1810422"/>
              <a:gd name="connsiteY1" fmla="*/ 520427 h 594096"/>
              <a:gd name="connsiteX2" fmla="*/ 23481 w 1810422"/>
              <a:gd name="connsiteY2" fmla="*/ 476346 h 594096"/>
              <a:gd name="connsiteX3" fmla="*/ 43373 w 1810422"/>
              <a:gd name="connsiteY3" fmla="*/ 401744 h 594096"/>
              <a:gd name="connsiteX4" fmla="*/ 2564 w 1810422"/>
              <a:gd name="connsiteY4" fmla="*/ 339580 h 594096"/>
              <a:gd name="connsiteX5" fmla="*/ 1423906 w 1810422"/>
              <a:gd name="connsiteY5" fmla="*/ 342755 h 594096"/>
              <a:gd name="connsiteX6" fmla="*/ 1783006 w 1810422"/>
              <a:gd name="connsiteY6" fmla="*/ 0 h 594096"/>
              <a:gd name="connsiteX7" fmla="*/ 1804810 w 1810422"/>
              <a:gd name="connsiteY7" fmla="*/ 80738 h 594096"/>
              <a:gd name="connsiteX8" fmla="*/ 1810422 w 1810422"/>
              <a:gd name="connsiteY8" fmla="*/ 134040 h 594096"/>
              <a:gd name="connsiteX9" fmla="*/ 1798937 w 1810422"/>
              <a:gd name="connsiteY9" fmla="*/ 198253 h 594096"/>
              <a:gd name="connsiteX10" fmla="*/ 1420379 w 1810422"/>
              <a:gd name="connsiteY10" fmla="*/ 590189 h 594096"/>
              <a:gd name="connsiteX11" fmla="*/ 8264 w 1810422"/>
              <a:gd name="connsiteY11" fmla="*/ 594096 h 594096"/>
              <a:gd name="connsiteX0" fmla="*/ 8264 w 1810422"/>
              <a:gd name="connsiteY0" fmla="*/ 594096 h 594096"/>
              <a:gd name="connsiteX1" fmla="*/ 192 w 1810422"/>
              <a:gd name="connsiteY1" fmla="*/ 520427 h 594096"/>
              <a:gd name="connsiteX2" fmla="*/ 23481 w 1810422"/>
              <a:gd name="connsiteY2" fmla="*/ 476346 h 594096"/>
              <a:gd name="connsiteX3" fmla="*/ 43373 w 1810422"/>
              <a:gd name="connsiteY3" fmla="*/ 401744 h 594096"/>
              <a:gd name="connsiteX4" fmla="*/ 2564 w 1810422"/>
              <a:gd name="connsiteY4" fmla="*/ 339580 h 594096"/>
              <a:gd name="connsiteX5" fmla="*/ 1423906 w 1810422"/>
              <a:gd name="connsiteY5" fmla="*/ 342755 h 594096"/>
              <a:gd name="connsiteX6" fmla="*/ 1783006 w 1810422"/>
              <a:gd name="connsiteY6" fmla="*/ 0 h 594096"/>
              <a:gd name="connsiteX7" fmla="*/ 1804810 w 1810422"/>
              <a:gd name="connsiteY7" fmla="*/ 80738 h 594096"/>
              <a:gd name="connsiteX8" fmla="*/ 1810422 w 1810422"/>
              <a:gd name="connsiteY8" fmla="*/ 134040 h 594096"/>
              <a:gd name="connsiteX9" fmla="*/ 1798937 w 1810422"/>
              <a:gd name="connsiteY9" fmla="*/ 198253 h 594096"/>
              <a:gd name="connsiteX10" fmla="*/ 1420379 w 1810422"/>
              <a:gd name="connsiteY10" fmla="*/ 590189 h 594096"/>
              <a:gd name="connsiteX11" fmla="*/ 8264 w 1810422"/>
              <a:gd name="connsiteY11" fmla="*/ 594096 h 594096"/>
              <a:gd name="connsiteX0" fmla="*/ 5700 w 1807858"/>
              <a:gd name="connsiteY0" fmla="*/ 594096 h 594096"/>
              <a:gd name="connsiteX1" fmla="*/ 4042 w 1807858"/>
              <a:gd name="connsiteY1" fmla="*/ 530048 h 594096"/>
              <a:gd name="connsiteX2" fmla="*/ 20917 w 1807858"/>
              <a:gd name="connsiteY2" fmla="*/ 476346 h 594096"/>
              <a:gd name="connsiteX3" fmla="*/ 40809 w 1807858"/>
              <a:gd name="connsiteY3" fmla="*/ 401744 h 594096"/>
              <a:gd name="connsiteX4" fmla="*/ 0 w 1807858"/>
              <a:gd name="connsiteY4" fmla="*/ 339580 h 594096"/>
              <a:gd name="connsiteX5" fmla="*/ 1421342 w 1807858"/>
              <a:gd name="connsiteY5" fmla="*/ 342755 h 594096"/>
              <a:gd name="connsiteX6" fmla="*/ 1780442 w 1807858"/>
              <a:gd name="connsiteY6" fmla="*/ 0 h 594096"/>
              <a:gd name="connsiteX7" fmla="*/ 1802246 w 1807858"/>
              <a:gd name="connsiteY7" fmla="*/ 80738 h 594096"/>
              <a:gd name="connsiteX8" fmla="*/ 1807858 w 1807858"/>
              <a:gd name="connsiteY8" fmla="*/ 134040 h 594096"/>
              <a:gd name="connsiteX9" fmla="*/ 1796373 w 1807858"/>
              <a:gd name="connsiteY9" fmla="*/ 198253 h 594096"/>
              <a:gd name="connsiteX10" fmla="*/ 1417815 w 1807858"/>
              <a:gd name="connsiteY10" fmla="*/ 590189 h 594096"/>
              <a:gd name="connsiteX11" fmla="*/ 5700 w 1807858"/>
              <a:gd name="connsiteY11" fmla="*/ 594096 h 5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7858" h="594096">
                <a:moveTo>
                  <a:pt x="5700" y="594096"/>
                </a:moveTo>
                <a:cubicBezTo>
                  <a:pt x="5147" y="572747"/>
                  <a:pt x="4595" y="551397"/>
                  <a:pt x="4042" y="530048"/>
                </a:cubicBezTo>
                <a:cubicBezTo>
                  <a:pt x="1243" y="507946"/>
                  <a:pt x="23716" y="498448"/>
                  <a:pt x="20917" y="476346"/>
                </a:cubicBezTo>
                <a:lnTo>
                  <a:pt x="40809" y="401744"/>
                </a:lnTo>
                <a:cubicBezTo>
                  <a:pt x="27206" y="381023"/>
                  <a:pt x="10396" y="369923"/>
                  <a:pt x="0" y="339580"/>
                </a:cubicBezTo>
                <a:lnTo>
                  <a:pt x="1421342" y="342755"/>
                </a:lnTo>
                <a:lnTo>
                  <a:pt x="1780442" y="0"/>
                </a:lnTo>
                <a:cubicBezTo>
                  <a:pt x="1779266" y="9407"/>
                  <a:pt x="1797677" y="58398"/>
                  <a:pt x="1802246" y="80738"/>
                </a:cubicBezTo>
                <a:cubicBezTo>
                  <a:pt x="1806815" y="103078"/>
                  <a:pt x="1805977" y="113109"/>
                  <a:pt x="1807858" y="134040"/>
                </a:cubicBezTo>
                <a:cubicBezTo>
                  <a:pt x="1807704" y="179062"/>
                  <a:pt x="1807497" y="181299"/>
                  <a:pt x="1796373" y="198253"/>
                </a:cubicBezTo>
                <a:cubicBezTo>
                  <a:pt x="1748490" y="271231"/>
                  <a:pt x="1546932" y="464835"/>
                  <a:pt x="1417815" y="590189"/>
                </a:cubicBezTo>
                <a:lnTo>
                  <a:pt x="5700" y="594096"/>
                </a:lnTo>
                <a:close/>
              </a:path>
            </a:pathLst>
          </a:custGeom>
          <a:solidFill>
            <a:srgbClr val="FF0000">
              <a:alpha val="4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4191000" y="3233078"/>
            <a:ext cx="2133600" cy="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4181595" y="4760640"/>
            <a:ext cx="2151276" cy="864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6319146" y="3697316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202870" y="2086928"/>
            <a:ext cx="2105560" cy="555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6318665" y="1030143"/>
            <a:ext cx="1061366" cy="105734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314961" y="2070612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376509" y="1031960"/>
            <a:ext cx="1415" cy="268728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4191000" y="1020683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4196935" y="2069181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316450" y="2183364"/>
            <a:ext cx="1058836" cy="1060035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4800" y="-208240"/>
            <a:ext cx="857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Adapted Davis (2010) Methodology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reeform 42"/>
          <p:cNvSpPr/>
          <p:nvPr/>
        </p:nvSpPr>
        <p:spPr>
          <a:xfrm rot="16200000">
            <a:off x="5855744" y="3785060"/>
            <a:ext cx="1513028" cy="257023"/>
          </a:xfrm>
          <a:custGeom>
            <a:avLst/>
            <a:gdLst>
              <a:gd name="connsiteX0" fmla="*/ 92927 w 2174488"/>
              <a:gd name="connsiteY0" fmla="*/ 0 h 216829"/>
              <a:gd name="connsiteX1" fmla="*/ 24780 w 2174488"/>
              <a:gd name="connsiteY1" fmla="*/ 43366 h 216829"/>
              <a:gd name="connsiteX2" fmla="*/ 0 w 2174488"/>
              <a:gd name="connsiteY2" fmla="*/ 99122 h 216829"/>
              <a:gd name="connsiteX3" fmla="*/ 24780 w 2174488"/>
              <a:gd name="connsiteY3" fmla="*/ 154878 h 216829"/>
              <a:gd name="connsiteX4" fmla="*/ 86732 w 2174488"/>
              <a:gd name="connsiteY4" fmla="*/ 167269 h 216829"/>
              <a:gd name="connsiteX5" fmla="*/ 179659 w 2174488"/>
              <a:gd name="connsiteY5" fmla="*/ 148683 h 216829"/>
              <a:gd name="connsiteX6" fmla="*/ 297366 w 2174488"/>
              <a:gd name="connsiteY6" fmla="*/ 123903 h 216829"/>
              <a:gd name="connsiteX7" fmla="*/ 458439 w 2174488"/>
              <a:gd name="connsiteY7" fmla="*/ 86732 h 216829"/>
              <a:gd name="connsiteX8" fmla="*/ 563756 w 2174488"/>
              <a:gd name="connsiteY8" fmla="*/ 74342 h 216829"/>
              <a:gd name="connsiteX9" fmla="*/ 675268 w 2174488"/>
              <a:gd name="connsiteY9" fmla="*/ 68147 h 216829"/>
              <a:gd name="connsiteX10" fmla="*/ 762000 w 2174488"/>
              <a:gd name="connsiteY10" fmla="*/ 74342 h 216829"/>
              <a:gd name="connsiteX11" fmla="*/ 848732 w 2174488"/>
              <a:gd name="connsiteY11" fmla="*/ 105317 h 216829"/>
              <a:gd name="connsiteX12" fmla="*/ 873512 w 2174488"/>
              <a:gd name="connsiteY12" fmla="*/ 154878 h 216829"/>
              <a:gd name="connsiteX13" fmla="*/ 873512 w 2174488"/>
              <a:gd name="connsiteY13" fmla="*/ 154878 h 216829"/>
              <a:gd name="connsiteX14" fmla="*/ 879707 w 2174488"/>
              <a:gd name="connsiteY14" fmla="*/ 216829 h 216829"/>
              <a:gd name="connsiteX15" fmla="*/ 923073 w 2174488"/>
              <a:gd name="connsiteY15" fmla="*/ 173464 h 216829"/>
              <a:gd name="connsiteX16" fmla="*/ 985024 w 2174488"/>
              <a:gd name="connsiteY16" fmla="*/ 123903 h 216829"/>
              <a:gd name="connsiteX17" fmla="*/ 1053171 w 2174488"/>
              <a:gd name="connsiteY17" fmla="*/ 86732 h 216829"/>
              <a:gd name="connsiteX18" fmla="*/ 1164683 w 2174488"/>
              <a:gd name="connsiteY18" fmla="*/ 68147 h 216829"/>
              <a:gd name="connsiteX19" fmla="*/ 1282390 w 2174488"/>
              <a:gd name="connsiteY19" fmla="*/ 80537 h 216829"/>
              <a:gd name="connsiteX20" fmla="*/ 1369122 w 2174488"/>
              <a:gd name="connsiteY20" fmla="*/ 111512 h 216829"/>
              <a:gd name="connsiteX21" fmla="*/ 1449659 w 2174488"/>
              <a:gd name="connsiteY21" fmla="*/ 136293 h 216829"/>
              <a:gd name="connsiteX22" fmla="*/ 1604537 w 2174488"/>
              <a:gd name="connsiteY22" fmla="*/ 167269 h 216829"/>
              <a:gd name="connsiteX23" fmla="*/ 1685073 w 2174488"/>
              <a:gd name="connsiteY23" fmla="*/ 179659 h 216829"/>
              <a:gd name="connsiteX24" fmla="*/ 1778000 w 2174488"/>
              <a:gd name="connsiteY24" fmla="*/ 185854 h 216829"/>
              <a:gd name="connsiteX25" fmla="*/ 1883317 w 2174488"/>
              <a:gd name="connsiteY25" fmla="*/ 179659 h 216829"/>
              <a:gd name="connsiteX26" fmla="*/ 1951463 w 2174488"/>
              <a:gd name="connsiteY26" fmla="*/ 154878 h 216829"/>
              <a:gd name="connsiteX27" fmla="*/ 2038195 w 2174488"/>
              <a:gd name="connsiteY27" fmla="*/ 130098 h 216829"/>
              <a:gd name="connsiteX28" fmla="*/ 2038195 w 2174488"/>
              <a:gd name="connsiteY28" fmla="*/ 130098 h 216829"/>
              <a:gd name="connsiteX29" fmla="*/ 2137317 w 2174488"/>
              <a:gd name="connsiteY29" fmla="*/ 80537 h 216829"/>
              <a:gd name="connsiteX30" fmla="*/ 2174488 w 2174488"/>
              <a:gd name="connsiteY30" fmla="*/ 37171 h 216829"/>
              <a:gd name="connsiteX31" fmla="*/ 2174488 w 2174488"/>
              <a:gd name="connsiteY31" fmla="*/ 37171 h 216829"/>
              <a:gd name="connsiteX0" fmla="*/ 60774 w 2174488"/>
              <a:gd name="connsiteY0" fmla="*/ 0 h 258051"/>
              <a:gd name="connsiteX1" fmla="*/ 24780 w 2174488"/>
              <a:gd name="connsiteY1" fmla="*/ 84588 h 258051"/>
              <a:gd name="connsiteX2" fmla="*/ 0 w 2174488"/>
              <a:gd name="connsiteY2" fmla="*/ 140344 h 258051"/>
              <a:gd name="connsiteX3" fmla="*/ 24780 w 2174488"/>
              <a:gd name="connsiteY3" fmla="*/ 196100 h 258051"/>
              <a:gd name="connsiteX4" fmla="*/ 86732 w 2174488"/>
              <a:gd name="connsiteY4" fmla="*/ 208491 h 258051"/>
              <a:gd name="connsiteX5" fmla="*/ 179659 w 2174488"/>
              <a:gd name="connsiteY5" fmla="*/ 189905 h 258051"/>
              <a:gd name="connsiteX6" fmla="*/ 297366 w 2174488"/>
              <a:gd name="connsiteY6" fmla="*/ 165125 h 258051"/>
              <a:gd name="connsiteX7" fmla="*/ 458439 w 2174488"/>
              <a:gd name="connsiteY7" fmla="*/ 127954 h 258051"/>
              <a:gd name="connsiteX8" fmla="*/ 563756 w 2174488"/>
              <a:gd name="connsiteY8" fmla="*/ 115564 h 258051"/>
              <a:gd name="connsiteX9" fmla="*/ 675268 w 2174488"/>
              <a:gd name="connsiteY9" fmla="*/ 109369 h 258051"/>
              <a:gd name="connsiteX10" fmla="*/ 762000 w 2174488"/>
              <a:gd name="connsiteY10" fmla="*/ 115564 h 258051"/>
              <a:gd name="connsiteX11" fmla="*/ 848732 w 2174488"/>
              <a:gd name="connsiteY11" fmla="*/ 146539 h 258051"/>
              <a:gd name="connsiteX12" fmla="*/ 873512 w 2174488"/>
              <a:gd name="connsiteY12" fmla="*/ 196100 h 258051"/>
              <a:gd name="connsiteX13" fmla="*/ 873512 w 2174488"/>
              <a:gd name="connsiteY13" fmla="*/ 196100 h 258051"/>
              <a:gd name="connsiteX14" fmla="*/ 879707 w 2174488"/>
              <a:gd name="connsiteY14" fmla="*/ 258051 h 258051"/>
              <a:gd name="connsiteX15" fmla="*/ 923073 w 2174488"/>
              <a:gd name="connsiteY15" fmla="*/ 214686 h 258051"/>
              <a:gd name="connsiteX16" fmla="*/ 985024 w 2174488"/>
              <a:gd name="connsiteY16" fmla="*/ 165125 h 258051"/>
              <a:gd name="connsiteX17" fmla="*/ 1053171 w 2174488"/>
              <a:gd name="connsiteY17" fmla="*/ 127954 h 258051"/>
              <a:gd name="connsiteX18" fmla="*/ 1164683 w 2174488"/>
              <a:gd name="connsiteY18" fmla="*/ 109369 h 258051"/>
              <a:gd name="connsiteX19" fmla="*/ 1282390 w 2174488"/>
              <a:gd name="connsiteY19" fmla="*/ 121759 h 258051"/>
              <a:gd name="connsiteX20" fmla="*/ 1369122 w 2174488"/>
              <a:gd name="connsiteY20" fmla="*/ 152734 h 258051"/>
              <a:gd name="connsiteX21" fmla="*/ 1449659 w 2174488"/>
              <a:gd name="connsiteY21" fmla="*/ 177515 h 258051"/>
              <a:gd name="connsiteX22" fmla="*/ 1604537 w 2174488"/>
              <a:gd name="connsiteY22" fmla="*/ 208491 h 258051"/>
              <a:gd name="connsiteX23" fmla="*/ 1685073 w 2174488"/>
              <a:gd name="connsiteY23" fmla="*/ 220881 h 258051"/>
              <a:gd name="connsiteX24" fmla="*/ 1778000 w 2174488"/>
              <a:gd name="connsiteY24" fmla="*/ 227076 h 258051"/>
              <a:gd name="connsiteX25" fmla="*/ 1883317 w 2174488"/>
              <a:gd name="connsiteY25" fmla="*/ 220881 h 258051"/>
              <a:gd name="connsiteX26" fmla="*/ 1951463 w 2174488"/>
              <a:gd name="connsiteY26" fmla="*/ 196100 h 258051"/>
              <a:gd name="connsiteX27" fmla="*/ 2038195 w 2174488"/>
              <a:gd name="connsiteY27" fmla="*/ 171320 h 258051"/>
              <a:gd name="connsiteX28" fmla="*/ 2038195 w 2174488"/>
              <a:gd name="connsiteY28" fmla="*/ 171320 h 258051"/>
              <a:gd name="connsiteX29" fmla="*/ 2137317 w 2174488"/>
              <a:gd name="connsiteY29" fmla="*/ 121759 h 258051"/>
              <a:gd name="connsiteX30" fmla="*/ 2174488 w 2174488"/>
              <a:gd name="connsiteY30" fmla="*/ 78393 h 258051"/>
              <a:gd name="connsiteX31" fmla="*/ 2174488 w 2174488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6407 w 2156115"/>
              <a:gd name="connsiteY3" fmla="*/ 196100 h 258051"/>
              <a:gd name="connsiteX4" fmla="*/ 68359 w 2156115"/>
              <a:gd name="connsiteY4" fmla="*/ 208491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68359 w 2156115"/>
              <a:gd name="connsiteY4" fmla="*/ 208491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65082 w 2178796"/>
              <a:gd name="connsiteY0" fmla="*/ 0 h 258051"/>
              <a:gd name="connsiteX1" fmla="*/ 29088 w 2178796"/>
              <a:gd name="connsiteY1" fmla="*/ 84588 h 258051"/>
              <a:gd name="connsiteX2" fmla="*/ 22681 w 2178796"/>
              <a:gd name="connsiteY2" fmla="*/ 144924 h 258051"/>
              <a:gd name="connsiteX3" fmla="*/ 47461 w 2178796"/>
              <a:gd name="connsiteY3" fmla="*/ 191523 h 258051"/>
              <a:gd name="connsiteX4" fmla="*/ 104820 w 2178796"/>
              <a:gd name="connsiteY4" fmla="*/ 190172 h 258051"/>
              <a:gd name="connsiteX5" fmla="*/ 183967 w 2178796"/>
              <a:gd name="connsiteY5" fmla="*/ 189905 h 258051"/>
              <a:gd name="connsiteX6" fmla="*/ 301674 w 2178796"/>
              <a:gd name="connsiteY6" fmla="*/ 165125 h 258051"/>
              <a:gd name="connsiteX7" fmla="*/ 462747 w 2178796"/>
              <a:gd name="connsiteY7" fmla="*/ 127954 h 258051"/>
              <a:gd name="connsiteX8" fmla="*/ 568064 w 2178796"/>
              <a:gd name="connsiteY8" fmla="*/ 115564 h 258051"/>
              <a:gd name="connsiteX9" fmla="*/ 679576 w 2178796"/>
              <a:gd name="connsiteY9" fmla="*/ 109369 h 258051"/>
              <a:gd name="connsiteX10" fmla="*/ 766308 w 2178796"/>
              <a:gd name="connsiteY10" fmla="*/ 115564 h 258051"/>
              <a:gd name="connsiteX11" fmla="*/ 853040 w 2178796"/>
              <a:gd name="connsiteY11" fmla="*/ 146539 h 258051"/>
              <a:gd name="connsiteX12" fmla="*/ 877820 w 2178796"/>
              <a:gd name="connsiteY12" fmla="*/ 196100 h 258051"/>
              <a:gd name="connsiteX13" fmla="*/ 877820 w 2178796"/>
              <a:gd name="connsiteY13" fmla="*/ 196100 h 258051"/>
              <a:gd name="connsiteX14" fmla="*/ 884015 w 2178796"/>
              <a:gd name="connsiteY14" fmla="*/ 258051 h 258051"/>
              <a:gd name="connsiteX15" fmla="*/ 927381 w 2178796"/>
              <a:gd name="connsiteY15" fmla="*/ 214686 h 258051"/>
              <a:gd name="connsiteX16" fmla="*/ 989332 w 2178796"/>
              <a:gd name="connsiteY16" fmla="*/ 165125 h 258051"/>
              <a:gd name="connsiteX17" fmla="*/ 1057479 w 2178796"/>
              <a:gd name="connsiteY17" fmla="*/ 127954 h 258051"/>
              <a:gd name="connsiteX18" fmla="*/ 1168991 w 2178796"/>
              <a:gd name="connsiteY18" fmla="*/ 109369 h 258051"/>
              <a:gd name="connsiteX19" fmla="*/ 1286698 w 2178796"/>
              <a:gd name="connsiteY19" fmla="*/ 121759 h 258051"/>
              <a:gd name="connsiteX20" fmla="*/ 1373430 w 2178796"/>
              <a:gd name="connsiteY20" fmla="*/ 152734 h 258051"/>
              <a:gd name="connsiteX21" fmla="*/ 1453967 w 2178796"/>
              <a:gd name="connsiteY21" fmla="*/ 177515 h 258051"/>
              <a:gd name="connsiteX22" fmla="*/ 1608845 w 2178796"/>
              <a:gd name="connsiteY22" fmla="*/ 208491 h 258051"/>
              <a:gd name="connsiteX23" fmla="*/ 1689381 w 2178796"/>
              <a:gd name="connsiteY23" fmla="*/ 220881 h 258051"/>
              <a:gd name="connsiteX24" fmla="*/ 1782308 w 2178796"/>
              <a:gd name="connsiteY24" fmla="*/ 227076 h 258051"/>
              <a:gd name="connsiteX25" fmla="*/ 1887625 w 2178796"/>
              <a:gd name="connsiteY25" fmla="*/ 220881 h 258051"/>
              <a:gd name="connsiteX26" fmla="*/ 1955771 w 2178796"/>
              <a:gd name="connsiteY26" fmla="*/ 196100 h 258051"/>
              <a:gd name="connsiteX27" fmla="*/ 2042503 w 2178796"/>
              <a:gd name="connsiteY27" fmla="*/ 171320 h 258051"/>
              <a:gd name="connsiteX28" fmla="*/ 2042503 w 2178796"/>
              <a:gd name="connsiteY28" fmla="*/ 171320 h 258051"/>
              <a:gd name="connsiteX29" fmla="*/ 2141625 w 2178796"/>
              <a:gd name="connsiteY29" fmla="*/ 121759 h 258051"/>
              <a:gd name="connsiteX30" fmla="*/ 2178796 w 2178796"/>
              <a:gd name="connsiteY30" fmla="*/ 78393 h 258051"/>
              <a:gd name="connsiteX31" fmla="*/ 2178796 w 2178796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82139 w 2156115"/>
              <a:gd name="connsiteY3" fmla="*/ 190172 h 258051"/>
              <a:gd name="connsiteX4" fmla="*/ 161286 w 2156115"/>
              <a:gd name="connsiteY4" fmla="*/ 189905 h 258051"/>
              <a:gd name="connsiteX5" fmla="*/ 278993 w 2156115"/>
              <a:gd name="connsiteY5" fmla="*/ 165125 h 258051"/>
              <a:gd name="connsiteX6" fmla="*/ 440066 w 2156115"/>
              <a:gd name="connsiteY6" fmla="*/ 127954 h 258051"/>
              <a:gd name="connsiteX7" fmla="*/ 545383 w 2156115"/>
              <a:gd name="connsiteY7" fmla="*/ 115564 h 258051"/>
              <a:gd name="connsiteX8" fmla="*/ 656895 w 2156115"/>
              <a:gd name="connsiteY8" fmla="*/ 109369 h 258051"/>
              <a:gd name="connsiteX9" fmla="*/ 743627 w 2156115"/>
              <a:gd name="connsiteY9" fmla="*/ 115564 h 258051"/>
              <a:gd name="connsiteX10" fmla="*/ 830359 w 2156115"/>
              <a:gd name="connsiteY10" fmla="*/ 146539 h 258051"/>
              <a:gd name="connsiteX11" fmla="*/ 855139 w 2156115"/>
              <a:gd name="connsiteY11" fmla="*/ 196100 h 258051"/>
              <a:gd name="connsiteX12" fmla="*/ 855139 w 2156115"/>
              <a:gd name="connsiteY12" fmla="*/ 196100 h 258051"/>
              <a:gd name="connsiteX13" fmla="*/ 861334 w 2156115"/>
              <a:gd name="connsiteY13" fmla="*/ 258051 h 258051"/>
              <a:gd name="connsiteX14" fmla="*/ 904700 w 2156115"/>
              <a:gd name="connsiteY14" fmla="*/ 214686 h 258051"/>
              <a:gd name="connsiteX15" fmla="*/ 966651 w 2156115"/>
              <a:gd name="connsiteY15" fmla="*/ 165125 h 258051"/>
              <a:gd name="connsiteX16" fmla="*/ 1034798 w 2156115"/>
              <a:gd name="connsiteY16" fmla="*/ 127954 h 258051"/>
              <a:gd name="connsiteX17" fmla="*/ 1146310 w 2156115"/>
              <a:gd name="connsiteY17" fmla="*/ 109369 h 258051"/>
              <a:gd name="connsiteX18" fmla="*/ 1264017 w 2156115"/>
              <a:gd name="connsiteY18" fmla="*/ 121759 h 258051"/>
              <a:gd name="connsiteX19" fmla="*/ 1350749 w 2156115"/>
              <a:gd name="connsiteY19" fmla="*/ 152734 h 258051"/>
              <a:gd name="connsiteX20" fmla="*/ 1431286 w 2156115"/>
              <a:gd name="connsiteY20" fmla="*/ 177515 h 258051"/>
              <a:gd name="connsiteX21" fmla="*/ 1586164 w 2156115"/>
              <a:gd name="connsiteY21" fmla="*/ 208491 h 258051"/>
              <a:gd name="connsiteX22" fmla="*/ 1666700 w 2156115"/>
              <a:gd name="connsiteY22" fmla="*/ 220881 h 258051"/>
              <a:gd name="connsiteX23" fmla="*/ 1759627 w 2156115"/>
              <a:gd name="connsiteY23" fmla="*/ 227076 h 258051"/>
              <a:gd name="connsiteX24" fmla="*/ 1864944 w 2156115"/>
              <a:gd name="connsiteY24" fmla="*/ 220881 h 258051"/>
              <a:gd name="connsiteX25" fmla="*/ 1933090 w 2156115"/>
              <a:gd name="connsiteY25" fmla="*/ 196100 h 258051"/>
              <a:gd name="connsiteX26" fmla="*/ 2019822 w 2156115"/>
              <a:gd name="connsiteY26" fmla="*/ 171320 h 258051"/>
              <a:gd name="connsiteX27" fmla="*/ 2019822 w 2156115"/>
              <a:gd name="connsiteY27" fmla="*/ 171320 h 258051"/>
              <a:gd name="connsiteX28" fmla="*/ 2118944 w 2156115"/>
              <a:gd name="connsiteY28" fmla="*/ 121759 h 258051"/>
              <a:gd name="connsiteX29" fmla="*/ 2156115 w 2156115"/>
              <a:gd name="connsiteY29" fmla="*/ 78393 h 258051"/>
              <a:gd name="connsiteX30" fmla="*/ 2156115 w 2156115"/>
              <a:gd name="connsiteY30" fmla="*/ 78393 h 258051"/>
              <a:gd name="connsiteX0" fmla="*/ 35994 w 2149708"/>
              <a:gd name="connsiteY0" fmla="*/ 0 h 258051"/>
              <a:gd name="connsiteX1" fmla="*/ 0 w 2149708"/>
              <a:gd name="connsiteY1" fmla="*/ 84588 h 258051"/>
              <a:gd name="connsiteX2" fmla="*/ 8061 w 2149708"/>
              <a:gd name="connsiteY2" fmla="*/ 144927 h 258051"/>
              <a:gd name="connsiteX3" fmla="*/ 75732 w 2149708"/>
              <a:gd name="connsiteY3" fmla="*/ 190172 h 258051"/>
              <a:gd name="connsiteX4" fmla="*/ 154879 w 2149708"/>
              <a:gd name="connsiteY4" fmla="*/ 189905 h 258051"/>
              <a:gd name="connsiteX5" fmla="*/ 272586 w 2149708"/>
              <a:gd name="connsiteY5" fmla="*/ 165125 h 258051"/>
              <a:gd name="connsiteX6" fmla="*/ 433659 w 2149708"/>
              <a:gd name="connsiteY6" fmla="*/ 127954 h 258051"/>
              <a:gd name="connsiteX7" fmla="*/ 538976 w 2149708"/>
              <a:gd name="connsiteY7" fmla="*/ 115564 h 258051"/>
              <a:gd name="connsiteX8" fmla="*/ 650488 w 2149708"/>
              <a:gd name="connsiteY8" fmla="*/ 109369 h 258051"/>
              <a:gd name="connsiteX9" fmla="*/ 737220 w 2149708"/>
              <a:gd name="connsiteY9" fmla="*/ 115564 h 258051"/>
              <a:gd name="connsiteX10" fmla="*/ 823952 w 2149708"/>
              <a:gd name="connsiteY10" fmla="*/ 146539 h 258051"/>
              <a:gd name="connsiteX11" fmla="*/ 848732 w 2149708"/>
              <a:gd name="connsiteY11" fmla="*/ 196100 h 258051"/>
              <a:gd name="connsiteX12" fmla="*/ 848732 w 2149708"/>
              <a:gd name="connsiteY12" fmla="*/ 196100 h 258051"/>
              <a:gd name="connsiteX13" fmla="*/ 854927 w 2149708"/>
              <a:gd name="connsiteY13" fmla="*/ 258051 h 258051"/>
              <a:gd name="connsiteX14" fmla="*/ 898293 w 2149708"/>
              <a:gd name="connsiteY14" fmla="*/ 214686 h 258051"/>
              <a:gd name="connsiteX15" fmla="*/ 960244 w 2149708"/>
              <a:gd name="connsiteY15" fmla="*/ 165125 h 258051"/>
              <a:gd name="connsiteX16" fmla="*/ 1028391 w 2149708"/>
              <a:gd name="connsiteY16" fmla="*/ 127954 h 258051"/>
              <a:gd name="connsiteX17" fmla="*/ 1139903 w 2149708"/>
              <a:gd name="connsiteY17" fmla="*/ 109369 h 258051"/>
              <a:gd name="connsiteX18" fmla="*/ 1257610 w 2149708"/>
              <a:gd name="connsiteY18" fmla="*/ 121759 h 258051"/>
              <a:gd name="connsiteX19" fmla="*/ 1344342 w 2149708"/>
              <a:gd name="connsiteY19" fmla="*/ 152734 h 258051"/>
              <a:gd name="connsiteX20" fmla="*/ 1424879 w 2149708"/>
              <a:gd name="connsiteY20" fmla="*/ 177515 h 258051"/>
              <a:gd name="connsiteX21" fmla="*/ 1579757 w 2149708"/>
              <a:gd name="connsiteY21" fmla="*/ 208491 h 258051"/>
              <a:gd name="connsiteX22" fmla="*/ 1660293 w 2149708"/>
              <a:gd name="connsiteY22" fmla="*/ 220881 h 258051"/>
              <a:gd name="connsiteX23" fmla="*/ 1753220 w 2149708"/>
              <a:gd name="connsiteY23" fmla="*/ 227076 h 258051"/>
              <a:gd name="connsiteX24" fmla="*/ 1858537 w 2149708"/>
              <a:gd name="connsiteY24" fmla="*/ 220881 h 258051"/>
              <a:gd name="connsiteX25" fmla="*/ 1926683 w 2149708"/>
              <a:gd name="connsiteY25" fmla="*/ 196100 h 258051"/>
              <a:gd name="connsiteX26" fmla="*/ 2013415 w 2149708"/>
              <a:gd name="connsiteY26" fmla="*/ 171320 h 258051"/>
              <a:gd name="connsiteX27" fmla="*/ 2013415 w 2149708"/>
              <a:gd name="connsiteY27" fmla="*/ 171320 h 258051"/>
              <a:gd name="connsiteX28" fmla="*/ 2112537 w 2149708"/>
              <a:gd name="connsiteY28" fmla="*/ 121759 h 258051"/>
              <a:gd name="connsiteX29" fmla="*/ 2149708 w 2149708"/>
              <a:gd name="connsiteY29" fmla="*/ 78393 h 258051"/>
              <a:gd name="connsiteX30" fmla="*/ 2149708 w 2149708"/>
              <a:gd name="connsiteY30" fmla="*/ 78393 h 258051"/>
              <a:gd name="connsiteX0" fmla="*/ 35994 w 2149708"/>
              <a:gd name="connsiteY0" fmla="*/ 0 h 258051"/>
              <a:gd name="connsiteX1" fmla="*/ 0 w 2149708"/>
              <a:gd name="connsiteY1" fmla="*/ 84588 h 258051"/>
              <a:gd name="connsiteX2" fmla="*/ 8061 w 2149708"/>
              <a:gd name="connsiteY2" fmla="*/ 144927 h 258051"/>
              <a:gd name="connsiteX3" fmla="*/ 75732 w 2149708"/>
              <a:gd name="connsiteY3" fmla="*/ 190172 h 258051"/>
              <a:gd name="connsiteX4" fmla="*/ 154879 w 2149708"/>
              <a:gd name="connsiteY4" fmla="*/ 189905 h 258051"/>
              <a:gd name="connsiteX5" fmla="*/ 272586 w 2149708"/>
              <a:gd name="connsiteY5" fmla="*/ 165125 h 258051"/>
              <a:gd name="connsiteX6" fmla="*/ 433659 w 2149708"/>
              <a:gd name="connsiteY6" fmla="*/ 127954 h 258051"/>
              <a:gd name="connsiteX7" fmla="*/ 538976 w 2149708"/>
              <a:gd name="connsiteY7" fmla="*/ 115564 h 258051"/>
              <a:gd name="connsiteX8" fmla="*/ 650488 w 2149708"/>
              <a:gd name="connsiteY8" fmla="*/ 109369 h 258051"/>
              <a:gd name="connsiteX9" fmla="*/ 737220 w 2149708"/>
              <a:gd name="connsiteY9" fmla="*/ 115564 h 258051"/>
              <a:gd name="connsiteX10" fmla="*/ 823952 w 2149708"/>
              <a:gd name="connsiteY10" fmla="*/ 146539 h 258051"/>
              <a:gd name="connsiteX11" fmla="*/ 848732 w 2149708"/>
              <a:gd name="connsiteY11" fmla="*/ 196100 h 258051"/>
              <a:gd name="connsiteX12" fmla="*/ 848732 w 2149708"/>
              <a:gd name="connsiteY12" fmla="*/ 196100 h 258051"/>
              <a:gd name="connsiteX13" fmla="*/ 854927 w 2149708"/>
              <a:gd name="connsiteY13" fmla="*/ 258051 h 258051"/>
              <a:gd name="connsiteX14" fmla="*/ 898293 w 2149708"/>
              <a:gd name="connsiteY14" fmla="*/ 214686 h 258051"/>
              <a:gd name="connsiteX15" fmla="*/ 960244 w 2149708"/>
              <a:gd name="connsiteY15" fmla="*/ 165125 h 258051"/>
              <a:gd name="connsiteX16" fmla="*/ 1028391 w 2149708"/>
              <a:gd name="connsiteY16" fmla="*/ 127954 h 258051"/>
              <a:gd name="connsiteX17" fmla="*/ 1139903 w 2149708"/>
              <a:gd name="connsiteY17" fmla="*/ 109369 h 258051"/>
              <a:gd name="connsiteX18" fmla="*/ 1257610 w 2149708"/>
              <a:gd name="connsiteY18" fmla="*/ 121759 h 258051"/>
              <a:gd name="connsiteX19" fmla="*/ 1344342 w 2149708"/>
              <a:gd name="connsiteY19" fmla="*/ 152734 h 258051"/>
              <a:gd name="connsiteX20" fmla="*/ 1424879 w 2149708"/>
              <a:gd name="connsiteY20" fmla="*/ 177515 h 258051"/>
              <a:gd name="connsiteX21" fmla="*/ 1579757 w 2149708"/>
              <a:gd name="connsiteY21" fmla="*/ 208491 h 258051"/>
              <a:gd name="connsiteX22" fmla="*/ 1660293 w 2149708"/>
              <a:gd name="connsiteY22" fmla="*/ 220881 h 258051"/>
              <a:gd name="connsiteX23" fmla="*/ 1753220 w 2149708"/>
              <a:gd name="connsiteY23" fmla="*/ 227076 h 258051"/>
              <a:gd name="connsiteX24" fmla="*/ 1858537 w 2149708"/>
              <a:gd name="connsiteY24" fmla="*/ 220881 h 258051"/>
              <a:gd name="connsiteX25" fmla="*/ 1926683 w 2149708"/>
              <a:gd name="connsiteY25" fmla="*/ 196100 h 258051"/>
              <a:gd name="connsiteX26" fmla="*/ 2013415 w 2149708"/>
              <a:gd name="connsiteY26" fmla="*/ 171320 h 258051"/>
              <a:gd name="connsiteX27" fmla="*/ 2013415 w 2149708"/>
              <a:gd name="connsiteY27" fmla="*/ 171320 h 258051"/>
              <a:gd name="connsiteX28" fmla="*/ 2112537 w 2149708"/>
              <a:gd name="connsiteY28" fmla="*/ 121759 h 258051"/>
              <a:gd name="connsiteX29" fmla="*/ 2149708 w 2149708"/>
              <a:gd name="connsiteY29" fmla="*/ 78393 h 258051"/>
              <a:gd name="connsiteX30" fmla="*/ 2149708 w 2149708"/>
              <a:gd name="connsiteY30" fmla="*/ 78393 h 258051"/>
              <a:gd name="connsiteX0" fmla="*/ 36032 w 2149746"/>
              <a:gd name="connsiteY0" fmla="*/ 0 h 258051"/>
              <a:gd name="connsiteX1" fmla="*/ 38 w 2149746"/>
              <a:gd name="connsiteY1" fmla="*/ 84588 h 258051"/>
              <a:gd name="connsiteX2" fmla="*/ 8099 w 2149746"/>
              <a:gd name="connsiteY2" fmla="*/ 144927 h 258051"/>
              <a:gd name="connsiteX3" fmla="*/ 75770 w 2149746"/>
              <a:gd name="connsiteY3" fmla="*/ 190172 h 258051"/>
              <a:gd name="connsiteX4" fmla="*/ 154917 w 2149746"/>
              <a:gd name="connsiteY4" fmla="*/ 189905 h 258051"/>
              <a:gd name="connsiteX5" fmla="*/ 272624 w 2149746"/>
              <a:gd name="connsiteY5" fmla="*/ 165125 h 258051"/>
              <a:gd name="connsiteX6" fmla="*/ 433697 w 2149746"/>
              <a:gd name="connsiteY6" fmla="*/ 127954 h 258051"/>
              <a:gd name="connsiteX7" fmla="*/ 539014 w 2149746"/>
              <a:gd name="connsiteY7" fmla="*/ 115564 h 258051"/>
              <a:gd name="connsiteX8" fmla="*/ 650526 w 2149746"/>
              <a:gd name="connsiteY8" fmla="*/ 109369 h 258051"/>
              <a:gd name="connsiteX9" fmla="*/ 737258 w 2149746"/>
              <a:gd name="connsiteY9" fmla="*/ 115564 h 258051"/>
              <a:gd name="connsiteX10" fmla="*/ 823990 w 2149746"/>
              <a:gd name="connsiteY10" fmla="*/ 146539 h 258051"/>
              <a:gd name="connsiteX11" fmla="*/ 848770 w 2149746"/>
              <a:gd name="connsiteY11" fmla="*/ 196100 h 258051"/>
              <a:gd name="connsiteX12" fmla="*/ 848770 w 2149746"/>
              <a:gd name="connsiteY12" fmla="*/ 196100 h 258051"/>
              <a:gd name="connsiteX13" fmla="*/ 854965 w 2149746"/>
              <a:gd name="connsiteY13" fmla="*/ 258051 h 258051"/>
              <a:gd name="connsiteX14" fmla="*/ 898331 w 2149746"/>
              <a:gd name="connsiteY14" fmla="*/ 214686 h 258051"/>
              <a:gd name="connsiteX15" fmla="*/ 960282 w 2149746"/>
              <a:gd name="connsiteY15" fmla="*/ 165125 h 258051"/>
              <a:gd name="connsiteX16" fmla="*/ 1028429 w 2149746"/>
              <a:gd name="connsiteY16" fmla="*/ 127954 h 258051"/>
              <a:gd name="connsiteX17" fmla="*/ 1139941 w 2149746"/>
              <a:gd name="connsiteY17" fmla="*/ 109369 h 258051"/>
              <a:gd name="connsiteX18" fmla="*/ 1257648 w 2149746"/>
              <a:gd name="connsiteY18" fmla="*/ 121759 h 258051"/>
              <a:gd name="connsiteX19" fmla="*/ 1344380 w 2149746"/>
              <a:gd name="connsiteY19" fmla="*/ 152734 h 258051"/>
              <a:gd name="connsiteX20" fmla="*/ 1424917 w 2149746"/>
              <a:gd name="connsiteY20" fmla="*/ 177515 h 258051"/>
              <a:gd name="connsiteX21" fmla="*/ 1579795 w 2149746"/>
              <a:gd name="connsiteY21" fmla="*/ 208491 h 258051"/>
              <a:gd name="connsiteX22" fmla="*/ 1660331 w 2149746"/>
              <a:gd name="connsiteY22" fmla="*/ 220881 h 258051"/>
              <a:gd name="connsiteX23" fmla="*/ 1753258 w 2149746"/>
              <a:gd name="connsiteY23" fmla="*/ 227076 h 258051"/>
              <a:gd name="connsiteX24" fmla="*/ 1858575 w 2149746"/>
              <a:gd name="connsiteY24" fmla="*/ 220881 h 258051"/>
              <a:gd name="connsiteX25" fmla="*/ 1926721 w 2149746"/>
              <a:gd name="connsiteY25" fmla="*/ 196100 h 258051"/>
              <a:gd name="connsiteX26" fmla="*/ 2013453 w 2149746"/>
              <a:gd name="connsiteY26" fmla="*/ 171320 h 258051"/>
              <a:gd name="connsiteX27" fmla="*/ 2013453 w 2149746"/>
              <a:gd name="connsiteY27" fmla="*/ 171320 h 258051"/>
              <a:gd name="connsiteX28" fmla="*/ 2112575 w 2149746"/>
              <a:gd name="connsiteY28" fmla="*/ 121759 h 258051"/>
              <a:gd name="connsiteX29" fmla="*/ 2149746 w 2149746"/>
              <a:gd name="connsiteY29" fmla="*/ 78393 h 258051"/>
              <a:gd name="connsiteX30" fmla="*/ 2149746 w 2149746"/>
              <a:gd name="connsiteY30" fmla="*/ 78393 h 258051"/>
              <a:gd name="connsiteX0" fmla="*/ 29973 w 2143687"/>
              <a:gd name="connsiteY0" fmla="*/ 0 h 258051"/>
              <a:gd name="connsiteX1" fmla="*/ 44221 w 2143687"/>
              <a:gd name="connsiteY1" fmla="*/ 90620 h 258051"/>
              <a:gd name="connsiteX2" fmla="*/ 2040 w 2143687"/>
              <a:gd name="connsiteY2" fmla="*/ 144927 h 258051"/>
              <a:gd name="connsiteX3" fmla="*/ 69711 w 2143687"/>
              <a:gd name="connsiteY3" fmla="*/ 190172 h 258051"/>
              <a:gd name="connsiteX4" fmla="*/ 148858 w 2143687"/>
              <a:gd name="connsiteY4" fmla="*/ 189905 h 258051"/>
              <a:gd name="connsiteX5" fmla="*/ 266565 w 2143687"/>
              <a:gd name="connsiteY5" fmla="*/ 165125 h 258051"/>
              <a:gd name="connsiteX6" fmla="*/ 427638 w 2143687"/>
              <a:gd name="connsiteY6" fmla="*/ 127954 h 258051"/>
              <a:gd name="connsiteX7" fmla="*/ 532955 w 2143687"/>
              <a:gd name="connsiteY7" fmla="*/ 115564 h 258051"/>
              <a:gd name="connsiteX8" fmla="*/ 644467 w 2143687"/>
              <a:gd name="connsiteY8" fmla="*/ 109369 h 258051"/>
              <a:gd name="connsiteX9" fmla="*/ 731199 w 2143687"/>
              <a:gd name="connsiteY9" fmla="*/ 115564 h 258051"/>
              <a:gd name="connsiteX10" fmla="*/ 817931 w 2143687"/>
              <a:gd name="connsiteY10" fmla="*/ 146539 h 258051"/>
              <a:gd name="connsiteX11" fmla="*/ 842711 w 2143687"/>
              <a:gd name="connsiteY11" fmla="*/ 196100 h 258051"/>
              <a:gd name="connsiteX12" fmla="*/ 842711 w 2143687"/>
              <a:gd name="connsiteY12" fmla="*/ 196100 h 258051"/>
              <a:gd name="connsiteX13" fmla="*/ 848906 w 2143687"/>
              <a:gd name="connsiteY13" fmla="*/ 258051 h 258051"/>
              <a:gd name="connsiteX14" fmla="*/ 892272 w 2143687"/>
              <a:gd name="connsiteY14" fmla="*/ 214686 h 258051"/>
              <a:gd name="connsiteX15" fmla="*/ 954223 w 2143687"/>
              <a:gd name="connsiteY15" fmla="*/ 165125 h 258051"/>
              <a:gd name="connsiteX16" fmla="*/ 1022370 w 2143687"/>
              <a:gd name="connsiteY16" fmla="*/ 127954 h 258051"/>
              <a:gd name="connsiteX17" fmla="*/ 1133882 w 2143687"/>
              <a:gd name="connsiteY17" fmla="*/ 109369 h 258051"/>
              <a:gd name="connsiteX18" fmla="*/ 1251589 w 2143687"/>
              <a:gd name="connsiteY18" fmla="*/ 121759 h 258051"/>
              <a:gd name="connsiteX19" fmla="*/ 1338321 w 2143687"/>
              <a:gd name="connsiteY19" fmla="*/ 152734 h 258051"/>
              <a:gd name="connsiteX20" fmla="*/ 1418858 w 2143687"/>
              <a:gd name="connsiteY20" fmla="*/ 177515 h 258051"/>
              <a:gd name="connsiteX21" fmla="*/ 1573736 w 2143687"/>
              <a:gd name="connsiteY21" fmla="*/ 208491 h 258051"/>
              <a:gd name="connsiteX22" fmla="*/ 1654272 w 2143687"/>
              <a:gd name="connsiteY22" fmla="*/ 220881 h 258051"/>
              <a:gd name="connsiteX23" fmla="*/ 1747199 w 2143687"/>
              <a:gd name="connsiteY23" fmla="*/ 227076 h 258051"/>
              <a:gd name="connsiteX24" fmla="*/ 1852516 w 2143687"/>
              <a:gd name="connsiteY24" fmla="*/ 220881 h 258051"/>
              <a:gd name="connsiteX25" fmla="*/ 1920662 w 2143687"/>
              <a:gd name="connsiteY25" fmla="*/ 196100 h 258051"/>
              <a:gd name="connsiteX26" fmla="*/ 2007394 w 2143687"/>
              <a:gd name="connsiteY26" fmla="*/ 171320 h 258051"/>
              <a:gd name="connsiteX27" fmla="*/ 2007394 w 2143687"/>
              <a:gd name="connsiteY27" fmla="*/ 171320 h 258051"/>
              <a:gd name="connsiteX28" fmla="*/ 2106516 w 2143687"/>
              <a:gd name="connsiteY28" fmla="*/ 121759 h 258051"/>
              <a:gd name="connsiteX29" fmla="*/ 2143687 w 2143687"/>
              <a:gd name="connsiteY29" fmla="*/ 78393 h 258051"/>
              <a:gd name="connsiteX30" fmla="*/ 2143687 w 2143687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42099 w 2116075"/>
              <a:gd name="connsiteY3" fmla="*/ 190172 h 258051"/>
              <a:gd name="connsiteX4" fmla="*/ 121246 w 2116075"/>
              <a:gd name="connsiteY4" fmla="*/ 189905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121246 w 2116075"/>
              <a:gd name="connsiteY4" fmla="*/ 189905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171488 w 2116075"/>
              <a:gd name="connsiteY4" fmla="*/ 165779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238953 w 2116075"/>
              <a:gd name="connsiteY4" fmla="*/ 165125 h 258051"/>
              <a:gd name="connsiteX5" fmla="*/ 400026 w 2116075"/>
              <a:gd name="connsiteY5" fmla="*/ 127954 h 258051"/>
              <a:gd name="connsiteX6" fmla="*/ 505343 w 2116075"/>
              <a:gd name="connsiteY6" fmla="*/ 115564 h 258051"/>
              <a:gd name="connsiteX7" fmla="*/ 616855 w 2116075"/>
              <a:gd name="connsiteY7" fmla="*/ 109369 h 258051"/>
              <a:gd name="connsiteX8" fmla="*/ 703587 w 2116075"/>
              <a:gd name="connsiteY8" fmla="*/ 115564 h 258051"/>
              <a:gd name="connsiteX9" fmla="*/ 790319 w 2116075"/>
              <a:gd name="connsiteY9" fmla="*/ 146539 h 258051"/>
              <a:gd name="connsiteX10" fmla="*/ 815099 w 2116075"/>
              <a:gd name="connsiteY10" fmla="*/ 196100 h 258051"/>
              <a:gd name="connsiteX11" fmla="*/ 815099 w 2116075"/>
              <a:gd name="connsiteY11" fmla="*/ 196100 h 258051"/>
              <a:gd name="connsiteX12" fmla="*/ 821294 w 2116075"/>
              <a:gd name="connsiteY12" fmla="*/ 258051 h 258051"/>
              <a:gd name="connsiteX13" fmla="*/ 864660 w 2116075"/>
              <a:gd name="connsiteY13" fmla="*/ 214686 h 258051"/>
              <a:gd name="connsiteX14" fmla="*/ 926611 w 2116075"/>
              <a:gd name="connsiteY14" fmla="*/ 165125 h 258051"/>
              <a:gd name="connsiteX15" fmla="*/ 994758 w 2116075"/>
              <a:gd name="connsiteY15" fmla="*/ 127954 h 258051"/>
              <a:gd name="connsiteX16" fmla="*/ 1106270 w 2116075"/>
              <a:gd name="connsiteY16" fmla="*/ 109369 h 258051"/>
              <a:gd name="connsiteX17" fmla="*/ 1223977 w 2116075"/>
              <a:gd name="connsiteY17" fmla="*/ 121759 h 258051"/>
              <a:gd name="connsiteX18" fmla="*/ 1310709 w 2116075"/>
              <a:gd name="connsiteY18" fmla="*/ 152734 h 258051"/>
              <a:gd name="connsiteX19" fmla="*/ 1391246 w 2116075"/>
              <a:gd name="connsiteY19" fmla="*/ 177515 h 258051"/>
              <a:gd name="connsiteX20" fmla="*/ 1546124 w 2116075"/>
              <a:gd name="connsiteY20" fmla="*/ 208491 h 258051"/>
              <a:gd name="connsiteX21" fmla="*/ 1626660 w 2116075"/>
              <a:gd name="connsiteY21" fmla="*/ 220881 h 258051"/>
              <a:gd name="connsiteX22" fmla="*/ 1719587 w 2116075"/>
              <a:gd name="connsiteY22" fmla="*/ 227076 h 258051"/>
              <a:gd name="connsiteX23" fmla="*/ 1824904 w 2116075"/>
              <a:gd name="connsiteY23" fmla="*/ 220881 h 258051"/>
              <a:gd name="connsiteX24" fmla="*/ 1893050 w 2116075"/>
              <a:gd name="connsiteY24" fmla="*/ 196100 h 258051"/>
              <a:gd name="connsiteX25" fmla="*/ 1979782 w 2116075"/>
              <a:gd name="connsiteY25" fmla="*/ 171320 h 258051"/>
              <a:gd name="connsiteX26" fmla="*/ 1979782 w 2116075"/>
              <a:gd name="connsiteY26" fmla="*/ 171320 h 258051"/>
              <a:gd name="connsiteX27" fmla="*/ 2078904 w 2116075"/>
              <a:gd name="connsiteY27" fmla="*/ 121759 h 258051"/>
              <a:gd name="connsiteX28" fmla="*/ 2116075 w 2116075"/>
              <a:gd name="connsiteY28" fmla="*/ 78393 h 258051"/>
              <a:gd name="connsiteX29" fmla="*/ 2116075 w 2116075"/>
              <a:gd name="connsiteY29" fmla="*/ 78393 h 258051"/>
              <a:gd name="connsiteX0" fmla="*/ 21640 w 2099466"/>
              <a:gd name="connsiteY0" fmla="*/ 0 h 252017"/>
              <a:gd name="connsiteX1" fmla="*/ 0 w 2099466"/>
              <a:gd name="connsiteY1" fmla="*/ 84586 h 252017"/>
              <a:gd name="connsiteX2" fmla="*/ 43950 w 2099466"/>
              <a:gd name="connsiteY2" fmla="*/ 138895 h 252017"/>
              <a:gd name="connsiteX3" fmla="*/ 111621 w 2099466"/>
              <a:gd name="connsiteY3" fmla="*/ 153980 h 252017"/>
              <a:gd name="connsiteX4" fmla="*/ 222344 w 2099466"/>
              <a:gd name="connsiteY4" fmla="*/ 159091 h 252017"/>
              <a:gd name="connsiteX5" fmla="*/ 383417 w 2099466"/>
              <a:gd name="connsiteY5" fmla="*/ 121920 h 252017"/>
              <a:gd name="connsiteX6" fmla="*/ 488734 w 2099466"/>
              <a:gd name="connsiteY6" fmla="*/ 109530 h 252017"/>
              <a:gd name="connsiteX7" fmla="*/ 600246 w 2099466"/>
              <a:gd name="connsiteY7" fmla="*/ 103335 h 252017"/>
              <a:gd name="connsiteX8" fmla="*/ 686978 w 2099466"/>
              <a:gd name="connsiteY8" fmla="*/ 109530 h 252017"/>
              <a:gd name="connsiteX9" fmla="*/ 773710 w 2099466"/>
              <a:gd name="connsiteY9" fmla="*/ 140505 h 252017"/>
              <a:gd name="connsiteX10" fmla="*/ 798490 w 2099466"/>
              <a:gd name="connsiteY10" fmla="*/ 190066 h 252017"/>
              <a:gd name="connsiteX11" fmla="*/ 798490 w 2099466"/>
              <a:gd name="connsiteY11" fmla="*/ 190066 h 252017"/>
              <a:gd name="connsiteX12" fmla="*/ 804685 w 2099466"/>
              <a:gd name="connsiteY12" fmla="*/ 252017 h 252017"/>
              <a:gd name="connsiteX13" fmla="*/ 848051 w 2099466"/>
              <a:gd name="connsiteY13" fmla="*/ 208652 h 252017"/>
              <a:gd name="connsiteX14" fmla="*/ 910002 w 2099466"/>
              <a:gd name="connsiteY14" fmla="*/ 159091 h 252017"/>
              <a:gd name="connsiteX15" fmla="*/ 978149 w 2099466"/>
              <a:gd name="connsiteY15" fmla="*/ 121920 h 252017"/>
              <a:gd name="connsiteX16" fmla="*/ 1089661 w 2099466"/>
              <a:gd name="connsiteY16" fmla="*/ 103335 h 252017"/>
              <a:gd name="connsiteX17" fmla="*/ 1207368 w 2099466"/>
              <a:gd name="connsiteY17" fmla="*/ 115725 h 252017"/>
              <a:gd name="connsiteX18" fmla="*/ 1294100 w 2099466"/>
              <a:gd name="connsiteY18" fmla="*/ 146700 h 252017"/>
              <a:gd name="connsiteX19" fmla="*/ 1374637 w 2099466"/>
              <a:gd name="connsiteY19" fmla="*/ 171481 h 252017"/>
              <a:gd name="connsiteX20" fmla="*/ 1529515 w 2099466"/>
              <a:gd name="connsiteY20" fmla="*/ 202457 h 252017"/>
              <a:gd name="connsiteX21" fmla="*/ 1610051 w 2099466"/>
              <a:gd name="connsiteY21" fmla="*/ 214847 h 252017"/>
              <a:gd name="connsiteX22" fmla="*/ 1702978 w 2099466"/>
              <a:gd name="connsiteY22" fmla="*/ 221042 h 252017"/>
              <a:gd name="connsiteX23" fmla="*/ 1808295 w 2099466"/>
              <a:gd name="connsiteY23" fmla="*/ 214847 h 252017"/>
              <a:gd name="connsiteX24" fmla="*/ 1876441 w 2099466"/>
              <a:gd name="connsiteY24" fmla="*/ 190066 h 252017"/>
              <a:gd name="connsiteX25" fmla="*/ 1963173 w 2099466"/>
              <a:gd name="connsiteY25" fmla="*/ 165286 h 252017"/>
              <a:gd name="connsiteX26" fmla="*/ 1963173 w 2099466"/>
              <a:gd name="connsiteY26" fmla="*/ 165286 h 252017"/>
              <a:gd name="connsiteX27" fmla="*/ 2062295 w 2099466"/>
              <a:gd name="connsiteY27" fmla="*/ 115725 h 252017"/>
              <a:gd name="connsiteX28" fmla="*/ 2099466 w 2099466"/>
              <a:gd name="connsiteY28" fmla="*/ 72359 h 252017"/>
              <a:gd name="connsiteX29" fmla="*/ 2099466 w 209946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25120 w 2080636"/>
              <a:gd name="connsiteY2" fmla="*/ 138895 h 252017"/>
              <a:gd name="connsiteX3" fmla="*/ 92791 w 2080636"/>
              <a:gd name="connsiteY3" fmla="*/ 153980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92791 w 2080636"/>
              <a:gd name="connsiteY3" fmla="*/ 153980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128678 w 2080636"/>
              <a:gd name="connsiteY3" fmla="*/ 129854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128678 w 2080636"/>
              <a:gd name="connsiteY3" fmla="*/ 129854 h 252017"/>
              <a:gd name="connsiteX4" fmla="*/ 253756 w 2080636"/>
              <a:gd name="connsiteY4" fmla="*/ 134965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962066 w 2140074"/>
              <a:gd name="connsiteY15" fmla="*/ 124006 h 254103"/>
              <a:gd name="connsiteX16" fmla="*/ 1073578 w 2140074"/>
              <a:gd name="connsiteY16" fmla="*/ 105421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962066 w 2140074"/>
              <a:gd name="connsiteY15" fmla="*/ 124006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1200533 w 2140074"/>
              <a:gd name="connsiteY14" fmla="*/ 15538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1159253 w 2140074"/>
              <a:gd name="connsiteY13" fmla="*/ 193366 h 254103"/>
              <a:gd name="connsiteX14" fmla="*/ 1200533 w 2140074"/>
              <a:gd name="connsiteY14" fmla="*/ 15538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782407 w 2140074"/>
              <a:gd name="connsiteY10" fmla="*/ 192152 h 251209"/>
              <a:gd name="connsiteX11" fmla="*/ 782407 w 2140074"/>
              <a:gd name="connsiteY11" fmla="*/ 192152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782407 w 2140074"/>
              <a:gd name="connsiteY10" fmla="*/ 192152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9948 w 2140074"/>
              <a:gd name="connsiteY4" fmla="*/ 15732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62430 w 2140074"/>
              <a:gd name="connsiteY3" fmla="*/ 149314 h 251209"/>
              <a:gd name="connsiteX4" fmla="*/ 259948 w 2140074"/>
              <a:gd name="connsiteY4" fmla="*/ 15732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33309 w 2140074"/>
              <a:gd name="connsiteY24" fmla="*/ 141315 h 251209"/>
              <a:gd name="connsiteX25" fmla="*/ 1950535 w 2140074"/>
              <a:gd name="connsiteY25" fmla="*/ 138420 h 251209"/>
              <a:gd name="connsiteX26" fmla="*/ 2032431 w 2140074"/>
              <a:gd name="connsiteY26" fmla="*/ 100440 h 251209"/>
              <a:gd name="connsiteX27" fmla="*/ 2083383 w 2140074"/>
              <a:gd name="connsiteY27" fmla="*/ 59970 h 251209"/>
              <a:gd name="connsiteX28" fmla="*/ 2140074 w 2140074"/>
              <a:gd name="connsiteY28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50535 w 2140074"/>
              <a:gd name="connsiteY24" fmla="*/ 138420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45623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32220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3329 w 2140074"/>
              <a:gd name="connsiteY19" fmla="*/ 113838 h 251209"/>
              <a:gd name="connsiteX20" fmla="*/ 1642199 w 2140074"/>
              <a:gd name="connsiteY20" fmla="*/ 132220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38647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48168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48168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73077 w 2140074"/>
              <a:gd name="connsiteY24" fmla="*/ 10044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89028 w 2140074"/>
              <a:gd name="connsiteY21" fmla="*/ 148530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24791 w 2140074"/>
              <a:gd name="connsiteY19" fmla="*/ 146885 h 251209"/>
              <a:gd name="connsiteX20" fmla="*/ 1789028 w 2140074"/>
              <a:gd name="connsiteY20" fmla="*/ 148530 h 251209"/>
              <a:gd name="connsiteX21" fmla="*/ 1881028 w 2140074"/>
              <a:gd name="connsiteY21" fmla="*/ 149373 h 251209"/>
              <a:gd name="connsiteX22" fmla="*/ 1998064 w 2140074"/>
              <a:gd name="connsiteY22" fmla="*/ 148171 h 251209"/>
              <a:gd name="connsiteX23" fmla="*/ 2087857 w 2140074"/>
              <a:gd name="connsiteY23" fmla="*/ 115972 h 251209"/>
              <a:gd name="connsiteX24" fmla="*/ 2127723 w 2140074"/>
              <a:gd name="connsiteY24" fmla="*/ 69291 h 251209"/>
              <a:gd name="connsiteX25" fmla="*/ 2140074 w 2140074"/>
              <a:gd name="connsiteY25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159887 w 2140074"/>
              <a:gd name="connsiteY14" fmla="*/ 155389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33387 w 2140074"/>
              <a:gd name="connsiteY13" fmla="*/ 193368 h 251209"/>
              <a:gd name="connsiteX14" fmla="*/ 1159887 w 2140074"/>
              <a:gd name="connsiteY14" fmla="*/ 155389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54570 w 2140074"/>
              <a:gd name="connsiteY10" fmla="*/ 171886 h 254316"/>
              <a:gd name="connsiteX11" fmla="*/ 1085576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54570 w 2140074"/>
              <a:gd name="connsiteY10" fmla="*/ 171886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75893 w 2140074"/>
              <a:gd name="connsiteY21" fmla="*/ 138854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73637 w 2140074"/>
              <a:gd name="connsiteY20" fmla="*/ 136951 h 254316"/>
              <a:gd name="connsiteX21" fmla="*/ 1975893 w 2140074"/>
              <a:gd name="connsiteY21" fmla="*/ 138854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866662 w 2140074"/>
              <a:gd name="connsiteY6" fmla="*/ 102528 h 254316"/>
              <a:gd name="connsiteX7" fmla="*/ 930223 w 2140074"/>
              <a:gd name="connsiteY7" fmla="*/ 117619 h 254316"/>
              <a:gd name="connsiteX8" fmla="*/ 971668 w 2140074"/>
              <a:gd name="connsiteY8" fmla="*/ 139697 h 254316"/>
              <a:gd name="connsiteX9" fmla="*/ 1021314 w 2140074"/>
              <a:gd name="connsiteY9" fmla="*/ 168781 h 254316"/>
              <a:gd name="connsiteX10" fmla="*/ 1056015 w 2140074"/>
              <a:gd name="connsiteY10" fmla="*/ 203736 h 254316"/>
              <a:gd name="connsiteX11" fmla="*/ 1100857 w 2140074"/>
              <a:gd name="connsiteY11" fmla="*/ 254316 h 254316"/>
              <a:gd name="connsiteX12" fmla="*/ 1133387 w 2140074"/>
              <a:gd name="connsiteY12" fmla="*/ 193368 h 254316"/>
              <a:gd name="connsiteX13" fmla="*/ 1159887 w 2140074"/>
              <a:gd name="connsiteY13" fmla="*/ 155389 h 254316"/>
              <a:gd name="connsiteX14" fmla="*/ 1196528 w 2140074"/>
              <a:gd name="connsiteY14" fmla="*/ 121114 h 254316"/>
              <a:gd name="connsiteX15" fmla="*/ 1356885 w 2140074"/>
              <a:gd name="connsiteY15" fmla="*/ 86958 h 254316"/>
              <a:gd name="connsiteX16" fmla="*/ 1520624 w 2140074"/>
              <a:gd name="connsiteY16" fmla="*/ 101577 h 254316"/>
              <a:gd name="connsiteX17" fmla="*/ 1642199 w 2140074"/>
              <a:gd name="connsiteY17" fmla="*/ 132220 h 254316"/>
              <a:gd name="connsiteX18" fmla="*/ 1789028 w 2140074"/>
              <a:gd name="connsiteY18" fmla="*/ 148530 h 254316"/>
              <a:gd name="connsiteX19" fmla="*/ 1975893 w 2140074"/>
              <a:gd name="connsiteY19" fmla="*/ 138854 h 254316"/>
              <a:gd name="connsiteX20" fmla="*/ 2065686 w 2140074"/>
              <a:gd name="connsiteY20" fmla="*/ 112867 h 254316"/>
              <a:gd name="connsiteX21" fmla="*/ 2127723 w 2140074"/>
              <a:gd name="connsiteY21" fmla="*/ 69291 h 254316"/>
              <a:gd name="connsiteX22" fmla="*/ 2140074 w 2140074"/>
              <a:gd name="connsiteY22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866662 w 2140074"/>
              <a:gd name="connsiteY5" fmla="*/ 102528 h 254316"/>
              <a:gd name="connsiteX6" fmla="*/ 930223 w 2140074"/>
              <a:gd name="connsiteY6" fmla="*/ 117619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930223 w 2140074"/>
              <a:gd name="connsiteY6" fmla="*/ 117619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604065 w 2140074"/>
              <a:gd name="connsiteY8" fmla="*/ 173543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604065 w 2140074"/>
              <a:gd name="connsiteY8" fmla="*/ 173543 h 254316"/>
              <a:gd name="connsiteX9" fmla="*/ 652910 w 2140074"/>
              <a:gd name="connsiteY9" fmla="*/ 213260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1133387 w 2140074"/>
              <a:gd name="connsiteY11" fmla="*/ 193368 h 249553"/>
              <a:gd name="connsiteX12" fmla="*/ 1159887 w 2140074"/>
              <a:gd name="connsiteY12" fmla="*/ 155389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1159887 w 2140074"/>
              <a:gd name="connsiteY12" fmla="*/ 155389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435269 w 2140074"/>
              <a:gd name="connsiteY4" fmla="*/ 102528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53568 w 2140074"/>
              <a:gd name="connsiteY7" fmla="*/ 164021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96850 w 2140074"/>
              <a:gd name="connsiteY6" fmla="*/ 130175 h 249553"/>
              <a:gd name="connsiteX7" fmla="*/ 653568 w 2140074"/>
              <a:gd name="connsiteY7" fmla="*/ 164021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96850 w 2140074"/>
              <a:gd name="connsiteY6" fmla="*/ 130175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513059 w 2140074"/>
              <a:gd name="connsiteY4" fmla="*/ 88246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513059 w 2140074"/>
              <a:gd name="connsiteY4" fmla="*/ 88246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97879 w 2140074"/>
              <a:gd name="connsiteY4" fmla="*/ 115039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35033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35033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751496 w 2140074"/>
              <a:gd name="connsiteY11" fmla="*/ 212418 h 244795"/>
              <a:gd name="connsiteX12" fmla="*/ 785068 w 2140074"/>
              <a:gd name="connsiteY12" fmla="*/ 164915 h 244795"/>
              <a:gd name="connsiteX13" fmla="*/ 828782 w 2140074"/>
              <a:gd name="connsiteY13" fmla="*/ 125878 h 244795"/>
              <a:gd name="connsiteX14" fmla="*/ 974995 w 2140074"/>
              <a:gd name="connsiteY14" fmla="*/ 82198 h 244795"/>
              <a:gd name="connsiteX15" fmla="*/ 1258958 w 2140074"/>
              <a:gd name="connsiteY15" fmla="*/ 87293 h 244795"/>
              <a:gd name="connsiteX16" fmla="*/ 1642199 w 2140074"/>
              <a:gd name="connsiteY16" fmla="*/ 132220 h 244795"/>
              <a:gd name="connsiteX17" fmla="*/ 1789028 w 2140074"/>
              <a:gd name="connsiteY17" fmla="*/ 148530 h 244795"/>
              <a:gd name="connsiteX18" fmla="*/ 1975893 w 2140074"/>
              <a:gd name="connsiteY18" fmla="*/ 138854 h 244795"/>
              <a:gd name="connsiteX19" fmla="*/ 2065686 w 2140074"/>
              <a:gd name="connsiteY19" fmla="*/ 112867 h 244795"/>
              <a:gd name="connsiteX20" fmla="*/ 2127723 w 2140074"/>
              <a:gd name="connsiteY20" fmla="*/ 69291 h 244795"/>
              <a:gd name="connsiteX21" fmla="*/ 2140074 w 2140074"/>
              <a:gd name="connsiteY21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751496 w 2140074"/>
              <a:gd name="connsiteY11" fmla="*/ 212418 h 244795"/>
              <a:gd name="connsiteX12" fmla="*/ 828782 w 2140074"/>
              <a:gd name="connsiteY12" fmla="*/ 125878 h 244795"/>
              <a:gd name="connsiteX13" fmla="*/ 974995 w 2140074"/>
              <a:gd name="connsiteY13" fmla="*/ 82198 h 244795"/>
              <a:gd name="connsiteX14" fmla="*/ 1258958 w 2140074"/>
              <a:gd name="connsiteY14" fmla="*/ 87293 h 244795"/>
              <a:gd name="connsiteX15" fmla="*/ 1642199 w 2140074"/>
              <a:gd name="connsiteY15" fmla="*/ 132220 h 244795"/>
              <a:gd name="connsiteX16" fmla="*/ 1789028 w 2140074"/>
              <a:gd name="connsiteY16" fmla="*/ 148530 h 244795"/>
              <a:gd name="connsiteX17" fmla="*/ 1975893 w 2140074"/>
              <a:gd name="connsiteY17" fmla="*/ 138854 h 244795"/>
              <a:gd name="connsiteX18" fmla="*/ 2065686 w 2140074"/>
              <a:gd name="connsiteY18" fmla="*/ 112867 h 244795"/>
              <a:gd name="connsiteX19" fmla="*/ 2127723 w 2140074"/>
              <a:gd name="connsiteY19" fmla="*/ 69291 h 244795"/>
              <a:gd name="connsiteX20" fmla="*/ 2140074 w 2140074"/>
              <a:gd name="connsiteY20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828782 w 2140074"/>
              <a:gd name="connsiteY11" fmla="*/ 125878 h 244795"/>
              <a:gd name="connsiteX12" fmla="*/ 974995 w 2140074"/>
              <a:gd name="connsiteY12" fmla="*/ 82198 h 244795"/>
              <a:gd name="connsiteX13" fmla="*/ 1258958 w 2140074"/>
              <a:gd name="connsiteY13" fmla="*/ 87293 h 244795"/>
              <a:gd name="connsiteX14" fmla="*/ 1642199 w 2140074"/>
              <a:gd name="connsiteY14" fmla="*/ 132220 h 244795"/>
              <a:gd name="connsiteX15" fmla="*/ 1789028 w 2140074"/>
              <a:gd name="connsiteY15" fmla="*/ 148530 h 244795"/>
              <a:gd name="connsiteX16" fmla="*/ 1975893 w 2140074"/>
              <a:gd name="connsiteY16" fmla="*/ 138854 h 244795"/>
              <a:gd name="connsiteX17" fmla="*/ 2065686 w 2140074"/>
              <a:gd name="connsiteY17" fmla="*/ 112867 h 244795"/>
              <a:gd name="connsiteX18" fmla="*/ 2127723 w 2140074"/>
              <a:gd name="connsiteY18" fmla="*/ 69291 h 244795"/>
              <a:gd name="connsiteX19" fmla="*/ 2140074 w 2140074"/>
              <a:gd name="connsiteY19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88270 w 2140074"/>
              <a:gd name="connsiteY8" fmla="*/ 208500 h 244795"/>
              <a:gd name="connsiteX9" fmla="*/ 704820 w 2140074"/>
              <a:gd name="connsiteY9" fmla="*/ 244795 h 244795"/>
              <a:gd name="connsiteX10" fmla="*/ 828782 w 2140074"/>
              <a:gd name="connsiteY10" fmla="*/ 125878 h 244795"/>
              <a:gd name="connsiteX11" fmla="*/ 974995 w 2140074"/>
              <a:gd name="connsiteY11" fmla="*/ 82198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88270 w 2140074"/>
              <a:gd name="connsiteY7" fmla="*/ 208500 h 244795"/>
              <a:gd name="connsiteX8" fmla="*/ 704820 w 2140074"/>
              <a:gd name="connsiteY8" fmla="*/ 244795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704820 w 2140074"/>
              <a:gd name="connsiteY6" fmla="*/ 244795 h 244795"/>
              <a:gd name="connsiteX7" fmla="*/ 828782 w 2140074"/>
              <a:gd name="connsiteY7" fmla="*/ 125878 h 244795"/>
              <a:gd name="connsiteX8" fmla="*/ 974995 w 2140074"/>
              <a:gd name="connsiteY8" fmla="*/ 82198 h 244795"/>
              <a:gd name="connsiteX9" fmla="*/ 1258958 w 2140074"/>
              <a:gd name="connsiteY9" fmla="*/ 87293 h 244795"/>
              <a:gd name="connsiteX10" fmla="*/ 1642199 w 2140074"/>
              <a:gd name="connsiteY10" fmla="*/ 132220 h 244795"/>
              <a:gd name="connsiteX11" fmla="*/ 1789028 w 2140074"/>
              <a:gd name="connsiteY11" fmla="*/ 148530 h 244795"/>
              <a:gd name="connsiteX12" fmla="*/ 1975893 w 2140074"/>
              <a:gd name="connsiteY12" fmla="*/ 138854 h 244795"/>
              <a:gd name="connsiteX13" fmla="*/ 2065686 w 2140074"/>
              <a:gd name="connsiteY13" fmla="*/ 112867 h 244795"/>
              <a:gd name="connsiteX14" fmla="*/ 2127723 w 2140074"/>
              <a:gd name="connsiteY14" fmla="*/ 69291 h 244795"/>
              <a:gd name="connsiteX15" fmla="*/ 2140074 w 2140074"/>
              <a:gd name="connsiteY15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17114 w 2140074"/>
              <a:gd name="connsiteY6" fmla="*/ 157900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14081 w 2140074"/>
              <a:gd name="connsiteY10" fmla="*/ 93601 h 244795"/>
              <a:gd name="connsiteX11" fmla="*/ 974995 w 2140074"/>
              <a:gd name="connsiteY11" fmla="*/ 82198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152094 w 2140074"/>
              <a:gd name="connsiteY11" fmla="*/ 75455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40074" h="244795">
                <a:moveTo>
                  <a:pt x="5557" y="2086"/>
                </a:moveTo>
                <a:cubicBezTo>
                  <a:pt x="-6441" y="30282"/>
                  <a:pt x="3365" y="40460"/>
                  <a:pt x="12627" y="74610"/>
                </a:cubicBezTo>
                <a:cubicBezTo>
                  <a:pt x="36573" y="97703"/>
                  <a:pt x="28366" y="86774"/>
                  <a:pt x="77534" y="125459"/>
                </a:cubicBezTo>
                <a:cubicBezTo>
                  <a:pt x="160846" y="147386"/>
                  <a:pt x="185054" y="127536"/>
                  <a:pt x="211935" y="135033"/>
                </a:cubicBezTo>
                <a:cubicBezTo>
                  <a:pt x="321901" y="104725"/>
                  <a:pt x="241611" y="129984"/>
                  <a:pt x="362519" y="95992"/>
                </a:cubicBezTo>
                <a:cubicBezTo>
                  <a:pt x="453122" y="85817"/>
                  <a:pt x="431853" y="84192"/>
                  <a:pt x="513059" y="88246"/>
                </a:cubicBezTo>
                <a:cubicBezTo>
                  <a:pt x="578046" y="96807"/>
                  <a:pt x="584232" y="102639"/>
                  <a:pt x="638329" y="143615"/>
                </a:cubicBezTo>
                <a:cubicBezTo>
                  <a:pt x="679799" y="196469"/>
                  <a:pt x="682656" y="211068"/>
                  <a:pt x="704820" y="244795"/>
                </a:cubicBezTo>
                <a:cubicBezTo>
                  <a:pt x="729803" y="219005"/>
                  <a:pt x="712354" y="236076"/>
                  <a:pt x="779770" y="167424"/>
                </a:cubicBezTo>
                <a:lnTo>
                  <a:pt x="857070" y="111594"/>
                </a:lnTo>
                <a:cubicBezTo>
                  <a:pt x="889607" y="97390"/>
                  <a:pt x="858614" y="104394"/>
                  <a:pt x="974995" y="82198"/>
                </a:cubicBezTo>
                <a:cubicBezTo>
                  <a:pt x="1024166" y="76175"/>
                  <a:pt x="1104767" y="74606"/>
                  <a:pt x="1152094" y="75455"/>
                </a:cubicBezTo>
                <a:cubicBezTo>
                  <a:pt x="1199421" y="76304"/>
                  <a:pt x="1177274" y="77832"/>
                  <a:pt x="1258958" y="87293"/>
                </a:cubicBezTo>
                <a:cubicBezTo>
                  <a:pt x="1520717" y="111137"/>
                  <a:pt x="1601674" y="122006"/>
                  <a:pt x="1642199" y="132220"/>
                </a:cubicBezTo>
                <a:lnTo>
                  <a:pt x="1789028" y="148530"/>
                </a:lnTo>
                <a:cubicBezTo>
                  <a:pt x="1844644" y="149636"/>
                  <a:pt x="1929783" y="144798"/>
                  <a:pt x="1975893" y="138854"/>
                </a:cubicBezTo>
                <a:cubicBezTo>
                  <a:pt x="2060557" y="122023"/>
                  <a:pt x="1972936" y="146381"/>
                  <a:pt x="2065686" y="112867"/>
                </a:cubicBezTo>
                <a:lnTo>
                  <a:pt x="2127723" y="69291"/>
                </a:lnTo>
                <a:cubicBezTo>
                  <a:pt x="2151547" y="8929"/>
                  <a:pt x="2131030" y="23096"/>
                  <a:pt x="2140074" y="0"/>
                </a:cubicBez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6576649" y="3997207"/>
            <a:ext cx="22860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71538" algn="l"/>
                <a:tab pos="23904575" algn="l"/>
              </a:tabLst>
            </a:pPr>
            <a: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Midtropospheric</a:t>
            </a:r>
            <a:b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latent heat release </a:t>
            </a:r>
            <a:b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(PV2)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121141" y="1033589"/>
            <a:ext cx="86868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Arial" pitchFamily="34" charset="0"/>
                <a:cs typeface="Arial" pitchFamily="34" charset="0"/>
              </a:rPr>
              <a:t>Lower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-tropospheric</a:t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</a:rPr>
              <a:t>baroclinic processes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:</a:t>
            </a:r>
            <a:br>
              <a:rPr lang="en-US" sz="2100" dirty="0">
                <a:latin typeface="Arial" pitchFamily="34" charset="0"/>
                <a:cs typeface="Arial" pitchFamily="34" charset="0"/>
              </a:rPr>
            </a:br>
            <a:r>
              <a:rPr lang="en-US" sz="16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near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-surface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potential</a:t>
            </a:r>
            <a:br>
              <a:rPr lang="en-US" sz="1600" i="1" dirty="0" smtClean="0">
                <a:latin typeface="Arial" pitchFamily="34" charset="0"/>
                <a:cs typeface="Arial" pitchFamily="34" charset="0"/>
              </a:rPr>
            </a:b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temperature anomaly)</a:t>
            </a:r>
          </a:p>
          <a:p>
            <a:pPr marL="0" indent="0">
              <a:buNone/>
            </a:pP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Midtropospheric</a:t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</a:rPr>
              <a:t>latent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heat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release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:</a:t>
            </a:r>
            <a:br>
              <a:rPr lang="en-US" sz="2100" dirty="0">
                <a:latin typeface="Arial" pitchFamily="34" charset="0"/>
                <a:cs typeface="Arial" pitchFamily="34" charset="0"/>
              </a:rPr>
            </a:br>
            <a:r>
              <a:rPr lang="en-US" sz="16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interior PV anomaly)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82192" y="5949454"/>
            <a:ext cx="9144000" cy="771769"/>
            <a:chOff x="82192" y="5949454"/>
            <a:chExt cx="9144000" cy="771769"/>
          </a:xfrm>
        </p:grpSpPr>
        <p:sp>
          <p:nvSpPr>
            <p:cNvPr id="39" name="Content Placeholder 2"/>
            <p:cNvSpPr txBox="1">
              <a:spLocks/>
            </p:cNvSpPr>
            <p:nvPr/>
          </p:nvSpPr>
          <p:spPr>
            <a:xfrm>
              <a:off x="82192" y="5949454"/>
              <a:ext cx="9144000" cy="7717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PV1/PV2 </a:t>
              </a:r>
              <a:r>
                <a:rPr lang="en-US" sz="2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measure of the contribution of lower-tropospheric</a:t>
              </a:r>
              <a:br>
                <a:rPr lang="en-US" sz="22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2200" dirty="0" err="1" smtClean="0">
                  <a:latin typeface="Arial" pitchFamily="34" charset="0"/>
                  <a:cs typeface="Arial" pitchFamily="34" charset="0"/>
                </a:rPr>
                <a:t>baroclinic</a:t>
              </a: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 processes relative to the contribution of condensation heating</a:t>
              </a:r>
              <a:endParaRPr lang="en-US" sz="2200" dirty="0">
                <a:latin typeface="Arial" pitchFamily="34" charset="0"/>
                <a:cs typeface="Arial" pitchFamily="34" charset="0"/>
              </a:endParaRPr>
            </a:p>
            <a:p>
              <a:endParaRPr lang="en-US" sz="26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07999" y="6019759"/>
              <a:ext cx="1219200" cy="30480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94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 81"/>
          <p:cNvSpPr/>
          <p:nvPr/>
        </p:nvSpPr>
        <p:spPr>
          <a:xfrm>
            <a:off x="4210973" y="2159407"/>
            <a:ext cx="3161602" cy="1074546"/>
          </a:xfrm>
          <a:custGeom>
            <a:avLst/>
            <a:gdLst>
              <a:gd name="connsiteX0" fmla="*/ 0 w 2122536"/>
              <a:gd name="connsiteY0" fmla="*/ 0 h 1625139"/>
              <a:gd name="connsiteX1" fmla="*/ 2113655 w 2122536"/>
              <a:gd name="connsiteY1" fmla="*/ 8880 h 1625139"/>
              <a:gd name="connsiteX2" fmla="*/ 2122536 w 2122536"/>
              <a:gd name="connsiteY2" fmla="*/ 1625139 h 1625139"/>
              <a:gd name="connsiteX3" fmla="*/ 0 w 2122536"/>
              <a:gd name="connsiteY3" fmla="*/ 1625139 h 1625139"/>
              <a:gd name="connsiteX4" fmla="*/ 0 w 2122536"/>
              <a:gd name="connsiteY4" fmla="*/ 0 h 1625139"/>
              <a:gd name="connsiteX0" fmla="*/ 1047947 w 2122536"/>
              <a:gd name="connsiteY0" fmla="*/ 559475 h 1616259"/>
              <a:gd name="connsiteX1" fmla="*/ 2113655 w 2122536"/>
              <a:gd name="connsiteY1" fmla="*/ 0 h 1616259"/>
              <a:gd name="connsiteX2" fmla="*/ 2122536 w 2122536"/>
              <a:gd name="connsiteY2" fmla="*/ 1616259 h 1616259"/>
              <a:gd name="connsiteX3" fmla="*/ 0 w 2122536"/>
              <a:gd name="connsiteY3" fmla="*/ 1616259 h 1616259"/>
              <a:gd name="connsiteX4" fmla="*/ 1047947 w 2122536"/>
              <a:gd name="connsiteY4" fmla="*/ 559475 h 1616259"/>
              <a:gd name="connsiteX0" fmla="*/ 1047947 w 3161608"/>
              <a:gd name="connsiteY0" fmla="*/ 17762 h 1074546"/>
              <a:gd name="connsiteX1" fmla="*/ 3161602 w 3161608"/>
              <a:gd name="connsiteY1" fmla="*/ 0 h 1074546"/>
              <a:gd name="connsiteX2" fmla="*/ 2122536 w 3161608"/>
              <a:gd name="connsiteY2" fmla="*/ 1074546 h 1074546"/>
              <a:gd name="connsiteX3" fmla="*/ 0 w 3161608"/>
              <a:gd name="connsiteY3" fmla="*/ 1074546 h 1074546"/>
              <a:gd name="connsiteX4" fmla="*/ 1047947 w 3161608"/>
              <a:gd name="connsiteY4" fmla="*/ 17762 h 1074546"/>
              <a:gd name="connsiteX0" fmla="*/ 1047947 w 3161602"/>
              <a:gd name="connsiteY0" fmla="*/ 17762 h 1074546"/>
              <a:gd name="connsiteX1" fmla="*/ 3161602 w 3161602"/>
              <a:gd name="connsiteY1" fmla="*/ 0 h 1074546"/>
              <a:gd name="connsiteX2" fmla="*/ 2122536 w 3161602"/>
              <a:gd name="connsiteY2" fmla="*/ 1074546 h 1074546"/>
              <a:gd name="connsiteX3" fmla="*/ 0 w 3161602"/>
              <a:gd name="connsiteY3" fmla="*/ 1074546 h 1074546"/>
              <a:gd name="connsiteX4" fmla="*/ 1047947 w 3161602"/>
              <a:gd name="connsiteY4" fmla="*/ 17762 h 1074546"/>
              <a:gd name="connsiteX0" fmla="*/ 1047947 w 3161602"/>
              <a:gd name="connsiteY0" fmla="*/ 17762 h 1074546"/>
              <a:gd name="connsiteX1" fmla="*/ 3161602 w 3161602"/>
              <a:gd name="connsiteY1" fmla="*/ 0 h 1074546"/>
              <a:gd name="connsiteX2" fmla="*/ 2122536 w 3161602"/>
              <a:gd name="connsiteY2" fmla="*/ 1074546 h 1074546"/>
              <a:gd name="connsiteX3" fmla="*/ 0 w 3161602"/>
              <a:gd name="connsiteY3" fmla="*/ 1074546 h 1074546"/>
              <a:gd name="connsiteX4" fmla="*/ 1047947 w 3161602"/>
              <a:gd name="connsiteY4" fmla="*/ 17762 h 10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602" h="1074546">
                <a:moveTo>
                  <a:pt x="1047947" y="17762"/>
                </a:moveTo>
                <a:lnTo>
                  <a:pt x="3161602" y="0"/>
                </a:lnTo>
                <a:cubicBezTo>
                  <a:pt x="2809326" y="370023"/>
                  <a:pt x="2554740" y="642359"/>
                  <a:pt x="2122536" y="1074546"/>
                </a:cubicBezTo>
                <a:lnTo>
                  <a:pt x="0" y="1074546"/>
                </a:lnTo>
                <a:lnTo>
                  <a:pt x="1047947" y="17762"/>
                </a:lnTo>
                <a:close/>
              </a:path>
            </a:pathLst>
          </a:custGeom>
          <a:solidFill>
            <a:srgbClr val="FF0000">
              <a:alpha val="32000"/>
            </a:srgb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5259558" y="1024138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Parallelogram 92"/>
          <p:cNvSpPr/>
          <p:nvPr/>
        </p:nvSpPr>
        <p:spPr>
          <a:xfrm>
            <a:off x="4191000" y="3704931"/>
            <a:ext cx="3200400" cy="1066800"/>
          </a:xfrm>
          <a:prstGeom prst="parallelogram">
            <a:avLst>
              <a:gd name="adj" fmla="val 100637"/>
            </a:avLst>
          </a:prstGeom>
          <a:solidFill>
            <a:schemeClr val="tx2">
              <a:lumMod val="40000"/>
              <a:lumOff val="6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715000" y="4162131"/>
            <a:ext cx="228600" cy="1524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84" idx="2"/>
          </p:cNvCxnSpPr>
          <p:nvPr/>
        </p:nvCxnSpPr>
        <p:spPr>
          <a:xfrm flipH="1">
            <a:off x="5258281" y="3705730"/>
            <a:ext cx="2117240" cy="226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Freeform 94"/>
          <p:cNvSpPr/>
          <p:nvPr/>
        </p:nvSpPr>
        <p:spPr>
          <a:xfrm>
            <a:off x="5029200" y="3856711"/>
            <a:ext cx="1020362" cy="643160"/>
          </a:xfrm>
          <a:custGeom>
            <a:avLst/>
            <a:gdLst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24519 w 985020"/>
              <a:gd name="connsiteY2" fmla="*/ 65131 h 635019"/>
              <a:gd name="connsiteX3" fmla="*/ 219797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73363 w 985020"/>
              <a:gd name="connsiteY2" fmla="*/ 56990 h 635019"/>
              <a:gd name="connsiteX3" fmla="*/ 219797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73363 w 985020"/>
              <a:gd name="connsiteY2" fmla="*/ 56990 h 635019"/>
              <a:gd name="connsiteX3" fmla="*/ 252359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22110 w 985020"/>
              <a:gd name="connsiteY8" fmla="*/ 586171 h 643160"/>
              <a:gd name="connsiteX9" fmla="*/ 667534 w 985020"/>
              <a:gd name="connsiteY9" fmla="*/ 56989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67534 w 985020"/>
              <a:gd name="connsiteY9" fmla="*/ 56989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57074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40309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4450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47096"/>
              <a:gd name="connsiteY0" fmla="*/ 8141 h 643160"/>
              <a:gd name="connsiteX1" fmla="*/ 936176 w 947096"/>
              <a:gd name="connsiteY1" fmla="*/ 0 h 643160"/>
              <a:gd name="connsiteX2" fmla="*/ 773363 w 947096"/>
              <a:gd name="connsiteY2" fmla="*/ 65131 h 643160"/>
              <a:gd name="connsiteX3" fmla="*/ 275701 w 947096"/>
              <a:gd name="connsiteY3" fmla="*/ 544741 h 643160"/>
              <a:gd name="connsiteX4" fmla="*/ 885892 w 947096"/>
              <a:gd name="connsiteY4" fmla="*/ 544500 h 643160"/>
              <a:gd name="connsiteX5" fmla="*/ 947096 w 947096"/>
              <a:gd name="connsiteY5" fmla="*/ 527260 h 643160"/>
              <a:gd name="connsiteX6" fmla="*/ 822207 w 947096"/>
              <a:gd name="connsiteY6" fmla="*/ 643160 h 643160"/>
              <a:gd name="connsiteX7" fmla="*/ 0 w 947096"/>
              <a:gd name="connsiteY7" fmla="*/ 635019 h 643160"/>
              <a:gd name="connsiteX8" fmla="*/ 106548 w 947096"/>
              <a:gd name="connsiteY8" fmla="*/ 573598 h 643160"/>
              <a:gd name="connsiteX9" fmla="*/ 648083 w 947096"/>
              <a:gd name="connsiteY9" fmla="*/ 48606 h 643160"/>
              <a:gd name="connsiteX10" fmla="*/ 586127 w 947096"/>
              <a:gd name="connsiteY10" fmla="*/ 8141 h 64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7096" h="643160">
                <a:moveTo>
                  <a:pt x="586127" y="8141"/>
                </a:moveTo>
                <a:lnTo>
                  <a:pt x="936176" y="0"/>
                </a:lnTo>
                <a:lnTo>
                  <a:pt x="773363" y="65131"/>
                </a:lnTo>
                <a:lnTo>
                  <a:pt x="275701" y="544741"/>
                </a:lnTo>
                <a:lnTo>
                  <a:pt x="885892" y="544500"/>
                </a:lnTo>
                <a:lnTo>
                  <a:pt x="947096" y="527260"/>
                </a:lnTo>
                <a:lnTo>
                  <a:pt x="822207" y="643160"/>
                </a:lnTo>
                <a:lnTo>
                  <a:pt x="0" y="635019"/>
                </a:lnTo>
                <a:lnTo>
                  <a:pt x="106548" y="573598"/>
                </a:lnTo>
                <a:lnTo>
                  <a:pt x="648083" y="48606"/>
                </a:lnTo>
                <a:lnTo>
                  <a:pt x="586127" y="814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065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5257800" y="2166278"/>
            <a:ext cx="2133600" cy="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4191000" y="2166278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2"/>
          <p:cNvSpPr txBox="1">
            <a:spLocks/>
          </p:cNvSpPr>
          <p:nvPr/>
        </p:nvSpPr>
        <p:spPr>
          <a:xfrm>
            <a:off x="3124200" y="3011166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00 hPa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-1" t="40552" r="24398" b="41581"/>
          <a:stretch/>
        </p:blipFill>
        <p:spPr>
          <a:xfrm>
            <a:off x="0" y="0"/>
            <a:ext cx="9144000" cy="701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cxnSp>
        <p:nvCxnSpPr>
          <p:cNvPr id="51" name="Straight Connector 50"/>
          <p:cNvCxnSpPr/>
          <p:nvPr/>
        </p:nvCxnSpPr>
        <p:spPr>
          <a:xfrm flipH="1">
            <a:off x="4191481" y="3705956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4082793" y="4829535"/>
            <a:ext cx="2174488" cy="216829"/>
          </a:xfrm>
          <a:custGeom>
            <a:avLst/>
            <a:gdLst>
              <a:gd name="connsiteX0" fmla="*/ 92927 w 2174488"/>
              <a:gd name="connsiteY0" fmla="*/ 0 h 216829"/>
              <a:gd name="connsiteX1" fmla="*/ 24780 w 2174488"/>
              <a:gd name="connsiteY1" fmla="*/ 43366 h 216829"/>
              <a:gd name="connsiteX2" fmla="*/ 0 w 2174488"/>
              <a:gd name="connsiteY2" fmla="*/ 99122 h 216829"/>
              <a:gd name="connsiteX3" fmla="*/ 24780 w 2174488"/>
              <a:gd name="connsiteY3" fmla="*/ 154878 h 216829"/>
              <a:gd name="connsiteX4" fmla="*/ 86732 w 2174488"/>
              <a:gd name="connsiteY4" fmla="*/ 167269 h 216829"/>
              <a:gd name="connsiteX5" fmla="*/ 179659 w 2174488"/>
              <a:gd name="connsiteY5" fmla="*/ 148683 h 216829"/>
              <a:gd name="connsiteX6" fmla="*/ 297366 w 2174488"/>
              <a:gd name="connsiteY6" fmla="*/ 123903 h 216829"/>
              <a:gd name="connsiteX7" fmla="*/ 458439 w 2174488"/>
              <a:gd name="connsiteY7" fmla="*/ 86732 h 216829"/>
              <a:gd name="connsiteX8" fmla="*/ 563756 w 2174488"/>
              <a:gd name="connsiteY8" fmla="*/ 74342 h 216829"/>
              <a:gd name="connsiteX9" fmla="*/ 675268 w 2174488"/>
              <a:gd name="connsiteY9" fmla="*/ 68147 h 216829"/>
              <a:gd name="connsiteX10" fmla="*/ 762000 w 2174488"/>
              <a:gd name="connsiteY10" fmla="*/ 74342 h 216829"/>
              <a:gd name="connsiteX11" fmla="*/ 848732 w 2174488"/>
              <a:gd name="connsiteY11" fmla="*/ 105317 h 216829"/>
              <a:gd name="connsiteX12" fmla="*/ 873512 w 2174488"/>
              <a:gd name="connsiteY12" fmla="*/ 154878 h 216829"/>
              <a:gd name="connsiteX13" fmla="*/ 873512 w 2174488"/>
              <a:gd name="connsiteY13" fmla="*/ 154878 h 216829"/>
              <a:gd name="connsiteX14" fmla="*/ 879707 w 2174488"/>
              <a:gd name="connsiteY14" fmla="*/ 216829 h 216829"/>
              <a:gd name="connsiteX15" fmla="*/ 923073 w 2174488"/>
              <a:gd name="connsiteY15" fmla="*/ 173464 h 216829"/>
              <a:gd name="connsiteX16" fmla="*/ 985024 w 2174488"/>
              <a:gd name="connsiteY16" fmla="*/ 123903 h 216829"/>
              <a:gd name="connsiteX17" fmla="*/ 1053171 w 2174488"/>
              <a:gd name="connsiteY17" fmla="*/ 86732 h 216829"/>
              <a:gd name="connsiteX18" fmla="*/ 1164683 w 2174488"/>
              <a:gd name="connsiteY18" fmla="*/ 68147 h 216829"/>
              <a:gd name="connsiteX19" fmla="*/ 1282390 w 2174488"/>
              <a:gd name="connsiteY19" fmla="*/ 80537 h 216829"/>
              <a:gd name="connsiteX20" fmla="*/ 1369122 w 2174488"/>
              <a:gd name="connsiteY20" fmla="*/ 111512 h 216829"/>
              <a:gd name="connsiteX21" fmla="*/ 1449659 w 2174488"/>
              <a:gd name="connsiteY21" fmla="*/ 136293 h 216829"/>
              <a:gd name="connsiteX22" fmla="*/ 1604537 w 2174488"/>
              <a:gd name="connsiteY22" fmla="*/ 167269 h 216829"/>
              <a:gd name="connsiteX23" fmla="*/ 1685073 w 2174488"/>
              <a:gd name="connsiteY23" fmla="*/ 179659 h 216829"/>
              <a:gd name="connsiteX24" fmla="*/ 1778000 w 2174488"/>
              <a:gd name="connsiteY24" fmla="*/ 185854 h 216829"/>
              <a:gd name="connsiteX25" fmla="*/ 1883317 w 2174488"/>
              <a:gd name="connsiteY25" fmla="*/ 179659 h 216829"/>
              <a:gd name="connsiteX26" fmla="*/ 1951463 w 2174488"/>
              <a:gd name="connsiteY26" fmla="*/ 154878 h 216829"/>
              <a:gd name="connsiteX27" fmla="*/ 2038195 w 2174488"/>
              <a:gd name="connsiteY27" fmla="*/ 130098 h 216829"/>
              <a:gd name="connsiteX28" fmla="*/ 2038195 w 2174488"/>
              <a:gd name="connsiteY28" fmla="*/ 130098 h 216829"/>
              <a:gd name="connsiteX29" fmla="*/ 2137317 w 2174488"/>
              <a:gd name="connsiteY29" fmla="*/ 80537 h 216829"/>
              <a:gd name="connsiteX30" fmla="*/ 2174488 w 2174488"/>
              <a:gd name="connsiteY30" fmla="*/ 37171 h 216829"/>
              <a:gd name="connsiteX31" fmla="*/ 2174488 w 2174488"/>
              <a:gd name="connsiteY31" fmla="*/ 37171 h 21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174488" h="216829">
                <a:moveTo>
                  <a:pt x="92927" y="0"/>
                </a:moveTo>
                <a:lnTo>
                  <a:pt x="24780" y="43366"/>
                </a:lnTo>
                <a:lnTo>
                  <a:pt x="0" y="99122"/>
                </a:lnTo>
                <a:lnTo>
                  <a:pt x="24780" y="154878"/>
                </a:lnTo>
                <a:lnTo>
                  <a:pt x="86732" y="167269"/>
                </a:lnTo>
                <a:lnTo>
                  <a:pt x="179659" y="148683"/>
                </a:lnTo>
                <a:lnTo>
                  <a:pt x="297366" y="123903"/>
                </a:lnTo>
                <a:lnTo>
                  <a:pt x="458439" y="86732"/>
                </a:lnTo>
                <a:lnTo>
                  <a:pt x="563756" y="74342"/>
                </a:lnTo>
                <a:lnTo>
                  <a:pt x="675268" y="68147"/>
                </a:lnTo>
                <a:lnTo>
                  <a:pt x="762000" y="74342"/>
                </a:lnTo>
                <a:lnTo>
                  <a:pt x="848732" y="105317"/>
                </a:lnTo>
                <a:lnTo>
                  <a:pt x="873512" y="154878"/>
                </a:lnTo>
                <a:lnTo>
                  <a:pt x="873512" y="154878"/>
                </a:lnTo>
                <a:lnTo>
                  <a:pt x="879707" y="216829"/>
                </a:lnTo>
                <a:lnTo>
                  <a:pt x="923073" y="173464"/>
                </a:lnTo>
                <a:lnTo>
                  <a:pt x="985024" y="123903"/>
                </a:lnTo>
                <a:lnTo>
                  <a:pt x="1053171" y="86732"/>
                </a:lnTo>
                <a:lnTo>
                  <a:pt x="1164683" y="68147"/>
                </a:lnTo>
                <a:lnTo>
                  <a:pt x="1282390" y="80537"/>
                </a:lnTo>
                <a:lnTo>
                  <a:pt x="1369122" y="111512"/>
                </a:lnTo>
                <a:lnTo>
                  <a:pt x="1449659" y="136293"/>
                </a:lnTo>
                <a:lnTo>
                  <a:pt x="1604537" y="167269"/>
                </a:lnTo>
                <a:lnTo>
                  <a:pt x="1685073" y="179659"/>
                </a:lnTo>
                <a:lnTo>
                  <a:pt x="1778000" y="185854"/>
                </a:lnTo>
                <a:lnTo>
                  <a:pt x="1883317" y="179659"/>
                </a:lnTo>
                <a:lnTo>
                  <a:pt x="1951463" y="154878"/>
                </a:lnTo>
                <a:lnTo>
                  <a:pt x="2038195" y="130098"/>
                </a:lnTo>
                <a:lnTo>
                  <a:pt x="2038195" y="130098"/>
                </a:lnTo>
                <a:lnTo>
                  <a:pt x="2137317" y="80537"/>
                </a:lnTo>
                <a:lnTo>
                  <a:pt x="2174488" y="37171"/>
                </a:lnTo>
                <a:lnTo>
                  <a:pt x="2174488" y="37171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8" name="Subtitle 2"/>
          <p:cNvSpPr txBox="1">
            <a:spLocks/>
          </p:cNvSpPr>
          <p:nvPr/>
        </p:nvSpPr>
        <p:spPr>
          <a:xfrm>
            <a:off x="3209281" y="4981935"/>
            <a:ext cx="3733800" cy="642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71538" algn="l"/>
                <a:tab pos="23904575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Lower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-tropospheric </a:t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baroclinic processes (PV1)</a:t>
            </a:r>
            <a:endParaRPr lang="en-US" sz="1800" b="1" dirty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3124200" y="1883509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200 hPa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3124200" y="4525369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925 hPa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Cloud 68"/>
          <p:cNvSpPr/>
          <p:nvPr/>
        </p:nvSpPr>
        <p:spPr>
          <a:xfrm>
            <a:off x="4858687" y="1853745"/>
            <a:ext cx="1851229" cy="2031403"/>
          </a:xfrm>
          <a:prstGeom prst="cloud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4191786" y="3232518"/>
            <a:ext cx="2122536" cy="1536334"/>
          </a:xfrm>
          <a:custGeom>
            <a:avLst/>
            <a:gdLst>
              <a:gd name="connsiteX0" fmla="*/ 0 w 2122536"/>
              <a:gd name="connsiteY0" fmla="*/ 0 h 1625139"/>
              <a:gd name="connsiteX1" fmla="*/ 2113655 w 2122536"/>
              <a:gd name="connsiteY1" fmla="*/ 8880 h 1625139"/>
              <a:gd name="connsiteX2" fmla="*/ 2122536 w 2122536"/>
              <a:gd name="connsiteY2" fmla="*/ 1625139 h 1625139"/>
              <a:gd name="connsiteX3" fmla="*/ 0 w 2122536"/>
              <a:gd name="connsiteY3" fmla="*/ 1625139 h 1625139"/>
              <a:gd name="connsiteX4" fmla="*/ 0 w 2122536"/>
              <a:gd name="connsiteY4" fmla="*/ 0 h 1625139"/>
              <a:gd name="connsiteX0" fmla="*/ 0 w 2122536"/>
              <a:gd name="connsiteY0" fmla="*/ 0 h 1625139"/>
              <a:gd name="connsiteX1" fmla="*/ 2113655 w 2122536"/>
              <a:gd name="connsiteY1" fmla="*/ 8880 h 1625139"/>
              <a:gd name="connsiteX2" fmla="*/ 2122536 w 2122536"/>
              <a:gd name="connsiteY2" fmla="*/ 1600029 h 1625139"/>
              <a:gd name="connsiteX3" fmla="*/ 0 w 2122536"/>
              <a:gd name="connsiteY3" fmla="*/ 1625139 h 1625139"/>
              <a:gd name="connsiteX4" fmla="*/ 0 w 2122536"/>
              <a:gd name="connsiteY4" fmla="*/ 0 h 162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2536" h="1625139">
                <a:moveTo>
                  <a:pt x="0" y="0"/>
                </a:moveTo>
                <a:lnTo>
                  <a:pt x="2113655" y="8880"/>
                </a:lnTo>
                <a:cubicBezTo>
                  <a:pt x="2116615" y="547633"/>
                  <a:pt x="2119576" y="1061276"/>
                  <a:pt x="2122536" y="1600029"/>
                </a:cubicBezTo>
                <a:lnTo>
                  <a:pt x="0" y="16251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32000"/>
            </a:srgb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6318692" y="2166853"/>
            <a:ext cx="1063240" cy="2594506"/>
          </a:xfrm>
          <a:custGeom>
            <a:avLst/>
            <a:gdLst>
              <a:gd name="connsiteX0" fmla="*/ 0 w 2122536"/>
              <a:gd name="connsiteY0" fmla="*/ 0 h 1625139"/>
              <a:gd name="connsiteX1" fmla="*/ 2113655 w 2122536"/>
              <a:gd name="connsiteY1" fmla="*/ 8880 h 1625139"/>
              <a:gd name="connsiteX2" fmla="*/ 2122536 w 2122536"/>
              <a:gd name="connsiteY2" fmla="*/ 1625139 h 1625139"/>
              <a:gd name="connsiteX3" fmla="*/ 0 w 2122536"/>
              <a:gd name="connsiteY3" fmla="*/ 1625139 h 1625139"/>
              <a:gd name="connsiteX4" fmla="*/ 0 w 2122536"/>
              <a:gd name="connsiteY4" fmla="*/ 0 h 1625139"/>
              <a:gd name="connsiteX0" fmla="*/ 0 w 2122536"/>
              <a:gd name="connsiteY0" fmla="*/ 1065666 h 2690805"/>
              <a:gd name="connsiteX1" fmla="*/ 1056827 w 2122536"/>
              <a:gd name="connsiteY1" fmla="*/ 0 h 2690805"/>
              <a:gd name="connsiteX2" fmla="*/ 2122536 w 2122536"/>
              <a:gd name="connsiteY2" fmla="*/ 2690805 h 2690805"/>
              <a:gd name="connsiteX3" fmla="*/ 0 w 2122536"/>
              <a:gd name="connsiteY3" fmla="*/ 2690805 h 2690805"/>
              <a:gd name="connsiteX4" fmla="*/ 0 w 2122536"/>
              <a:gd name="connsiteY4" fmla="*/ 1065666 h 2690805"/>
              <a:gd name="connsiteX0" fmla="*/ 0 w 1057681"/>
              <a:gd name="connsiteY0" fmla="*/ 1065666 h 2690805"/>
              <a:gd name="connsiteX1" fmla="*/ 1056827 w 1057681"/>
              <a:gd name="connsiteY1" fmla="*/ 0 h 2690805"/>
              <a:gd name="connsiteX2" fmla="*/ 1056828 w 1057681"/>
              <a:gd name="connsiteY2" fmla="*/ 1634020 h 2690805"/>
              <a:gd name="connsiteX3" fmla="*/ 0 w 1057681"/>
              <a:gd name="connsiteY3" fmla="*/ 2690805 h 2690805"/>
              <a:gd name="connsiteX4" fmla="*/ 0 w 1057681"/>
              <a:gd name="connsiteY4" fmla="*/ 1065666 h 2690805"/>
              <a:gd name="connsiteX0" fmla="*/ 0 w 1057305"/>
              <a:gd name="connsiteY0" fmla="*/ 1065666 h 2690805"/>
              <a:gd name="connsiteX1" fmla="*/ 1056827 w 1057305"/>
              <a:gd name="connsiteY1" fmla="*/ 0 h 2690805"/>
              <a:gd name="connsiteX2" fmla="*/ 1050894 w 1057305"/>
              <a:gd name="connsiteY2" fmla="*/ 1585117 h 2690805"/>
              <a:gd name="connsiteX3" fmla="*/ 0 w 1057305"/>
              <a:gd name="connsiteY3" fmla="*/ 2690805 h 2690805"/>
              <a:gd name="connsiteX4" fmla="*/ 0 w 1057305"/>
              <a:gd name="connsiteY4" fmla="*/ 1065666 h 2690805"/>
              <a:gd name="connsiteX0" fmla="*/ 5935 w 1063240"/>
              <a:gd name="connsiteY0" fmla="*/ 1065666 h 2672466"/>
              <a:gd name="connsiteX1" fmla="*/ 1062762 w 1063240"/>
              <a:gd name="connsiteY1" fmla="*/ 0 h 2672466"/>
              <a:gd name="connsiteX2" fmla="*/ 1056829 w 1063240"/>
              <a:gd name="connsiteY2" fmla="*/ 1585117 h 2672466"/>
              <a:gd name="connsiteX3" fmla="*/ 0 w 1063240"/>
              <a:gd name="connsiteY3" fmla="*/ 2672466 h 2672466"/>
              <a:gd name="connsiteX4" fmla="*/ 5935 w 1063240"/>
              <a:gd name="connsiteY4" fmla="*/ 1065666 h 267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240" h="2672466">
                <a:moveTo>
                  <a:pt x="5935" y="1065666"/>
                </a:moveTo>
                <a:lnTo>
                  <a:pt x="1062762" y="0"/>
                </a:lnTo>
                <a:cubicBezTo>
                  <a:pt x="1065722" y="538753"/>
                  <a:pt x="1053869" y="1046364"/>
                  <a:pt x="1056829" y="1585117"/>
                </a:cubicBezTo>
                <a:lnTo>
                  <a:pt x="0" y="2672466"/>
                </a:lnTo>
                <a:cubicBezTo>
                  <a:pt x="1978" y="2136866"/>
                  <a:pt x="3957" y="1601266"/>
                  <a:pt x="5935" y="1065666"/>
                </a:cubicBezTo>
                <a:close/>
              </a:path>
            </a:pathLst>
          </a:custGeom>
          <a:solidFill>
            <a:srgbClr val="FF0000">
              <a:alpha val="32000"/>
            </a:srgb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4900017" y="2645104"/>
            <a:ext cx="1807858" cy="594096"/>
          </a:xfrm>
          <a:custGeom>
            <a:avLst/>
            <a:gdLst>
              <a:gd name="connsiteX0" fmla="*/ 77611 w 1830917"/>
              <a:gd name="connsiteY0" fmla="*/ 606778 h 606778"/>
              <a:gd name="connsiteX1" fmla="*/ 95250 w 1830917"/>
              <a:gd name="connsiteY1" fmla="*/ 582083 h 606778"/>
              <a:gd name="connsiteX2" fmla="*/ 45861 w 1830917"/>
              <a:gd name="connsiteY2" fmla="*/ 518583 h 606778"/>
              <a:gd name="connsiteX3" fmla="*/ 7056 w 1830917"/>
              <a:gd name="connsiteY3" fmla="*/ 437445 h 606778"/>
              <a:gd name="connsiteX4" fmla="*/ 0 w 1830917"/>
              <a:gd name="connsiteY4" fmla="*/ 328083 h 606778"/>
              <a:gd name="connsiteX5" fmla="*/ 1453444 w 1830917"/>
              <a:gd name="connsiteY5" fmla="*/ 328083 h 606778"/>
              <a:gd name="connsiteX6" fmla="*/ 1806222 w 1830917"/>
              <a:gd name="connsiteY6" fmla="*/ 0 h 606778"/>
              <a:gd name="connsiteX7" fmla="*/ 1799167 w 1830917"/>
              <a:gd name="connsiteY7" fmla="*/ 56445 h 606778"/>
              <a:gd name="connsiteX8" fmla="*/ 1792111 w 1830917"/>
              <a:gd name="connsiteY8" fmla="*/ 112889 h 606778"/>
              <a:gd name="connsiteX9" fmla="*/ 1813278 w 1830917"/>
              <a:gd name="connsiteY9" fmla="*/ 158750 h 606778"/>
              <a:gd name="connsiteX10" fmla="*/ 1830917 w 1830917"/>
              <a:gd name="connsiteY10" fmla="*/ 211667 h 606778"/>
              <a:gd name="connsiteX11" fmla="*/ 1830917 w 1830917"/>
              <a:gd name="connsiteY11" fmla="*/ 211667 h 606778"/>
              <a:gd name="connsiteX12" fmla="*/ 1816806 w 1830917"/>
              <a:gd name="connsiteY12" fmla="*/ 239889 h 606778"/>
              <a:gd name="connsiteX13" fmla="*/ 1449917 w 1830917"/>
              <a:gd name="connsiteY13" fmla="*/ 606778 h 606778"/>
              <a:gd name="connsiteX14" fmla="*/ 77611 w 1830917"/>
              <a:gd name="connsiteY14" fmla="*/ 606778 h 606778"/>
              <a:gd name="connsiteX0" fmla="*/ 77611 w 1834092"/>
              <a:gd name="connsiteY0" fmla="*/ 606778 h 606778"/>
              <a:gd name="connsiteX1" fmla="*/ 95250 w 1834092"/>
              <a:gd name="connsiteY1" fmla="*/ 582083 h 606778"/>
              <a:gd name="connsiteX2" fmla="*/ 45861 w 1834092"/>
              <a:gd name="connsiteY2" fmla="*/ 518583 h 606778"/>
              <a:gd name="connsiteX3" fmla="*/ 7056 w 1834092"/>
              <a:gd name="connsiteY3" fmla="*/ 437445 h 606778"/>
              <a:gd name="connsiteX4" fmla="*/ 0 w 1834092"/>
              <a:gd name="connsiteY4" fmla="*/ 328083 h 606778"/>
              <a:gd name="connsiteX5" fmla="*/ 1453444 w 1834092"/>
              <a:gd name="connsiteY5" fmla="*/ 328083 h 606778"/>
              <a:gd name="connsiteX6" fmla="*/ 1806222 w 1834092"/>
              <a:gd name="connsiteY6" fmla="*/ 0 h 606778"/>
              <a:gd name="connsiteX7" fmla="*/ 1799167 w 1834092"/>
              <a:gd name="connsiteY7" fmla="*/ 56445 h 606778"/>
              <a:gd name="connsiteX8" fmla="*/ 1792111 w 1834092"/>
              <a:gd name="connsiteY8" fmla="*/ 112889 h 606778"/>
              <a:gd name="connsiteX9" fmla="*/ 1813278 w 1834092"/>
              <a:gd name="connsiteY9" fmla="*/ 158750 h 606778"/>
              <a:gd name="connsiteX10" fmla="*/ 1830917 w 1834092"/>
              <a:gd name="connsiteY10" fmla="*/ 211667 h 606778"/>
              <a:gd name="connsiteX11" fmla="*/ 1834092 w 1834092"/>
              <a:gd name="connsiteY11" fmla="*/ 221192 h 606778"/>
              <a:gd name="connsiteX12" fmla="*/ 1816806 w 1834092"/>
              <a:gd name="connsiteY12" fmla="*/ 239889 h 606778"/>
              <a:gd name="connsiteX13" fmla="*/ 1449917 w 1834092"/>
              <a:gd name="connsiteY13" fmla="*/ 606778 h 606778"/>
              <a:gd name="connsiteX14" fmla="*/ 77611 w 1834092"/>
              <a:gd name="connsiteY14" fmla="*/ 606778 h 606778"/>
              <a:gd name="connsiteX0" fmla="*/ 77611 w 1834092"/>
              <a:gd name="connsiteY0" fmla="*/ 606778 h 606778"/>
              <a:gd name="connsiteX1" fmla="*/ 95250 w 1834092"/>
              <a:gd name="connsiteY1" fmla="*/ 582083 h 606778"/>
              <a:gd name="connsiteX2" fmla="*/ 45861 w 1834092"/>
              <a:gd name="connsiteY2" fmla="*/ 518583 h 606778"/>
              <a:gd name="connsiteX3" fmla="*/ 7056 w 1834092"/>
              <a:gd name="connsiteY3" fmla="*/ 437445 h 606778"/>
              <a:gd name="connsiteX4" fmla="*/ 0 w 1834092"/>
              <a:gd name="connsiteY4" fmla="*/ 328083 h 606778"/>
              <a:gd name="connsiteX5" fmla="*/ 1453444 w 1834092"/>
              <a:gd name="connsiteY5" fmla="*/ 328083 h 606778"/>
              <a:gd name="connsiteX6" fmla="*/ 1806222 w 1834092"/>
              <a:gd name="connsiteY6" fmla="*/ 0 h 606778"/>
              <a:gd name="connsiteX7" fmla="*/ 1799167 w 1834092"/>
              <a:gd name="connsiteY7" fmla="*/ 56445 h 606778"/>
              <a:gd name="connsiteX8" fmla="*/ 1792111 w 1834092"/>
              <a:gd name="connsiteY8" fmla="*/ 112889 h 606778"/>
              <a:gd name="connsiteX9" fmla="*/ 1813278 w 1834092"/>
              <a:gd name="connsiteY9" fmla="*/ 158750 h 606778"/>
              <a:gd name="connsiteX10" fmla="*/ 1830917 w 1834092"/>
              <a:gd name="connsiteY10" fmla="*/ 211667 h 606778"/>
              <a:gd name="connsiteX11" fmla="*/ 1834092 w 1834092"/>
              <a:gd name="connsiteY11" fmla="*/ 221192 h 606778"/>
              <a:gd name="connsiteX12" fmla="*/ 1449917 w 1834092"/>
              <a:gd name="connsiteY12" fmla="*/ 606778 h 606778"/>
              <a:gd name="connsiteX13" fmla="*/ 77611 w 1834092"/>
              <a:gd name="connsiteY13" fmla="*/ 606778 h 606778"/>
              <a:gd name="connsiteX0" fmla="*/ 77611 w 1837267"/>
              <a:gd name="connsiteY0" fmla="*/ 606778 h 606778"/>
              <a:gd name="connsiteX1" fmla="*/ 95250 w 1837267"/>
              <a:gd name="connsiteY1" fmla="*/ 582083 h 606778"/>
              <a:gd name="connsiteX2" fmla="*/ 45861 w 1837267"/>
              <a:gd name="connsiteY2" fmla="*/ 518583 h 606778"/>
              <a:gd name="connsiteX3" fmla="*/ 7056 w 1837267"/>
              <a:gd name="connsiteY3" fmla="*/ 437445 h 606778"/>
              <a:gd name="connsiteX4" fmla="*/ 0 w 1837267"/>
              <a:gd name="connsiteY4" fmla="*/ 328083 h 606778"/>
              <a:gd name="connsiteX5" fmla="*/ 1453444 w 1837267"/>
              <a:gd name="connsiteY5" fmla="*/ 328083 h 606778"/>
              <a:gd name="connsiteX6" fmla="*/ 1806222 w 1837267"/>
              <a:gd name="connsiteY6" fmla="*/ 0 h 606778"/>
              <a:gd name="connsiteX7" fmla="*/ 1799167 w 1837267"/>
              <a:gd name="connsiteY7" fmla="*/ 56445 h 606778"/>
              <a:gd name="connsiteX8" fmla="*/ 1792111 w 1837267"/>
              <a:gd name="connsiteY8" fmla="*/ 112889 h 606778"/>
              <a:gd name="connsiteX9" fmla="*/ 1813278 w 1837267"/>
              <a:gd name="connsiteY9" fmla="*/ 158750 h 606778"/>
              <a:gd name="connsiteX10" fmla="*/ 1830917 w 1837267"/>
              <a:gd name="connsiteY10" fmla="*/ 211667 h 606778"/>
              <a:gd name="connsiteX11" fmla="*/ 1837267 w 1837267"/>
              <a:gd name="connsiteY11" fmla="*/ 230717 h 606778"/>
              <a:gd name="connsiteX12" fmla="*/ 1449917 w 1837267"/>
              <a:gd name="connsiteY12" fmla="*/ 606778 h 606778"/>
              <a:gd name="connsiteX13" fmla="*/ 77611 w 1837267"/>
              <a:gd name="connsiteY13" fmla="*/ 606778 h 606778"/>
              <a:gd name="connsiteX0" fmla="*/ 90311 w 1849967"/>
              <a:gd name="connsiteY0" fmla="*/ 606778 h 606778"/>
              <a:gd name="connsiteX1" fmla="*/ 107950 w 1849967"/>
              <a:gd name="connsiteY1" fmla="*/ 582083 h 606778"/>
              <a:gd name="connsiteX2" fmla="*/ 58561 w 1849967"/>
              <a:gd name="connsiteY2" fmla="*/ 518583 h 606778"/>
              <a:gd name="connsiteX3" fmla="*/ 19756 w 1849967"/>
              <a:gd name="connsiteY3" fmla="*/ 437445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04811 w 1849967"/>
              <a:gd name="connsiteY8" fmla="*/ 11288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90311 w 1849967"/>
              <a:gd name="connsiteY13" fmla="*/ 606778 h 606778"/>
              <a:gd name="connsiteX0" fmla="*/ 90311 w 1849967"/>
              <a:gd name="connsiteY0" fmla="*/ 606778 h 606778"/>
              <a:gd name="connsiteX1" fmla="*/ 107950 w 1849967"/>
              <a:gd name="connsiteY1" fmla="*/ 582083 h 606778"/>
              <a:gd name="connsiteX2" fmla="*/ 58561 w 1849967"/>
              <a:gd name="connsiteY2" fmla="*/ 518583 h 606778"/>
              <a:gd name="connsiteX3" fmla="*/ 19756 w 1849967"/>
              <a:gd name="connsiteY3" fmla="*/ 437445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17511 w 1849967"/>
              <a:gd name="connsiteY8" fmla="*/ 11923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90311 w 1849967"/>
              <a:gd name="connsiteY13" fmla="*/ 606778 h 606778"/>
              <a:gd name="connsiteX0" fmla="*/ 90311 w 1849967"/>
              <a:gd name="connsiteY0" fmla="*/ 606778 h 606778"/>
              <a:gd name="connsiteX1" fmla="*/ 107950 w 1849967"/>
              <a:gd name="connsiteY1" fmla="*/ 582083 h 606778"/>
              <a:gd name="connsiteX2" fmla="*/ 58561 w 1849967"/>
              <a:gd name="connsiteY2" fmla="*/ 518583 h 606778"/>
              <a:gd name="connsiteX3" fmla="*/ 47127 w 1849967"/>
              <a:gd name="connsiteY3" fmla="*/ 431971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17511 w 1849967"/>
              <a:gd name="connsiteY8" fmla="*/ 11923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90311 w 1849967"/>
              <a:gd name="connsiteY13" fmla="*/ 606778 h 606778"/>
              <a:gd name="connsiteX0" fmla="*/ 23636 w 1849967"/>
              <a:gd name="connsiteY0" fmla="*/ 609953 h 609953"/>
              <a:gd name="connsiteX1" fmla="*/ 107950 w 1849967"/>
              <a:gd name="connsiteY1" fmla="*/ 582083 h 609953"/>
              <a:gd name="connsiteX2" fmla="*/ 58561 w 1849967"/>
              <a:gd name="connsiteY2" fmla="*/ 518583 h 609953"/>
              <a:gd name="connsiteX3" fmla="*/ 47127 w 1849967"/>
              <a:gd name="connsiteY3" fmla="*/ 431971 h 609953"/>
              <a:gd name="connsiteX4" fmla="*/ 0 w 1849967"/>
              <a:gd name="connsiteY4" fmla="*/ 324908 h 609953"/>
              <a:gd name="connsiteX5" fmla="*/ 1466144 w 1849967"/>
              <a:gd name="connsiteY5" fmla="*/ 328083 h 609953"/>
              <a:gd name="connsiteX6" fmla="*/ 1818922 w 1849967"/>
              <a:gd name="connsiteY6" fmla="*/ 0 h 609953"/>
              <a:gd name="connsiteX7" fmla="*/ 1811867 w 1849967"/>
              <a:gd name="connsiteY7" fmla="*/ 56445 h 609953"/>
              <a:gd name="connsiteX8" fmla="*/ 1817511 w 1849967"/>
              <a:gd name="connsiteY8" fmla="*/ 119239 h 609953"/>
              <a:gd name="connsiteX9" fmla="*/ 1825978 w 1849967"/>
              <a:gd name="connsiteY9" fmla="*/ 158750 h 609953"/>
              <a:gd name="connsiteX10" fmla="*/ 1843617 w 1849967"/>
              <a:gd name="connsiteY10" fmla="*/ 211667 h 609953"/>
              <a:gd name="connsiteX11" fmla="*/ 1849967 w 1849967"/>
              <a:gd name="connsiteY11" fmla="*/ 230717 h 609953"/>
              <a:gd name="connsiteX12" fmla="*/ 1462617 w 1849967"/>
              <a:gd name="connsiteY12" fmla="*/ 606778 h 609953"/>
              <a:gd name="connsiteX13" fmla="*/ 23636 w 1849967"/>
              <a:gd name="connsiteY13" fmla="*/ 609953 h 609953"/>
              <a:gd name="connsiteX0" fmla="*/ 23636 w 1849967"/>
              <a:gd name="connsiteY0" fmla="*/ 609953 h 609953"/>
              <a:gd name="connsiteX1" fmla="*/ 58561 w 1849967"/>
              <a:gd name="connsiteY1" fmla="*/ 518583 h 609953"/>
              <a:gd name="connsiteX2" fmla="*/ 47127 w 1849967"/>
              <a:gd name="connsiteY2" fmla="*/ 431971 h 609953"/>
              <a:gd name="connsiteX3" fmla="*/ 0 w 1849967"/>
              <a:gd name="connsiteY3" fmla="*/ 324908 h 609953"/>
              <a:gd name="connsiteX4" fmla="*/ 1466144 w 1849967"/>
              <a:gd name="connsiteY4" fmla="*/ 328083 h 609953"/>
              <a:gd name="connsiteX5" fmla="*/ 1818922 w 1849967"/>
              <a:gd name="connsiteY5" fmla="*/ 0 h 609953"/>
              <a:gd name="connsiteX6" fmla="*/ 1811867 w 1849967"/>
              <a:gd name="connsiteY6" fmla="*/ 56445 h 609953"/>
              <a:gd name="connsiteX7" fmla="*/ 1817511 w 1849967"/>
              <a:gd name="connsiteY7" fmla="*/ 119239 h 609953"/>
              <a:gd name="connsiteX8" fmla="*/ 1825978 w 1849967"/>
              <a:gd name="connsiteY8" fmla="*/ 158750 h 609953"/>
              <a:gd name="connsiteX9" fmla="*/ 1843617 w 1849967"/>
              <a:gd name="connsiteY9" fmla="*/ 211667 h 609953"/>
              <a:gd name="connsiteX10" fmla="*/ 1849967 w 1849967"/>
              <a:gd name="connsiteY10" fmla="*/ 230717 h 609953"/>
              <a:gd name="connsiteX11" fmla="*/ 1462617 w 1849967"/>
              <a:gd name="connsiteY11" fmla="*/ 606778 h 609953"/>
              <a:gd name="connsiteX12" fmla="*/ 23636 w 1849967"/>
              <a:gd name="connsiteY12" fmla="*/ 609953 h 609953"/>
              <a:gd name="connsiteX0" fmla="*/ 23636 w 1849967"/>
              <a:gd name="connsiteY0" fmla="*/ 609953 h 609953"/>
              <a:gd name="connsiteX1" fmla="*/ 58561 w 1849967"/>
              <a:gd name="connsiteY1" fmla="*/ 518583 h 609953"/>
              <a:gd name="connsiteX2" fmla="*/ 97789 w 1849967"/>
              <a:gd name="connsiteY2" fmla="*/ 474503 h 609953"/>
              <a:gd name="connsiteX3" fmla="*/ 47127 w 1849967"/>
              <a:gd name="connsiteY3" fmla="*/ 431971 h 609953"/>
              <a:gd name="connsiteX4" fmla="*/ 0 w 1849967"/>
              <a:gd name="connsiteY4" fmla="*/ 324908 h 609953"/>
              <a:gd name="connsiteX5" fmla="*/ 1466144 w 1849967"/>
              <a:gd name="connsiteY5" fmla="*/ 328083 h 609953"/>
              <a:gd name="connsiteX6" fmla="*/ 1818922 w 1849967"/>
              <a:gd name="connsiteY6" fmla="*/ 0 h 609953"/>
              <a:gd name="connsiteX7" fmla="*/ 1811867 w 1849967"/>
              <a:gd name="connsiteY7" fmla="*/ 56445 h 609953"/>
              <a:gd name="connsiteX8" fmla="*/ 1817511 w 1849967"/>
              <a:gd name="connsiteY8" fmla="*/ 119239 h 609953"/>
              <a:gd name="connsiteX9" fmla="*/ 1825978 w 1849967"/>
              <a:gd name="connsiteY9" fmla="*/ 158750 h 609953"/>
              <a:gd name="connsiteX10" fmla="*/ 1843617 w 1849967"/>
              <a:gd name="connsiteY10" fmla="*/ 211667 h 609953"/>
              <a:gd name="connsiteX11" fmla="*/ 1849967 w 1849967"/>
              <a:gd name="connsiteY11" fmla="*/ 230717 h 609953"/>
              <a:gd name="connsiteX12" fmla="*/ 1462617 w 1849967"/>
              <a:gd name="connsiteY12" fmla="*/ 606778 h 609953"/>
              <a:gd name="connsiteX13" fmla="*/ 23636 w 1849967"/>
              <a:gd name="connsiteY13" fmla="*/ 609953 h 609953"/>
              <a:gd name="connsiteX0" fmla="*/ 42686 w 1849967"/>
              <a:gd name="connsiteY0" fmla="*/ 606778 h 606778"/>
              <a:gd name="connsiteX1" fmla="*/ 58561 w 1849967"/>
              <a:gd name="connsiteY1" fmla="*/ 518583 h 606778"/>
              <a:gd name="connsiteX2" fmla="*/ 97789 w 1849967"/>
              <a:gd name="connsiteY2" fmla="*/ 474503 h 606778"/>
              <a:gd name="connsiteX3" fmla="*/ 47127 w 1849967"/>
              <a:gd name="connsiteY3" fmla="*/ 431971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17511 w 1849967"/>
              <a:gd name="connsiteY8" fmla="*/ 11923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42686 w 1849967"/>
              <a:gd name="connsiteY13" fmla="*/ 606778 h 606778"/>
              <a:gd name="connsiteX0" fmla="*/ 42686 w 1849967"/>
              <a:gd name="connsiteY0" fmla="*/ 606778 h 606778"/>
              <a:gd name="connsiteX1" fmla="*/ 68086 w 1849967"/>
              <a:gd name="connsiteY1" fmla="*/ 518583 h 606778"/>
              <a:gd name="connsiteX2" fmla="*/ 97789 w 1849967"/>
              <a:gd name="connsiteY2" fmla="*/ 474503 h 606778"/>
              <a:gd name="connsiteX3" fmla="*/ 47127 w 1849967"/>
              <a:gd name="connsiteY3" fmla="*/ 431971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17511 w 1849967"/>
              <a:gd name="connsiteY8" fmla="*/ 11923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42686 w 1849967"/>
              <a:gd name="connsiteY13" fmla="*/ 606778 h 606778"/>
              <a:gd name="connsiteX0" fmla="*/ 33161 w 1840442"/>
              <a:gd name="connsiteY0" fmla="*/ 606778 h 606778"/>
              <a:gd name="connsiteX1" fmla="*/ 58561 w 1840442"/>
              <a:gd name="connsiteY1" fmla="*/ 518583 h 606778"/>
              <a:gd name="connsiteX2" fmla="*/ 88264 w 1840442"/>
              <a:gd name="connsiteY2" fmla="*/ 474503 h 606778"/>
              <a:gd name="connsiteX3" fmla="*/ 37602 w 1840442"/>
              <a:gd name="connsiteY3" fmla="*/ 431971 h 606778"/>
              <a:gd name="connsiteX4" fmla="*/ 0 w 1840442"/>
              <a:gd name="connsiteY4" fmla="*/ 324908 h 606778"/>
              <a:gd name="connsiteX5" fmla="*/ 1456619 w 1840442"/>
              <a:gd name="connsiteY5" fmla="*/ 328083 h 606778"/>
              <a:gd name="connsiteX6" fmla="*/ 1809397 w 1840442"/>
              <a:gd name="connsiteY6" fmla="*/ 0 h 606778"/>
              <a:gd name="connsiteX7" fmla="*/ 1802342 w 1840442"/>
              <a:gd name="connsiteY7" fmla="*/ 56445 h 606778"/>
              <a:gd name="connsiteX8" fmla="*/ 1807986 w 1840442"/>
              <a:gd name="connsiteY8" fmla="*/ 119239 h 606778"/>
              <a:gd name="connsiteX9" fmla="*/ 1816453 w 1840442"/>
              <a:gd name="connsiteY9" fmla="*/ 158750 h 606778"/>
              <a:gd name="connsiteX10" fmla="*/ 1834092 w 1840442"/>
              <a:gd name="connsiteY10" fmla="*/ 211667 h 606778"/>
              <a:gd name="connsiteX11" fmla="*/ 1840442 w 1840442"/>
              <a:gd name="connsiteY11" fmla="*/ 230717 h 606778"/>
              <a:gd name="connsiteX12" fmla="*/ 1453092 w 1840442"/>
              <a:gd name="connsiteY12" fmla="*/ 606778 h 606778"/>
              <a:gd name="connsiteX13" fmla="*/ 33161 w 1840442"/>
              <a:gd name="connsiteY13" fmla="*/ 606778 h 606778"/>
              <a:gd name="connsiteX0" fmla="*/ 33161 w 1840442"/>
              <a:gd name="connsiteY0" fmla="*/ 606778 h 606778"/>
              <a:gd name="connsiteX1" fmla="*/ 58561 w 1840442"/>
              <a:gd name="connsiteY1" fmla="*/ 518583 h 606778"/>
              <a:gd name="connsiteX2" fmla="*/ 88264 w 1840442"/>
              <a:gd name="connsiteY2" fmla="*/ 474503 h 606778"/>
              <a:gd name="connsiteX3" fmla="*/ 37602 w 1840442"/>
              <a:gd name="connsiteY3" fmla="*/ 431971 h 606778"/>
              <a:gd name="connsiteX4" fmla="*/ 0 w 1840442"/>
              <a:gd name="connsiteY4" fmla="*/ 324908 h 606778"/>
              <a:gd name="connsiteX5" fmla="*/ 1456619 w 1840442"/>
              <a:gd name="connsiteY5" fmla="*/ 328083 h 606778"/>
              <a:gd name="connsiteX6" fmla="*/ 1809397 w 1840442"/>
              <a:gd name="connsiteY6" fmla="*/ 0 h 606778"/>
              <a:gd name="connsiteX7" fmla="*/ 1802342 w 1840442"/>
              <a:gd name="connsiteY7" fmla="*/ 56445 h 606778"/>
              <a:gd name="connsiteX8" fmla="*/ 1820686 w 1840442"/>
              <a:gd name="connsiteY8" fmla="*/ 106539 h 606778"/>
              <a:gd name="connsiteX9" fmla="*/ 1816453 w 1840442"/>
              <a:gd name="connsiteY9" fmla="*/ 158750 h 606778"/>
              <a:gd name="connsiteX10" fmla="*/ 1834092 w 1840442"/>
              <a:gd name="connsiteY10" fmla="*/ 211667 h 606778"/>
              <a:gd name="connsiteX11" fmla="*/ 1840442 w 1840442"/>
              <a:gd name="connsiteY11" fmla="*/ 230717 h 606778"/>
              <a:gd name="connsiteX12" fmla="*/ 1453092 w 1840442"/>
              <a:gd name="connsiteY12" fmla="*/ 606778 h 606778"/>
              <a:gd name="connsiteX13" fmla="*/ 33161 w 1840442"/>
              <a:gd name="connsiteY13" fmla="*/ 606778 h 606778"/>
              <a:gd name="connsiteX0" fmla="*/ 33161 w 1840442"/>
              <a:gd name="connsiteY0" fmla="*/ 628130 h 628130"/>
              <a:gd name="connsiteX1" fmla="*/ 58561 w 1840442"/>
              <a:gd name="connsiteY1" fmla="*/ 539935 h 628130"/>
              <a:gd name="connsiteX2" fmla="*/ 88264 w 1840442"/>
              <a:gd name="connsiteY2" fmla="*/ 495855 h 628130"/>
              <a:gd name="connsiteX3" fmla="*/ 37602 w 1840442"/>
              <a:gd name="connsiteY3" fmla="*/ 453323 h 628130"/>
              <a:gd name="connsiteX4" fmla="*/ 0 w 1840442"/>
              <a:gd name="connsiteY4" fmla="*/ 346260 h 628130"/>
              <a:gd name="connsiteX5" fmla="*/ 1456619 w 1840442"/>
              <a:gd name="connsiteY5" fmla="*/ 349435 h 628130"/>
              <a:gd name="connsiteX6" fmla="*/ 1809397 w 1840442"/>
              <a:gd name="connsiteY6" fmla="*/ 21352 h 628130"/>
              <a:gd name="connsiteX7" fmla="*/ 1774188 w 1840442"/>
              <a:gd name="connsiteY7" fmla="*/ 38655 h 628130"/>
              <a:gd name="connsiteX8" fmla="*/ 1802342 w 1840442"/>
              <a:gd name="connsiteY8" fmla="*/ 77797 h 628130"/>
              <a:gd name="connsiteX9" fmla="*/ 1820686 w 1840442"/>
              <a:gd name="connsiteY9" fmla="*/ 127891 h 628130"/>
              <a:gd name="connsiteX10" fmla="*/ 1816453 w 1840442"/>
              <a:gd name="connsiteY10" fmla="*/ 180102 h 628130"/>
              <a:gd name="connsiteX11" fmla="*/ 1834092 w 1840442"/>
              <a:gd name="connsiteY11" fmla="*/ 233019 h 628130"/>
              <a:gd name="connsiteX12" fmla="*/ 1840442 w 1840442"/>
              <a:gd name="connsiteY12" fmla="*/ 252069 h 628130"/>
              <a:gd name="connsiteX13" fmla="*/ 1453092 w 1840442"/>
              <a:gd name="connsiteY13" fmla="*/ 628130 h 628130"/>
              <a:gd name="connsiteX14" fmla="*/ 33161 w 1840442"/>
              <a:gd name="connsiteY14" fmla="*/ 628130 h 628130"/>
              <a:gd name="connsiteX0" fmla="*/ 33161 w 1840442"/>
              <a:gd name="connsiteY0" fmla="*/ 589475 h 589475"/>
              <a:gd name="connsiteX1" fmla="*/ 58561 w 1840442"/>
              <a:gd name="connsiteY1" fmla="*/ 501280 h 589475"/>
              <a:gd name="connsiteX2" fmla="*/ 88264 w 1840442"/>
              <a:gd name="connsiteY2" fmla="*/ 457200 h 589475"/>
              <a:gd name="connsiteX3" fmla="*/ 37602 w 1840442"/>
              <a:gd name="connsiteY3" fmla="*/ 414668 h 589475"/>
              <a:gd name="connsiteX4" fmla="*/ 0 w 1840442"/>
              <a:gd name="connsiteY4" fmla="*/ 307605 h 589475"/>
              <a:gd name="connsiteX5" fmla="*/ 1456619 w 1840442"/>
              <a:gd name="connsiteY5" fmla="*/ 310780 h 589475"/>
              <a:gd name="connsiteX6" fmla="*/ 1774188 w 1840442"/>
              <a:gd name="connsiteY6" fmla="*/ 0 h 589475"/>
              <a:gd name="connsiteX7" fmla="*/ 1802342 w 1840442"/>
              <a:gd name="connsiteY7" fmla="*/ 39142 h 589475"/>
              <a:gd name="connsiteX8" fmla="*/ 1820686 w 1840442"/>
              <a:gd name="connsiteY8" fmla="*/ 89236 h 589475"/>
              <a:gd name="connsiteX9" fmla="*/ 1816453 w 1840442"/>
              <a:gd name="connsiteY9" fmla="*/ 141447 h 589475"/>
              <a:gd name="connsiteX10" fmla="*/ 1834092 w 1840442"/>
              <a:gd name="connsiteY10" fmla="*/ 194364 h 589475"/>
              <a:gd name="connsiteX11" fmla="*/ 1840442 w 1840442"/>
              <a:gd name="connsiteY11" fmla="*/ 213414 h 589475"/>
              <a:gd name="connsiteX12" fmla="*/ 1453092 w 1840442"/>
              <a:gd name="connsiteY12" fmla="*/ 589475 h 589475"/>
              <a:gd name="connsiteX13" fmla="*/ 33161 w 1840442"/>
              <a:gd name="connsiteY13" fmla="*/ 589475 h 589475"/>
              <a:gd name="connsiteX0" fmla="*/ 33161 w 1840442"/>
              <a:gd name="connsiteY0" fmla="*/ 599000 h 599000"/>
              <a:gd name="connsiteX1" fmla="*/ 58561 w 1840442"/>
              <a:gd name="connsiteY1" fmla="*/ 510805 h 599000"/>
              <a:gd name="connsiteX2" fmla="*/ 88264 w 1840442"/>
              <a:gd name="connsiteY2" fmla="*/ 466725 h 599000"/>
              <a:gd name="connsiteX3" fmla="*/ 37602 w 1840442"/>
              <a:gd name="connsiteY3" fmla="*/ 424193 h 599000"/>
              <a:gd name="connsiteX4" fmla="*/ 0 w 1840442"/>
              <a:gd name="connsiteY4" fmla="*/ 317130 h 599000"/>
              <a:gd name="connsiteX5" fmla="*/ 1456619 w 1840442"/>
              <a:gd name="connsiteY5" fmla="*/ 320305 h 599000"/>
              <a:gd name="connsiteX6" fmla="*/ 1790063 w 1840442"/>
              <a:gd name="connsiteY6" fmla="*/ 0 h 599000"/>
              <a:gd name="connsiteX7" fmla="*/ 1802342 w 1840442"/>
              <a:gd name="connsiteY7" fmla="*/ 48667 h 599000"/>
              <a:gd name="connsiteX8" fmla="*/ 1820686 w 1840442"/>
              <a:gd name="connsiteY8" fmla="*/ 98761 h 599000"/>
              <a:gd name="connsiteX9" fmla="*/ 1816453 w 1840442"/>
              <a:gd name="connsiteY9" fmla="*/ 150972 h 599000"/>
              <a:gd name="connsiteX10" fmla="*/ 1834092 w 1840442"/>
              <a:gd name="connsiteY10" fmla="*/ 203889 h 599000"/>
              <a:gd name="connsiteX11" fmla="*/ 1840442 w 1840442"/>
              <a:gd name="connsiteY11" fmla="*/ 222939 h 599000"/>
              <a:gd name="connsiteX12" fmla="*/ 1453092 w 1840442"/>
              <a:gd name="connsiteY12" fmla="*/ 599000 h 599000"/>
              <a:gd name="connsiteX13" fmla="*/ 33161 w 1840442"/>
              <a:gd name="connsiteY13" fmla="*/ 599000 h 599000"/>
              <a:gd name="connsiteX0" fmla="*/ 33161 w 1841853"/>
              <a:gd name="connsiteY0" fmla="*/ 599000 h 599000"/>
              <a:gd name="connsiteX1" fmla="*/ 58561 w 1841853"/>
              <a:gd name="connsiteY1" fmla="*/ 510805 h 599000"/>
              <a:gd name="connsiteX2" fmla="*/ 88264 w 1841853"/>
              <a:gd name="connsiteY2" fmla="*/ 466725 h 599000"/>
              <a:gd name="connsiteX3" fmla="*/ 37602 w 1841853"/>
              <a:gd name="connsiteY3" fmla="*/ 424193 h 599000"/>
              <a:gd name="connsiteX4" fmla="*/ 0 w 1841853"/>
              <a:gd name="connsiteY4" fmla="*/ 317130 h 599000"/>
              <a:gd name="connsiteX5" fmla="*/ 1456619 w 1841853"/>
              <a:gd name="connsiteY5" fmla="*/ 320305 h 599000"/>
              <a:gd name="connsiteX6" fmla="*/ 1790063 w 1841853"/>
              <a:gd name="connsiteY6" fmla="*/ 0 h 599000"/>
              <a:gd name="connsiteX7" fmla="*/ 1802342 w 1841853"/>
              <a:gd name="connsiteY7" fmla="*/ 48667 h 599000"/>
              <a:gd name="connsiteX8" fmla="*/ 1820686 w 1841853"/>
              <a:gd name="connsiteY8" fmla="*/ 98761 h 599000"/>
              <a:gd name="connsiteX9" fmla="*/ 1841853 w 1841853"/>
              <a:gd name="connsiteY9" fmla="*/ 150972 h 599000"/>
              <a:gd name="connsiteX10" fmla="*/ 1834092 w 1841853"/>
              <a:gd name="connsiteY10" fmla="*/ 203889 h 599000"/>
              <a:gd name="connsiteX11" fmla="*/ 1840442 w 1841853"/>
              <a:gd name="connsiteY11" fmla="*/ 222939 h 599000"/>
              <a:gd name="connsiteX12" fmla="*/ 1453092 w 1841853"/>
              <a:gd name="connsiteY12" fmla="*/ 599000 h 599000"/>
              <a:gd name="connsiteX13" fmla="*/ 33161 w 1841853"/>
              <a:gd name="connsiteY13" fmla="*/ 599000 h 599000"/>
              <a:gd name="connsiteX0" fmla="*/ 33161 w 1870372"/>
              <a:gd name="connsiteY0" fmla="*/ 599000 h 599000"/>
              <a:gd name="connsiteX1" fmla="*/ 58561 w 1870372"/>
              <a:gd name="connsiteY1" fmla="*/ 510805 h 599000"/>
              <a:gd name="connsiteX2" fmla="*/ 88264 w 1870372"/>
              <a:gd name="connsiteY2" fmla="*/ 466725 h 599000"/>
              <a:gd name="connsiteX3" fmla="*/ 37602 w 1870372"/>
              <a:gd name="connsiteY3" fmla="*/ 424193 h 599000"/>
              <a:gd name="connsiteX4" fmla="*/ 0 w 1870372"/>
              <a:gd name="connsiteY4" fmla="*/ 317130 h 599000"/>
              <a:gd name="connsiteX5" fmla="*/ 1456619 w 1870372"/>
              <a:gd name="connsiteY5" fmla="*/ 320305 h 599000"/>
              <a:gd name="connsiteX6" fmla="*/ 1790063 w 1870372"/>
              <a:gd name="connsiteY6" fmla="*/ 0 h 599000"/>
              <a:gd name="connsiteX7" fmla="*/ 1802342 w 1870372"/>
              <a:gd name="connsiteY7" fmla="*/ 48667 h 599000"/>
              <a:gd name="connsiteX8" fmla="*/ 1820686 w 1870372"/>
              <a:gd name="connsiteY8" fmla="*/ 98761 h 599000"/>
              <a:gd name="connsiteX9" fmla="*/ 1841853 w 1870372"/>
              <a:gd name="connsiteY9" fmla="*/ 150972 h 599000"/>
              <a:gd name="connsiteX10" fmla="*/ 1840442 w 1870372"/>
              <a:gd name="connsiteY10" fmla="*/ 222939 h 599000"/>
              <a:gd name="connsiteX11" fmla="*/ 1453092 w 1870372"/>
              <a:gd name="connsiteY11" fmla="*/ 599000 h 599000"/>
              <a:gd name="connsiteX12" fmla="*/ 33161 w 1870372"/>
              <a:gd name="connsiteY12" fmla="*/ 599000 h 599000"/>
              <a:gd name="connsiteX0" fmla="*/ 33161 w 1868244"/>
              <a:gd name="connsiteY0" fmla="*/ 599000 h 599000"/>
              <a:gd name="connsiteX1" fmla="*/ 58561 w 1868244"/>
              <a:gd name="connsiteY1" fmla="*/ 510805 h 599000"/>
              <a:gd name="connsiteX2" fmla="*/ 88264 w 1868244"/>
              <a:gd name="connsiteY2" fmla="*/ 466725 h 599000"/>
              <a:gd name="connsiteX3" fmla="*/ 37602 w 1868244"/>
              <a:gd name="connsiteY3" fmla="*/ 424193 h 599000"/>
              <a:gd name="connsiteX4" fmla="*/ 0 w 1868244"/>
              <a:gd name="connsiteY4" fmla="*/ 317130 h 599000"/>
              <a:gd name="connsiteX5" fmla="*/ 1456619 w 1868244"/>
              <a:gd name="connsiteY5" fmla="*/ 320305 h 599000"/>
              <a:gd name="connsiteX6" fmla="*/ 1790063 w 1868244"/>
              <a:gd name="connsiteY6" fmla="*/ 0 h 599000"/>
              <a:gd name="connsiteX7" fmla="*/ 1802342 w 1868244"/>
              <a:gd name="connsiteY7" fmla="*/ 48667 h 599000"/>
              <a:gd name="connsiteX8" fmla="*/ 1820686 w 1868244"/>
              <a:gd name="connsiteY8" fmla="*/ 98761 h 599000"/>
              <a:gd name="connsiteX9" fmla="*/ 1841853 w 1868244"/>
              <a:gd name="connsiteY9" fmla="*/ 150972 h 599000"/>
              <a:gd name="connsiteX10" fmla="*/ 1840442 w 1868244"/>
              <a:gd name="connsiteY10" fmla="*/ 222939 h 599000"/>
              <a:gd name="connsiteX11" fmla="*/ 1453092 w 1868244"/>
              <a:gd name="connsiteY11" fmla="*/ 599000 h 599000"/>
              <a:gd name="connsiteX12" fmla="*/ 33161 w 1868244"/>
              <a:gd name="connsiteY12" fmla="*/ 599000 h 599000"/>
              <a:gd name="connsiteX0" fmla="*/ 33161 w 1841853"/>
              <a:gd name="connsiteY0" fmla="*/ 599000 h 599000"/>
              <a:gd name="connsiteX1" fmla="*/ 58561 w 1841853"/>
              <a:gd name="connsiteY1" fmla="*/ 510805 h 599000"/>
              <a:gd name="connsiteX2" fmla="*/ 88264 w 1841853"/>
              <a:gd name="connsiteY2" fmla="*/ 466725 h 599000"/>
              <a:gd name="connsiteX3" fmla="*/ 37602 w 1841853"/>
              <a:gd name="connsiteY3" fmla="*/ 424193 h 599000"/>
              <a:gd name="connsiteX4" fmla="*/ 0 w 1841853"/>
              <a:gd name="connsiteY4" fmla="*/ 317130 h 599000"/>
              <a:gd name="connsiteX5" fmla="*/ 1456619 w 1841853"/>
              <a:gd name="connsiteY5" fmla="*/ 320305 h 599000"/>
              <a:gd name="connsiteX6" fmla="*/ 1790063 w 1841853"/>
              <a:gd name="connsiteY6" fmla="*/ 0 h 599000"/>
              <a:gd name="connsiteX7" fmla="*/ 1802342 w 1841853"/>
              <a:gd name="connsiteY7" fmla="*/ 48667 h 599000"/>
              <a:gd name="connsiteX8" fmla="*/ 1820686 w 1841853"/>
              <a:gd name="connsiteY8" fmla="*/ 98761 h 599000"/>
              <a:gd name="connsiteX9" fmla="*/ 1841853 w 1841853"/>
              <a:gd name="connsiteY9" fmla="*/ 150972 h 599000"/>
              <a:gd name="connsiteX10" fmla="*/ 1840442 w 1841853"/>
              <a:gd name="connsiteY10" fmla="*/ 222939 h 599000"/>
              <a:gd name="connsiteX11" fmla="*/ 1453092 w 1841853"/>
              <a:gd name="connsiteY11" fmla="*/ 599000 h 599000"/>
              <a:gd name="connsiteX12" fmla="*/ 33161 w 1841853"/>
              <a:gd name="connsiteY12" fmla="*/ 599000 h 599000"/>
              <a:gd name="connsiteX0" fmla="*/ 33161 w 1878737"/>
              <a:gd name="connsiteY0" fmla="*/ 599000 h 599000"/>
              <a:gd name="connsiteX1" fmla="*/ 58561 w 1878737"/>
              <a:gd name="connsiteY1" fmla="*/ 510805 h 599000"/>
              <a:gd name="connsiteX2" fmla="*/ 88264 w 1878737"/>
              <a:gd name="connsiteY2" fmla="*/ 466725 h 599000"/>
              <a:gd name="connsiteX3" fmla="*/ 37602 w 1878737"/>
              <a:gd name="connsiteY3" fmla="*/ 424193 h 599000"/>
              <a:gd name="connsiteX4" fmla="*/ 0 w 1878737"/>
              <a:gd name="connsiteY4" fmla="*/ 317130 h 599000"/>
              <a:gd name="connsiteX5" fmla="*/ 1456619 w 1878737"/>
              <a:gd name="connsiteY5" fmla="*/ 320305 h 599000"/>
              <a:gd name="connsiteX6" fmla="*/ 1790063 w 1878737"/>
              <a:gd name="connsiteY6" fmla="*/ 0 h 599000"/>
              <a:gd name="connsiteX7" fmla="*/ 1802342 w 1878737"/>
              <a:gd name="connsiteY7" fmla="*/ 48667 h 599000"/>
              <a:gd name="connsiteX8" fmla="*/ 1820686 w 1878737"/>
              <a:gd name="connsiteY8" fmla="*/ 98761 h 599000"/>
              <a:gd name="connsiteX9" fmla="*/ 1841853 w 1878737"/>
              <a:gd name="connsiteY9" fmla="*/ 150972 h 599000"/>
              <a:gd name="connsiteX10" fmla="*/ 1840442 w 1878737"/>
              <a:gd name="connsiteY10" fmla="*/ 222939 h 599000"/>
              <a:gd name="connsiteX11" fmla="*/ 1453092 w 1878737"/>
              <a:gd name="connsiteY11" fmla="*/ 599000 h 599000"/>
              <a:gd name="connsiteX12" fmla="*/ 33161 w 1878737"/>
              <a:gd name="connsiteY12" fmla="*/ 599000 h 599000"/>
              <a:gd name="connsiteX0" fmla="*/ 33161 w 1841853"/>
              <a:gd name="connsiteY0" fmla="*/ 599000 h 599000"/>
              <a:gd name="connsiteX1" fmla="*/ 58561 w 1841853"/>
              <a:gd name="connsiteY1" fmla="*/ 510805 h 599000"/>
              <a:gd name="connsiteX2" fmla="*/ 88264 w 1841853"/>
              <a:gd name="connsiteY2" fmla="*/ 466725 h 599000"/>
              <a:gd name="connsiteX3" fmla="*/ 37602 w 1841853"/>
              <a:gd name="connsiteY3" fmla="*/ 424193 h 599000"/>
              <a:gd name="connsiteX4" fmla="*/ 0 w 1841853"/>
              <a:gd name="connsiteY4" fmla="*/ 317130 h 599000"/>
              <a:gd name="connsiteX5" fmla="*/ 1456619 w 1841853"/>
              <a:gd name="connsiteY5" fmla="*/ 320305 h 599000"/>
              <a:gd name="connsiteX6" fmla="*/ 1790063 w 1841853"/>
              <a:gd name="connsiteY6" fmla="*/ 0 h 599000"/>
              <a:gd name="connsiteX7" fmla="*/ 1802342 w 1841853"/>
              <a:gd name="connsiteY7" fmla="*/ 48667 h 599000"/>
              <a:gd name="connsiteX8" fmla="*/ 1820686 w 1841853"/>
              <a:gd name="connsiteY8" fmla="*/ 98761 h 599000"/>
              <a:gd name="connsiteX9" fmla="*/ 1841853 w 1841853"/>
              <a:gd name="connsiteY9" fmla="*/ 150972 h 599000"/>
              <a:gd name="connsiteX10" fmla="*/ 1840442 w 1841853"/>
              <a:gd name="connsiteY10" fmla="*/ 222939 h 599000"/>
              <a:gd name="connsiteX11" fmla="*/ 1453092 w 1841853"/>
              <a:gd name="connsiteY11" fmla="*/ 599000 h 599000"/>
              <a:gd name="connsiteX12" fmla="*/ 33161 w 1841853"/>
              <a:gd name="connsiteY12" fmla="*/ 599000 h 599000"/>
              <a:gd name="connsiteX0" fmla="*/ 33161 w 1854634"/>
              <a:gd name="connsiteY0" fmla="*/ 599000 h 599000"/>
              <a:gd name="connsiteX1" fmla="*/ 58561 w 1854634"/>
              <a:gd name="connsiteY1" fmla="*/ 510805 h 599000"/>
              <a:gd name="connsiteX2" fmla="*/ 88264 w 1854634"/>
              <a:gd name="connsiteY2" fmla="*/ 466725 h 599000"/>
              <a:gd name="connsiteX3" fmla="*/ 37602 w 1854634"/>
              <a:gd name="connsiteY3" fmla="*/ 424193 h 599000"/>
              <a:gd name="connsiteX4" fmla="*/ 0 w 1854634"/>
              <a:gd name="connsiteY4" fmla="*/ 317130 h 599000"/>
              <a:gd name="connsiteX5" fmla="*/ 1456619 w 1854634"/>
              <a:gd name="connsiteY5" fmla="*/ 320305 h 599000"/>
              <a:gd name="connsiteX6" fmla="*/ 1790063 w 1854634"/>
              <a:gd name="connsiteY6" fmla="*/ 0 h 599000"/>
              <a:gd name="connsiteX7" fmla="*/ 1802342 w 1854634"/>
              <a:gd name="connsiteY7" fmla="*/ 48667 h 599000"/>
              <a:gd name="connsiteX8" fmla="*/ 1820686 w 1854634"/>
              <a:gd name="connsiteY8" fmla="*/ 98761 h 599000"/>
              <a:gd name="connsiteX9" fmla="*/ 1841853 w 1854634"/>
              <a:gd name="connsiteY9" fmla="*/ 150972 h 599000"/>
              <a:gd name="connsiteX10" fmla="*/ 1840442 w 1854634"/>
              <a:gd name="connsiteY10" fmla="*/ 222939 h 599000"/>
              <a:gd name="connsiteX11" fmla="*/ 1453092 w 1854634"/>
              <a:gd name="connsiteY11" fmla="*/ 599000 h 599000"/>
              <a:gd name="connsiteX12" fmla="*/ 33161 w 1854634"/>
              <a:gd name="connsiteY12" fmla="*/ 599000 h 599000"/>
              <a:gd name="connsiteX0" fmla="*/ 33161 w 1841853"/>
              <a:gd name="connsiteY0" fmla="*/ 599000 h 599000"/>
              <a:gd name="connsiteX1" fmla="*/ 58561 w 1841853"/>
              <a:gd name="connsiteY1" fmla="*/ 510805 h 599000"/>
              <a:gd name="connsiteX2" fmla="*/ 88264 w 1841853"/>
              <a:gd name="connsiteY2" fmla="*/ 466725 h 599000"/>
              <a:gd name="connsiteX3" fmla="*/ 37602 w 1841853"/>
              <a:gd name="connsiteY3" fmla="*/ 424193 h 599000"/>
              <a:gd name="connsiteX4" fmla="*/ 0 w 1841853"/>
              <a:gd name="connsiteY4" fmla="*/ 317130 h 599000"/>
              <a:gd name="connsiteX5" fmla="*/ 1456619 w 1841853"/>
              <a:gd name="connsiteY5" fmla="*/ 320305 h 599000"/>
              <a:gd name="connsiteX6" fmla="*/ 1790063 w 1841853"/>
              <a:gd name="connsiteY6" fmla="*/ 0 h 599000"/>
              <a:gd name="connsiteX7" fmla="*/ 1802342 w 1841853"/>
              <a:gd name="connsiteY7" fmla="*/ 48667 h 599000"/>
              <a:gd name="connsiteX8" fmla="*/ 1820686 w 1841853"/>
              <a:gd name="connsiteY8" fmla="*/ 98761 h 599000"/>
              <a:gd name="connsiteX9" fmla="*/ 1841853 w 1841853"/>
              <a:gd name="connsiteY9" fmla="*/ 150972 h 599000"/>
              <a:gd name="connsiteX10" fmla="*/ 1840442 w 1841853"/>
              <a:gd name="connsiteY10" fmla="*/ 222939 h 599000"/>
              <a:gd name="connsiteX11" fmla="*/ 1453092 w 1841853"/>
              <a:gd name="connsiteY11" fmla="*/ 599000 h 599000"/>
              <a:gd name="connsiteX12" fmla="*/ 33161 w 1841853"/>
              <a:gd name="connsiteY12" fmla="*/ 599000 h 599000"/>
              <a:gd name="connsiteX0" fmla="*/ 33161 w 1857062"/>
              <a:gd name="connsiteY0" fmla="*/ 599000 h 599000"/>
              <a:gd name="connsiteX1" fmla="*/ 58561 w 1857062"/>
              <a:gd name="connsiteY1" fmla="*/ 510805 h 599000"/>
              <a:gd name="connsiteX2" fmla="*/ 88264 w 1857062"/>
              <a:gd name="connsiteY2" fmla="*/ 466725 h 599000"/>
              <a:gd name="connsiteX3" fmla="*/ 37602 w 1857062"/>
              <a:gd name="connsiteY3" fmla="*/ 424193 h 599000"/>
              <a:gd name="connsiteX4" fmla="*/ 0 w 1857062"/>
              <a:gd name="connsiteY4" fmla="*/ 317130 h 599000"/>
              <a:gd name="connsiteX5" fmla="*/ 1456619 w 1857062"/>
              <a:gd name="connsiteY5" fmla="*/ 320305 h 599000"/>
              <a:gd name="connsiteX6" fmla="*/ 1790063 w 1857062"/>
              <a:gd name="connsiteY6" fmla="*/ 0 h 599000"/>
              <a:gd name="connsiteX7" fmla="*/ 1802342 w 1857062"/>
              <a:gd name="connsiteY7" fmla="*/ 48667 h 599000"/>
              <a:gd name="connsiteX8" fmla="*/ 1820686 w 1857062"/>
              <a:gd name="connsiteY8" fmla="*/ 98761 h 599000"/>
              <a:gd name="connsiteX9" fmla="*/ 1841853 w 1857062"/>
              <a:gd name="connsiteY9" fmla="*/ 150972 h 599000"/>
              <a:gd name="connsiteX10" fmla="*/ 1840442 w 1857062"/>
              <a:gd name="connsiteY10" fmla="*/ 222939 h 599000"/>
              <a:gd name="connsiteX11" fmla="*/ 1453092 w 1857062"/>
              <a:gd name="connsiteY11" fmla="*/ 599000 h 599000"/>
              <a:gd name="connsiteX12" fmla="*/ 33161 w 1857062"/>
              <a:gd name="connsiteY12" fmla="*/ 599000 h 599000"/>
              <a:gd name="connsiteX0" fmla="*/ 33161 w 1848021"/>
              <a:gd name="connsiteY0" fmla="*/ 599000 h 599000"/>
              <a:gd name="connsiteX1" fmla="*/ 58561 w 1848021"/>
              <a:gd name="connsiteY1" fmla="*/ 510805 h 599000"/>
              <a:gd name="connsiteX2" fmla="*/ 88264 w 1848021"/>
              <a:gd name="connsiteY2" fmla="*/ 466725 h 599000"/>
              <a:gd name="connsiteX3" fmla="*/ 37602 w 1848021"/>
              <a:gd name="connsiteY3" fmla="*/ 424193 h 599000"/>
              <a:gd name="connsiteX4" fmla="*/ 0 w 1848021"/>
              <a:gd name="connsiteY4" fmla="*/ 317130 h 599000"/>
              <a:gd name="connsiteX5" fmla="*/ 1456619 w 1848021"/>
              <a:gd name="connsiteY5" fmla="*/ 320305 h 599000"/>
              <a:gd name="connsiteX6" fmla="*/ 1790063 w 1848021"/>
              <a:gd name="connsiteY6" fmla="*/ 0 h 599000"/>
              <a:gd name="connsiteX7" fmla="*/ 1802342 w 1848021"/>
              <a:gd name="connsiteY7" fmla="*/ 48667 h 599000"/>
              <a:gd name="connsiteX8" fmla="*/ 1820686 w 1848021"/>
              <a:gd name="connsiteY8" fmla="*/ 98761 h 599000"/>
              <a:gd name="connsiteX9" fmla="*/ 1841853 w 1848021"/>
              <a:gd name="connsiteY9" fmla="*/ 150972 h 599000"/>
              <a:gd name="connsiteX10" fmla="*/ 1827742 w 1848021"/>
              <a:gd name="connsiteY10" fmla="*/ 207064 h 599000"/>
              <a:gd name="connsiteX11" fmla="*/ 1453092 w 1848021"/>
              <a:gd name="connsiteY11" fmla="*/ 599000 h 599000"/>
              <a:gd name="connsiteX12" fmla="*/ 33161 w 1848021"/>
              <a:gd name="connsiteY12" fmla="*/ 599000 h 599000"/>
              <a:gd name="connsiteX0" fmla="*/ 33161 w 1848021"/>
              <a:gd name="connsiteY0" fmla="*/ 599000 h 599000"/>
              <a:gd name="connsiteX1" fmla="*/ 58561 w 1848021"/>
              <a:gd name="connsiteY1" fmla="*/ 510805 h 599000"/>
              <a:gd name="connsiteX2" fmla="*/ 88264 w 1848021"/>
              <a:gd name="connsiteY2" fmla="*/ 466725 h 599000"/>
              <a:gd name="connsiteX3" fmla="*/ 37602 w 1848021"/>
              <a:gd name="connsiteY3" fmla="*/ 424193 h 599000"/>
              <a:gd name="connsiteX4" fmla="*/ 0 w 1848021"/>
              <a:gd name="connsiteY4" fmla="*/ 317130 h 599000"/>
              <a:gd name="connsiteX5" fmla="*/ 1456619 w 1848021"/>
              <a:gd name="connsiteY5" fmla="*/ 320305 h 599000"/>
              <a:gd name="connsiteX6" fmla="*/ 1790063 w 1848021"/>
              <a:gd name="connsiteY6" fmla="*/ 0 h 599000"/>
              <a:gd name="connsiteX7" fmla="*/ 1811867 w 1848021"/>
              <a:gd name="connsiteY7" fmla="*/ 48667 h 599000"/>
              <a:gd name="connsiteX8" fmla="*/ 1820686 w 1848021"/>
              <a:gd name="connsiteY8" fmla="*/ 98761 h 599000"/>
              <a:gd name="connsiteX9" fmla="*/ 1841853 w 1848021"/>
              <a:gd name="connsiteY9" fmla="*/ 150972 h 599000"/>
              <a:gd name="connsiteX10" fmla="*/ 1827742 w 1848021"/>
              <a:gd name="connsiteY10" fmla="*/ 207064 h 599000"/>
              <a:gd name="connsiteX11" fmla="*/ 1453092 w 1848021"/>
              <a:gd name="connsiteY11" fmla="*/ 599000 h 599000"/>
              <a:gd name="connsiteX12" fmla="*/ 33161 w 1848021"/>
              <a:gd name="connsiteY12" fmla="*/ 599000 h 599000"/>
              <a:gd name="connsiteX0" fmla="*/ 40977 w 1848021"/>
              <a:gd name="connsiteY0" fmla="*/ 571646 h 599000"/>
              <a:gd name="connsiteX1" fmla="*/ 58561 w 1848021"/>
              <a:gd name="connsiteY1" fmla="*/ 510805 h 599000"/>
              <a:gd name="connsiteX2" fmla="*/ 88264 w 1848021"/>
              <a:gd name="connsiteY2" fmla="*/ 466725 h 599000"/>
              <a:gd name="connsiteX3" fmla="*/ 37602 w 1848021"/>
              <a:gd name="connsiteY3" fmla="*/ 424193 h 599000"/>
              <a:gd name="connsiteX4" fmla="*/ 0 w 1848021"/>
              <a:gd name="connsiteY4" fmla="*/ 317130 h 599000"/>
              <a:gd name="connsiteX5" fmla="*/ 1456619 w 1848021"/>
              <a:gd name="connsiteY5" fmla="*/ 320305 h 599000"/>
              <a:gd name="connsiteX6" fmla="*/ 1790063 w 1848021"/>
              <a:gd name="connsiteY6" fmla="*/ 0 h 599000"/>
              <a:gd name="connsiteX7" fmla="*/ 1811867 w 1848021"/>
              <a:gd name="connsiteY7" fmla="*/ 48667 h 599000"/>
              <a:gd name="connsiteX8" fmla="*/ 1820686 w 1848021"/>
              <a:gd name="connsiteY8" fmla="*/ 98761 h 599000"/>
              <a:gd name="connsiteX9" fmla="*/ 1841853 w 1848021"/>
              <a:gd name="connsiteY9" fmla="*/ 150972 h 599000"/>
              <a:gd name="connsiteX10" fmla="*/ 1827742 w 1848021"/>
              <a:gd name="connsiteY10" fmla="*/ 207064 h 599000"/>
              <a:gd name="connsiteX11" fmla="*/ 1453092 w 1848021"/>
              <a:gd name="connsiteY11" fmla="*/ 599000 h 599000"/>
              <a:gd name="connsiteX12" fmla="*/ 40977 w 1848021"/>
              <a:gd name="connsiteY12" fmla="*/ 571646 h 599000"/>
              <a:gd name="connsiteX0" fmla="*/ 40977 w 1859040"/>
              <a:gd name="connsiteY0" fmla="*/ 571646 h 571646"/>
              <a:gd name="connsiteX1" fmla="*/ 58561 w 1859040"/>
              <a:gd name="connsiteY1" fmla="*/ 510805 h 571646"/>
              <a:gd name="connsiteX2" fmla="*/ 88264 w 1859040"/>
              <a:gd name="connsiteY2" fmla="*/ 466725 h 571646"/>
              <a:gd name="connsiteX3" fmla="*/ 37602 w 1859040"/>
              <a:gd name="connsiteY3" fmla="*/ 424193 h 571646"/>
              <a:gd name="connsiteX4" fmla="*/ 0 w 1859040"/>
              <a:gd name="connsiteY4" fmla="*/ 317130 h 571646"/>
              <a:gd name="connsiteX5" fmla="*/ 1456619 w 1859040"/>
              <a:gd name="connsiteY5" fmla="*/ 320305 h 571646"/>
              <a:gd name="connsiteX6" fmla="*/ 1790063 w 1859040"/>
              <a:gd name="connsiteY6" fmla="*/ 0 h 571646"/>
              <a:gd name="connsiteX7" fmla="*/ 1811867 w 1859040"/>
              <a:gd name="connsiteY7" fmla="*/ 48667 h 571646"/>
              <a:gd name="connsiteX8" fmla="*/ 1820686 w 1859040"/>
              <a:gd name="connsiteY8" fmla="*/ 98761 h 571646"/>
              <a:gd name="connsiteX9" fmla="*/ 1841853 w 1859040"/>
              <a:gd name="connsiteY9" fmla="*/ 150972 h 571646"/>
              <a:gd name="connsiteX10" fmla="*/ 1827742 w 1859040"/>
              <a:gd name="connsiteY10" fmla="*/ 207064 h 571646"/>
              <a:gd name="connsiteX11" fmla="*/ 1453092 w 1859040"/>
              <a:gd name="connsiteY11" fmla="*/ 567739 h 571646"/>
              <a:gd name="connsiteX12" fmla="*/ 40977 w 1859040"/>
              <a:gd name="connsiteY12" fmla="*/ 571646 h 571646"/>
              <a:gd name="connsiteX0" fmla="*/ 40977 w 1827742"/>
              <a:gd name="connsiteY0" fmla="*/ 571646 h 571646"/>
              <a:gd name="connsiteX1" fmla="*/ 58561 w 1827742"/>
              <a:gd name="connsiteY1" fmla="*/ 510805 h 571646"/>
              <a:gd name="connsiteX2" fmla="*/ 88264 w 1827742"/>
              <a:gd name="connsiteY2" fmla="*/ 466725 h 571646"/>
              <a:gd name="connsiteX3" fmla="*/ 37602 w 1827742"/>
              <a:gd name="connsiteY3" fmla="*/ 424193 h 571646"/>
              <a:gd name="connsiteX4" fmla="*/ 0 w 1827742"/>
              <a:gd name="connsiteY4" fmla="*/ 317130 h 571646"/>
              <a:gd name="connsiteX5" fmla="*/ 1456619 w 1827742"/>
              <a:gd name="connsiteY5" fmla="*/ 320305 h 571646"/>
              <a:gd name="connsiteX6" fmla="*/ 1790063 w 1827742"/>
              <a:gd name="connsiteY6" fmla="*/ 0 h 571646"/>
              <a:gd name="connsiteX7" fmla="*/ 1811867 w 1827742"/>
              <a:gd name="connsiteY7" fmla="*/ 48667 h 571646"/>
              <a:gd name="connsiteX8" fmla="*/ 1820686 w 1827742"/>
              <a:gd name="connsiteY8" fmla="*/ 98761 h 571646"/>
              <a:gd name="connsiteX9" fmla="*/ 1827742 w 1827742"/>
              <a:gd name="connsiteY9" fmla="*/ 207064 h 571646"/>
              <a:gd name="connsiteX10" fmla="*/ 1453092 w 1827742"/>
              <a:gd name="connsiteY10" fmla="*/ 567739 h 571646"/>
              <a:gd name="connsiteX11" fmla="*/ 40977 w 1827742"/>
              <a:gd name="connsiteY11" fmla="*/ 571646 h 571646"/>
              <a:gd name="connsiteX0" fmla="*/ 40977 w 1839465"/>
              <a:gd name="connsiteY0" fmla="*/ 571646 h 571646"/>
              <a:gd name="connsiteX1" fmla="*/ 58561 w 1839465"/>
              <a:gd name="connsiteY1" fmla="*/ 510805 h 571646"/>
              <a:gd name="connsiteX2" fmla="*/ 88264 w 1839465"/>
              <a:gd name="connsiteY2" fmla="*/ 466725 h 571646"/>
              <a:gd name="connsiteX3" fmla="*/ 37602 w 1839465"/>
              <a:gd name="connsiteY3" fmla="*/ 424193 h 571646"/>
              <a:gd name="connsiteX4" fmla="*/ 0 w 1839465"/>
              <a:gd name="connsiteY4" fmla="*/ 317130 h 571646"/>
              <a:gd name="connsiteX5" fmla="*/ 1456619 w 1839465"/>
              <a:gd name="connsiteY5" fmla="*/ 320305 h 571646"/>
              <a:gd name="connsiteX6" fmla="*/ 1790063 w 1839465"/>
              <a:gd name="connsiteY6" fmla="*/ 0 h 571646"/>
              <a:gd name="connsiteX7" fmla="*/ 1811867 w 1839465"/>
              <a:gd name="connsiteY7" fmla="*/ 48667 h 571646"/>
              <a:gd name="connsiteX8" fmla="*/ 1820686 w 1839465"/>
              <a:gd name="connsiteY8" fmla="*/ 98761 h 571646"/>
              <a:gd name="connsiteX9" fmla="*/ 1839465 w 1839465"/>
              <a:gd name="connsiteY9" fmla="*/ 195341 h 571646"/>
              <a:gd name="connsiteX10" fmla="*/ 1453092 w 1839465"/>
              <a:gd name="connsiteY10" fmla="*/ 567739 h 571646"/>
              <a:gd name="connsiteX11" fmla="*/ 40977 w 1839465"/>
              <a:gd name="connsiteY11" fmla="*/ 571646 h 571646"/>
              <a:gd name="connsiteX0" fmla="*/ 40977 w 1839510"/>
              <a:gd name="connsiteY0" fmla="*/ 571646 h 571646"/>
              <a:gd name="connsiteX1" fmla="*/ 58561 w 1839510"/>
              <a:gd name="connsiteY1" fmla="*/ 510805 h 571646"/>
              <a:gd name="connsiteX2" fmla="*/ 88264 w 1839510"/>
              <a:gd name="connsiteY2" fmla="*/ 466725 h 571646"/>
              <a:gd name="connsiteX3" fmla="*/ 37602 w 1839510"/>
              <a:gd name="connsiteY3" fmla="*/ 424193 h 571646"/>
              <a:gd name="connsiteX4" fmla="*/ 0 w 1839510"/>
              <a:gd name="connsiteY4" fmla="*/ 317130 h 571646"/>
              <a:gd name="connsiteX5" fmla="*/ 1456619 w 1839510"/>
              <a:gd name="connsiteY5" fmla="*/ 320305 h 571646"/>
              <a:gd name="connsiteX6" fmla="*/ 1790063 w 1839510"/>
              <a:gd name="connsiteY6" fmla="*/ 0 h 571646"/>
              <a:gd name="connsiteX7" fmla="*/ 1811867 w 1839510"/>
              <a:gd name="connsiteY7" fmla="*/ 48667 h 571646"/>
              <a:gd name="connsiteX8" fmla="*/ 1820686 w 1839510"/>
              <a:gd name="connsiteY8" fmla="*/ 98761 h 571646"/>
              <a:gd name="connsiteX9" fmla="*/ 1839465 w 1839510"/>
              <a:gd name="connsiteY9" fmla="*/ 195341 h 571646"/>
              <a:gd name="connsiteX10" fmla="*/ 1453092 w 1839510"/>
              <a:gd name="connsiteY10" fmla="*/ 567739 h 571646"/>
              <a:gd name="connsiteX11" fmla="*/ 40977 w 1839510"/>
              <a:gd name="connsiteY11" fmla="*/ 571646 h 571646"/>
              <a:gd name="connsiteX0" fmla="*/ 40977 w 1857683"/>
              <a:gd name="connsiteY0" fmla="*/ 571646 h 571646"/>
              <a:gd name="connsiteX1" fmla="*/ 58561 w 1857683"/>
              <a:gd name="connsiteY1" fmla="*/ 510805 h 571646"/>
              <a:gd name="connsiteX2" fmla="*/ 88264 w 1857683"/>
              <a:gd name="connsiteY2" fmla="*/ 466725 h 571646"/>
              <a:gd name="connsiteX3" fmla="*/ 37602 w 1857683"/>
              <a:gd name="connsiteY3" fmla="*/ 424193 h 571646"/>
              <a:gd name="connsiteX4" fmla="*/ 0 w 1857683"/>
              <a:gd name="connsiteY4" fmla="*/ 317130 h 571646"/>
              <a:gd name="connsiteX5" fmla="*/ 1456619 w 1857683"/>
              <a:gd name="connsiteY5" fmla="*/ 320305 h 571646"/>
              <a:gd name="connsiteX6" fmla="*/ 1790063 w 1857683"/>
              <a:gd name="connsiteY6" fmla="*/ 0 h 571646"/>
              <a:gd name="connsiteX7" fmla="*/ 1811867 w 1857683"/>
              <a:gd name="connsiteY7" fmla="*/ 48667 h 571646"/>
              <a:gd name="connsiteX8" fmla="*/ 1820686 w 1857683"/>
              <a:gd name="connsiteY8" fmla="*/ 98761 h 571646"/>
              <a:gd name="connsiteX9" fmla="*/ 1839465 w 1857683"/>
              <a:gd name="connsiteY9" fmla="*/ 195341 h 571646"/>
              <a:gd name="connsiteX10" fmla="*/ 1453092 w 1857683"/>
              <a:gd name="connsiteY10" fmla="*/ 567739 h 571646"/>
              <a:gd name="connsiteX11" fmla="*/ 40977 w 1857683"/>
              <a:gd name="connsiteY11" fmla="*/ 571646 h 571646"/>
              <a:gd name="connsiteX0" fmla="*/ 40977 w 1839583"/>
              <a:gd name="connsiteY0" fmla="*/ 571646 h 571646"/>
              <a:gd name="connsiteX1" fmla="*/ 58561 w 1839583"/>
              <a:gd name="connsiteY1" fmla="*/ 510805 h 571646"/>
              <a:gd name="connsiteX2" fmla="*/ 88264 w 1839583"/>
              <a:gd name="connsiteY2" fmla="*/ 466725 h 571646"/>
              <a:gd name="connsiteX3" fmla="*/ 37602 w 1839583"/>
              <a:gd name="connsiteY3" fmla="*/ 424193 h 571646"/>
              <a:gd name="connsiteX4" fmla="*/ 0 w 1839583"/>
              <a:gd name="connsiteY4" fmla="*/ 317130 h 571646"/>
              <a:gd name="connsiteX5" fmla="*/ 1456619 w 1839583"/>
              <a:gd name="connsiteY5" fmla="*/ 320305 h 571646"/>
              <a:gd name="connsiteX6" fmla="*/ 1790063 w 1839583"/>
              <a:gd name="connsiteY6" fmla="*/ 0 h 571646"/>
              <a:gd name="connsiteX7" fmla="*/ 1811867 w 1839583"/>
              <a:gd name="connsiteY7" fmla="*/ 48667 h 571646"/>
              <a:gd name="connsiteX8" fmla="*/ 1820686 w 1839583"/>
              <a:gd name="connsiteY8" fmla="*/ 98761 h 571646"/>
              <a:gd name="connsiteX9" fmla="*/ 1839465 w 1839583"/>
              <a:gd name="connsiteY9" fmla="*/ 195341 h 571646"/>
              <a:gd name="connsiteX10" fmla="*/ 1453092 w 1839583"/>
              <a:gd name="connsiteY10" fmla="*/ 567739 h 571646"/>
              <a:gd name="connsiteX11" fmla="*/ 40977 w 1839583"/>
              <a:gd name="connsiteY11" fmla="*/ 571646 h 571646"/>
              <a:gd name="connsiteX0" fmla="*/ 40977 w 1831772"/>
              <a:gd name="connsiteY0" fmla="*/ 571646 h 571646"/>
              <a:gd name="connsiteX1" fmla="*/ 58561 w 1831772"/>
              <a:gd name="connsiteY1" fmla="*/ 510805 h 571646"/>
              <a:gd name="connsiteX2" fmla="*/ 88264 w 1831772"/>
              <a:gd name="connsiteY2" fmla="*/ 466725 h 571646"/>
              <a:gd name="connsiteX3" fmla="*/ 37602 w 1831772"/>
              <a:gd name="connsiteY3" fmla="*/ 424193 h 571646"/>
              <a:gd name="connsiteX4" fmla="*/ 0 w 1831772"/>
              <a:gd name="connsiteY4" fmla="*/ 317130 h 571646"/>
              <a:gd name="connsiteX5" fmla="*/ 1456619 w 1831772"/>
              <a:gd name="connsiteY5" fmla="*/ 320305 h 571646"/>
              <a:gd name="connsiteX6" fmla="*/ 1790063 w 1831772"/>
              <a:gd name="connsiteY6" fmla="*/ 0 h 571646"/>
              <a:gd name="connsiteX7" fmla="*/ 1811867 w 1831772"/>
              <a:gd name="connsiteY7" fmla="*/ 48667 h 571646"/>
              <a:gd name="connsiteX8" fmla="*/ 1820686 w 1831772"/>
              <a:gd name="connsiteY8" fmla="*/ 98761 h 571646"/>
              <a:gd name="connsiteX9" fmla="*/ 1831650 w 1831772"/>
              <a:gd name="connsiteY9" fmla="*/ 175803 h 571646"/>
              <a:gd name="connsiteX10" fmla="*/ 1453092 w 1831772"/>
              <a:gd name="connsiteY10" fmla="*/ 567739 h 571646"/>
              <a:gd name="connsiteX11" fmla="*/ 40977 w 1831772"/>
              <a:gd name="connsiteY11" fmla="*/ 571646 h 571646"/>
              <a:gd name="connsiteX0" fmla="*/ 40977 w 1842273"/>
              <a:gd name="connsiteY0" fmla="*/ 571646 h 571646"/>
              <a:gd name="connsiteX1" fmla="*/ 58561 w 1842273"/>
              <a:gd name="connsiteY1" fmla="*/ 510805 h 571646"/>
              <a:gd name="connsiteX2" fmla="*/ 88264 w 1842273"/>
              <a:gd name="connsiteY2" fmla="*/ 466725 h 571646"/>
              <a:gd name="connsiteX3" fmla="*/ 37602 w 1842273"/>
              <a:gd name="connsiteY3" fmla="*/ 424193 h 571646"/>
              <a:gd name="connsiteX4" fmla="*/ 0 w 1842273"/>
              <a:gd name="connsiteY4" fmla="*/ 317130 h 571646"/>
              <a:gd name="connsiteX5" fmla="*/ 1456619 w 1842273"/>
              <a:gd name="connsiteY5" fmla="*/ 320305 h 571646"/>
              <a:gd name="connsiteX6" fmla="*/ 1790063 w 1842273"/>
              <a:gd name="connsiteY6" fmla="*/ 0 h 571646"/>
              <a:gd name="connsiteX7" fmla="*/ 1811867 w 1842273"/>
              <a:gd name="connsiteY7" fmla="*/ 48667 h 571646"/>
              <a:gd name="connsiteX8" fmla="*/ 1820686 w 1842273"/>
              <a:gd name="connsiteY8" fmla="*/ 98761 h 571646"/>
              <a:gd name="connsiteX9" fmla="*/ 1831650 w 1842273"/>
              <a:gd name="connsiteY9" fmla="*/ 175803 h 571646"/>
              <a:gd name="connsiteX10" fmla="*/ 1453092 w 1842273"/>
              <a:gd name="connsiteY10" fmla="*/ 567739 h 571646"/>
              <a:gd name="connsiteX11" fmla="*/ 40977 w 1842273"/>
              <a:gd name="connsiteY11" fmla="*/ 571646 h 571646"/>
              <a:gd name="connsiteX0" fmla="*/ 40977 w 1835510"/>
              <a:gd name="connsiteY0" fmla="*/ 571646 h 571646"/>
              <a:gd name="connsiteX1" fmla="*/ 58561 w 1835510"/>
              <a:gd name="connsiteY1" fmla="*/ 510805 h 571646"/>
              <a:gd name="connsiteX2" fmla="*/ 88264 w 1835510"/>
              <a:gd name="connsiteY2" fmla="*/ 466725 h 571646"/>
              <a:gd name="connsiteX3" fmla="*/ 37602 w 1835510"/>
              <a:gd name="connsiteY3" fmla="*/ 424193 h 571646"/>
              <a:gd name="connsiteX4" fmla="*/ 0 w 1835510"/>
              <a:gd name="connsiteY4" fmla="*/ 317130 h 571646"/>
              <a:gd name="connsiteX5" fmla="*/ 1456619 w 1835510"/>
              <a:gd name="connsiteY5" fmla="*/ 320305 h 571646"/>
              <a:gd name="connsiteX6" fmla="*/ 1790063 w 1835510"/>
              <a:gd name="connsiteY6" fmla="*/ 0 h 571646"/>
              <a:gd name="connsiteX7" fmla="*/ 1811867 w 1835510"/>
              <a:gd name="connsiteY7" fmla="*/ 48667 h 571646"/>
              <a:gd name="connsiteX8" fmla="*/ 1820686 w 1835510"/>
              <a:gd name="connsiteY8" fmla="*/ 98761 h 571646"/>
              <a:gd name="connsiteX9" fmla="*/ 1831650 w 1835510"/>
              <a:gd name="connsiteY9" fmla="*/ 175803 h 571646"/>
              <a:gd name="connsiteX10" fmla="*/ 1453092 w 1835510"/>
              <a:gd name="connsiteY10" fmla="*/ 567739 h 571646"/>
              <a:gd name="connsiteX11" fmla="*/ 40977 w 1835510"/>
              <a:gd name="connsiteY11" fmla="*/ 571646 h 571646"/>
              <a:gd name="connsiteX0" fmla="*/ 40977 w 1835510"/>
              <a:gd name="connsiteY0" fmla="*/ 594096 h 594096"/>
              <a:gd name="connsiteX1" fmla="*/ 58561 w 1835510"/>
              <a:gd name="connsiteY1" fmla="*/ 533255 h 594096"/>
              <a:gd name="connsiteX2" fmla="*/ 88264 w 1835510"/>
              <a:gd name="connsiteY2" fmla="*/ 489175 h 594096"/>
              <a:gd name="connsiteX3" fmla="*/ 37602 w 1835510"/>
              <a:gd name="connsiteY3" fmla="*/ 446643 h 594096"/>
              <a:gd name="connsiteX4" fmla="*/ 0 w 1835510"/>
              <a:gd name="connsiteY4" fmla="*/ 339580 h 594096"/>
              <a:gd name="connsiteX5" fmla="*/ 1456619 w 1835510"/>
              <a:gd name="connsiteY5" fmla="*/ 342755 h 594096"/>
              <a:gd name="connsiteX6" fmla="*/ 1815719 w 1835510"/>
              <a:gd name="connsiteY6" fmla="*/ 0 h 594096"/>
              <a:gd name="connsiteX7" fmla="*/ 1811867 w 1835510"/>
              <a:gd name="connsiteY7" fmla="*/ 71117 h 594096"/>
              <a:gd name="connsiteX8" fmla="*/ 1820686 w 1835510"/>
              <a:gd name="connsiteY8" fmla="*/ 121211 h 594096"/>
              <a:gd name="connsiteX9" fmla="*/ 1831650 w 1835510"/>
              <a:gd name="connsiteY9" fmla="*/ 198253 h 594096"/>
              <a:gd name="connsiteX10" fmla="*/ 1453092 w 1835510"/>
              <a:gd name="connsiteY10" fmla="*/ 590189 h 594096"/>
              <a:gd name="connsiteX11" fmla="*/ 40977 w 1835510"/>
              <a:gd name="connsiteY11" fmla="*/ 594096 h 594096"/>
              <a:gd name="connsiteX0" fmla="*/ 40977 w 1837548"/>
              <a:gd name="connsiteY0" fmla="*/ 594096 h 594096"/>
              <a:gd name="connsiteX1" fmla="*/ 58561 w 1837548"/>
              <a:gd name="connsiteY1" fmla="*/ 533255 h 594096"/>
              <a:gd name="connsiteX2" fmla="*/ 88264 w 1837548"/>
              <a:gd name="connsiteY2" fmla="*/ 489175 h 594096"/>
              <a:gd name="connsiteX3" fmla="*/ 37602 w 1837548"/>
              <a:gd name="connsiteY3" fmla="*/ 446643 h 594096"/>
              <a:gd name="connsiteX4" fmla="*/ 0 w 1837548"/>
              <a:gd name="connsiteY4" fmla="*/ 339580 h 594096"/>
              <a:gd name="connsiteX5" fmla="*/ 1456619 w 1837548"/>
              <a:gd name="connsiteY5" fmla="*/ 342755 h 594096"/>
              <a:gd name="connsiteX6" fmla="*/ 1815719 w 1837548"/>
              <a:gd name="connsiteY6" fmla="*/ 0 h 594096"/>
              <a:gd name="connsiteX7" fmla="*/ 1837523 w 1837548"/>
              <a:gd name="connsiteY7" fmla="*/ 80738 h 594096"/>
              <a:gd name="connsiteX8" fmla="*/ 1820686 w 1837548"/>
              <a:gd name="connsiteY8" fmla="*/ 121211 h 594096"/>
              <a:gd name="connsiteX9" fmla="*/ 1831650 w 1837548"/>
              <a:gd name="connsiteY9" fmla="*/ 198253 h 594096"/>
              <a:gd name="connsiteX10" fmla="*/ 1453092 w 1837548"/>
              <a:gd name="connsiteY10" fmla="*/ 590189 h 594096"/>
              <a:gd name="connsiteX11" fmla="*/ 40977 w 1837548"/>
              <a:gd name="connsiteY11" fmla="*/ 594096 h 594096"/>
              <a:gd name="connsiteX0" fmla="*/ 40977 w 1845553"/>
              <a:gd name="connsiteY0" fmla="*/ 594096 h 594096"/>
              <a:gd name="connsiteX1" fmla="*/ 58561 w 1845553"/>
              <a:gd name="connsiteY1" fmla="*/ 533255 h 594096"/>
              <a:gd name="connsiteX2" fmla="*/ 88264 w 1845553"/>
              <a:gd name="connsiteY2" fmla="*/ 489175 h 594096"/>
              <a:gd name="connsiteX3" fmla="*/ 37602 w 1845553"/>
              <a:gd name="connsiteY3" fmla="*/ 446643 h 594096"/>
              <a:gd name="connsiteX4" fmla="*/ 0 w 1845553"/>
              <a:gd name="connsiteY4" fmla="*/ 339580 h 594096"/>
              <a:gd name="connsiteX5" fmla="*/ 1456619 w 1845553"/>
              <a:gd name="connsiteY5" fmla="*/ 342755 h 594096"/>
              <a:gd name="connsiteX6" fmla="*/ 1815719 w 1845553"/>
              <a:gd name="connsiteY6" fmla="*/ 0 h 594096"/>
              <a:gd name="connsiteX7" fmla="*/ 1837523 w 1845553"/>
              <a:gd name="connsiteY7" fmla="*/ 80738 h 594096"/>
              <a:gd name="connsiteX8" fmla="*/ 1843135 w 1845553"/>
              <a:gd name="connsiteY8" fmla="*/ 134040 h 594096"/>
              <a:gd name="connsiteX9" fmla="*/ 1831650 w 1845553"/>
              <a:gd name="connsiteY9" fmla="*/ 198253 h 594096"/>
              <a:gd name="connsiteX10" fmla="*/ 1453092 w 1845553"/>
              <a:gd name="connsiteY10" fmla="*/ 590189 h 594096"/>
              <a:gd name="connsiteX11" fmla="*/ 40977 w 1845553"/>
              <a:gd name="connsiteY11" fmla="*/ 594096 h 594096"/>
              <a:gd name="connsiteX0" fmla="*/ 40977 w 1843135"/>
              <a:gd name="connsiteY0" fmla="*/ 594096 h 594096"/>
              <a:gd name="connsiteX1" fmla="*/ 58561 w 1843135"/>
              <a:gd name="connsiteY1" fmla="*/ 533255 h 594096"/>
              <a:gd name="connsiteX2" fmla="*/ 88264 w 1843135"/>
              <a:gd name="connsiteY2" fmla="*/ 489175 h 594096"/>
              <a:gd name="connsiteX3" fmla="*/ 37602 w 1843135"/>
              <a:gd name="connsiteY3" fmla="*/ 446643 h 594096"/>
              <a:gd name="connsiteX4" fmla="*/ 0 w 1843135"/>
              <a:gd name="connsiteY4" fmla="*/ 339580 h 594096"/>
              <a:gd name="connsiteX5" fmla="*/ 1456619 w 1843135"/>
              <a:gd name="connsiteY5" fmla="*/ 342755 h 594096"/>
              <a:gd name="connsiteX6" fmla="*/ 1815719 w 1843135"/>
              <a:gd name="connsiteY6" fmla="*/ 0 h 594096"/>
              <a:gd name="connsiteX7" fmla="*/ 1837523 w 1843135"/>
              <a:gd name="connsiteY7" fmla="*/ 80738 h 594096"/>
              <a:gd name="connsiteX8" fmla="*/ 1843135 w 1843135"/>
              <a:gd name="connsiteY8" fmla="*/ 134040 h 594096"/>
              <a:gd name="connsiteX9" fmla="*/ 1831650 w 1843135"/>
              <a:gd name="connsiteY9" fmla="*/ 198253 h 594096"/>
              <a:gd name="connsiteX10" fmla="*/ 1453092 w 1843135"/>
              <a:gd name="connsiteY10" fmla="*/ 590189 h 594096"/>
              <a:gd name="connsiteX11" fmla="*/ 40977 w 1843135"/>
              <a:gd name="connsiteY11" fmla="*/ 594096 h 594096"/>
              <a:gd name="connsiteX0" fmla="*/ 40977 w 1843135"/>
              <a:gd name="connsiteY0" fmla="*/ 594096 h 594096"/>
              <a:gd name="connsiteX1" fmla="*/ 32905 w 1843135"/>
              <a:gd name="connsiteY1" fmla="*/ 520427 h 594096"/>
              <a:gd name="connsiteX2" fmla="*/ 88264 w 1843135"/>
              <a:gd name="connsiteY2" fmla="*/ 489175 h 594096"/>
              <a:gd name="connsiteX3" fmla="*/ 37602 w 1843135"/>
              <a:gd name="connsiteY3" fmla="*/ 446643 h 594096"/>
              <a:gd name="connsiteX4" fmla="*/ 0 w 1843135"/>
              <a:gd name="connsiteY4" fmla="*/ 339580 h 594096"/>
              <a:gd name="connsiteX5" fmla="*/ 1456619 w 1843135"/>
              <a:gd name="connsiteY5" fmla="*/ 342755 h 594096"/>
              <a:gd name="connsiteX6" fmla="*/ 1815719 w 1843135"/>
              <a:gd name="connsiteY6" fmla="*/ 0 h 594096"/>
              <a:gd name="connsiteX7" fmla="*/ 1837523 w 1843135"/>
              <a:gd name="connsiteY7" fmla="*/ 80738 h 594096"/>
              <a:gd name="connsiteX8" fmla="*/ 1843135 w 1843135"/>
              <a:gd name="connsiteY8" fmla="*/ 134040 h 594096"/>
              <a:gd name="connsiteX9" fmla="*/ 1831650 w 1843135"/>
              <a:gd name="connsiteY9" fmla="*/ 198253 h 594096"/>
              <a:gd name="connsiteX10" fmla="*/ 1453092 w 1843135"/>
              <a:gd name="connsiteY10" fmla="*/ 590189 h 594096"/>
              <a:gd name="connsiteX11" fmla="*/ 40977 w 1843135"/>
              <a:gd name="connsiteY11" fmla="*/ 594096 h 594096"/>
              <a:gd name="connsiteX0" fmla="*/ 40977 w 1843135"/>
              <a:gd name="connsiteY0" fmla="*/ 594096 h 594096"/>
              <a:gd name="connsiteX1" fmla="*/ 32905 w 1843135"/>
              <a:gd name="connsiteY1" fmla="*/ 520427 h 594096"/>
              <a:gd name="connsiteX2" fmla="*/ 56194 w 1843135"/>
              <a:gd name="connsiteY2" fmla="*/ 476346 h 594096"/>
              <a:gd name="connsiteX3" fmla="*/ 37602 w 1843135"/>
              <a:gd name="connsiteY3" fmla="*/ 446643 h 594096"/>
              <a:gd name="connsiteX4" fmla="*/ 0 w 1843135"/>
              <a:gd name="connsiteY4" fmla="*/ 339580 h 594096"/>
              <a:gd name="connsiteX5" fmla="*/ 1456619 w 1843135"/>
              <a:gd name="connsiteY5" fmla="*/ 342755 h 594096"/>
              <a:gd name="connsiteX6" fmla="*/ 1815719 w 1843135"/>
              <a:gd name="connsiteY6" fmla="*/ 0 h 594096"/>
              <a:gd name="connsiteX7" fmla="*/ 1837523 w 1843135"/>
              <a:gd name="connsiteY7" fmla="*/ 80738 h 594096"/>
              <a:gd name="connsiteX8" fmla="*/ 1843135 w 1843135"/>
              <a:gd name="connsiteY8" fmla="*/ 134040 h 594096"/>
              <a:gd name="connsiteX9" fmla="*/ 1831650 w 1843135"/>
              <a:gd name="connsiteY9" fmla="*/ 198253 h 594096"/>
              <a:gd name="connsiteX10" fmla="*/ 1453092 w 1843135"/>
              <a:gd name="connsiteY10" fmla="*/ 590189 h 594096"/>
              <a:gd name="connsiteX11" fmla="*/ 40977 w 1843135"/>
              <a:gd name="connsiteY11" fmla="*/ 594096 h 594096"/>
              <a:gd name="connsiteX0" fmla="*/ 40977 w 1843135"/>
              <a:gd name="connsiteY0" fmla="*/ 594096 h 594096"/>
              <a:gd name="connsiteX1" fmla="*/ 32905 w 1843135"/>
              <a:gd name="connsiteY1" fmla="*/ 520427 h 594096"/>
              <a:gd name="connsiteX2" fmla="*/ 56194 w 1843135"/>
              <a:gd name="connsiteY2" fmla="*/ 476346 h 594096"/>
              <a:gd name="connsiteX3" fmla="*/ 88914 w 1843135"/>
              <a:gd name="connsiteY3" fmla="*/ 398537 h 594096"/>
              <a:gd name="connsiteX4" fmla="*/ 0 w 1843135"/>
              <a:gd name="connsiteY4" fmla="*/ 339580 h 594096"/>
              <a:gd name="connsiteX5" fmla="*/ 1456619 w 1843135"/>
              <a:gd name="connsiteY5" fmla="*/ 342755 h 594096"/>
              <a:gd name="connsiteX6" fmla="*/ 1815719 w 1843135"/>
              <a:gd name="connsiteY6" fmla="*/ 0 h 594096"/>
              <a:gd name="connsiteX7" fmla="*/ 1837523 w 1843135"/>
              <a:gd name="connsiteY7" fmla="*/ 80738 h 594096"/>
              <a:gd name="connsiteX8" fmla="*/ 1843135 w 1843135"/>
              <a:gd name="connsiteY8" fmla="*/ 134040 h 594096"/>
              <a:gd name="connsiteX9" fmla="*/ 1831650 w 1843135"/>
              <a:gd name="connsiteY9" fmla="*/ 198253 h 594096"/>
              <a:gd name="connsiteX10" fmla="*/ 1453092 w 1843135"/>
              <a:gd name="connsiteY10" fmla="*/ 590189 h 594096"/>
              <a:gd name="connsiteX11" fmla="*/ 40977 w 1843135"/>
              <a:gd name="connsiteY11" fmla="*/ 594096 h 594096"/>
              <a:gd name="connsiteX0" fmla="*/ 8264 w 1810422"/>
              <a:gd name="connsiteY0" fmla="*/ 594096 h 594096"/>
              <a:gd name="connsiteX1" fmla="*/ 192 w 1810422"/>
              <a:gd name="connsiteY1" fmla="*/ 520427 h 594096"/>
              <a:gd name="connsiteX2" fmla="*/ 23481 w 1810422"/>
              <a:gd name="connsiteY2" fmla="*/ 476346 h 594096"/>
              <a:gd name="connsiteX3" fmla="*/ 56201 w 1810422"/>
              <a:gd name="connsiteY3" fmla="*/ 398537 h 594096"/>
              <a:gd name="connsiteX4" fmla="*/ 2564 w 1810422"/>
              <a:gd name="connsiteY4" fmla="*/ 339580 h 594096"/>
              <a:gd name="connsiteX5" fmla="*/ 1423906 w 1810422"/>
              <a:gd name="connsiteY5" fmla="*/ 342755 h 594096"/>
              <a:gd name="connsiteX6" fmla="*/ 1783006 w 1810422"/>
              <a:gd name="connsiteY6" fmla="*/ 0 h 594096"/>
              <a:gd name="connsiteX7" fmla="*/ 1804810 w 1810422"/>
              <a:gd name="connsiteY7" fmla="*/ 80738 h 594096"/>
              <a:gd name="connsiteX8" fmla="*/ 1810422 w 1810422"/>
              <a:gd name="connsiteY8" fmla="*/ 134040 h 594096"/>
              <a:gd name="connsiteX9" fmla="*/ 1798937 w 1810422"/>
              <a:gd name="connsiteY9" fmla="*/ 198253 h 594096"/>
              <a:gd name="connsiteX10" fmla="*/ 1420379 w 1810422"/>
              <a:gd name="connsiteY10" fmla="*/ 590189 h 594096"/>
              <a:gd name="connsiteX11" fmla="*/ 8264 w 1810422"/>
              <a:gd name="connsiteY11" fmla="*/ 594096 h 594096"/>
              <a:gd name="connsiteX0" fmla="*/ 8264 w 1810422"/>
              <a:gd name="connsiteY0" fmla="*/ 594096 h 594096"/>
              <a:gd name="connsiteX1" fmla="*/ 192 w 1810422"/>
              <a:gd name="connsiteY1" fmla="*/ 520427 h 594096"/>
              <a:gd name="connsiteX2" fmla="*/ 23481 w 1810422"/>
              <a:gd name="connsiteY2" fmla="*/ 476346 h 594096"/>
              <a:gd name="connsiteX3" fmla="*/ 43373 w 1810422"/>
              <a:gd name="connsiteY3" fmla="*/ 401744 h 594096"/>
              <a:gd name="connsiteX4" fmla="*/ 2564 w 1810422"/>
              <a:gd name="connsiteY4" fmla="*/ 339580 h 594096"/>
              <a:gd name="connsiteX5" fmla="*/ 1423906 w 1810422"/>
              <a:gd name="connsiteY5" fmla="*/ 342755 h 594096"/>
              <a:gd name="connsiteX6" fmla="*/ 1783006 w 1810422"/>
              <a:gd name="connsiteY6" fmla="*/ 0 h 594096"/>
              <a:gd name="connsiteX7" fmla="*/ 1804810 w 1810422"/>
              <a:gd name="connsiteY7" fmla="*/ 80738 h 594096"/>
              <a:gd name="connsiteX8" fmla="*/ 1810422 w 1810422"/>
              <a:gd name="connsiteY8" fmla="*/ 134040 h 594096"/>
              <a:gd name="connsiteX9" fmla="*/ 1798937 w 1810422"/>
              <a:gd name="connsiteY9" fmla="*/ 198253 h 594096"/>
              <a:gd name="connsiteX10" fmla="*/ 1420379 w 1810422"/>
              <a:gd name="connsiteY10" fmla="*/ 590189 h 594096"/>
              <a:gd name="connsiteX11" fmla="*/ 8264 w 1810422"/>
              <a:gd name="connsiteY11" fmla="*/ 594096 h 594096"/>
              <a:gd name="connsiteX0" fmla="*/ 8264 w 1810422"/>
              <a:gd name="connsiteY0" fmla="*/ 594096 h 594096"/>
              <a:gd name="connsiteX1" fmla="*/ 192 w 1810422"/>
              <a:gd name="connsiteY1" fmla="*/ 520427 h 594096"/>
              <a:gd name="connsiteX2" fmla="*/ 23481 w 1810422"/>
              <a:gd name="connsiteY2" fmla="*/ 476346 h 594096"/>
              <a:gd name="connsiteX3" fmla="*/ 43373 w 1810422"/>
              <a:gd name="connsiteY3" fmla="*/ 401744 h 594096"/>
              <a:gd name="connsiteX4" fmla="*/ 2564 w 1810422"/>
              <a:gd name="connsiteY4" fmla="*/ 339580 h 594096"/>
              <a:gd name="connsiteX5" fmla="*/ 1423906 w 1810422"/>
              <a:gd name="connsiteY5" fmla="*/ 342755 h 594096"/>
              <a:gd name="connsiteX6" fmla="*/ 1783006 w 1810422"/>
              <a:gd name="connsiteY6" fmla="*/ 0 h 594096"/>
              <a:gd name="connsiteX7" fmla="*/ 1804810 w 1810422"/>
              <a:gd name="connsiteY7" fmla="*/ 80738 h 594096"/>
              <a:gd name="connsiteX8" fmla="*/ 1810422 w 1810422"/>
              <a:gd name="connsiteY8" fmla="*/ 134040 h 594096"/>
              <a:gd name="connsiteX9" fmla="*/ 1798937 w 1810422"/>
              <a:gd name="connsiteY9" fmla="*/ 198253 h 594096"/>
              <a:gd name="connsiteX10" fmla="*/ 1420379 w 1810422"/>
              <a:gd name="connsiteY10" fmla="*/ 590189 h 594096"/>
              <a:gd name="connsiteX11" fmla="*/ 8264 w 1810422"/>
              <a:gd name="connsiteY11" fmla="*/ 594096 h 594096"/>
              <a:gd name="connsiteX0" fmla="*/ 5700 w 1807858"/>
              <a:gd name="connsiteY0" fmla="*/ 594096 h 594096"/>
              <a:gd name="connsiteX1" fmla="*/ 4042 w 1807858"/>
              <a:gd name="connsiteY1" fmla="*/ 530048 h 594096"/>
              <a:gd name="connsiteX2" fmla="*/ 20917 w 1807858"/>
              <a:gd name="connsiteY2" fmla="*/ 476346 h 594096"/>
              <a:gd name="connsiteX3" fmla="*/ 40809 w 1807858"/>
              <a:gd name="connsiteY3" fmla="*/ 401744 h 594096"/>
              <a:gd name="connsiteX4" fmla="*/ 0 w 1807858"/>
              <a:gd name="connsiteY4" fmla="*/ 339580 h 594096"/>
              <a:gd name="connsiteX5" fmla="*/ 1421342 w 1807858"/>
              <a:gd name="connsiteY5" fmla="*/ 342755 h 594096"/>
              <a:gd name="connsiteX6" fmla="*/ 1780442 w 1807858"/>
              <a:gd name="connsiteY6" fmla="*/ 0 h 594096"/>
              <a:gd name="connsiteX7" fmla="*/ 1802246 w 1807858"/>
              <a:gd name="connsiteY7" fmla="*/ 80738 h 594096"/>
              <a:gd name="connsiteX8" fmla="*/ 1807858 w 1807858"/>
              <a:gd name="connsiteY8" fmla="*/ 134040 h 594096"/>
              <a:gd name="connsiteX9" fmla="*/ 1796373 w 1807858"/>
              <a:gd name="connsiteY9" fmla="*/ 198253 h 594096"/>
              <a:gd name="connsiteX10" fmla="*/ 1417815 w 1807858"/>
              <a:gd name="connsiteY10" fmla="*/ 590189 h 594096"/>
              <a:gd name="connsiteX11" fmla="*/ 5700 w 1807858"/>
              <a:gd name="connsiteY11" fmla="*/ 594096 h 5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7858" h="594096">
                <a:moveTo>
                  <a:pt x="5700" y="594096"/>
                </a:moveTo>
                <a:cubicBezTo>
                  <a:pt x="5147" y="572747"/>
                  <a:pt x="4595" y="551397"/>
                  <a:pt x="4042" y="530048"/>
                </a:cubicBezTo>
                <a:cubicBezTo>
                  <a:pt x="1243" y="507946"/>
                  <a:pt x="23716" y="498448"/>
                  <a:pt x="20917" y="476346"/>
                </a:cubicBezTo>
                <a:lnTo>
                  <a:pt x="40809" y="401744"/>
                </a:lnTo>
                <a:cubicBezTo>
                  <a:pt x="27206" y="381023"/>
                  <a:pt x="10396" y="369923"/>
                  <a:pt x="0" y="339580"/>
                </a:cubicBezTo>
                <a:lnTo>
                  <a:pt x="1421342" y="342755"/>
                </a:lnTo>
                <a:lnTo>
                  <a:pt x="1780442" y="0"/>
                </a:lnTo>
                <a:cubicBezTo>
                  <a:pt x="1779266" y="9407"/>
                  <a:pt x="1797677" y="58398"/>
                  <a:pt x="1802246" y="80738"/>
                </a:cubicBezTo>
                <a:cubicBezTo>
                  <a:pt x="1806815" y="103078"/>
                  <a:pt x="1805977" y="113109"/>
                  <a:pt x="1807858" y="134040"/>
                </a:cubicBezTo>
                <a:cubicBezTo>
                  <a:pt x="1807704" y="179062"/>
                  <a:pt x="1807497" y="181299"/>
                  <a:pt x="1796373" y="198253"/>
                </a:cubicBezTo>
                <a:cubicBezTo>
                  <a:pt x="1748490" y="271231"/>
                  <a:pt x="1546932" y="464835"/>
                  <a:pt x="1417815" y="590189"/>
                </a:cubicBezTo>
                <a:lnTo>
                  <a:pt x="5700" y="594096"/>
                </a:lnTo>
                <a:close/>
              </a:path>
            </a:pathLst>
          </a:custGeom>
          <a:solidFill>
            <a:srgbClr val="FF0000">
              <a:alpha val="4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4181595" y="4760640"/>
            <a:ext cx="2151276" cy="864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6319146" y="3697316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191001" y="2095807"/>
            <a:ext cx="2114440" cy="1118269"/>
          </a:xfrm>
          <a:prstGeom prst="rect">
            <a:avLst/>
          </a:prstGeom>
          <a:solidFill>
            <a:srgbClr val="008000">
              <a:alpha val="41000"/>
            </a:srgbClr>
          </a:solidFill>
          <a:ln>
            <a:noFill/>
          </a:ln>
          <a:effectLst/>
          <a:scene3d>
            <a:camera prst="obliqueBottomRight"/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6314322" y="1030144"/>
            <a:ext cx="1070893" cy="2196078"/>
          </a:xfrm>
          <a:custGeom>
            <a:avLst/>
            <a:gdLst>
              <a:gd name="connsiteX0" fmla="*/ 0 w 1065709"/>
              <a:gd name="connsiteY0" fmla="*/ 1456409 h 1456409"/>
              <a:gd name="connsiteX1" fmla="*/ 0 w 1065709"/>
              <a:gd name="connsiteY1" fmla="*/ 1047904 h 1456409"/>
              <a:gd name="connsiteX2" fmla="*/ 1065709 w 1065709"/>
              <a:gd name="connsiteY2" fmla="*/ 0 h 1456409"/>
              <a:gd name="connsiteX3" fmla="*/ 1065709 w 1065709"/>
              <a:gd name="connsiteY3" fmla="*/ 408505 h 1456409"/>
              <a:gd name="connsiteX4" fmla="*/ 0 w 1065709"/>
              <a:gd name="connsiteY4" fmla="*/ 1456409 h 1456409"/>
              <a:gd name="connsiteX0" fmla="*/ 29307 w 1065709"/>
              <a:gd name="connsiteY0" fmla="*/ 2159793 h 2159793"/>
              <a:gd name="connsiteX1" fmla="*/ 0 w 1065709"/>
              <a:gd name="connsiteY1" fmla="*/ 1047904 h 2159793"/>
              <a:gd name="connsiteX2" fmla="*/ 1065709 w 1065709"/>
              <a:gd name="connsiteY2" fmla="*/ 0 h 2159793"/>
              <a:gd name="connsiteX3" fmla="*/ 1065709 w 1065709"/>
              <a:gd name="connsiteY3" fmla="*/ 408505 h 2159793"/>
              <a:gd name="connsiteX4" fmla="*/ 29307 w 1065709"/>
              <a:gd name="connsiteY4" fmla="*/ 2159793 h 2159793"/>
              <a:gd name="connsiteX0" fmla="*/ 29307 w 1065709"/>
              <a:gd name="connsiteY0" fmla="*/ 2159793 h 2159793"/>
              <a:gd name="connsiteX1" fmla="*/ 0 w 1065709"/>
              <a:gd name="connsiteY1" fmla="*/ 1047904 h 2159793"/>
              <a:gd name="connsiteX2" fmla="*/ 1065709 w 1065709"/>
              <a:gd name="connsiteY2" fmla="*/ 0 h 2159793"/>
              <a:gd name="connsiteX3" fmla="*/ 1065709 w 1065709"/>
              <a:gd name="connsiteY3" fmla="*/ 1150966 h 2159793"/>
              <a:gd name="connsiteX4" fmla="*/ 29307 w 1065709"/>
              <a:gd name="connsiteY4" fmla="*/ 2159793 h 2159793"/>
              <a:gd name="connsiteX0" fmla="*/ 29307 w 1065709"/>
              <a:gd name="connsiteY0" fmla="*/ 2159793 h 2159793"/>
              <a:gd name="connsiteX1" fmla="*/ 0 w 1065709"/>
              <a:gd name="connsiteY1" fmla="*/ 1047904 h 2159793"/>
              <a:gd name="connsiteX2" fmla="*/ 1065709 w 1065709"/>
              <a:gd name="connsiteY2" fmla="*/ 0 h 2159793"/>
              <a:gd name="connsiteX3" fmla="*/ 1065709 w 1065709"/>
              <a:gd name="connsiteY3" fmla="*/ 1121659 h 2159793"/>
              <a:gd name="connsiteX4" fmla="*/ 29307 w 1065709"/>
              <a:gd name="connsiteY4" fmla="*/ 2159793 h 2159793"/>
              <a:gd name="connsiteX0" fmla="*/ 8572 w 1065709"/>
              <a:gd name="connsiteY0" fmla="*/ 2196078 h 2196078"/>
              <a:gd name="connsiteX1" fmla="*/ 0 w 1065709"/>
              <a:gd name="connsiteY1" fmla="*/ 1047904 h 2196078"/>
              <a:gd name="connsiteX2" fmla="*/ 1065709 w 1065709"/>
              <a:gd name="connsiteY2" fmla="*/ 0 h 2196078"/>
              <a:gd name="connsiteX3" fmla="*/ 1065709 w 1065709"/>
              <a:gd name="connsiteY3" fmla="*/ 1121659 h 2196078"/>
              <a:gd name="connsiteX4" fmla="*/ 8572 w 1065709"/>
              <a:gd name="connsiteY4" fmla="*/ 2196078 h 2196078"/>
              <a:gd name="connsiteX0" fmla="*/ 8572 w 1070893"/>
              <a:gd name="connsiteY0" fmla="*/ 2196078 h 2196078"/>
              <a:gd name="connsiteX1" fmla="*/ 0 w 1070893"/>
              <a:gd name="connsiteY1" fmla="*/ 1047904 h 2196078"/>
              <a:gd name="connsiteX2" fmla="*/ 1065709 w 1070893"/>
              <a:gd name="connsiteY2" fmla="*/ 0 h 2196078"/>
              <a:gd name="connsiteX3" fmla="*/ 1070893 w 1070893"/>
              <a:gd name="connsiteY3" fmla="*/ 1142393 h 2196078"/>
              <a:gd name="connsiteX4" fmla="*/ 8572 w 1070893"/>
              <a:gd name="connsiteY4" fmla="*/ 2196078 h 219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893" h="2196078">
                <a:moveTo>
                  <a:pt x="8572" y="2196078"/>
                </a:moveTo>
                <a:cubicBezTo>
                  <a:pt x="5715" y="1813353"/>
                  <a:pt x="2857" y="1430629"/>
                  <a:pt x="0" y="1047904"/>
                </a:cubicBezTo>
                <a:lnTo>
                  <a:pt x="1065709" y="0"/>
                </a:lnTo>
                <a:lnTo>
                  <a:pt x="1070893" y="1142393"/>
                </a:lnTo>
                <a:lnTo>
                  <a:pt x="8572" y="2196078"/>
                </a:lnTo>
                <a:close/>
              </a:path>
            </a:pathLst>
          </a:custGeom>
          <a:solidFill>
            <a:srgbClr val="008000">
              <a:alpha val="41000"/>
            </a:srgbClr>
          </a:solidFill>
          <a:ln>
            <a:noFill/>
          </a:ln>
          <a:effectLst/>
          <a:scene3d>
            <a:camera prst="obliqueBottomRight"/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4182905" y="1055077"/>
            <a:ext cx="3197126" cy="1031850"/>
          </a:xfrm>
          <a:custGeom>
            <a:avLst/>
            <a:gdLst>
              <a:gd name="connsiteX0" fmla="*/ 0 w 3197126"/>
              <a:gd name="connsiteY0" fmla="*/ 1047904 h 1074546"/>
              <a:gd name="connsiteX1" fmla="*/ 1074590 w 3197126"/>
              <a:gd name="connsiteY1" fmla="*/ 0 h 1074546"/>
              <a:gd name="connsiteX2" fmla="*/ 3197126 w 3197126"/>
              <a:gd name="connsiteY2" fmla="*/ 0 h 1074546"/>
              <a:gd name="connsiteX3" fmla="*/ 2131417 w 3197126"/>
              <a:gd name="connsiteY3" fmla="*/ 1074546 h 1074546"/>
              <a:gd name="connsiteX4" fmla="*/ 0 w 3197126"/>
              <a:gd name="connsiteY4" fmla="*/ 1047904 h 10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126" h="1074546">
                <a:moveTo>
                  <a:pt x="0" y="1047904"/>
                </a:moveTo>
                <a:lnTo>
                  <a:pt x="1074590" y="0"/>
                </a:lnTo>
                <a:lnTo>
                  <a:pt x="3197126" y="0"/>
                </a:lnTo>
                <a:lnTo>
                  <a:pt x="2131417" y="1074546"/>
                </a:lnTo>
                <a:lnTo>
                  <a:pt x="0" y="1047904"/>
                </a:lnTo>
                <a:close/>
              </a:path>
            </a:pathLst>
          </a:custGeom>
          <a:solidFill>
            <a:srgbClr val="008000">
              <a:alpha val="41000"/>
            </a:srgbClr>
          </a:solidFill>
          <a:ln>
            <a:noFill/>
          </a:ln>
          <a:effectLst/>
          <a:scene3d>
            <a:camera prst="obliqueBottomRight"/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H="1">
            <a:off x="4202870" y="2086928"/>
            <a:ext cx="2105560" cy="555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314961" y="2070612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376509" y="1031960"/>
            <a:ext cx="1415" cy="268728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4191000" y="1020683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4196935" y="2069181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316450" y="2183364"/>
            <a:ext cx="1058836" cy="1060035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04800" y="-208240"/>
            <a:ext cx="857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Adapted Davis (2010) Methodology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Connector 75"/>
          <p:cNvCxnSpPr>
            <a:stCxn id="41" idx="2"/>
          </p:cNvCxnSpPr>
          <p:nvPr/>
        </p:nvCxnSpPr>
        <p:spPr>
          <a:xfrm flipH="1">
            <a:off x="6318665" y="1030144"/>
            <a:ext cx="1061366" cy="1057339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5249161" y="1029324"/>
            <a:ext cx="2141569" cy="574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 rot="16200000">
            <a:off x="5855744" y="3785060"/>
            <a:ext cx="1513028" cy="257023"/>
          </a:xfrm>
          <a:custGeom>
            <a:avLst/>
            <a:gdLst>
              <a:gd name="connsiteX0" fmla="*/ 92927 w 2174488"/>
              <a:gd name="connsiteY0" fmla="*/ 0 h 216829"/>
              <a:gd name="connsiteX1" fmla="*/ 24780 w 2174488"/>
              <a:gd name="connsiteY1" fmla="*/ 43366 h 216829"/>
              <a:gd name="connsiteX2" fmla="*/ 0 w 2174488"/>
              <a:gd name="connsiteY2" fmla="*/ 99122 h 216829"/>
              <a:gd name="connsiteX3" fmla="*/ 24780 w 2174488"/>
              <a:gd name="connsiteY3" fmla="*/ 154878 h 216829"/>
              <a:gd name="connsiteX4" fmla="*/ 86732 w 2174488"/>
              <a:gd name="connsiteY4" fmla="*/ 167269 h 216829"/>
              <a:gd name="connsiteX5" fmla="*/ 179659 w 2174488"/>
              <a:gd name="connsiteY5" fmla="*/ 148683 h 216829"/>
              <a:gd name="connsiteX6" fmla="*/ 297366 w 2174488"/>
              <a:gd name="connsiteY6" fmla="*/ 123903 h 216829"/>
              <a:gd name="connsiteX7" fmla="*/ 458439 w 2174488"/>
              <a:gd name="connsiteY7" fmla="*/ 86732 h 216829"/>
              <a:gd name="connsiteX8" fmla="*/ 563756 w 2174488"/>
              <a:gd name="connsiteY8" fmla="*/ 74342 h 216829"/>
              <a:gd name="connsiteX9" fmla="*/ 675268 w 2174488"/>
              <a:gd name="connsiteY9" fmla="*/ 68147 h 216829"/>
              <a:gd name="connsiteX10" fmla="*/ 762000 w 2174488"/>
              <a:gd name="connsiteY10" fmla="*/ 74342 h 216829"/>
              <a:gd name="connsiteX11" fmla="*/ 848732 w 2174488"/>
              <a:gd name="connsiteY11" fmla="*/ 105317 h 216829"/>
              <a:gd name="connsiteX12" fmla="*/ 873512 w 2174488"/>
              <a:gd name="connsiteY12" fmla="*/ 154878 h 216829"/>
              <a:gd name="connsiteX13" fmla="*/ 873512 w 2174488"/>
              <a:gd name="connsiteY13" fmla="*/ 154878 h 216829"/>
              <a:gd name="connsiteX14" fmla="*/ 879707 w 2174488"/>
              <a:gd name="connsiteY14" fmla="*/ 216829 h 216829"/>
              <a:gd name="connsiteX15" fmla="*/ 923073 w 2174488"/>
              <a:gd name="connsiteY15" fmla="*/ 173464 h 216829"/>
              <a:gd name="connsiteX16" fmla="*/ 985024 w 2174488"/>
              <a:gd name="connsiteY16" fmla="*/ 123903 h 216829"/>
              <a:gd name="connsiteX17" fmla="*/ 1053171 w 2174488"/>
              <a:gd name="connsiteY17" fmla="*/ 86732 h 216829"/>
              <a:gd name="connsiteX18" fmla="*/ 1164683 w 2174488"/>
              <a:gd name="connsiteY18" fmla="*/ 68147 h 216829"/>
              <a:gd name="connsiteX19" fmla="*/ 1282390 w 2174488"/>
              <a:gd name="connsiteY19" fmla="*/ 80537 h 216829"/>
              <a:gd name="connsiteX20" fmla="*/ 1369122 w 2174488"/>
              <a:gd name="connsiteY20" fmla="*/ 111512 h 216829"/>
              <a:gd name="connsiteX21" fmla="*/ 1449659 w 2174488"/>
              <a:gd name="connsiteY21" fmla="*/ 136293 h 216829"/>
              <a:gd name="connsiteX22" fmla="*/ 1604537 w 2174488"/>
              <a:gd name="connsiteY22" fmla="*/ 167269 h 216829"/>
              <a:gd name="connsiteX23" fmla="*/ 1685073 w 2174488"/>
              <a:gd name="connsiteY23" fmla="*/ 179659 h 216829"/>
              <a:gd name="connsiteX24" fmla="*/ 1778000 w 2174488"/>
              <a:gd name="connsiteY24" fmla="*/ 185854 h 216829"/>
              <a:gd name="connsiteX25" fmla="*/ 1883317 w 2174488"/>
              <a:gd name="connsiteY25" fmla="*/ 179659 h 216829"/>
              <a:gd name="connsiteX26" fmla="*/ 1951463 w 2174488"/>
              <a:gd name="connsiteY26" fmla="*/ 154878 h 216829"/>
              <a:gd name="connsiteX27" fmla="*/ 2038195 w 2174488"/>
              <a:gd name="connsiteY27" fmla="*/ 130098 h 216829"/>
              <a:gd name="connsiteX28" fmla="*/ 2038195 w 2174488"/>
              <a:gd name="connsiteY28" fmla="*/ 130098 h 216829"/>
              <a:gd name="connsiteX29" fmla="*/ 2137317 w 2174488"/>
              <a:gd name="connsiteY29" fmla="*/ 80537 h 216829"/>
              <a:gd name="connsiteX30" fmla="*/ 2174488 w 2174488"/>
              <a:gd name="connsiteY30" fmla="*/ 37171 h 216829"/>
              <a:gd name="connsiteX31" fmla="*/ 2174488 w 2174488"/>
              <a:gd name="connsiteY31" fmla="*/ 37171 h 216829"/>
              <a:gd name="connsiteX0" fmla="*/ 60774 w 2174488"/>
              <a:gd name="connsiteY0" fmla="*/ 0 h 258051"/>
              <a:gd name="connsiteX1" fmla="*/ 24780 w 2174488"/>
              <a:gd name="connsiteY1" fmla="*/ 84588 h 258051"/>
              <a:gd name="connsiteX2" fmla="*/ 0 w 2174488"/>
              <a:gd name="connsiteY2" fmla="*/ 140344 h 258051"/>
              <a:gd name="connsiteX3" fmla="*/ 24780 w 2174488"/>
              <a:gd name="connsiteY3" fmla="*/ 196100 h 258051"/>
              <a:gd name="connsiteX4" fmla="*/ 86732 w 2174488"/>
              <a:gd name="connsiteY4" fmla="*/ 208491 h 258051"/>
              <a:gd name="connsiteX5" fmla="*/ 179659 w 2174488"/>
              <a:gd name="connsiteY5" fmla="*/ 189905 h 258051"/>
              <a:gd name="connsiteX6" fmla="*/ 297366 w 2174488"/>
              <a:gd name="connsiteY6" fmla="*/ 165125 h 258051"/>
              <a:gd name="connsiteX7" fmla="*/ 458439 w 2174488"/>
              <a:gd name="connsiteY7" fmla="*/ 127954 h 258051"/>
              <a:gd name="connsiteX8" fmla="*/ 563756 w 2174488"/>
              <a:gd name="connsiteY8" fmla="*/ 115564 h 258051"/>
              <a:gd name="connsiteX9" fmla="*/ 675268 w 2174488"/>
              <a:gd name="connsiteY9" fmla="*/ 109369 h 258051"/>
              <a:gd name="connsiteX10" fmla="*/ 762000 w 2174488"/>
              <a:gd name="connsiteY10" fmla="*/ 115564 h 258051"/>
              <a:gd name="connsiteX11" fmla="*/ 848732 w 2174488"/>
              <a:gd name="connsiteY11" fmla="*/ 146539 h 258051"/>
              <a:gd name="connsiteX12" fmla="*/ 873512 w 2174488"/>
              <a:gd name="connsiteY12" fmla="*/ 196100 h 258051"/>
              <a:gd name="connsiteX13" fmla="*/ 873512 w 2174488"/>
              <a:gd name="connsiteY13" fmla="*/ 196100 h 258051"/>
              <a:gd name="connsiteX14" fmla="*/ 879707 w 2174488"/>
              <a:gd name="connsiteY14" fmla="*/ 258051 h 258051"/>
              <a:gd name="connsiteX15" fmla="*/ 923073 w 2174488"/>
              <a:gd name="connsiteY15" fmla="*/ 214686 h 258051"/>
              <a:gd name="connsiteX16" fmla="*/ 985024 w 2174488"/>
              <a:gd name="connsiteY16" fmla="*/ 165125 h 258051"/>
              <a:gd name="connsiteX17" fmla="*/ 1053171 w 2174488"/>
              <a:gd name="connsiteY17" fmla="*/ 127954 h 258051"/>
              <a:gd name="connsiteX18" fmla="*/ 1164683 w 2174488"/>
              <a:gd name="connsiteY18" fmla="*/ 109369 h 258051"/>
              <a:gd name="connsiteX19" fmla="*/ 1282390 w 2174488"/>
              <a:gd name="connsiteY19" fmla="*/ 121759 h 258051"/>
              <a:gd name="connsiteX20" fmla="*/ 1369122 w 2174488"/>
              <a:gd name="connsiteY20" fmla="*/ 152734 h 258051"/>
              <a:gd name="connsiteX21" fmla="*/ 1449659 w 2174488"/>
              <a:gd name="connsiteY21" fmla="*/ 177515 h 258051"/>
              <a:gd name="connsiteX22" fmla="*/ 1604537 w 2174488"/>
              <a:gd name="connsiteY22" fmla="*/ 208491 h 258051"/>
              <a:gd name="connsiteX23" fmla="*/ 1685073 w 2174488"/>
              <a:gd name="connsiteY23" fmla="*/ 220881 h 258051"/>
              <a:gd name="connsiteX24" fmla="*/ 1778000 w 2174488"/>
              <a:gd name="connsiteY24" fmla="*/ 227076 h 258051"/>
              <a:gd name="connsiteX25" fmla="*/ 1883317 w 2174488"/>
              <a:gd name="connsiteY25" fmla="*/ 220881 h 258051"/>
              <a:gd name="connsiteX26" fmla="*/ 1951463 w 2174488"/>
              <a:gd name="connsiteY26" fmla="*/ 196100 h 258051"/>
              <a:gd name="connsiteX27" fmla="*/ 2038195 w 2174488"/>
              <a:gd name="connsiteY27" fmla="*/ 171320 h 258051"/>
              <a:gd name="connsiteX28" fmla="*/ 2038195 w 2174488"/>
              <a:gd name="connsiteY28" fmla="*/ 171320 h 258051"/>
              <a:gd name="connsiteX29" fmla="*/ 2137317 w 2174488"/>
              <a:gd name="connsiteY29" fmla="*/ 121759 h 258051"/>
              <a:gd name="connsiteX30" fmla="*/ 2174488 w 2174488"/>
              <a:gd name="connsiteY30" fmla="*/ 78393 h 258051"/>
              <a:gd name="connsiteX31" fmla="*/ 2174488 w 2174488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6407 w 2156115"/>
              <a:gd name="connsiteY3" fmla="*/ 196100 h 258051"/>
              <a:gd name="connsiteX4" fmla="*/ 68359 w 2156115"/>
              <a:gd name="connsiteY4" fmla="*/ 208491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68359 w 2156115"/>
              <a:gd name="connsiteY4" fmla="*/ 208491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65082 w 2178796"/>
              <a:gd name="connsiteY0" fmla="*/ 0 h 258051"/>
              <a:gd name="connsiteX1" fmla="*/ 29088 w 2178796"/>
              <a:gd name="connsiteY1" fmla="*/ 84588 h 258051"/>
              <a:gd name="connsiteX2" fmla="*/ 22681 w 2178796"/>
              <a:gd name="connsiteY2" fmla="*/ 144924 h 258051"/>
              <a:gd name="connsiteX3" fmla="*/ 47461 w 2178796"/>
              <a:gd name="connsiteY3" fmla="*/ 191523 h 258051"/>
              <a:gd name="connsiteX4" fmla="*/ 104820 w 2178796"/>
              <a:gd name="connsiteY4" fmla="*/ 190172 h 258051"/>
              <a:gd name="connsiteX5" fmla="*/ 183967 w 2178796"/>
              <a:gd name="connsiteY5" fmla="*/ 189905 h 258051"/>
              <a:gd name="connsiteX6" fmla="*/ 301674 w 2178796"/>
              <a:gd name="connsiteY6" fmla="*/ 165125 h 258051"/>
              <a:gd name="connsiteX7" fmla="*/ 462747 w 2178796"/>
              <a:gd name="connsiteY7" fmla="*/ 127954 h 258051"/>
              <a:gd name="connsiteX8" fmla="*/ 568064 w 2178796"/>
              <a:gd name="connsiteY8" fmla="*/ 115564 h 258051"/>
              <a:gd name="connsiteX9" fmla="*/ 679576 w 2178796"/>
              <a:gd name="connsiteY9" fmla="*/ 109369 h 258051"/>
              <a:gd name="connsiteX10" fmla="*/ 766308 w 2178796"/>
              <a:gd name="connsiteY10" fmla="*/ 115564 h 258051"/>
              <a:gd name="connsiteX11" fmla="*/ 853040 w 2178796"/>
              <a:gd name="connsiteY11" fmla="*/ 146539 h 258051"/>
              <a:gd name="connsiteX12" fmla="*/ 877820 w 2178796"/>
              <a:gd name="connsiteY12" fmla="*/ 196100 h 258051"/>
              <a:gd name="connsiteX13" fmla="*/ 877820 w 2178796"/>
              <a:gd name="connsiteY13" fmla="*/ 196100 h 258051"/>
              <a:gd name="connsiteX14" fmla="*/ 884015 w 2178796"/>
              <a:gd name="connsiteY14" fmla="*/ 258051 h 258051"/>
              <a:gd name="connsiteX15" fmla="*/ 927381 w 2178796"/>
              <a:gd name="connsiteY15" fmla="*/ 214686 h 258051"/>
              <a:gd name="connsiteX16" fmla="*/ 989332 w 2178796"/>
              <a:gd name="connsiteY16" fmla="*/ 165125 h 258051"/>
              <a:gd name="connsiteX17" fmla="*/ 1057479 w 2178796"/>
              <a:gd name="connsiteY17" fmla="*/ 127954 h 258051"/>
              <a:gd name="connsiteX18" fmla="*/ 1168991 w 2178796"/>
              <a:gd name="connsiteY18" fmla="*/ 109369 h 258051"/>
              <a:gd name="connsiteX19" fmla="*/ 1286698 w 2178796"/>
              <a:gd name="connsiteY19" fmla="*/ 121759 h 258051"/>
              <a:gd name="connsiteX20" fmla="*/ 1373430 w 2178796"/>
              <a:gd name="connsiteY20" fmla="*/ 152734 h 258051"/>
              <a:gd name="connsiteX21" fmla="*/ 1453967 w 2178796"/>
              <a:gd name="connsiteY21" fmla="*/ 177515 h 258051"/>
              <a:gd name="connsiteX22" fmla="*/ 1608845 w 2178796"/>
              <a:gd name="connsiteY22" fmla="*/ 208491 h 258051"/>
              <a:gd name="connsiteX23" fmla="*/ 1689381 w 2178796"/>
              <a:gd name="connsiteY23" fmla="*/ 220881 h 258051"/>
              <a:gd name="connsiteX24" fmla="*/ 1782308 w 2178796"/>
              <a:gd name="connsiteY24" fmla="*/ 227076 h 258051"/>
              <a:gd name="connsiteX25" fmla="*/ 1887625 w 2178796"/>
              <a:gd name="connsiteY25" fmla="*/ 220881 h 258051"/>
              <a:gd name="connsiteX26" fmla="*/ 1955771 w 2178796"/>
              <a:gd name="connsiteY26" fmla="*/ 196100 h 258051"/>
              <a:gd name="connsiteX27" fmla="*/ 2042503 w 2178796"/>
              <a:gd name="connsiteY27" fmla="*/ 171320 h 258051"/>
              <a:gd name="connsiteX28" fmla="*/ 2042503 w 2178796"/>
              <a:gd name="connsiteY28" fmla="*/ 171320 h 258051"/>
              <a:gd name="connsiteX29" fmla="*/ 2141625 w 2178796"/>
              <a:gd name="connsiteY29" fmla="*/ 121759 h 258051"/>
              <a:gd name="connsiteX30" fmla="*/ 2178796 w 2178796"/>
              <a:gd name="connsiteY30" fmla="*/ 78393 h 258051"/>
              <a:gd name="connsiteX31" fmla="*/ 2178796 w 2178796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82139 w 2156115"/>
              <a:gd name="connsiteY3" fmla="*/ 190172 h 258051"/>
              <a:gd name="connsiteX4" fmla="*/ 161286 w 2156115"/>
              <a:gd name="connsiteY4" fmla="*/ 189905 h 258051"/>
              <a:gd name="connsiteX5" fmla="*/ 278993 w 2156115"/>
              <a:gd name="connsiteY5" fmla="*/ 165125 h 258051"/>
              <a:gd name="connsiteX6" fmla="*/ 440066 w 2156115"/>
              <a:gd name="connsiteY6" fmla="*/ 127954 h 258051"/>
              <a:gd name="connsiteX7" fmla="*/ 545383 w 2156115"/>
              <a:gd name="connsiteY7" fmla="*/ 115564 h 258051"/>
              <a:gd name="connsiteX8" fmla="*/ 656895 w 2156115"/>
              <a:gd name="connsiteY8" fmla="*/ 109369 h 258051"/>
              <a:gd name="connsiteX9" fmla="*/ 743627 w 2156115"/>
              <a:gd name="connsiteY9" fmla="*/ 115564 h 258051"/>
              <a:gd name="connsiteX10" fmla="*/ 830359 w 2156115"/>
              <a:gd name="connsiteY10" fmla="*/ 146539 h 258051"/>
              <a:gd name="connsiteX11" fmla="*/ 855139 w 2156115"/>
              <a:gd name="connsiteY11" fmla="*/ 196100 h 258051"/>
              <a:gd name="connsiteX12" fmla="*/ 855139 w 2156115"/>
              <a:gd name="connsiteY12" fmla="*/ 196100 h 258051"/>
              <a:gd name="connsiteX13" fmla="*/ 861334 w 2156115"/>
              <a:gd name="connsiteY13" fmla="*/ 258051 h 258051"/>
              <a:gd name="connsiteX14" fmla="*/ 904700 w 2156115"/>
              <a:gd name="connsiteY14" fmla="*/ 214686 h 258051"/>
              <a:gd name="connsiteX15" fmla="*/ 966651 w 2156115"/>
              <a:gd name="connsiteY15" fmla="*/ 165125 h 258051"/>
              <a:gd name="connsiteX16" fmla="*/ 1034798 w 2156115"/>
              <a:gd name="connsiteY16" fmla="*/ 127954 h 258051"/>
              <a:gd name="connsiteX17" fmla="*/ 1146310 w 2156115"/>
              <a:gd name="connsiteY17" fmla="*/ 109369 h 258051"/>
              <a:gd name="connsiteX18" fmla="*/ 1264017 w 2156115"/>
              <a:gd name="connsiteY18" fmla="*/ 121759 h 258051"/>
              <a:gd name="connsiteX19" fmla="*/ 1350749 w 2156115"/>
              <a:gd name="connsiteY19" fmla="*/ 152734 h 258051"/>
              <a:gd name="connsiteX20" fmla="*/ 1431286 w 2156115"/>
              <a:gd name="connsiteY20" fmla="*/ 177515 h 258051"/>
              <a:gd name="connsiteX21" fmla="*/ 1586164 w 2156115"/>
              <a:gd name="connsiteY21" fmla="*/ 208491 h 258051"/>
              <a:gd name="connsiteX22" fmla="*/ 1666700 w 2156115"/>
              <a:gd name="connsiteY22" fmla="*/ 220881 h 258051"/>
              <a:gd name="connsiteX23" fmla="*/ 1759627 w 2156115"/>
              <a:gd name="connsiteY23" fmla="*/ 227076 h 258051"/>
              <a:gd name="connsiteX24" fmla="*/ 1864944 w 2156115"/>
              <a:gd name="connsiteY24" fmla="*/ 220881 h 258051"/>
              <a:gd name="connsiteX25" fmla="*/ 1933090 w 2156115"/>
              <a:gd name="connsiteY25" fmla="*/ 196100 h 258051"/>
              <a:gd name="connsiteX26" fmla="*/ 2019822 w 2156115"/>
              <a:gd name="connsiteY26" fmla="*/ 171320 h 258051"/>
              <a:gd name="connsiteX27" fmla="*/ 2019822 w 2156115"/>
              <a:gd name="connsiteY27" fmla="*/ 171320 h 258051"/>
              <a:gd name="connsiteX28" fmla="*/ 2118944 w 2156115"/>
              <a:gd name="connsiteY28" fmla="*/ 121759 h 258051"/>
              <a:gd name="connsiteX29" fmla="*/ 2156115 w 2156115"/>
              <a:gd name="connsiteY29" fmla="*/ 78393 h 258051"/>
              <a:gd name="connsiteX30" fmla="*/ 2156115 w 2156115"/>
              <a:gd name="connsiteY30" fmla="*/ 78393 h 258051"/>
              <a:gd name="connsiteX0" fmla="*/ 35994 w 2149708"/>
              <a:gd name="connsiteY0" fmla="*/ 0 h 258051"/>
              <a:gd name="connsiteX1" fmla="*/ 0 w 2149708"/>
              <a:gd name="connsiteY1" fmla="*/ 84588 h 258051"/>
              <a:gd name="connsiteX2" fmla="*/ 8061 w 2149708"/>
              <a:gd name="connsiteY2" fmla="*/ 144927 h 258051"/>
              <a:gd name="connsiteX3" fmla="*/ 75732 w 2149708"/>
              <a:gd name="connsiteY3" fmla="*/ 190172 h 258051"/>
              <a:gd name="connsiteX4" fmla="*/ 154879 w 2149708"/>
              <a:gd name="connsiteY4" fmla="*/ 189905 h 258051"/>
              <a:gd name="connsiteX5" fmla="*/ 272586 w 2149708"/>
              <a:gd name="connsiteY5" fmla="*/ 165125 h 258051"/>
              <a:gd name="connsiteX6" fmla="*/ 433659 w 2149708"/>
              <a:gd name="connsiteY6" fmla="*/ 127954 h 258051"/>
              <a:gd name="connsiteX7" fmla="*/ 538976 w 2149708"/>
              <a:gd name="connsiteY7" fmla="*/ 115564 h 258051"/>
              <a:gd name="connsiteX8" fmla="*/ 650488 w 2149708"/>
              <a:gd name="connsiteY8" fmla="*/ 109369 h 258051"/>
              <a:gd name="connsiteX9" fmla="*/ 737220 w 2149708"/>
              <a:gd name="connsiteY9" fmla="*/ 115564 h 258051"/>
              <a:gd name="connsiteX10" fmla="*/ 823952 w 2149708"/>
              <a:gd name="connsiteY10" fmla="*/ 146539 h 258051"/>
              <a:gd name="connsiteX11" fmla="*/ 848732 w 2149708"/>
              <a:gd name="connsiteY11" fmla="*/ 196100 h 258051"/>
              <a:gd name="connsiteX12" fmla="*/ 848732 w 2149708"/>
              <a:gd name="connsiteY12" fmla="*/ 196100 h 258051"/>
              <a:gd name="connsiteX13" fmla="*/ 854927 w 2149708"/>
              <a:gd name="connsiteY13" fmla="*/ 258051 h 258051"/>
              <a:gd name="connsiteX14" fmla="*/ 898293 w 2149708"/>
              <a:gd name="connsiteY14" fmla="*/ 214686 h 258051"/>
              <a:gd name="connsiteX15" fmla="*/ 960244 w 2149708"/>
              <a:gd name="connsiteY15" fmla="*/ 165125 h 258051"/>
              <a:gd name="connsiteX16" fmla="*/ 1028391 w 2149708"/>
              <a:gd name="connsiteY16" fmla="*/ 127954 h 258051"/>
              <a:gd name="connsiteX17" fmla="*/ 1139903 w 2149708"/>
              <a:gd name="connsiteY17" fmla="*/ 109369 h 258051"/>
              <a:gd name="connsiteX18" fmla="*/ 1257610 w 2149708"/>
              <a:gd name="connsiteY18" fmla="*/ 121759 h 258051"/>
              <a:gd name="connsiteX19" fmla="*/ 1344342 w 2149708"/>
              <a:gd name="connsiteY19" fmla="*/ 152734 h 258051"/>
              <a:gd name="connsiteX20" fmla="*/ 1424879 w 2149708"/>
              <a:gd name="connsiteY20" fmla="*/ 177515 h 258051"/>
              <a:gd name="connsiteX21" fmla="*/ 1579757 w 2149708"/>
              <a:gd name="connsiteY21" fmla="*/ 208491 h 258051"/>
              <a:gd name="connsiteX22" fmla="*/ 1660293 w 2149708"/>
              <a:gd name="connsiteY22" fmla="*/ 220881 h 258051"/>
              <a:gd name="connsiteX23" fmla="*/ 1753220 w 2149708"/>
              <a:gd name="connsiteY23" fmla="*/ 227076 h 258051"/>
              <a:gd name="connsiteX24" fmla="*/ 1858537 w 2149708"/>
              <a:gd name="connsiteY24" fmla="*/ 220881 h 258051"/>
              <a:gd name="connsiteX25" fmla="*/ 1926683 w 2149708"/>
              <a:gd name="connsiteY25" fmla="*/ 196100 h 258051"/>
              <a:gd name="connsiteX26" fmla="*/ 2013415 w 2149708"/>
              <a:gd name="connsiteY26" fmla="*/ 171320 h 258051"/>
              <a:gd name="connsiteX27" fmla="*/ 2013415 w 2149708"/>
              <a:gd name="connsiteY27" fmla="*/ 171320 h 258051"/>
              <a:gd name="connsiteX28" fmla="*/ 2112537 w 2149708"/>
              <a:gd name="connsiteY28" fmla="*/ 121759 h 258051"/>
              <a:gd name="connsiteX29" fmla="*/ 2149708 w 2149708"/>
              <a:gd name="connsiteY29" fmla="*/ 78393 h 258051"/>
              <a:gd name="connsiteX30" fmla="*/ 2149708 w 2149708"/>
              <a:gd name="connsiteY30" fmla="*/ 78393 h 258051"/>
              <a:gd name="connsiteX0" fmla="*/ 35994 w 2149708"/>
              <a:gd name="connsiteY0" fmla="*/ 0 h 258051"/>
              <a:gd name="connsiteX1" fmla="*/ 0 w 2149708"/>
              <a:gd name="connsiteY1" fmla="*/ 84588 h 258051"/>
              <a:gd name="connsiteX2" fmla="*/ 8061 w 2149708"/>
              <a:gd name="connsiteY2" fmla="*/ 144927 h 258051"/>
              <a:gd name="connsiteX3" fmla="*/ 75732 w 2149708"/>
              <a:gd name="connsiteY3" fmla="*/ 190172 h 258051"/>
              <a:gd name="connsiteX4" fmla="*/ 154879 w 2149708"/>
              <a:gd name="connsiteY4" fmla="*/ 189905 h 258051"/>
              <a:gd name="connsiteX5" fmla="*/ 272586 w 2149708"/>
              <a:gd name="connsiteY5" fmla="*/ 165125 h 258051"/>
              <a:gd name="connsiteX6" fmla="*/ 433659 w 2149708"/>
              <a:gd name="connsiteY6" fmla="*/ 127954 h 258051"/>
              <a:gd name="connsiteX7" fmla="*/ 538976 w 2149708"/>
              <a:gd name="connsiteY7" fmla="*/ 115564 h 258051"/>
              <a:gd name="connsiteX8" fmla="*/ 650488 w 2149708"/>
              <a:gd name="connsiteY8" fmla="*/ 109369 h 258051"/>
              <a:gd name="connsiteX9" fmla="*/ 737220 w 2149708"/>
              <a:gd name="connsiteY9" fmla="*/ 115564 h 258051"/>
              <a:gd name="connsiteX10" fmla="*/ 823952 w 2149708"/>
              <a:gd name="connsiteY10" fmla="*/ 146539 h 258051"/>
              <a:gd name="connsiteX11" fmla="*/ 848732 w 2149708"/>
              <a:gd name="connsiteY11" fmla="*/ 196100 h 258051"/>
              <a:gd name="connsiteX12" fmla="*/ 848732 w 2149708"/>
              <a:gd name="connsiteY12" fmla="*/ 196100 h 258051"/>
              <a:gd name="connsiteX13" fmla="*/ 854927 w 2149708"/>
              <a:gd name="connsiteY13" fmla="*/ 258051 h 258051"/>
              <a:gd name="connsiteX14" fmla="*/ 898293 w 2149708"/>
              <a:gd name="connsiteY14" fmla="*/ 214686 h 258051"/>
              <a:gd name="connsiteX15" fmla="*/ 960244 w 2149708"/>
              <a:gd name="connsiteY15" fmla="*/ 165125 h 258051"/>
              <a:gd name="connsiteX16" fmla="*/ 1028391 w 2149708"/>
              <a:gd name="connsiteY16" fmla="*/ 127954 h 258051"/>
              <a:gd name="connsiteX17" fmla="*/ 1139903 w 2149708"/>
              <a:gd name="connsiteY17" fmla="*/ 109369 h 258051"/>
              <a:gd name="connsiteX18" fmla="*/ 1257610 w 2149708"/>
              <a:gd name="connsiteY18" fmla="*/ 121759 h 258051"/>
              <a:gd name="connsiteX19" fmla="*/ 1344342 w 2149708"/>
              <a:gd name="connsiteY19" fmla="*/ 152734 h 258051"/>
              <a:gd name="connsiteX20" fmla="*/ 1424879 w 2149708"/>
              <a:gd name="connsiteY20" fmla="*/ 177515 h 258051"/>
              <a:gd name="connsiteX21" fmla="*/ 1579757 w 2149708"/>
              <a:gd name="connsiteY21" fmla="*/ 208491 h 258051"/>
              <a:gd name="connsiteX22" fmla="*/ 1660293 w 2149708"/>
              <a:gd name="connsiteY22" fmla="*/ 220881 h 258051"/>
              <a:gd name="connsiteX23" fmla="*/ 1753220 w 2149708"/>
              <a:gd name="connsiteY23" fmla="*/ 227076 h 258051"/>
              <a:gd name="connsiteX24" fmla="*/ 1858537 w 2149708"/>
              <a:gd name="connsiteY24" fmla="*/ 220881 h 258051"/>
              <a:gd name="connsiteX25" fmla="*/ 1926683 w 2149708"/>
              <a:gd name="connsiteY25" fmla="*/ 196100 h 258051"/>
              <a:gd name="connsiteX26" fmla="*/ 2013415 w 2149708"/>
              <a:gd name="connsiteY26" fmla="*/ 171320 h 258051"/>
              <a:gd name="connsiteX27" fmla="*/ 2013415 w 2149708"/>
              <a:gd name="connsiteY27" fmla="*/ 171320 h 258051"/>
              <a:gd name="connsiteX28" fmla="*/ 2112537 w 2149708"/>
              <a:gd name="connsiteY28" fmla="*/ 121759 h 258051"/>
              <a:gd name="connsiteX29" fmla="*/ 2149708 w 2149708"/>
              <a:gd name="connsiteY29" fmla="*/ 78393 h 258051"/>
              <a:gd name="connsiteX30" fmla="*/ 2149708 w 2149708"/>
              <a:gd name="connsiteY30" fmla="*/ 78393 h 258051"/>
              <a:gd name="connsiteX0" fmla="*/ 36032 w 2149746"/>
              <a:gd name="connsiteY0" fmla="*/ 0 h 258051"/>
              <a:gd name="connsiteX1" fmla="*/ 38 w 2149746"/>
              <a:gd name="connsiteY1" fmla="*/ 84588 h 258051"/>
              <a:gd name="connsiteX2" fmla="*/ 8099 w 2149746"/>
              <a:gd name="connsiteY2" fmla="*/ 144927 h 258051"/>
              <a:gd name="connsiteX3" fmla="*/ 75770 w 2149746"/>
              <a:gd name="connsiteY3" fmla="*/ 190172 h 258051"/>
              <a:gd name="connsiteX4" fmla="*/ 154917 w 2149746"/>
              <a:gd name="connsiteY4" fmla="*/ 189905 h 258051"/>
              <a:gd name="connsiteX5" fmla="*/ 272624 w 2149746"/>
              <a:gd name="connsiteY5" fmla="*/ 165125 h 258051"/>
              <a:gd name="connsiteX6" fmla="*/ 433697 w 2149746"/>
              <a:gd name="connsiteY6" fmla="*/ 127954 h 258051"/>
              <a:gd name="connsiteX7" fmla="*/ 539014 w 2149746"/>
              <a:gd name="connsiteY7" fmla="*/ 115564 h 258051"/>
              <a:gd name="connsiteX8" fmla="*/ 650526 w 2149746"/>
              <a:gd name="connsiteY8" fmla="*/ 109369 h 258051"/>
              <a:gd name="connsiteX9" fmla="*/ 737258 w 2149746"/>
              <a:gd name="connsiteY9" fmla="*/ 115564 h 258051"/>
              <a:gd name="connsiteX10" fmla="*/ 823990 w 2149746"/>
              <a:gd name="connsiteY10" fmla="*/ 146539 h 258051"/>
              <a:gd name="connsiteX11" fmla="*/ 848770 w 2149746"/>
              <a:gd name="connsiteY11" fmla="*/ 196100 h 258051"/>
              <a:gd name="connsiteX12" fmla="*/ 848770 w 2149746"/>
              <a:gd name="connsiteY12" fmla="*/ 196100 h 258051"/>
              <a:gd name="connsiteX13" fmla="*/ 854965 w 2149746"/>
              <a:gd name="connsiteY13" fmla="*/ 258051 h 258051"/>
              <a:gd name="connsiteX14" fmla="*/ 898331 w 2149746"/>
              <a:gd name="connsiteY14" fmla="*/ 214686 h 258051"/>
              <a:gd name="connsiteX15" fmla="*/ 960282 w 2149746"/>
              <a:gd name="connsiteY15" fmla="*/ 165125 h 258051"/>
              <a:gd name="connsiteX16" fmla="*/ 1028429 w 2149746"/>
              <a:gd name="connsiteY16" fmla="*/ 127954 h 258051"/>
              <a:gd name="connsiteX17" fmla="*/ 1139941 w 2149746"/>
              <a:gd name="connsiteY17" fmla="*/ 109369 h 258051"/>
              <a:gd name="connsiteX18" fmla="*/ 1257648 w 2149746"/>
              <a:gd name="connsiteY18" fmla="*/ 121759 h 258051"/>
              <a:gd name="connsiteX19" fmla="*/ 1344380 w 2149746"/>
              <a:gd name="connsiteY19" fmla="*/ 152734 h 258051"/>
              <a:gd name="connsiteX20" fmla="*/ 1424917 w 2149746"/>
              <a:gd name="connsiteY20" fmla="*/ 177515 h 258051"/>
              <a:gd name="connsiteX21" fmla="*/ 1579795 w 2149746"/>
              <a:gd name="connsiteY21" fmla="*/ 208491 h 258051"/>
              <a:gd name="connsiteX22" fmla="*/ 1660331 w 2149746"/>
              <a:gd name="connsiteY22" fmla="*/ 220881 h 258051"/>
              <a:gd name="connsiteX23" fmla="*/ 1753258 w 2149746"/>
              <a:gd name="connsiteY23" fmla="*/ 227076 h 258051"/>
              <a:gd name="connsiteX24" fmla="*/ 1858575 w 2149746"/>
              <a:gd name="connsiteY24" fmla="*/ 220881 h 258051"/>
              <a:gd name="connsiteX25" fmla="*/ 1926721 w 2149746"/>
              <a:gd name="connsiteY25" fmla="*/ 196100 h 258051"/>
              <a:gd name="connsiteX26" fmla="*/ 2013453 w 2149746"/>
              <a:gd name="connsiteY26" fmla="*/ 171320 h 258051"/>
              <a:gd name="connsiteX27" fmla="*/ 2013453 w 2149746"/>
              <a:gd name="connsiteY27" fmla="*/ 171320 h 258051"/>
              <a:gd name="connsiteX28" fmla="*/ 2112575 w 2149746"/>
              <a:gd name="connsiteY28" fmla="*/ 121759 h 258051"/>
              <a:gd name="connsiteX29" fmla="*/ 2149746 w 2149746"/>
              <a:gd name="connsiteY29" fmla="*/ 78393 h 258051"/>
              <a:gd name="connsiteX30" fmla="*/ 2149746 w 2149746"/>
              <a:gd name="connsiteY30" fmla="*/ 78393 h 258051"/>
              <a:gd name="connsiteX0" fmla="*/ 29973 w 2143687"/>
              <a:gd name="connsiteY0" fmla="*/ 0 h 258051"/>
              <a:gd name="connsiteX1" fmla="*/ 44221 w 2143687"/>
              <a:gd name="connsiteY1" fmla="*/ 90620 h 258051"/>
              <a:gd name="connsiteX2" fmla="*/ 2040 w 2143687"/>
              <a:gd name="connsiteY2" fmla="*/ 144927 h 258051"/>
              <a:gd name="connsiteX3" fmla="*/ 69711 w 2143687"/>
              <a:gd name="connsiteY3" fmla="*/ 190172 h 258051"/>
              <a:gd name="connsiteX4" fmla="*/ 148858 w 2143687"/>
              <a:gd name="connsiteY4" fmla="*/ 189905 h 258051"/>
              <a:gd name="connsiteX5" fmla="*/ 266565 w 2143687"/>
              <a:gd name="connsiteY5" fmla="*/ 165125 h 258051"/>
              <a:gd name="connsiteX6" fmla="*/ 427638 w 2143687"/>
              <a:gd name="connsiteY6" fmla="*/ 127954 h 258051"/>
              <a:gd name="connsiteX7" fmla="*/ 532955 w 2143687"/>
              <a:gd name="connsiteY7" fmla="*/ 115564 h 258051"/>
              <a:gd name="connsiteX8" fmla="*/ 644467 w 2143687"/>
              <a:gd name="connsiteY8" fmla="*/ 109369 h 258051"/>
              <a:gd name="connsiteX9" fmla="*/ 731199 w 2143687"/>
              <a:gd name="connsiteY9" fmla="*/ 115564 h 258051"/>
              <a:gd name="connsiteX10" fmla="*/ 817931 w 2143687"/>
              <a:gd name="connsiteY10" fmla="*/ 146539 h 258051"/>
              <a:gd name="connsiteX11" fmla="*/ 842711 w 2143687"/>
              <a:gd name="connsiteY11" fmla="*/ 196100 h 258051"/>
              <a:gd name="connsiteX12" fmla="*/ 842711 w 2143687"/>
              <a:gd name="connsiteY12" fmla="*/ 196100 h 258051"/>
              <a:gd name="connsiteX13" fmla="*/ 848906 w 2143687"/>
              <a:gd name="connsiteY13" fmla="*/ 258051 h 258051"/>
              <a:gd name="connsiteX14" fmla="*/ 892272 w 2143687"/>
              <a:gd name="connsiteY14" fmla="*/ 214686 h 258051"/>
              <a:gd name="connsiteX15" fmla="*/ 954223 w 2143687"/>
              <a:gd name="connsiteY15" fmla="*/ 165125 h 258051"/>
              <a:gd name="connsiteX16" fmla="*/ 1022370 w 2143687"/>
              <a:gd name="connsiteY16" fmla="*/ 127954 h 258051"/>
              <a:gd name="connsiteX17" fmla="*/ 1133882 w 2143687"/>
              <a:gd name="connsiteY17" fmla="*/ 109369 h 258051"/>
              <a:gd name="connsiteX18" fmla="*/ 1251589 w 2143687"/>
              <a:gd name="connsiteY18" fmla="*/ 121759 h 258051"/>
              <a:gd name="connsiteX19" fmla="*/ 1338321 w 2143687"/>
              <a:gd name="connsiteY19" fmla="*/ 152734 h 258051"/>
              <a:gd name="connsiteX20" fmla="*/ 1418858 w 2143687"/>
              <a:gd name="connsiteY20" fmla="*/ 177515 h 258051"/>
              <a:gd name="connsiteX21" fmla="*/ 1573736 w 2143687"/>
              <a:gd name="connsiteY21" fmla="*/ 208491 h 258051"/>
              <a:gd name="connsiteX22" fmla="*/ 1654272 w 2143687"/>
              <a:gd name="connsiteY22" fmla="*/ 220881 h 258051"/>
              <a:gd name="connsiteX23" fmla="*/ 1747199 w 2143687"/>
              <a:gd name="connsiteY23" fmla="*/ 227076 h 258051"/>
              <a:gd name="connsiteX24" fmla="*/ 1852516 w 2143687"/>
              <a:gd name="connsiteY24" fmla="*/ 220881 h 258051"/>
              <a:gd name="connsiteX25" fmla="*/ 1920662 w 2143687"/>
              <a:gd name="connsiteY25" fmla="*/ 196100 h 258051"/>
              <a:gd name="connsiteX26" fmla="*/ 2007394 w 2143687"/>
              <a:gd name="connsiteY26" fmla="*/ 171320 h 258051"/>
              <a:gd name="connsiteX27" fmla="*/ 2007394 w 2143687"/>
              <a:gd name="connsiteY27" fmla="*/ 171320 h 258051"/>
              <a:gd name="connsiteX28" fmla="*/ 2106516 w 2143687"/>
              <a:gd name="connsiteY28" fmla="*/ 121759 h 258051"/>
              <a:gd name="connsiteX29" fmla="*/ 2143687 w 2143687"/>
              <a:gd name="connsiteY29" fmla="*/ 78393 h 258051"/>
              <a:gd name="connsiteX30" fmla="*/ 2143687 w 2143687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42099 w 2116075"/>
              <a:gd name="connsiteY3" fmla="*/ 190172 h 258051"/>
              <a:gd name="connsiteX4" fmla="*/ 121246 w 2116075"/>
              <a:gd name="connsiteY4" fmla="*/ 189905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121246 w 2116075"/>
              <a:gd name="connsiteY4" fmla="*/ 189905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171488 w 2116075"/>
              <a:gd name="connsiteY4" fmla="*/ 165779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238953 w 2116075"/>
              <a:gd name="connsiteY4" fmla="*/ 165125 h 258051"/>
              <a:gd name="connsiteX5" fmla="*/ 400026 w 2116075"/>
              <a:gd name="connsiteY5" fmla="*/ 127954 h 258051"/>
              <a:gd name="connsiteX6" fmla="*/ 505343 w 2116075"/>
              <a:gd name="connsiteY6" fmla="*/ 115564 h 258051"/>
              <a:gd name="connsiteX7" fmla="*/ 616855 w 2116075"/>
              <a:gd name="connsiteY7" fmla="*/ 109369 h 258051"/>
              <a:gd name="connsiteX8" fmla="*/ 703587 w 2116075"/>
              <a:gd name="connsiteY8" fmla="*/ 115564 h 258051"/>
              <a:gd name="connsiteX9" fmla="*/ 790319 w 2116075"/>
              <a:gd name="connsiteY9" fmla="*/ 146539 h 258051"/>
              <a:gd name="connsiteX10" fmla="*/ 815099 w 2116075"/>
              <a:gd name="connsiteY10" fmla="*/ 196100 h 258051"/>
              <a:gd name="connsiteX11" fmla="*/ 815099 w 2116075"/>
              <a:gd name="connsiteY11" fmla="*/ 196100 h 258051"/>
              <a:gd name="connsiteX12" fmla="*/ 821294 w 2116075"/>
              <a:gd name="connsiteY12" fmla="*/ 258051 h 258051"/>
              <a:gd name="connsiteX13" fmla="*/ 864660 w 2116075"/>
              <a:gd name="connsiteY13" fmla="*/ 214686 h 258051"/>
              <a:gd name="connsiteX14" fmla="*/ 926611 w 2116075"/>
              <a:gd name="connsiteY14" fmla="*/ 165125 h 258051"/>
              <a:gd name="connsiteX15" fmla="*/ 994758 w 2116075"/>
              <a:gd name="connsiteY15" fmla="*/ 127954 h 258051"/>
              <a:gd name="connsiteX16" fmla="*/ 1106270 w 2116075"/>
              <a:gd name="connsiteY16" fmla="*/ 109369 h 258051"/>
              <a:gd name="connsiteX17" fmla="*/ 1223977 w 2116075"/>
              <a:gd name="connsiteY17" fmla="*/ 121759 h 258051"/>
              <a:gd name="connsiteX18" fmla="*/ 1310709 w 2116075"/>
              <a:gd name="connsiteY18" fmla="*/ 152734 h 258051"/>
              <a:gd name="connsiteX19" fmla="*/ 1391246 w 2116075"/>
              <a:gd name="connsiteY19" fmla="*/ 177515 h 258051"/>
              <a:gd name="connsiteX20" fmla="*/ 1546124 w 2116075"/>
              <a:gd name="connsiteY20" fmla="*/ 208491 h 258051"/>
              <a:gd name="connsiteX21" fmla="*/ 1626660 w 2116075"/>
              <a:gd name="connsiteY21" fmla="*/ 220881 h 258051"/>
              <a:gd name="connsiteX22" fmla="*/ 1719587 w 2116075"/>
              <a:gd name="connsiteY22" fmla="*/ 227076 h 258051"/>
              <a:gd name="connsiteX23" fmla="*/ 1824904 w 2116075"/>
              <a:gd name="connsiteY23" fmla="*/ 220881 h 258051"/>
              <a:gd name="connsiteX24" fmla="*/ 1893050 w 2116075"/>
              <a:gd name="connsiteY24" fmla="*/ 196100 h 258051"/>
              <a:gd name="connsiteX25" fmla="*/ 1979782 w 2116075"/>
              <a:gd name="connsiteY25" fmla="*/ 171320 h 258051"/>
              <a:gd name="connsiteX26" fmla="*/ 1979782 w 2116075"/>
              <a:gd name="connsiteY26" fmla="*/ 171320 h 258051"/>
              <a:gd name="connsiteX27" fmla="*/ 2078904 w 2116075"/>
              <a:gd name="connsiteY27" fmla="*/ 121759 h 258051"/>
              <a:gd name="connsiteX28" fmla="*/ 2116075 w 2116075"/>
              <a:gd name="connsiteY28" fmla="*/ 78393 h 258051"/>
              <a:gd name="connsiteX29" fmla="*/ 2116075 w 2116075"/>
              <a:gd name="connsiteY29" fmla="*/ 78393 h 258051"/>
              <a:gd name="connsiteX0" fmla="*/ 21640 w 2099466"/>
              <a:gd name="connsiteY0" fmla="*/ 0 h 252017"/>
              <a:gd name="connsiteX1" fmla="*/ 0 w 2099466"/>
              <a:gd name="connsiteY1" fmla="*/ 84586 h 252017"/>
              <a:gd name="connsiteX2" fmla="*/ 43950 w 2099466"/>
              <a:gd name="connsiteY2" fmla="*/ 138895 h 252017"/>
              <a:gd name="connsiteX3" fmla="*/ 111621 w 2099466"/>
              <a:gd name="connsiteY3" fmla="*/ 153980 h 252017"/>
              <a:gd name="connsiteX4" fmla="*/ 222344 w 2099466"/>
              <a:gd name="connsiteY4" fmla="*/ 159091 h 252017"/>
              <a:gd name="connsiteX5" fmla="*/ 383417 w 2099466"/>
              <a:gd name="connsiteY5" fmla="*/ 121920 h 252017"/>
              <a:gd name="connsiteX6" fmla="*/ 488734 w 2099466"/>
              <a:gd name="connsiteY6" fmla="*/ 109530 h 252017"/>
              <a:gd name="connsiteX7" fmla="*/ 600246 w 2099466"/>
              <a:gd name="connsiteY7" fmla="*/ 103335 h 252017"/>
              <a:gd name="connsiteX8" fmla="*/ 686978 w 2099466"/>
              <a:gd name="connsiteY8" fmla="*/ 109530 h 252017"/>
              <a:gd name="connsiteX9" fmla="*/ 773710 w 2099466"/>
              <a:gd name="connsiteY9" fmla="*/ 140505 h 252017"/>
              <a:gd name="connsiteX10" fmla="*/ 798490 w 2099466"/>
              <a:gd name="connsiteY10" fmla="*/ 190066 h 252017"/>
              <a:gd name="connsiteX11" fmla="*/ 798490 w 2099466"/>
              <a:gd name="connsiteY11" fmla="*/ 190066 h 252017"/>
              <a:gd name="connsiteX12" fmla="*/ 804685 w 2099466"/>
              <a:gd name="connsiteY12" fmla="*/ 252017 h 252017"/>
              <a:gd name="connsiteX13" fmla="*/ 848051 w 2099466"/>
              <a:gd name="connsiteY13" fmla="*/ 208652 h 252017"/>
              <a:gd name="connsiteX14" fmla="*/ 910002 w 2099466"/>
              <a:gd name="connsiteY14" fmla="*/ 159091 h 252017"/>
              <a:gd name="connsiteX15" fmla="*/ 978149 w 2099466"/>
              <a:gd name="connsiteY15" fmla="*/ 121920 h 252017"/>
              <a:gd name="connsiteX16" fmla="*/ 1089661 w 2099466"/>
              <a:gd name="connsiteY16" fmla="*/ 103335 h 252017"/>
              <a:gd name="connsiteX17" fmla="*/ 1207368 w 2099466"/>
              <a:gd name="connsiteY17" fmla="*/ 115725 h 252017"/>
              <a:gd name="connsiteX18" fmla="*/ 1294100 w 2099466"/>
              <a:gd name="connsiteY18" fmla="*/ 146700 h 252017"/>
              <a:gd name="connsiteX19" fmla="*/ 1374637 w 2099466"/>
              <a:gd name="connsiteY19" fmla="*/ 171481 h 252017"/>
              <a:gd name="connsiteX20" fmla="*/ 1529515 w 2099466"/>
              <a:gd name="connsiteY20" fmla="*/ 202457 h 252017"/>
              <a:gd name="connsiteX21" fmla="*/ 1610051 w 2099466"/>
              <a:gd name="connsiteY21" fmla="*/ 214847 h 252017"/>
              <a:gd name="connsiteX22" fmla="*/ 1702978 w 2099466"/>
              <a:gd name="connsiteY22" fmla="*/ 221042 h 252017"/>
              <a:gd name="connsiteX23" fmla="*/ 1808295 w 2099466"/>
              <a:gd name="connsiteY23" fmla="*/ 214847 h 252017"/>
              <a:gd name="connsiteX24" fmla="*/ 1876441 w 2099466"/>
              <a:gd name="connsiteY24" fmla="*/ 190066 h 252017"/>
              <a:gd name="connsiteX25" fmla="*/ 1963173 w 2099466"/>
              <a:gd name="connsiteY25" fmla="*/ 165286 h 252017"/>
              <a:gd name="connsiteX26" fmla="*/ 1963173 w 2099466"/>
              <a:gd name="connsiteY26" fmla="*/ 165286 h 252017"/>
              <a:gd name="connsiteX27" fmla="*/ 2062295 w 2099466"/>
              <a:gd name="connsiteY27" fmla="*/ 115725 h 252017"/>
              <a:gd name="connsiteX28" fmla="*/ 2099466 w 2099466"/>
              <a:gd name="connsiteY28" fmla="*/ 72359 h 252017"/>
              <a:gd name="connsiteX29" fmla="*/ 2099466 w 209946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25120 w 2080636"/>
              <a:gd name="connsiteY2" fmla="*/ 138895 h 252017"/>
              <a:gd name="connsiteX3" fmla="*/ 92791 w 2080636"/>
              <a:gd name="connsiteY3" fmla="*/ 153980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92791 w 2080636"/>
              <a:gd name="connsiteY3" fmla="*/ 153980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128678 w 2080636"/>
              <a:gd name="connsiteY3" fmla="*/ 129854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128678 w 2080636"/>
              <a:gd name="connsiteY3" fmla="*/ 129854 h 252017"/>
              <a:gd name="connsiteX4" fmla="*/ 253756 w 2080636"/>
              <a:gd name="connsiteY4" fmla="*/ 134965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962066 w 2140074"/>
              <a:gd name="connsiteY15" fmla="*/ 124006 h 254103"/>
              <a:gd name="connsiteX16" fmla="*/ 1073578 w 2140074"/>
              <a:gd name="connsiteY16" fmla="*/ 105421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962066 w 2140074"/>
              <a:gd name="connsiteY15" fmla="*/ 124006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1200533 w 2140074"/>
              <a:gd name="connsiteY14" fmla="*/ 15538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1159253 w 2140074"/>
              <a:gd name="connsiteY13" fmla="*/ 193366 h 254103"/>
              <a:gd name="connsiteX14" fmla="*/ 1200533 w 2140074"/>
              <a:gd name="connsiteY14" fmla="*/ 15538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782407 w 2140074"/>
              <a:gd name="connsiteY10" fmla="*/ 192152 h 251209"/>
              <a:gd name="connsiteX11" fmla="*/ 782407 w 2140074"/>
              <a:gd name="connsiteY11" fmla="*/ 192152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782407 w 2140074"/>
              <a:gd name="connsiteY10" fmla="*/ 192152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9948 w 2140074"/>
              <a:gd name="connsiteY4" fmla="*/ 15732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62430 w 2140074"/>
              <a:gd name="connsiteY3" fmla="*/ 149314 h 251209"/>
              <a:gd name="connsiteX4" fmla="*/ 259948 w 2140074"/>
              <a:gd name="connsiteY4" fmla="*/ 15732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33309 w 2140074"/>
              <a:gd name="connsiteY24" fmla="*/ 141315 h 251209"/>
              <a:gd name="connsiteX25" fmla="*/ 1950535 w 2140074"/>
              <a:gd name="connsiteY25" fmla="*/ 138420 h 251209"/>
              <a:gd name="connsiteX26" fmla="*/ 2032431 w 2140074"/>
              <a:gd name="connsiteY26" fmla="*/ 100440 h 251209"/>
              <a:gd name="connsiteX27" fmla="*/ 2083383 w 2140074"/>
              <a:gd name="connsiteY27" fmla="*/ 59970 h 251209"/>
              <a:gd name="connsiteX28" fmla="*/ 2140074 w 2140074"/>
              <a:gd name="connsiteY28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50535 w 2140074"/>
              <a:gd name="connsiteY24" fmla="*/ 138420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45623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32220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3329 w 2140074"/>
              <a:gd name="connsiteY19" fmla="*/ 113838 h 251209"/>
              <a:gd name="connsiteX20" fmla="*/ 1642199 w 2140074"/>
              <a:gd name="connsiteY20" fmla="*/ 132220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38647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48168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48168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73077 w 2140074"/>
              <a:gd name="connsiteY24" fmla="*/ 10044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89028 w 2140074"/>
              <a:gd name="connsiteY21" fmla="*/ 148530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24791 w 2140074"/>
              <a:gd name="connsiteY19" fmla="*/ 146885 h 251209"/>
              <a:gd name="connsiteX20" fmla="*/ 1789028 w 2140074"/>
              <a:gd name="connsiteY20" fmla="*/ 148530 h 251209"/>
              <a:gd name="connsiteX21" fmla="*/ 1881028 w 2140074"/>
              <a:gd name="connsiteY21" fmla="*/ 149373 h 251209"/>
              <a:gd name="connsiteX22" fmla="*/ 1998064 w 2140074"/>
              <a:gd name="connsiteY22" fmla="*/ 148171 h 251209"/>
              <a:gd name="connsiteX23" fmla="*/ 2087857 w 2140074"/>
              <a:gd name="connsiteY23" fmla="*/ 115972 h 251209"/>
              <a:gd name="connsiteX24" fmla="*/ 2127723 w 2140074"/>
              <a:gd name="connsiteY24" fmla="*/ 69291 h 251209"/>
              <a:gd name="connsiteX25" fmla="*/ 2140074 w 2140074"/>
              <a:gd name="connsiteY25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159887 w 2140074"/>
              <a:gd name="connsiteY14" fmla="*/ 155389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33387 w 2140074"/>
              <a:gd name="connsiteY13" fmla="*/ 193368 h 251209"/>
              <a:gd name="connsiteX14" fmla="*/ 1159887 w 2140074"/>
              <a:gd name="connsiteY14" fmla="*/ 155389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54570 w 2140074"/>
              <a:gd name="connsiteY10" fmla="*/ 171886 h 254316"/>
              <a:gd name="connsiteX11" fmla="*/ 1085576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54570 w 2140074"/>
              <a:gd name="connsiteY10" fmla="*/ 171886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75893 w 2140074"/>
              <a:gd name="connsiteY21" fmla="*/ 138854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73637 w 2140074"/>
              <a:gd name="connsiteY20" fmla="*/ 136951 h 254316"/>
              <a:gd name="connsiteX21" fmla="*/ 1975893 w 2140074"/>
              <a:gd name="connsiteY21" fmla="*/ 138854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866662 w 2140074"/>
              <a:gd name="connsiteY6" fmla="*/ 102528 h 254316"/>
              <a:gd name="connsiteX7" fmla="*/ 930223 w 2140074"/>
              <a:gd name="connsiteY7" fmla="*/ 117619 h 254316"/>
              <a:gd name="connsiteX8" fmla="*/ 971668 w 2140074"/>
              <a:gd name="connsiteY8" fmla="*/ 139697 h 254316"/>
              <a:gd name="connsiteX9" fmla="*/ 1021314 w 2140074"/>
              <a:gd name="connsiteY9" fmla="*/ 168781 h 254316"/>
              <a:gd name="connsiteX10" fmla="*/ 1056015 w 2140074"/>
              <a:gd name="connsiteY10" fmla="*/ 203736 h 254316"/>
              <a:gd name="connsiteX11" fmla="*/ 1100857 w 2140074"/>
              <a:gd name="connsiteY11" fmla="*/ 254316 h 254316"/>
              <a:gd name="connsiteX12" fmla="*/ 1133387 w 2140074"/>
              <a:gd name="connsiteY12" fmla="*/ 193368 h 254316"/>
              <a:gd name="connsiteX13" fmla="*/ 1159887 w 2140074"/>
              <a:gd name="connsiteY13" fmla="*/ 155389 h 254316"/>
              <a:gd name="connsiteX14" fmla="*/ 1196528 w 2140074"/>
              <a:gd name="connsiteY14" fmla="*/ 121114 h 254316"/>
              <a:gd name="connsiteX15" fmla="*/ 1356885 w 2140074"/>
              <a:gd name="connsiteY15" fmla="*/ 86958 h 254316"/>
              <a:gd name="connsiteX16" fmla="*/ 1520624 w 2140074"/>
              <a:gd name="connsiteY16" fmla="*/ 101577 h 254316"/>
              <a:gd name="connsiteX17" fmla="*/ 1642199 w 2140074"/>
              <a:gd name="connsiteY17" fmla="*/ 132220 h 254316"/>
              <a:gd name="connsiteX18" fmla="*/ 1789028 w 2140074"/>
              <a:gd name="connsiteY18" fmla="*/ 148530 h 254316"/>
              <a:gd name="connsiteX19" fmla="*/ 1975893 w 2140074"/>
              <a:gd name="connsiteY19" fmla="*/ 138854 h 254316"/>
              <a:gd name="connsiteX20" fmla="*/ 2065686 w 2140074"/>
              <a:gd name="connsiteY20" fmla="*/ 112867 h 254316"/>
              <a:gd name="connsiteX21" fmla="*/ 2127723 w 2140074"/>
              <a:gd name="connsiteY21" fmla="*/ 69291 h 254316"/>
              <a:gd name="connsiteX22" fmla="*/ 2140074 w 2140074"/>
              <a:gd name="connsiteY22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866662 w 2140074"/>
              <a:gd name="connsiteY5" fmla="*/ 102528 h 254316"/>
              <a:gd name="connsiteX6" fmla="*/ 930223 w 2140074"/>
              <a:gd name="connsiteY6" fmla="*/ 117619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930223 w 2140074"/>
              <a:gd name="connsiteY6" fmla="*/ 117619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604065 w 2140074"/>
              <a:gd name="connsiteY8" fmla="*/ 173543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604065 w 2140074"/>
              <a:gd name="connsiteY8" fmla="*/ 173543 h 254316"/>
              <a:gd name="connsiteX9" fmla="*/ 652910 w 2140074"/>
              <a:gd name="connsiteY9" fmla="*/ 213260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1133387 w 2140074"/>
              <a:gd name="connsiteY11" fmla="*/ 193368 h 249553"/>
              <a:gd name="connsiteX12" fmla="*/ 1159887 w 2140074"/>
              <a:gd name="connsiteY12" fmla="*/ 155389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1159887 w 2140074"/>
              <a:gd name="connsiteY12" fmla="*/ 155389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435269 w 2140074"/>
              <a:gd name="connsiteY4" fmla="*/ 102528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53568 w 2140074"/>
              <a:gd name="connsiteY7" fmla="*/ 164021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96850 w 2140074"/>
              <a:gd name="connsiteY6" fmla="*/ 130175 h 249553"/>
              <a:gd name="connsiteX7" fmla="*/ 653568 w 2140074"/>
              <a:gd name="connsiteY7" fmla="*/ 164021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96850 w 2140074"/>
              <a:gd name="connsiteY6" fmla="*/ 130175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513059 w 2140074"/>
              <a:gd name="connsiteY4" fmla="*/ 88246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513059 w 2140074"/>
              <a:gd name="connsiteY4" fmla="*/ 88246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97879 w 2140074"/>
              <a:gd name="connsiteY4" fmla="*/ 115039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35033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35033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751496 w 2140074"/>
              <a:gd name="connsiteY11" fmla="*/ 212418 h 244795"/>
              <a:gd name="connsiteX12" fmla="*/ 785068 w 2140074"/>
              <a:gd name="connsiteY12" fmla="*/ 164915 h 244795"/>
              <a:gd name="connsiteX13" fmla="*/ 828782 w 2140074"/>
              <a:gd name="connsiteY13" fmla="*/ 125878 h 244795"/>
              <a:gd name="connsiteX14" fmla="*/ 974995 w 2140074"/>
              <a:gd name="connsiteY14" fmla="*/ 82198 h 244795"/>
              <a:gd name="connsiteX15" fmla="*/ 1258958 w 2140074"/>
              <a:gd name="connsiteY15" fmla="*/ 87293 h 244795"/>
              <a:gd name="connsiteX16" fmla="*/ 1642199 w 2140074"/>
              <a:gd name="connsiteY16" fmla="*/ 132220 h 244795"/>
              <a:gd name="connsiteX17" fmla="*/ 1789028 w 2140074"/>
              <a:gd name="connsiteY17" fmla="*/ 148530 h 244795"/>
              <a:gd name="connsiteX18" fmla="*/ 1975893 w 2140074"/>
              <a:gd name="connsiteY18" fmla="*/ 138854 h 244795"/>
              <a:gd name="connsiteX19" fmla="*/ 2065686 w 2140074"/>
              <a:gd name="connsiteY19" fmla="*/ 112867 h 244795"/>
              <a:gd name="connsiteX20" fmla="*/ 2127723 w 2140074"/>
              <a:gd name="connsiteY20" fmla="*/ 69291 h 244795"/>
              <a:gd name="connsiteX21" fmla="*/ 2140074 w 2140074"/>
              <a:gd name="connsiteY21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751496 w 2140074"/>
              <a:gd name="connsiteY11" fmla="*/ 212418 h 244795"/>
              <a:gd name="connsiteX12" fmla="*/ 828782 w 2140074"/>
              <a:gd name="connsiteY12" fmla="*/ 125878 h 244795"/>
              <a:gd name="connsiteX13" fmla="*/ 974995 w 2140074"/>
              <a:gd name="connsiteY13" fmla="*/ 82198 h 244795"/>
              <a:gd name="connsiteX14" fmla="*/ 1258958 w 2140074"/>
              <a:gd name="connsiteY14" fmla="*/ 87293 h 244795"/>
              <a:gd name="connsiteX15" fmla="*/ 1642199 w 2140074"/>
              <a:gd name="connsiteY15" fmla="*/ 132220 h 244795"/>
              <a:gd name="connsiteX16" fmla="*/ 1789028 w 2140074"/>
              <a:gd name="connsiteY16" fmla="*/ 148530 h 244795"/>
              <a:gd name="connsiteX17" fmla="*/ 1975893 w 2140074"/>
              <a:gd name="connsiteY17" fmla="*/ 138854 h 244795"/>
              <a:gd name="connsiteX18" fmla="*/ 2065686 w 2140074"/>
              <a:gd name="connsiteY18" fmla="*/ 112867 h 244795"/>
              <a:gd name="connsiteX19" fmla="*/ 2127723 w 2140074"/>
              <a:gd name="connsiteY19" fmla="*/ 69291 h 244795"/>
              <a:gd name="connsiteX20" fmla="*/ 2140074 w 2140074"/>
              <a:gd name="connsiteY20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828782 w 2140074"/>
              <a:gd name="connsiteY11" fmla="*/ 125878 h 244795"/>
              <a:gd name="connsiteX12" fmla="*/ 974995 w 2140074"/>
              <a:gd name="connsiteY12" fmla="*/ 82198 h 244795"/>
              <a:gd name="connsiteX13" fmla="*/ 1258958 w 2140074"/>
              <a:gd name="connsiteY13" fmla="*/ 87293 h 244795"/>
              <a:gd name="connsiteX14" fmla="*/ 1642199 w 2140074"/>
              <a:gd name="connsiteY14" fmla="*/ 132220 h 244795"/>
              <a:gd name="connsiteX15" fmla="*/ 1789028 w 2140074"/>
              <a:gd name="connsiteY15" fmla="*/ 148530 h 244795"/>
              <a:gd name="connsiteX16" fmla="*/ 1975893 w 2140074"/>
              <a:gd name="connsiteY16" fmla="*/ 138854 h 244795"/>
              <a:gd name="connsiteX17" fmla="*/ 2065686 w 2140074"/>
              <a:gd name="connsiteY17" fmla="*/ 112867 h 244795"/>
              <a:gd name="connsiteX18" fmla="*/ 2127723 w 2140074"/>
              <a:gd name="connsiteY18" fmla="*/ 69291 h 244795"/>
              <a:gd name="connsiteX19" fmla="*/ 2140074 w 2140074"/>
              <a:gd name="connsiteY19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88270 w 2140074"/>
              <a:gd name="connsiteY8" fmla="*/ 208500 h 244795"/>
              <a:gd name="connsiteX9" fmla="*/ 704820 w 2140074"/>
              <a:gd name="connsiteY9" fmla="*/ 244795 h 244795"/>
              <a:gd name="connsiteX10" fmla="*/ 828782 w 2140074"/>
              <a:gd name="connsiteY10" fmla="*/ 125878 h 244795"/>
              <a:gd name="connsiteX11" fmla="*/ 974995 w 2140074"/>
              <a:gd name="connsiteY11" fmla="*/ 82198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88270 w 2140074"/>
              <a:gd name="connsiteY7" fmla="*/ 208500 h 244795"/>
              <a:gd name="connsiteX8" fmla="*/ 704820 w 2140074"/>
              <a:gd name="connsiteY8" fmla="*/ 244795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704820 w 2140074"/>
              <a:gd name="connsiteY6" fmla="*/ 244795 h 244795"/>
              <a:gd name="connsiteX7" fmla="*/ 828782 w 2140074"/>
              <a:gd name="connsiteY7" fmla="*/ 125878 h 244795"/>
              <a:gd name="connsiteX8" fmla="*/ 974995 w 2140074"/>
              <a:gd name="connsiteY8" fmla="*/ 82198 h 244795"/>
              <a:gd name="connsiteX9" fmla="*/ 1258958 w 2140074"/>
              <a:gd name="connsiteY9" fmla="*/ 87293 h 244795"/>
              <a:gd name="connsiteX10" fmla="*/ 1642199 w 2140074"/>
              <a:gd name="connsiteY10" fmla="*/ 132220 h 244795"/>
              <a:gd name="connsiteX11" fmla="*/ 1789028 w 2140074"/>
              <a:gd name="connsiteY11" fmla="*/ 148530 h 244795"/>
              <a:gd name="connsiteX12" fmla="*/ 1975893 w 2140074"/>
              <a:gd name="connsiteY12" fmla="*/ 138854 h 244795"/>
              <a:gd name="connsiteX13" fmla="*/ 2065686 w 2140074"/>
              <a:gd name="connsiteY13" fmla="*/ 112867 h 244795"/>
              <a:gd name="connsiteX14" fmla="*/ 2127723 w 2140074"/>
              <a:gd name="connsiteY14" fmla="*/ 69291 h 244795"/>
              <a:gd name="connsiteX15" fmla="*/ 2140074 w 2140074"/>
              <a:gd name="connsiteY15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17114 w 2140074"/>
              <a:gd name="connsiteY6" fmla="*/ 157900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14081 w 2140074"/>
              <a:gd name="connsiteY10" fmla="*/ 93601 h 244795"/>
              <a:gd name="connsiteX11" fmla="*/ 974995 w 2140074"/>
              <a:gd name="connsiteY11" fmla="*/ 82198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152094 w 2140074"/>
              <a:gd name="connsiteY11" fmla="*/ 75455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40074" h="244795">
                <a:moveTo>
                  <a:pt x="5557" y="2086"/>
                </a:moveTo>
                <a:cubicBezTo>
                  <a:pt x="-6441" y="30282"/>
                  <a:pt x="3365" y="40460"/>
                  <a:pt x="12627" y="74610"/>
                </a:cubicBezTo>
                <a:cubicBezTo>
                  <a:pt x="36573" y="97703"/>
                  <a:pt x="28366" y="86774"/>
                  <a:pt x="77534" y="125459"/>
                </a:cubicBezTo>
                <a:cubicBezTo>
                  <a:pt x="160846" y="147386"/>
                  <a:pt x="185054" y="127536"/>
                  <a:pt x="211935" y="135033"/>
                </a:cubicBezTo>
                <a:cubicBezTo>
                  <a:pt x="321901" y="104725"/>
                  <a:pt x="241611" y="129984"/>
                  <a:pt x="362519" y="95992"/>
                </a:cubicBezTo>
                <a:cubicBezTo>
                  <a:pt x="453122" y="85817"/>
                  <a:pt x="431853" y="84192"/>
                  <a:pt x="513059" y="88246"/>
                </a:cubicBezTo>
                <a:cubicBezTo>
                  <a:pt x="578046" y="96807"/>
                  <a:pt x="584232" y="102639"/>
                  <a:pt x="638329" y="143615"/>
                </a:cubicBezTo>
                <a:cubicBezTo>
                  <a:pt x="679799" y="196469"/>
                  <a:pt x="682656" y="211068"/>
                  <a:pt x="704820" y="244795"/>
                </a:cubicBezTo>
                <a:cubicBezTo>
                  <a:pt x="729803" y="219005"/>
                  <a:pt x="712354" y="236076"/>
                  <a:pt x="779770" y="167424"/>
                </a:cubicBezTo>
                <a:lnTo>
                  <a:pt x="857070" y="111594"/>
                </a:lnTo>
                <a:cubicBezTo>
                  <a:pt x="889607" y="97390"/>
                  <a:pt x="858614" y="104394"/>
                  <a:pt x="974995" y="82198"/>
                </a:cubicBezTo>
                <a:cubicBezTo>
                  <a:pt x="1024166" y="76175"/>
                  <a:pt x="1104767" y="74606"/>
                  <a:pt x="1152094" y="75455"/>
                </a:cubicBezTo>
                <a:cubicBezTo>
                  <a:pt x="1199421" y="76304"/>
                  <a:pt x="1177274" y="77832"/>
                  <a:pt x="1258958" y="87293"/>
                </a:cubicBezTo>
                <a:cubicBezTo>
                  <a:pt x="1520717" y="111137"/>
                  <a:pt x="1601674" y="122006"/>
                  <a:pt x="1642199" y="132220"/>
                </a:cubicBezTo>
                <a:lnTo>
                  <a:pt x="1789028" y="148530"/>
                </a:lnTo>
                <a:cubicBezTo>
                  <a:pt x="1844644" y="149636"/>
                  <a:pt x="1929783" y="144798"/>
                  <a:pt x="1975893" y="138854"/>
                </a:cubicBezTo>
                <a:cubicBezTo>
                  <a:pt x="2060557" y="122023"/>
                  <a:pt x="1972936" y="146381"/>
                  <a:pt x="2065686" y="112867"/>
                </a:cubicBezTo>
                <a:lnTo>
                  <a:pt x="2127723" y="69291"/>
                </a:lnTo>
                <a:cubicBezTo>
                  <a:pt x="2151547" y="8929"/>
                  <a:pt x="2131030" y="23096"/>
                  <a:pt x="2140074" y="0"/>
                </a:cubicBez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Subtitle 2"/>
          <p:cNvSpPr txBox="1">
            <a:spLocks/>
          </p:cNvSpPr>
          <p:nvPr/>
        </p:nvSpPr>
        <p:spPr>
          <a:xfrm>
            <a:off x="6576649" y="3997207"/>
            <a:ext cx="22860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71538" algn="l"/>
                <a:tab pos="23904575" algn="l"/>
              </a:tabLst>
            </a:pPr>
            <a: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Midtropospheric</a:t>
            </a:r>
            <a:b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latent heat release </a:t>
            </a:r>
            <a:b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(PV2)</a:t>
            </a:r>
          </a:p>
        </p:txBody>
      </p:sp>
      <p:sp>
        <p:nvSpPr>
          <p:cNvPr id="64" name="Freeform 63"/>
          <p:cNvSpPr/>
          <p:nvPr/>
        </p:nvSpPr>
        <p:spPr>
          <a:xfrm rot="16200000">
            <a:off x="7006658" y="1457731"/>
            <a:ext cx="1158303" cy="302844"/>
          </a:xfrm>
          <a:custGeom>
            <a:avLst/>
            <a:gdLst>
              <a:gd name="connsiteX0" fmla="*/ 92927 w 2174488"/>
              <a:gd name="connsiteY0" fmla="*/ 0 h 216829"/>
              <a:gd name="connsiteX1" fmla="*/ 24780 w 2174488"/>
              <a:gd name="connsiteY1" fmla="*/ 43366 h 216829"/>
              <a:gd name="connsiteX2" fmla="*/ 0 w 2174488"/>
              <a:gd name="connsiteY2" fmla="*/ 99122 h 216829"/>
              <a:gd name="connsiteX3" fmla="*/ 24780 w 2174488"/>
              <a:gd name="connsiteY3" fmla="*/ 154878 h 216829"/>
              <a:gd name="connsiteX4" fmla="*/ 86732 w 2174488"/>
              <a:gd name="connsiteY4" fmla="*/ 167269 h 216829"/>
              <a:gd name="connsiteX5" fmla="*/ 179659 w 2174488"/>
              <a:gd name="connsiteY5" fmla="*/ 148683 h 216829"/>
              <a:gd name="connsiteX6" fmla="*/ 297366 w 2174488"/>
              <a:gd name="connsiteY6" fmla="*/ 123903 h 216829"/>
              <a:gd name="connsiteX7" fmla="*/ 458439 w 2174488"/>
              <a:gd name="connsiteY7" fmla="*/ 86732 h 216829"/>
              <a:gd name="connsiteX8" fmla="*/ 563756 w 2174488"/>
              <a:gd name="connsiteY8" fmla="*/ 74342 h 216829"/>
              <a:gd name="connsiteX9" fmla="*/ 675268 w 2174488"/>
              <a:gd name="connsiteY9" fmla="*/ 68147 h 216829"/>
              <a:gd name="connsiteX10" fmla="*/ 762000 w 2174488"/>
              <a:gd name="connsiteY10" fmla="*/ 74342 h 216829"/>
              <a:gd name="connsiteX11" fmla="*/ 848732 w 2174488"/>
              <a:gd name="connsiteY11" fmla="*/ 105317 h 216829"/>
              <a:gd name="connsiteX12" fmla="*/ 873512 w 2174488"/>
              <a:gd name="connsiteY12" fmla="*/ 154878 h 216829"/>
              <a:gd name="connsiteX13" fmla="*/ 873512 w 2174488"/>
              <a:gd name="connsiteY13" fmla="*/ 154878 h 216829"/>
              <a:gd name="connsiteX14" fmla="*/ 879707 w 2174488"/>
              <a:gd name="connsiteY14" fmla="*/ 216829 h 216829"/>
              <a:gd name="connsiteX15" fmla="*/ 923073 w 2174488"/>
              <a:gd name="connsiteY15" fmla="*/ 173464 h 216829"/>
              <a:gd name="connsiteX16" fmla="*/ 985024 w 2174488"/>
              <a:gd name="connsiteY16" fmla="*/ 123903 h 216829"/>
              <a:gd name="connsiteX17" fmla="*/ 1053171 w 2174488"/>
              <a:gd name="connsiteY17" fmla="*/ 86732 h 216829"/>
              <a:gd name="connsiteX18" fmla="*/ 1164683 w 2174488"/>
              <a:gd name="connsiteY18" fmla="*/ 68147 h 216829"/>
              <a:gd name="connsiteX19" fmla="*/ 1282390 w 2174488"/>
              <a:gd name="connsiteY19" fmla="*/ 80537 h 216829"/>
              <a:gd name="connsiteX20" fmla="*/ 1369122 w 2174488"/>
              <a:gd name="connsiteY20" fmla="*/ 111512 h 216829"/>
              <a:gd name="connsiteX21" fmla="*/ 1449659 w 2174488"/>
              <a:gd name="connsiteY21" fmla="*/ 136293 h 216829"/>
              <a:gd name="connsiteX22" fmla="*/ 1604537 w 2174488"/>
              <a:gd name="connsiteY22" fmla="*/ 167269 h 216829"/>
              <a:gd name="connsiteX23" fmla="*/ 1685073 w 2174488"/>
              <a:gd name="connsiteY23" fmla="*/ 179659 h 216829"/>
              <a:gd name="connsiteX24" fmla="*/ 1778000 w 2174488"/>
              <a:gd name="connsiteY24" fmla="*/ 185854 h 216829"/>
              <a:gd name="connsiteX25" fmla="*/ 1883317 w 2174488"/>
              <a:gd name="connsiteY25" fmla="*/ 179659 h 216829"/>
              <a:gd name="connsiteX26" fmla="*/ 1951463 w 2174488"/>
              <a:gd name="connsiteY26" fmla="*/ 154878 h 216829"/>
              <a:gd name="connsiteX27" fmla="*/ 2038195 w 2174488"/>
              <a:gd name="connsiteY27" fmla="*/ 130098 h 216829"/>
              <a:gd name="connsiteX28" fmla="*/ 2038195 w 2174488"/>
              <a:gd name="connsiteY28" fmla="*/ 130098 h 216829"/>
              <a:gd name="connsiteX29" fmla="*/ 2137317 w 2174488"/>
              <a:gd name="connsiteY29" fmla="*/ 80537 h 216829"/>
              <a:gd name="connsiteX30" fmla="*/ 2174488 w 2174488"/>
              <a:gd name="connsiteY30" fmla="*/ 37171 h 216829"/>
              <a:gd name="connsiteX31" fmla="*/ 2174488 w 2174488"/>
              <a:gd name="connsiteY31" fmla="*/ 37171 h 216829"/>
              <a:gd name="connsiteX0" fmla="*/ 60774 w 2174488"/>
              <a:gd name="connsiteY0" fmla="*/ 0 h 258051"/>
              <a:gd name="connsiteX1" fmla="*/ 24780 w 2174488"/>
              <a:gd name="connsiteY1" fmla="*/ 84588 h 258051"/>
              <a:gd name="connsiteX2" fmla="*/ 0 w 2174488"/>
              <a:gd name="connsiteY2" fmla="*/ 140344 h 258051"/>
              <a:gd name="connsiteX3" fmla="*/ 24780 w 2174488"/>
              <a:gd name="connsiteY3" fmla="*/ 196100 h 258051"/>
              <a:gd name="connsiteX4" fmla="*/ 86732 w 2174488"/>
              <a:gd name="connsiteY4" fmla="*/ 208491 h 258051"/>
              <a:gd name="connsiteX5" fmla="*/ 179659 w 2174488"/>
              <a:gd name="connsiteY5" fmla="*/ 189905 h 258051"/>
              <a:gd name="connsiteX6" fmla="*/ 297366 w 2174488"/>
              <a:gd name="connsiteY6" fmla="*/ 165125 h 258051"/>
              <a:gd name="connsiteX7" fmla="*/ 458439 w 2174488"/>
              <a:gd name="connsiteY7" fmla="*/ 127954 h 258051"/>
              <a:gd name="connsiteX8" fmla="*/ 563756 w 2174488"/>
              <a:gd name="connsiteY8" fmla="*/ 115564 h 258051"/>
              <a:gd name="connsiteX9" fmla="*/ 675268 w 2174488"/>
              <a:gd name="connsiteY9" fmla="*/ 109369 h 258051"/>
              <a:gd name="connsiteX10" fmla="*/ 762000 w 2174488"/>
              <a:gd name="connsiteY10" fmla="*/ 115564 h 258051"/>
              <a:gd name="connsiteX11" fmla="*/ 848732 w 2174488"/>
              <a:gd name="connsiteY11" fmla="*/ 146539 h 258051"/>
              <a:gd name="connsiteX12" fmla="*/ 873512 w 2174488"/>
              <a:gd name="connsiteY12" fmla="*/ 196100 h 258051"/>
              <a:gd name="connsiteX13" fmla="*/ 873512 w 2174488"/>
              <a:gd name="connsiteY13" fmla="*/ 196100 h 258051"/>
              <a:gd name="connsiteX14" fmla="*/ 879707 w 2174488"/>
              <a:gd name="connsiteY14" fmla="*/ 258051 h 258051"/>
              <a:gd name="connsiteX15" fmla="*/ 923073 w 2174488"/>
              <a:gd name="connsiteY15" fmla="*/ 214686 h 258051"/>
              <a:gd name="connsiteX16" fmla="*/ 985024 w 2174488"/>
              <a:gd name="connsiteY16" fmla="*/ 165125 h 258051"/>
              <a:gd name="connsiteX17" fmla="*/ 1053171 w 2174488"/>
              <a:gd name="connsiteY17" fmla="*/ 127954 h 258051"/>
              <a:gd name="connsiteX18" fmla="*/ 1164683 w 2174488"/>
              <a:gd name="connsiteY18" fmla="*/ 109369 h 258051"/>
              <a:gd name="connsiteX19" fmla="*/ 1282390 w 2174488"/>
              <a:gd name="connsiteY19" fmla="*/ 121759 h 258051"/>
              <a:gd name="connsiteX20" fmla="*/ 1369122 w 2174488"/>
              <a:gd name="connsiteY20" fmla="*/ 152734 h 258051"/>
              <a:gd name="connsiteX21" fmla="*/ 1449659 w 2174488"/>
              <a:gd name="connsiteY21" fmla="*/ 177515 h 258051"/>
              <a:gd name="connsiteX22" fmla="*/ 1604537 w 2174488"/>
              <a:gd name="connsiteY22" fmla="*/ 208491 h 258051"/>
              <a:gd name="connsiteX23" fmla="*/ 1685073 w 2174488"/>
              <a:gd name="connsiteY23" fmla="*/ 220881 h 258051"/>
              <a:gd name="connsiteX24" fmla="*/ 1778000 w 2174488"/>
              <a:gd name="connsiteY24" fmla="*/ 227076 h 258051"/>
              <a:gd name="connsiteX25" fmla="*/ 1883317 w 2174488"/>
              <a:gd name="connsiteY25" fmla="*/ 220881 h 258051"/>
              <a:gd name="connsiteX26" fmla="*/ 1951463 w 2174488"/>
              <a:gd name="connsiteY26" fmla="*/ 196100 h 258051"/>
              <a:gd name="connsiteX27" fmla="*/ 2038195 w 2174488"/>
              <a:gd name="connsiteY27" fmla="*/ 171320 h 258051"/>
              <a:gd name="connsiteX28" fmla="*/ 2038195 w 2174488"/>
              <a:gd name="connsiteY28" fmla="*/ 171320 h 258051"/>
              <a:gd name="connsiteX29" fmla="*/ 2137317 w 2174488"/>
              <a:gd name="connsiteY29" fmla="*/ 121759 h 258051"/>
              <a:gd name="connsiteX30" fmla="*/ 2174488 w 2174488"/>
              <a:gd name="connsiteY30" fmla="*/ 78393 h 258051"/>
              <a:gd name="connsiteX31" fmla="*/ 2174488 w 2174488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6407 w 2156115"/>
              <a:gd name="connsiteY3" fmla="*/ 196100 h 258051"/>
              <a:gd name="connsiteX4" fmla="*/ 68359 w 2156115"/>
              <a:gd name="connsiteY4" fmla="*/ 208491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68359 w 2156115"/>
              <a:gd name="connsiteY4" fmla="*/ 208491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65082 w 2178796"/>
              <a:gd name="connsiteY0" fmla="*/ 0 h 258051"/>
              <a:gd name="connsiteX1" fmla="*/ 29088 w 2178796"/>
              <a:gd name="connsiteY1" fmla="*/ 84588 h 258051"/>
              <a:gd name="connsiteX2" fmla="*/ 22681 w 2178796"/>
              <a:gd name="connsiteY2" fmla="*/ 144924 h 258051"/>
              <a:gd name="connsiteX3" fmla="*/ 47461 w 2178796"/>
              <a:gd name="connsiteY3" fmla="*/ 191523 h 258051"/>
              <a:gd name="connsiteX4" fmla="*/ 104820 w 2178796"/>
              <a:gd name="connsiteY4" fmla="*/ 190172 h 258051"/>
              <a:gd name="connsiteX5" fmla="*/ 183967 w 2178796"/>
              <a:gd name="connsiteY5" fmla="*/ 189905 h 258051"/>
              <a:gd name="connsiteX6" fmla="*/ 301674 w 2178796"/>
              <a:gd name="connsiteY6" fmla="*/ 165125 h 258051"/>
              <a:gd name="connsiteX7" fmla="*/ 462747 w 2178796"/>
              <a:gd name="connsiteY7" fmla="*/ 127954 h 258051"/>
              <a:gd name="connsiteX8" fmla="*/ 568064 w 2178796"/>
              <a:gd name="connsiteY8" fmla="*/ 115564 h 258051"/>
              <a:gd name="connsiteX9" fmla="*/ 679576 w 2178796"/>
              <a:gd name="connsiteY9" fmla="*/ 109369 h 258051"/>
              <a:gd name="connsiteX10" fmla="*/ 766308 w 2178796"/>
              <a:gd name="connsiteY10" fmla="*/ 115564 h 258051"/>
              <a:gd name="connsiteX11" fmla="*/ 853040 w 2178796"/>
              <a:gd name="connsiteY11" fmla="*/ 146539 h 258051"/>
              <a:gd name="connsiteX12" fmla="*/ 877820 w 2178796"/>
              <a:gd name="connsiteY12" fmla="*/ 196100 h 258051"/>
              <a:gd name="connsiteX13" fmla="*/ 877820 w 2178796"/>
              <a:gd name="connsiteY13" fmla="*/ 196100 h 258051"/>
              <a:gd name="connsiteX14" fmla="*/ 884015 w 2178796"/>
              <a:gd name="connsiteY14" fmla="*/ 258051 h 258051"/>
              <a:gd name="connsiteX15" fmla="*/ 927381 w 2178796"/>
              <a:gd name="connsiteY15" fmla="*/ 214686 h 258051"/>
              <a:gd name="connsiteX16" fmla="*/ 989332 w 2178796"/>
              <a:gd name="connsiteY16" fmla="*/ 165125 h 258051"/>
              <a:gd name="connsiteX17" fmla="*/ 1057479 w 2178796"/>
              <a:gd name="connsiteY17" fmla="*/ 127954 h 258051"/>
              <a:gd name="connsiteX18" fmla="*/ 1168991 w 2178796"/>
              <a:gd name="connsiteY18" fmla="*/ 109369 h 258051"/>
              <a:gd name="connsiteX19" fmla="*/ 1286698 w 2178796"/>
              <a:gd name="connsiteY19" fmla="*/ 121759 h 258051"/>
              <a:gd name="connsiteX20" fmla="*/ 1373430 w 2178796"/>
              <a:gd name="connsiteY20" fmla="*/ 152734 h 258051"/>
              <a:gd name="connsiteX21" fmla="*/ 1453967 w 2178796"/>
              <a:gd name="connsiteY21" fmla="*/ 177515 h 258051"/>
              <a:gd name="connsiteX22" fmla="*/ 1608845 w 2178796"/>
              <a:gd name="connsiteY22" fmla="*/ 208491 h 258051"/>
              <a:gd name="connsiteX23" fmla="*/ 1689381 w 2178796"/>
              <a:gd name="connsiteY23" fmla="*/ 220881 h 258051"/>
              <a:gd name="connsiteX24" fmla="*/ 1782308 w 2178796"/>
              <a:gd name="connsiteY24" fmla="*/ 227076 h 258051"/>
              <a:gd name="connsiteX25" fmla="*/ 1887625 w 2178796"/>
              <a:gd name="connsiteY25" fmla="*/ 220881 h 258051"/>
              <a:gd name="connsiteX26" fmla="*/ 1955771 w 2178796"/>
              <a:gd name="connsiteY26" fmla="*/ 196100 h 258051"/>
              <a:gd name="connsiteX27" fmla="*/ 2042503 w 2178796"/>
              <a:gd name="connsiteY27" fmla="*/ 171320 h 258051"/>
              <a:gd name="connsiteX28" fmla="*/ 2042503 w 2178796"/>
              <a:gd name="connsiteY28" fmla="*/ 171320 h 258051"/>
              <a:gd name="connsiteX29" fmla="*/ 2141625 w 2178796"/>
              <a:gd name="connsiteY29" fmla="*/ 121759 h 258051"/>
              <a:gd name="connsiteX30" fmla="*/ 2178796 w 2178796"/>
              <a:gd name="connsiteY30" fmla="*/ 78393 h 258051"/>
              <a:gd name="connsiteX31" fmla="*/ 2178796 w 2178796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82139 w 2156115"/>
              <a:gd name="connsiteY3" fmla="*/ 190172 h 258051"/>
              <a:gd name="connsiteX4" fmla="*/ 161286 w 2156115"/>
              <a:gd name="connsiteY4" fmla="*/ 189905 h 258051"/>
              <a:gd name="connsiteX5" fmla="*/ 278993 w 2156115"/>
              <a:gd name="connsiteY5" fmla="*/ 165125 h 258051"/>
              <a:gd name="connsiteX6" fmla="*/ 440066 w 2156115"/>
              <a:gd name="connsiteY6" fmla="*/ 127954 h 258051"/>
              <a:gd name="connsiteX7" fmla="*/ 545383 w 2156115"/>
              <a:gd name="connsiteY7" fmla="*/ 115564 h 258051"/>
              <a:gd name="connsiteX8" fmla="*/ 656895 w 2156115"/>
              <a:gd name="connsiteY8" fmla="*/ 109369 h 258051"/>
              <a:gd name="connsiteX9" fmla="*/ 743627 w 2156115"/>
              <a:gd name="connsiteY9" fmla="*/ 115564 h 258051"/>
              <a:gd name="connsiteX10" fmla="*/ 830359 w 2156115"/>
              <a:gd name="connsiteY10" fmla="*/ 146539 h 258051"/>
              <a:gd name="connsiteX11" fmla="*/ 855139 w 2156115"/>
              <a:gd name="connsiteY11" fmla="*/ 196100 h 258051"/>
              <a:gd name="connsiteX12" fmla="*/ 855139 w 2156115"/>
              <a:gd name="connsiteY12" fmla="*/ 196100 h 258051"/>
              <a:gd name="connsiteX13" fmla="*/ 861334 w 2156115"/>
              <a:gd name="connsiteY13" fmla="*/ 258051 h 258051"/>
              <a:gd name="connsiteX14" fmla="*/ 904700 w 2156115"/>
              <a:gd name="connsiteY14" fmla="*/ 214686 h 258051"/>
              <a:gd name="connsiteX15" fmla="*/ 966651 w 2156115"/>
              <a:gd name="connsiteY15" fmla="*/ 165125 h 258051"/>
              <a:gd name="connsiteX16" fmla="*/ 1034798 w 2156115"/>
              <a:gd name="connsiteY16" fmla="*/ 127954 h 258051"/>
              <a:gd name="connsiteX17" fmla="*/ 1146310 w 2156115"/>
              <a:gd name="connsiteY17" fmla="*/ 109369 h 258051"/>
              <a:gd name="connsiteX18" fmla="*/ 1264017 w 2156115"/>
              <a:gd name="connsiteY18" fmla="*/ 121759 h 258051"/>
              <a:gd name="connsiteX19" fmla="*/ 1350749 w 2156115"/>
              <a:gd name="connsiteY19" fmla="*/ 152734 h 258051"/>
              <a:gd name="connsiteX20" fmla="*/ 1431286 w 2156115"/>
              <a:gd name="connsiteY20" fmla="*/ 177515 h 258051"/>
              <a:gd name="connsiteX21" fmla="*/ 1586164 w 2156115"/>
              <a:gd name="connsiteY21" fmla="*/ 208491 h 258051"/>
              <a:gd name="connsiteX22" fmla="*/ 1666700 w 2156115"/>
              <a:gd name="connsiteY22" fmla="*/ 220881 h 258051"/>
              <a:gd name="connsiteX23" fmla="*/ 1759627 w 2156115"/>
              <a:gd name="connsiteY23" fmla="*/ 227076 h 258051"/>
              <a:gd name="connsiteX24" fmla="*/ 1864944 w 2156115"/>
              <a:gd name="connsiteY24" fmla="*/ 220881 h 258051"/>
              <a:gd name="connsiteX25" fmla="*/ 1933090 w 2156115"/>
              <a:gd name="connsiteY25" fmla="*/ 196100 h 258051"/>
              <a:gd name="connsiteX26" fmla="*/ 2019822 w 2156115"/>
              <a:gd name="connsiteY26" fmla="*/ 171320 h 258051"/>
              <a:gd name="connsiteX27" fmla="*/ 2019822 w 2156115"/>
              <a:gd name="connsiteY27" fmla="*/ 171320 h 258051"/>
              <a:gd name="connsiteX28" fmla="*/ 2118944 w 2156115"/>
              <a:gd name="connsiteY28" fmla="*/ 121759 h 258051"/>
              <a:gd name="connsiteX29" fmla="*/ 2156115 w 2156115"/>
              <a:gd name="connsiteY29" fmla="*/ 78393 h 258051"/>
              <a:gd name="connsiteX30" fmla="*/ 2156115 w 2156115"/>
              <a:gd name="connsiteY30" fmla="*/ 78393 h 258051"/>
              <a:gd name="connsiteX0" fmla="*/ 35994 w 2149708"/>
              <a:gd name="connsiteY0" fmla="*/ 0 h 258051"/>
              <a:gd name="connsiteX1" fmla="*/ 0 w 2149708"/>
              <a:gd name="connsiteY1" fmla="*/ 84588 h 258051"/>
              <a:gd name="connsiteX2" fmla="*/ 8061 w 2149708"/>
              <a:gd name="connsiteY2" fmla="*/ 144927 h 258051"/>
              <a:gd name="connsiteX3" fmla="*/ 75732 w 2149708"/>
              <a:gd name="connsiteY3" fmla="*/ 190172 h 258051"/>
              <a:gd name="connsiteX4" fmla="*/ 154879 w 2149708"/>
              <a:gd name="connsiteY4" fmla="*/ 189905 h 258051"/>
              <a:gd name="connsiteX5" fmla="*/ 272586 w 2149708"/>
              <a:gd name="connsiteY5" fmla="*/ 165125 h 258051"/>
              <a:gd name="connsiteX6" fmla="*/ 433659 w 2149708"/>
              <a:gd name="connsiteY6" fmla="*/ 127954 h 258051"/>
              <a:gd name="connsiteX7" fmla="*/ 538976 w 2149708"/>
              <a:gd name="connsiteY7" fmla="*/ 115564 h 258051"/>
              <a:gd name="connsiteX8" fmla="*/ 650488 w 2149708"/>
              <a:gd name="connsiteY8" fmla="*/ 109369 h 258051"/>
              <a:gd name="connsiteX9" fmla="*/ 737220 w 2149708"/>
              <a:gd name="connsiteY9" fmla="*/ 115564 h 258051"/>
              <a:gd name="connsiteX10" fmla="*/ 823952 w 2149708"/>
              <a:gd name="connsiteY10" fmla="*/ 146539 h 258051"/>
              <a:gd name="connsiteX11" fmla="*/ 848732 w 2149708"/>
              <a:gd name="connsiteY11" fmla="*/ 196100 h 258051"/>
              <a:gd name="connsiteX12" fmla="*/ 848732 w 2149708"/>
              <a:gd name="connsiteY12" fmla="*/ 196100 h 258051"/>
              <a:gd name="connsiteX13" fmla="*/ 854927 w 2149708"/>
              <a:gd name="connsiteY13" fmla="*/ 258051 h 258051"/>
              <a:gd name="connsiteX14" fmla="*/ 898293 w 2149708"/>
              <a:gd name="connsiteY14" fmla="*/ 214686 h 258051"/>
              <a:gd name="connsiteX15" fmla="*/ 960244 w 2149708"/>
              <a:gd name="connsiteY15" fmla="*/ 165125 h 258051"/>
              <a:gd name="connsiteX16" fmla="*/ 1028391 w 2149708"/>
              <a:gd name="connsiteY16" fmla="*/ 127954 h 258051"/>
              <a:gd name="connsiteX17" fmla="*/ 1139903 w 2149708"/>
              <a:gd name="connsiteY17" fmla="*/ 109369 h 258051"/>
              <a:gd name="connsiteX18" fmla="*/ 1257610 w 2149708"/>
              <a:gd name="connsiteY18" fmla="*/ 121759 h 258051"/>
              <a:gd name="connsiteX19" fmla="*/ 1344342 w 2149708"/>
              <a:gd name="connsiteY19" fmla="*/ 152734 h 258051"/>
              <a:gd name="connsiteX20" fmla="*/ 1424879 w 2149708"/>
              <a:gd name="connsiteY20" fmla="*/ 177515 h 258051"/>
              <a:gd name="connsiteX21" fmla="*/ 1579757 w 2149708"/>
              <a:gd name="connsiteY21" fmla="*/ 208491 h 258051"/>
              <a:gd name="connsiteX22" fmla="*/ 1660293 w 2149708"/>
              <a:gd name="connsiteY22" fmla="*/ 220881 h 258051"/>
              <a:gd name="connsiteX23" fmla="*/ 1753220 w 2149708"/>
              <a:gd name="connsiteY23" fmla="*/ 227076 h 258051"/>
              <a:gd name="connsiteX24" fmla="*/ 1858537 w 2149708"/>
              <a:gd name="connsiteY24" fmla="*/ 220881 h 258051"/>
              <a:gd name="connsiteX25" fmla="*/ 1926683 w 2149708"/>
              <a:gd name="connsiteY25" fmla="*/ 196100 h 258051"/>
              <a:gd name="connsiteX26" fmla="*/ 2013415 w 2149708"/>
              <a:gd name="connsiteY26" fmla="*/ 171320 h 258051"/>
              <a:gd name="connsiteX27" fmla="*/ 2013415 w 2149708"/>
              <a:gd name="connsiteY27" fmla="*/ 171320 h 258051"/>
              <a:gd name="connsiteX28" fmla="*/ 2112537 w 2149708"/>
              <a:gd name="connsiteY28" fmla="*/ 121759 h 258051"/>
              <a:gd name="connsiteX29" fmla="*/ 2149708 w 2149708"/>
              <a:gd name="connsiteY29" fmla="*/ 78393 h 258051"/>
              <a:gd name="connsiteX30" fmla="*/ 2149708 w 2149708"/>
              <a:gd name="connsiteY30" fmla="*/ 78393 h 258051"/>
              <a:gd name="connsiteX0" fmla="*/ 35994 w 2149708"/>
              <a:gd name="connsiteY0" fmla="*/ 0 h 258051"/>
              <a:gd name="connsiteX1" fmla="*/ 0 w 2149708"/>
              <a:gd name="connsiteY1" fmla="*/ 84588 h 258051"/>
              <a:gd name="connsiteX2" fmla="*/ 8061 w 2149708"/>
              <a:gd name="connsiteY2" fmla="*/ 144927 h 258051"/>
              <a:gd name="connsiteX3" fmla="*/ 75732 w 2149708"/>
              <a:gd name="connsiteY3" fmla="*/ 190172 h 258051"/>
              <a:gd name="connsiteX4" fmla="*/ 154879 w 2149708"/>
              <a:gd name="connsiteY4" fmla="*/ 189905 h 258051"/>
              <a:gd name="connsiteX5" fmla="*/ 272586 w 2149708"/>
              <a:gd name="connsiteY5" fmla="*/ 165125 h 258051"/>
              <a:gd name="connsiteX6" fmla="*/ 433659 w 2149708"/>
              <a:gd name="connsiteY6" fmla="*/ 127954 h 258051"/>
              <a:gd name="connsiteX7" fmla="*/ 538976 w 2149708"/>
              <a:gd name="connsiteY7" fmla="*/ 115564 h 258051"/>
              <a:gd name="connsiteX8" fmla="*/ 650488 w 2149708"/>
              <a:gd name="connsiteY8" fmla="*/ 109369 h 258051"/>
              <a:gd name="connsiteX9" fmla="*/ 737220 w 2149708"/>
              <a:gd name="connsiteY9" fmla="*/ 115564 h 258051"/>
              <a:gd name="connsiteX10" fmla="*/ 823952 w 2149708"/>
              <a:gd name="connsiteY10" fmla="*/ 146539 h 258051"/>
              <a:gd name="connsiteX11" fmla="*/ 848732 w 2149708"/>
              <a:gd name="connsiteY11" fmla="*/ 196100 h 258051"/>
              <a:gd name="connsiteX12" fmla="*/ 848732 w 2149708"/>
              <a:gd name="connsiteY12" fmla="*/ 196100 h 258051"/>
              <a:gd name="connsiteX13" fmla="*/ 854927 w 2149708"/>
              <a:gd name="connsiteY13" fmla="*/ 258051 h 258051"/>
              <a:gd name="connsiteX14" fmla="*/ 898293 w 2149708"/>
              <a:gd name="connsiteY14" fmla="*/ 214686 h 258051"/>
              <a:gd name="connsiteX15" fmla="*/ 960244 w 2149708"/>
              <a:gd name="connsiteY15" fmla="*/ 165125 h 258051"/>
              <a:gd name="connsiteX16" fmla="*/ 1028391 w 2149708"/>
              <a:gd name="connsiteY16" fmla="*/ 127954 h 258051"/>
              <a:gd name="connsiteX17" fmla="*/ 1139903 w 2149708"/>
              <a:gd name="connsiteY17" fmla="*/ 109369 h 258051"/>
              <a:gd name="connsiteX18" fmla="*/ 1257610 w 2149708"/>
              <a:gd name="connsiteY18" fmla="*/ 121759 h 258051"/>
              <a:gd name="connsiteX19" fmla="*/ 1344342 w 2149708"/>
              <a:gd name="connsiteY19" fmla="*/ 152734 h 258051"/>
              <a:gd name="connsiteX20" fmla="*/ 1424879 w 2149708"/>
              <a:gd name="connsiteY20" fmla="*/ 177515 h 258051"/>
              <a:gd name="connsiteX21" fmla="*/ 1579757 w 2149708"/>
              <a:gd name="connsiteY21" fmla="*/ 208491 h 258051"/>
              <a:gd name="connsiteX22" fmla="*/ 1660293 w 2149708"/>
              <a:gd name="connsiteY22" fmla="*/ 220881 h 258051"/>
              <a:gd name="connsiteX23" fmla="*/ 1753220 w 2149708"/>
              <a:gd name="connsiteY23" fmla="*/ 227076 h 258051"/>
              <a:gd name="connsiteX24" fmla="*/ 1858537 w 2149708"/>
              <a:gd name="connsiteY24" fmla="*/ 220881 h 258051"/>
              <a:gd name="connsiteX25" fmla="*/ 1926683 w 2149708"/>
              <a:gd name="connsiteY25" fmla="*/ 196100 h 258051"/>
              <a:gd name="connsiteX26" fmla="*/ 2013415 w 2149708"/>
              <a:gd name="connsiteY26" fmla="*/ 171320 h 258051"/>
              <a:gd name="connsiteX27" fmla="*/ 2013415 w 2149708"/>
              <a:gd name="connsiteY27" fmla="*/ 171320 h 258051"/>
              <a:gd name="connsiteX28" fmla="*/ 2112537 w 2149708"/>
              <a:gd name="connsiteY28" fmla="*/ 121759 h 258051"/>
              <a:gd name="connsiteX29" fmla="*/ 2149708 w 2149708"/>
              <a:gd name="connsiteY29" fmla="*/ 78393 h 258051"/>
              <a:gd name="connsiteX30" fmla="*/ 2149708 w 2149708"/>
              <a:gd name="connsiteY30" fmla="*/ 78393 h 258051"/>
              <a:gd name="connsiteX0" fmla="*/ 36032 w 2149746"/>
              <a:gd name="connsiteY0" fmla="*/ 0 h 258051"/>
              <a:gd name="connsiteX1" fmla="*/ 38 w 2149746"/>
              <a:gd name="connsiteY1" fmla="*/ 84588 h 258051"/>
              <a:gd name="connsiteX2" fmla="*/ 8099 w 2149746"/>
              <a:gd name="connsiteY2" fmla="*/ 144927 h 258051"/>
              <a:gd name="connsiteX3" fmla="*/ 75770 w 2149746"/>
              <a:gd name="connsiteY3" fmla="*/ 190172 h 258051"/>
              <a:gd name="connsiteX4" fmla="*/ 154917 w 2149746"/>
              <a:gd name="connsiteY4" fmla="*/ 189905 h 258051"/>
              <a:gd name="connsiteX5" fmla="*/ 272624 w 2149746"/>
              <a:gd name="connsiteY5" fmla="*/ 165125 h 258051"/>
              <a:gd name="connsiteX6" fmla="*/ 433697 w 2149746"/>
              <a:gd name="connsiteY6" fmla="*/ 127954 h 258051"/>
              <a:gd name="connsiteX7" fmla="*/ 539014 w 2149746"/>
              <a:gd name="connsiteY7" fmla="*/ 115564 h 258051"/>
              <a:gd name="connsiteX8" fmla="*/ 650526 w 2149746"/>
              <a:gd name="connsiteY8" fmla="*/ 109369 h 258051"/>
              <a:gd name="connsiteX9" fmla="*/ 737258 w 2149746"/>
              <a:gd name="connsiteY9" fmla="*/ 115564 h 258051"/>
              <a:gd name="connsiteX10" fmla="*/ 823990 w 2149746"/>
              <a:gd name="connsiteY10" fmla="*/ 146539 h 258051"/>
              <a:gd name="connsiteX11" fmla="*/ 848770 w 2149746"/>
              <a:gd name="connsiteY11" fmla="*/ 196100 h 258051"/>
              <a:gd name="connsiteX12" fmla="*/ 848770 w 2149746"/>
              <a:gd name="connsiteY12" fmla="*/ 196100 h 258051"/>
              <a:gd name="connsiteX13" fmla="*/ 854965 w 2149746"/>
              <a:gd name="connsiteY13" fmla="*/ 258051 h 258051"/>
              <a:gd name="connsiteX14" fmla="*/ 898331 w 2149746"/>
              <a:gd name="connsiteY14" fmla="*/ 214686 h 258051"/>
              <a:gd name="connsiteX15" fmla="*/ 960282 w 2149746"/>
              <a:gd name="connsiteY15" fmla="*/ 165125 h 258051"/>
              <a:gd name="connsiteX16" fmla="*/ 1028429 w 2149746"/>
              <a:gd name="connsiteY16" fmla="*/ 127954 h 258051"/>
              <a:gd name="connsiteX17" fmla="*/ 1139941 w 2149746"/>
              <a:gd name="connsiteY17" fmla="*/ 109369 h 258051"/>
              <a:gd name="connsiteX18" fmla="*/ 1257648 w 2149746"/>
              <a:gd name="connsiteY18" fmla="*/ 121759 h 258051"/>
              <a:gd name="connsiteX19" fmla="*/ 1344380 w 2149746"/>
              <a:gd name="connsiteY19" fmla="*/ 152734 h 258051"/>
              <a:gd name="connsiteX20" fmla="*/ 1424917 w 2149746"/>
              <a:gd name="connsiteY20" fmla="*/ 177515 h 258051"/>
              <a:gd name="connsiteX21" fmla="*/ 1579795 w 2149746"/>
              <a:gd name="connsiteY21" fmla="*/ 208491 h 258051"/>
              <a:gd name="connsiteX22" fmla="*/ 1660331 w 2149746"/>
              <a:gd name="connsiteY22" fmla="*/ 220881 h 258051"/>
              <a:gd name="connsiteX23" fmla="*/ 1753258 w 2149746"/>
              <a:gd name="connsiteY23" fmla="*/ 227076 h 258051"/>
              <a:gd name="connsiteX24" fmla="*/ 1858575 w 2149746"/>
              <a:gd name="connsiteY24" fmla="*/ 220881 h 258051"/>
              <a:gd name="connsiteX25" fmla="*/ 1926721 w 2149746"/>
              <a:gd name="connsiteY25" fmla="*/ 196100 h 258051"/>
              <a:gd name="connsiteX26" fmla="*/ 2013453 w 2149746"/>
              <a:gd name="connsiteY26" fmla="*/ 171320 h 258051"/>
              <a:gd name="connsiteX27" fmla="*/ 2013453 w 2149746"/>
              <a:gd name="connsiteY27" fmla="*/ 171320 h 258051"/>
              <a:gd name="connsiteX28" fmla="*/ 2112575 w 2149746"/>
              <a:gd name="connsiteY28" fmla="*/ 121759 h 258051"/>
              <a:gd name="connsiteX29" fmla="*/ 2149746 w 2149746"/>
              <a:gd name="connsiteY29" fmla="*/ 78393 h 258051"/>
              <a:gd name="connsiteX30" fmla="*/ 2149746 w 2149746"/>
              <a:gd name="connsiteY30" fmla="*/ 78393 h 258051"/>
              <a:gd name="connsiteX0" fmla="*/ 29973 w 2143687"/>
              <a:gd name="connsiteY0" fmla="*/ 0 h 258051"/>
              <a:gd name="connsiteX1" fmla="*/ 44221 w 2143687"/>
              <a:gd name="connsiteY1" fmla="*/ 90620 h 258051"/>
              <a:gd name="connsiteX2" fmla="*/ 2040 w 2143687"/>
              <a:gd name="connsiteY2" fmla="*/ 144927 h 258051"/>
              <a:gd name="connsiteX3" fmla="*/ 69711 w 2143687"/>
              <a:gd name="connsiteY3" fmla="*/ 190172 h 258051"/>
              <a:gd name="connsiteX4" fmla="*/ 148858 w 2143687"/>
              <a:gd name="connsiteY4" fmla="*/ 189905 h 258051"/>
              <a:gd name="connsiteX5" fmla="*/ 266565 w 2143687"/>
              <a:gd name="connsiteY5" fmla="*/ 165125 h 258051"/>
              <a:gd name="connsiteX6" fmla="*/ 427638 w 2143687"/>
              <a:gd name="connsiteY6" fmla="*/ 127954 h 258051"/>
              <a:gd name="connsiteX7" fmla="*/ 532955 w 2143687"/>
              <a:gd name="connsiteY7" fmla="*/ 115564 h 258051"/>
              <a:gd name="connsiteX8" fmla="*/ 644467 w 2143687"/>
              <a:gd name="connsiteY8" fmla="*/ 109369 h 258051"/>
              <a:gd name="connsiteX9" fmla="*/ 731199 w 2143687"/>
              <a:gd name="connsiteY9" fmla="*/ 115564 h 258051"/>
              <a:gd name="connsiteX10" fmla="*/ 817931 w 2143687"/>
              <a:gd name="connsiteY10" fmla="*/ 146539 h 258051"/>
              <a:gd name="connsiteX11" fmla="*/ 842711 w 2143687"/>
              <a:gd name="connsiteY11" fmla="*/ 196100 h 258051"/>
              <a:gd name="connsiteX12" fmla="*/ 842711 w 2143687"/>
              <a:gd name="connsiteY12" fmla="*/ 196100 h 258051"/>
              <a:gd name="connsiteX13" fmla="*/ 848906 w 2143687"/>
              <a:gd name="connsiteY13" fmla="*/ 258051 h 258051"/>
              <a:gd name="connsiteX14" fmla="*/ 892272 w 2143687"/>
              <a:gd name="connsiteY14" fmla="*/ 214686 h 258051"/>
              <a:gd name="connsiteX15" fmla="*/ 954223 w 2143687"/>
              <a:gd name="connsiteY15" fmla="*/ 165125 h 258051"/>
              <a:gd name="connsiteX16" fmla="*/ 1022370 w 2143687"/>
              <a:gd name="connsiteY16" fmla="*/ 127954 h 258051"/>
              <a:gd name="connsiteX17" fmla="*/ 1133882 w 2143687"/>
              <a:gd name="connsiteY17" fmla="*/ 109369 h 258051"/>
              <a:gd name="connsiteX18" fmla="*/ 1251589 w 2143687"/>
              <a:gd name="connsiteY18" fmla="*/ 121759 h 258051"/>
              <a:gd name="connsiteX19" fmla="*/ 1338321 w 2143687"/>
              <a:gd name="connsiteY19" fmla="*/ 152734 h 258051"/>
              <a:gd name="connsiteX20" fmla="*/ 1418858 w 2143687"/>
              <a:gd name="connsiteY20" fmla="*/ 177515 h 258051"/>
              <a:gd name="connsiteX21" fmla="*/ 1573736 w 2143687"/>
              <a:gd name="connsiteY21" fmla="*/ 208491 h 258051"/>
              <a:gd name="connsiteX22" fmla="*/ 1654272 w 2143687"/>
              <a:gd name="connsiteY22" fmla="*/ 220881 h 258051"/>
              <a:gd name="connsiteX23" fmla="*/ 1747199 w 2143687"/>
              <a:gd name="connsiteY23" fmla="*/ 227076 h 258051"/>
              <a:gd name="connsiteX24" fmla="*/ 1852516 w 2143687"/>
              <a:gd name="connsiteY24" fmla="*/ 220881 h 258051"/>
              <a:gd name="connsiteX25" fmla="*/ 1920662 w 2143687"/>
              <a:gd name="connsiteY25" fmla="*/ 196100 h 258051"/>
              <a:gd name="connsiteX26" fmla="*/ 2007394 w 2143687"/>
              <a:gd name="connsiteY26" fmla="*/ 171320 h 258051"/>
              <a:gd name="connsiteX27" fmla="*/ 2007394 w 2143687"/>
              <a:gd name="connsiteY27" fmla="*/ 171320 h 258051"/>
              <a:gd name="connsiteX28" fmla="*/ 2106516 w 2143687"/>
              <a:gd name="connsiteY28" fmla="*/ 121759 h 258051"/>
              <a:gd name="connsiteX29" fmla="*/ 2143687 w 2143687"/>
              <a:gd name="connsiteY29" fmla="*/ 78393 h 258051"/>
              <a:gd name="connsiteX30" fmla="*/ 2143687 w 2143687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42099 w 2116075"/>
              <a:gd name="connsiteY3" fmla="*/ 190172 h 258051"/>
              <a:gd name="connsiteX4" fmla="*/ 121246 w 2116075"/>
              <a:gd name="connsiteY4" fmla="*/ 189905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121246 w 2116075"/>
              <a:gd name="connsiteY4" fmla="*/ 189905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171488 w 2116075"/>
              <a:gd name="connsiteY4" fmla="*/ 165779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238953 w 2116075"/>
              <a:gd name="connsiteY4" fmla="*/ 165125 h 258051"/>
              <a:gd name="connsiteX5" fmla="*/ 400026 w 2116075"/>
              <a:gd name="connsiteY5" fmla="*/ 127954 h 258051"/>
              <a:gd name="connsiteX6" fmla="*/ 505343 w 2116075"/>
              <a:gd name="connsiteY6" fmla="*/ 115564 h 258051"/>
              <a:gd name="connsiteX7" fmla="*/ 616855 w 2116075"/>
              <a:gd name="connsiteY7" fmla="*/ 109369 h 258051"/>
              <a:gd name="connsiteX8" fmla="*/ 703587 w 2116075"/>
              <a:gd name="connsiteY8" fmla="*/ 115564 h 258051"/>
              <a:gd name="connsiteX9" fmla="*/ 790319 w 2116075"/>
              <a:gd name="connsiteY9" fmla="*/ 146539 h 258051"/>
              <a:gd name="connsiteX10" fmla="*/ 815099 w 2116075"/>
              <a:gd name="connsiteY10" fmla="*/ 196100 h 258051"/>
              <a:gd name="connsiteX11" fmla="*/ 815099 w 2116075"/>
              <a:gd name="connsiteY11" fmla="*/ 196100 h 258051"/>
              <a:gd name="connsiteX12" fmla="*/ 821294 w 2116075"/>
              <a:gd name="connsiteY12" fmla="*/ 258051 h 258051"/>
              <a:gd name="connsiteX13" fmla="*/ 864660 w 2116075"/>
              <a:gd name="connsiteY13" fmla="*/ 214686 h 258051"/>
              <a:gd name="connsiteX14" fmla="*/ 926611 w 2116075"/>
              <a:gd name="connsiteY14" fmla="*/ 165125 h 258051"/>
              <a:gd name="connsiteX15" fmla="*/ 994758 w 2116075"/>
              <a:gd name="connsiteY15" fmla="*/ 127954 h 258051"/>
              <a:gd name="connsiteX16" fmla="*/ 1106270 w 2116075"/>
              <a:gd name="connsiteY16" fmla="*/ 109369 h 258051"/>
              <a:gd name="connsiteX17" fmla="*/ 1223977 w 2116075"/>
              <a:gd name="connsiteY17" fmla="*/ 121759 h 258051"/>
              <a:gd name="connsiteX18" fmla="*/ 1310709 w 2116075"/>
              <a:gd name="connsiteY18" fmla="*/ 152734 h 258051"/>
              <a:gd name="connsiteX19" fmla="*/ 1391246 w 2116075"/>
              <a:gd name="connsiteY19" fmla="*/ 177515 h 258051"/>
              <a:gd name="connsiteX20" fmla="*/ 1546124 w 2116075"/>
              <a:gd name="connsiteY20" fmla="*/ 208491 h 258051"/>
              <a:gd name="connsiteX21" fmla="*/ 1626660 w 2116075"/>
              <a:gd name="connsiteY21" fmla="*/ 220881 h 258051"/>
              <a:gd name="connsiteX22" fmla="*/ 1719587 w 2116075"/>
              <a:gd name="connsiteY22" fmla="*/ 227076 h 258051"/>
              <a:gd name="connsiteX23" fmla="*/ 1824904 w 2116075"/>
              <a:gd name="connsiteY23" fmla="*/ 220881 h 258051"/>
              <a:gd name="connsiteX24" fmla="*/ 1893050 w 2116075"/>
              <a:gd name="connsiteY24" fmla="*/ 196100 h 258051"/>
              <a:gd name="connsiteX25" fmla="*/ 1979782 w 2116075"/>
              <a:gd name="connsiteY25" fmla="*/ 171320 h 258051"/>
              <a:gd name="connsiteX26" fmla="*/ 1979782 w 2116075"/>
              <a:gd name="connsiteY26" fmla="*/ 171320 h 258051"/>
              <a:gd name="connsiteX27" fmla="*/ 2078904 w 2116075"/>
              <a:gd name="connsiteY27" fmla="*/ 121759 h 258051"/>
              <a:gd name="connsiteX28" fmla="*/ 2116075 w 2116075"/>
              <a:gd name="connsiteY28" fmla="*/ 78393 h 258051"/>
              <a:gd name="connsiteX29" fmla="*/ 2116075 w 2116075"/>
              <a:gd name="connsiteY29" fmla="*/ 78393 h 258051"/>
              <a:gd name="connsiteX0" fmla="*/ 21640 w 2099466"/>
              <a:gd name="connsiteY0" fmla="*/ 0 h 252017"/>
              <a:gd name="connsiteX1" fmla="*/ 0 w 2099466"/>
              <a:gd name="connsiteY1" fmla="*/ 84586 h 252017"/>
              <a:gd name="connsiteX2" fmla="*/ 43950 w 2099466"/>
              <a:gd name="connsiteY2" fmla="*/ 138895 h 252017"/>
              <a:gd name="connsiteX3" fmla="*/ 111621 w 2099466"/>
              <a:gd name="connsiteY3" fmla="*/ 153980 h 252017"/>
              <a:gd name="connsiteX4" fmla="*/ 222344 w 2099466"/>
              <a:gd name="connsiteY4" fmla="*/ 159091 h 252017"/>
              <a:gd name="connsiteX5" fmla="*/ 383417 w 2099466"/>
              <a:gd name="connsiteY5" fmla="*/ 121920 h 252017"/>
              <a:gd name="connsiteX6" fmla="*/ 488734 w 2099466"/>
              <a:gd name="connsiteY6" fmla="*/ 109530 h 252017"/>
              <a:gd name="connsiteX7" fmla="*/ 600246 w 2099466"/>
              <a:gd name="connsiteY7" fmla="*/ 103335 h 252017"/>
              <a:gd name="connsiteX8" fmla="*/ 686978 w 2099466"/>
              <a:gd name="connsiteY8" fmla="*/ 109530 h 252017"/>
              <a:gd name="connsiteX9" fmla="*/ 773710 w 2099466"/>
              <a:gd name="connsiteY9" fmla="*/ 140505 h 252017"/>
              <a:gd name="connsiteX10" fmla="*/ 798490 w 2099466"/>
              <a:gd name="connsiteY10" fmla="*/ 190066 h 252017"/>
              <a:gd name="connsiteX11" fmla="*/ 798490 w 2099466"/>
              <a:gd name="connsiteY11" fmla="*/ 190066 h 252017"/>
              <a:gd name="connsiteX12" fmla="*/ 804685 w 2099466"/>
              <a:gd name="connsiteY12" fmla="*/ 252017 h 252017"/>
              <a:gd name="connsiteX13" fmla="*/ 848051 w 2099466"/>
              <a:gd name="connsiteY13" fmla="*/ 208652 h 252017"/>
              <a:gd name="connsiteX14" fmla="*/ 910002 w 2099466"/>
              <a:gd name="connsiteY14" fmla="*/ 159091 h 252017"/>
              <a:gd name="connsiteX15" fmla="*/ 978149 w 2099466"/>
              <a:gd name="connsiteY15" fmla="*/ 121920 h 252017"/>
              <a:gd name="connsiteX16" fmla="*/ 1089661 w 2099466"/>
              <a:gd name="connsiteY16" fmla="*/ 103335 h 252017"/>
              <a:gd name="connsiteX17" fmla="*/ 1207368 w 2099466"/>
              <a:gd name="connsiteY17" fmla="*/ 115725 h 252017"/>
              <a:gd name="connsiteX18" fmla="*/ 1294100 w 2099466"/>
              <a:gd name="connsiteY18" fmla="*/ 146700 h 252017"/>
              <a:gd name="connsiteX19" fmla="*/ 1374637 w 2099466"/>
              <a:gd name="connsiteY19" fmla="*/ 171481 h 252017"/>
              <a:gd name="connsiteX20" fmla="*/ 1529515 w 2099466"/>
              <a:gd name="connsiteY20" fmla="*/ 202457 h 252017"/>
              <a:gd name="connsiteX21" fmla="*/ 1610051 w 2099466"/>
              <a:gd name="connsiteY21" fmla="*/ 214847 h 252017"/>
              <a:gd name="connsiteX22" fmla="*/ 1702978 w 2099466"/>
              <a:gd name="connsiteY22" fmla="*/ 221042 h 252017"/>
              <a:gd name="connsiteX23" fmla="*/ 1808295 w 2099466"/>
              <a:gd name="connsiteY23" fmla="*/ 214847 h 252017"/>
              <a:gd name="connsiteX24" fmla="*/ 1876441 w 2099466"/>
              <a:gd name="connsiteY24" fmla="*/ 190066 h 252017"/>
              <a:gd name="connsiteX25" fmla="*/ 1963173 w 2099466"/>
              <a:gd name="connsiteY25" fmla="*/ 165286 h 252017"/>
              <a:gd name="connsiteX26" fmla="*/ 1963173 w 2099466"/>
              <a:gd name="connsiteY26" fmla="*/ 165286 h 252017"/>
              <a:gd name="connsiteX27" fmla="*/ 2062295 w 2099466"/>
              <a:gd name="connsiteY27" fmla="*/ 115725 h 252017"/>
              <a:gd name="connsiteX28" fmla="*/ 2099466 w 2099466"/>
              <a:gd name="connsiteY28" fmla="*/ 72359 h 252017"/>
              <a:gd name="connsiteX29" fmla="*/ 2099466 w 209946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25120 w 2080636"/>
              <a:gd name="connsiteY2" fmla="*/ 138895 h 252017"/>
              <a:gd name="connsiteX3" fmla="*/ 92791 w 2080636"/>
              <a:gd name="connsiteY3" fmla="*/ 153980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92791 w 2080636"/>
              <a:gd name="connsiteY3" fmla="*/ 153980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128678 w 2080636"/>
              <a:gd name="connsiteY3" fmla="*/ 129854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128678 w 2080636"/>
              <a:gd name="connsiteY3" fmla="*/ 129854 h 252017"/>
              <a:gd name="connsiteX4" fmla="*/ 253756 w 2080636"/>
              <a:gd name="connsiteY4" fmla="*/ 134965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962066 w 2140074"/>
              <a:gd name="connsiteY15" fmla="*/ 124006 h 254103"/>
              <a:gd name="connsiteX16" fmla="*/ 1073578 w 2140074"/>
              <a:gd name="connsiteY16" fmla="*/ 105421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962066 w 2140074"/>
              <a:gd name="connsiteY15" fmla="*/ 124006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1200533 w 2140074"/>
              <a:gd name="connsiteY14" fmla="*/ 15538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1159253 w 2140074"/>
              <a:gd name="connsiteY13" fmla="*/ 193366 h 254103"/>
              <a:gd name="connsiteX14" fmla="*/ 1200533 w 2140074"/>
              <a:gd name="connsiteY14" fmla="*/ 15538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782407 w 2140074"/>
              <a:gd name="connsiteY10" fmla="*/ 192152 h 251209"/>
              <a:gd name="connsiteX11" fmla="*/ 782407 w 2140074"/>
              <a:gd name="connsiteY11" fmla="*/ 192152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782407 w 2140074"/>
              <a:gd name="connsiteY10" fmla="*/ 192152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9948 w 2140074"/>
              <a:gd name="connsiteY4" fmla="*/ 15732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62430 w 2140074"/>
              <a:gd name="connsiteY3" fmla="*/ 149314 h 251209"/>
              <a:gd name="connsiteX4" fmla="*/ 259948 w 2140074"/>
              <a:gd name="connsiteY4" fmla="*/ 15732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33309 w 2140074"/>
              <a:gd name="connsiteY24" fmla="*/ 141315 h 251209"/>
              <a:gd name="connsiteX25" fmla="*/ 1950535 w 2140074"/>
              <a:gd name="connsiteY25" fmla="*/ 138420 h 251209"/>
              <a:gd name="connsiteX26" fmla="*/ 2032431 w 2140074"/>
              <a:gd name="connsiteY26" fmla="*/ 100440 h 251209"/>
              <a:gd name="connsiteX27" fmla="*/ 2083383 w 2140074"/>
              <a:gd name="connsiteY27" fmla="*/ 59970 h 251209"/>
              <a:gd name="connsiteX28" fmla="*/ 2140074 w 2140074"/>
              <a:gd name="connsiteY28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50535 w 2140074"/>
              <a:gd name="connsiteY24" fmla="*/ 138420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45623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32220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3329 w 2140074"/>
              <a:gd name="connsiteY19" fmla="*/ 113838 h 251209"/>
              <a:gd name="connsiteX20" fmla="*/ 1642199 w 2140074"/>
              <a:gd name="connsiteY20" fmla="*/ 132220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38647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48168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48168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73077 w 2140074"/>
              <a:gd name="connsiteY24" fmla="*/ 10044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89028 w 2140074"/>
              <a:gd name="connsiteY21" fmla="*/ 148530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24791 w 2140074"/>
              <a:gd name="connsiteY19" fmla="*/ 146885 h 251209"/>
              <a:gd name="connsiteX20" fmla="*/ 1789028 w 2140074"/>
              <a:gd name="connsiteY20" fmla="*/ 148530 h 251209"/>
              <a:gd name="connsiteX21" fmla="*/ 1881028 w 2140074"/>
              <a:gd name="connsiteY21" fmla="*/ 149373 h 251209"/>
              <a:gd name="connsiteX22" fmla="*/ 1998064 w 2140074"/>
              <a:gd name="connsiteY22" fmla="*/ 148171 h 251209"/>
              <a:gd name="connsiteX23" fmla="*/ 2087857 w 2140074"/>
              <a:gd name="connsiteY23" fmla="*/ 115972 h 251209"/>
              <a:gd name="connsiteX24" fmla="*/ 2127723 w 2140074"/>
              <a:gd name="connsiteY24" fmla="*/ 69291 h 251209"/>
              <a:gd name="connsiteX25" fmla="*/ 2140074 w 2140074"/>
              <a:gd name="connsiteY25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159887 w 2140074"/>
              <a:gd name="connsiteY14" fmla="*/ 155389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33387 w 2140074"/>
              <a:gd name="connsiteY13" fmla="*/ 193368 h 251209"/>
              <a:gd name="connsiteX14" fmla="*/ 1159887 w 2140074"/>
              <a:gd name="connsiteY14" fmla="*/ 155389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54570 w 2140074"/>
              <a:gd name="connsiteY10" fmla="*/ 171886 h 254316"/>
              <a:gd name="connsiteX11" fmla="*/ 1085576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54570 w 2140074"/>
              <a:gd name="connsiteY10" fmla="*/ 171886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75893 w 2140074"/>
              <a:gd name="connsiteY21" fmla="*/ 138854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73637 w 2140074"/>
              <a:gd name="connsiteY20" fmla="*/ 136951 h 254316"/>
              <a:gd name="connsiteX21" fmla="*/ 1975893 w 2140074"/>
              <a:gd name="connsiteY21" fmla="*/ 138854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866662 w 2140074"/>
              <a:gd name="connsiteY6" fmla="*/ 102528 h 254316"/>
              <a:gd name="connsiteX7" fmla="*/ 930223 w 2140074"/>
              <a:gd name="connsiteY7" fmla="*/ 117619 h 254316"/>
              <a:gd name="connsiteX8" fmla="*/ 971668 w 2140074"/>
              <a:gd name="connsiteY8" fmla="*/ 139697 h 254316"/>
              <a:gd name="connsiteX9" fmla="*/ 1021314 w 2140074"/>
              <a:gd name="connsiteY9" fmla="*/ 168781 h 254316"/>
              <a:gd name="connsiteX10" fmla="*/ 1056015 w 2140074"/>
              <a:gd name="connsiteY10" fmla="*/ 203736 h 254316"/>
              <a:gd name="connsiteX11" fmla="*/ 1100857 w 2140074"/>
              <a:gd name="connsiteY11" fmla="*/ 254316 h 254316"/>
              <a:gd name="connsiteX12" fmla="*/ 1133387 w 2140074"/>
              <a:gd name="connsiteY12" fmla="*/ 193368 h 254316"/>
              <a:gd name="connsiteX13" fmla="*/ 1159887 w 2140074"/>
              <a:gd name="connsiteY13" fmla="*/ 155389 h 254316"/>
              <a:gd name="connsiteX14" fmla="*/ 1196528 w 2140074"/>
              <a:gd name="connsiteY14" fmla="*/ 121114 h 254316"/>
              <a:gd name="connsiteX15" fmla="*/ 1356885 w 2140074"/>
              <a:gd name="connsiteY15" fmla="*/ 86958 h 254316"/>
              <a:gd name="connsiteX16" fmla="*/ 1520624 w 2140074"/>
              <a:gd name="connsiteY16" fmla="*/ 101577 h 254316"/>
              <a:gd name="connsiteX17" fmla="*/ 1642199 w 2140074"/>
              <a:gd name="connsiteY17" fmla="*/ 132220 h 254316"/>
              <a:gd name="connsiteX18" fmla="*/ 1789028 w 2140074"/>
              <a:gd name="connsiteY18" fmla="*/ 148530 h 254316"/>
              <a:gd name="connsiteX19" fmla="*/ 1975893 w 2140074"/>
              <a:gd name="connsiteY19" fmla="*/ 138854 h 254316"/>
              <a:gd name="connsiteX20" fmla="*/ 2065686 w 2140074"/>
              <a:gd name="connsiteY20" fmla="*/ 112867 h 254316"/>
              <a:gd name="connsiteX21" fmla="*/ 2127723 w 2140074"/>
              <a:gd name="connsiteY21" fmla="*/ 69291 h 254316"/>
              <a:gd name="connsiteX22" fmla="*/ 2140074 w 2140074"/>
              <a:gd name="connsiteY22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866662 w 2140074"/>
              <a:gd name="connsiteY5" fmla="*/ 102528 h 254316"/>
              <a:gd name="connsiteX6" fmla="*/ 930223 w 2140074"/>
              <a:gd name="connsiteY6" fmla="*/ 117619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930223 w 2140074"/>
              <a:gd name="connsiteY6" fmla="*/ 117619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604065 w 2140074"/>
              <a:gd name="connsiteY8" fmla="*/ 173543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604065 w 2140074"/>
              <a:gd name="connsiteY8" fmla="*/ 173543 h 254316"/>
              <a:gd name="connsiteX9" fmla="*/ 652910 w 2140074"/>
              <a:gd name="connsiteY9" fmla="*/ 213260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1133387 w 2140074"/>
              <a:gd name="connsiteY11" fmla="*/ 193368 h 249553"/>
              <a:gd name="connsiteX12" fmla="*/ 1159887 w 2140074"/>
              <a:gd name="connsiteY12" fmla="*/ 155389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1159887 w 2140074"/>
              <a:gd name="connsiteY12" fmla="*/ 155389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435269 w 2140074"/>
              <a:gd name="connsiteY4" fmla="*/ 102528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53568 w 2140074"/>
              <a:gd name="connsiteY7" fmla="*/ 164021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96850 w 2140074"/>
              <a:gd name="connsiteY6" fmla="*/ 130175 h 249553"/>
              <a:gd name="connsiteX7" fmla="*/ 653568 w 2140074"/>
              <a:gd name="connsiteY7" fmla="*/ 164021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96850 w 2140074"/>
              <a:gd name="connsiteY6" fmla="*/ 130175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513059 w 2140074"/>
              <a:gd name="connsiteY4" fmla="*/ 88246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513059 w 2140074"/>
              <a:gd name="connsiteY4" fmla="*/ 88246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97879 w 2140074"/>
              <a:gd name="connsiteY4" fmla="*/ 115039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35033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35033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751496 w 2140074"/>
              <a:gd name="connsiteY11" fmla="*/ 212418 h 244795"/>
              <a:gd name="connsiteX12" fmla="*/ 785068 w 2140074"/>
              <a:gd name="connsiteY12" fmla="*/ 164915 h 244795"/>
              <a:gd name="connsiteX13" fmla="*/ 828782 w 2140074"/>
              <a:gd name="connsiteY13" fmla="*/ 125878 h 244795"/>
              <a:gd name="connsiteX14" fmla="*/ 974995 w 2140074"/>
              <a:gd name="connsiteY14" fmla="*/ 82198 h 244795"/>
              <a:gd name="connsiteX15" fmla="*/ 1258958 w 2140074"/>
              <a:gd name="connsiteY15" fmla="*/ 87293 h 244795"/>
              <a:gd name="connsiteX16" fmla="*/ 1642199 w 2140074"/>
              <a:gd name="connsiteY16" fmla="*/ 132220 h 244795"/>
              <a:gd name="connsiteX17" fmla="*/ 1789028 w 2140074"/>
              <a:gd name="connsiteY17" fmla="*/ 148530 h 244795"/>
              <a:gd name="connsiteX18" fmla="*/ 1975893 w 2140074"/>
              <a:gd name="connsiteY18" fmla="*/ 138854 h 244795"/>
              <a:gd name="connsiteX19" fmla="*/ 2065686 w 2140074"/>
              <a:gd name="connsiteY19" fmla="*/ 112867 h 244795"/>
              <a:gd name="connsiteX20" fmla="*/ 2127723 w 2140074"/>
              <a:gd name="connsiteY20" fmla="*/ 69291 h 244795"/>
              <a:gd name="connsiteX21" fmla="*/ 2140074 w 2140074"/>
              <a:gd name="connsiteY21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751496 w 2140074"/>
              <a:gd name="connsiteY11" fmla="*/ 212418 h 244795"/>
              <a:gd name="connsiteX12" fmla="*/ 828782 w 2140074"/>
              <a:gd name="connsiteY12" fmla="*/ 125878 h 244795"/>
              <a:gd name="connsiteX13" fmla="*/ 974995 w 2140074"/>
              <a:gd name="connsiteY13" fmla="*/ 82198 h 244795"/>
              <a:gd name="connsiteX14" fmla="*/ 1258958 w 2140074"/>
              <a:gd name="connsiteY14" fmla="*/ 87293 h 244795"/>
              <a:gd name="connsiteX15" fmla="*/ 1642199 w 2140074"/>
              <a:gd name="connsiteY15" fmla="*/ 132220 h 244795"/>
              <a:gd name="connsiteX16" fmla="*/ 1789028 w 2140074"/>
              <a:gd name="connsiteY16" fmla="*/ 148530 h 244795"/>
              <a:gd name="connsiteX17" fmla="*/ 1975893 w 2140074"/>
              <a:gd name="connsiteY17" fmla="*/ 138854 h 244795"/>
              <a:gd name="connsiteX18" fmla="*/ 2065686 w 2140074"/>
              <a:gd name="connsiteY18" fmla="*/ 112867 h 244795"/>
              <a:gd name="connsiteX19" fmla="*/ 2127723 w 2140074"/>
              <a:gd name="connsiteY19" fmla="*/ 69291 h 244795"/>
              <a:gd name="connsiteX20" fmla="*/ 2140074 w 2140074"/>
              <a:gd name="connsiteY20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828782 w 2140074"/>
              <a:gd name="connsiteY11" fmla="*/ 125878 h 244795"/>
              <a:gd name="connsiteX12" fmla="*/ 974995 w 2140074"/>
              <a:gd name="connsiteY12" fmla="*/ 82198 h 244795"/>
              <a:gd name="connsiteX13" fmla="*/ 1258958 w 2140074"/>
              <a:gd name="connsiteY13" fmla="*/ 87293 h 244795"/>
              <a:gd name="connsiteX14" fmla="*/ 1642199 w 2140074"/>
              <a:gd name="connsiteY14" fmla="*/ 132220 h 244795"/>
              <a:gd name="connsiteX15" fmla="*/ 1789028 w 2140074"/>
              <a:gd name="connsiteY15" fmla="*/ 148530 h 244795"/>
              <a:gd name="connsiteX16" fmla="*/ 1975893 w 2140074"/>
              <a:gd name="connsiteY16" fmla="*/ 138854 h 244795"/>
              <a:gd name="connsiteX17" fmla="*/ 2065686 w 2140074"/>
              <a:gd name="connsiteY17" fmla="*/ 112867 h 244795"/>
              <a:gd name="connsiteX18" fmla="*/ 2127723 w 2140074"/>
              <a:gd name="connsiteY18" fmla="*/ 69291 h 244795"/>
              <a:gd name="connsiteX19" fmla="*/ 2140074 w 2140074"/>
              <a:gd name="connsiteY19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88270 w 2140074"/>
              <a:gd name="connsiteY8" fmla="*/ 208500 h 244795"/>
              <a:gd name="connsiteX9" fmla="*/ 704820 w 2140074"/>
              <a:gd name="connsiteY9" fmla="*/ 244795 h 244795"/>
              <a:gd name="connsiteX10" fmla="*/ 828782 w 2140074"/>
              <a:gd name="connsiteY10" fmla="*/ 125878 h 244795"/>
              <a:gd name="connsiteX11" fmla="*/ 974995 w 2140074"/>
              <a:gd name="connsiteY11" fmla="*/ 82198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88270 w 2140074"/>
              <a:gd name="connsiteY7" fmla="*/ 208500 h 244795"/>
              <a:gd name="connsiteX8" fmla="*/ 704820 w 2140074"/>
              <a:gd name="connsiteY8" fmla="*/ 244795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704820 w 2140074"/>
              <a:gd name="connsiteY6" fmla="*/ 244795 h 244795"/>
              <a:gd name="connsiteX7" fmla="*/ 828782 w 2140074"/>
              <a:gd name="connsiteY7" fmla="*/ 125878 h 244795"/>
              <a:gd name="connsiteX8" fmla="*/ 974995 w 2140074"/>
              <a:gd name="connsiteY8" fmla="*/ 82198 h 244795"/>
              <a:gd name="connsiteX9" fmla="*/ 1258958 w 2140074"/>
              <a:gd name="connsiteY9" fmla="*/ 87293 h 244795"/>
              <a:gd name="connsiteX10" fmla="*/ 1642199 w 2140074"/>
              <a:gd name="connsiteY10" fmla="*/ 132220 h 244795"/>
              <a:gd name="connsiteX11" fmla="*/ 1789028 w 2140074"/>
              <a:gd name="connsiteY11" fmla="*/ 148530 h 244795"/>
              <a:gd name="connsiteX12" fmla="*/ 1975893 w 2140074"/>
              <a:gd name="connsiteY12" fmla="*/ 138854 h 244795"/>
              <a:gd name="connsiteX13" fmla="*/ 2065686 w 2140074"/>
              <a:gd name="connsiteY13" fmla="*/ 112867 h 244795"/>
              <a:gd name="connsiteX14" fmla="*/ 2127723 w 2140074"/>
              <a:gd name="connsiteY14" fmla="*/ 69291 h 244795"/>
              <a:gd name="connsiteX15" fmla="*/ 2140074 w 2140074"/>
              <a:gd name="connsiteY15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17114 w 2140074"/>
              <a:gd name="connsiteY6" fmla="*/ 157900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14081 w 2140074"/>
              <a:gd name="connsiteY10" fmla="*/ 93601 h 244795"/>
              <a:gd name="connsiteX11" fmla="*/ 974995 w 2140074"/>
              <a:gd name="connsiteY11" fmla="*/ 82198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152094 w 2140074"/>
              <a:gd name="connsiteY11" fmla="*/ 75455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40074" h="244795">
                <a:moveTo>
                  <a:pt x="5557" y="2086"/>
                </a:moveTo>
                <a:cubicBezTo>
                  <a:pt x="-6441" y="30282"/>
                  <a:pt x="3365" y="40460"/>
                  <a:pt x="12627" y="74610"/>
                </a:cubicBezTo>
                <a:cubicBezTo>
                  <a:pt x="36573" y="97703"/>
                  <a:pt x="28366" y="86774"/>
                  <a:pt x="77534" y="125459"/>
                </a:cubicBezTo>
                <a:cubicBezTo>
                  <a:pt x="160846" y="147386"/>
                  <a:pt x="185054" y="127536"/>
                  <a:pt x="211935" y="135033"/>
                </a:cubicBezTo>
                <a:cubicBezTo>
                  <a:pt x="321901" y="104725"/>
                  <a:pt x="241611" y="129984"/>
                  <a:pt x="362519" y="95992"/>
                </a:cubicBezTo>
                <a:cubicBezTo>
                  <a:pt x="453122" y="85817"/>
                  <a:pt x="431853" y="84192"/>
                  <a:pt x="513059" y="88246"/>
                </a:cubicBezTo>
                <a:cubicBezTo>
                  <a:pt x="578046" y="96807"/>
                  <a:pt x="584232" y="102639"/>
                  <a:pt x="638329" y="143615"/>
                </a:cubicBezTo>
                <a:cubicBezTo>
                  <a:pt x="679799" y="196469"/>
                  <a:pt x="682656" y="211068"/>
                  <a:pt x="704820" y="244795"/>
                </a:cubicBezTo>
                <a:cubicBezTo>
                  <a:pt x="729803" y="219005"/>
                  <a:pt x="712354" y="236076"/>
                  <a:pt x="779770" y="167424"/>
                </a:cubicBezTo>
                <a:lnTo>
                  <a:pt x="857070" y="111594"/>
                </a:lnTo>
                <a:cubicBezTo>
                  <a:pt x="889607" y="97390"/>
                  <a:pt x="858614" y="104394"/>
                  <a:pt x="974995" y="82198"/>
                </a:cubicBezTo>
                <a:cubicBezTo>
                  <a:pt x="1024166" y="76175"/>
                  <a:pt x="1104767" y="74606"/>
                  <a:pt x="1152094" y="75455"/>
                </a:cubicBezTo>
                <a:cubicBezTo>
                  <a:pt x="1199421" y="76304"/>
                  <a:pt x="1177274" y="77832"/>
                  <a:pt x="1258958" y="87293"/>
                </a:cubicBezTo>
                <a:cubicBezTo>
                  <a:pt x="1520717" y="111137"/>
                  <a:pt x="1601674" y="122006"/>
                  <a:pt x="1642199" y="132220"/>
                </a:cubicBezTo>
                <a:lnTo>
                  <a:pt x="1789028" y="148530"/>
                </a:lnTo>
                <a:cubicBezTo>
                  <a:pt x="1844644" y="149636"/>
                  <a:pt x="1929783" y="144798"/>
                  <a:pt x="1975893" y="138854"/>
                </a:cubicBezTo>
                <a:cubicBezTo>
                  <a:pt x="2060557" y="122023"/>
                  <a:pt x="1972936" y="146381"/>
                  <a:pt x="2065686" y="112867"/>
                </a:cubicBezTo>
                <a:lnTo>
                  <a:pt x="2127723" y="69291"/>
                </a:lnTo>
                <a:cubicBezTo>
                  <a:pt x="2151547" y="8929"/>
                  <a:pt x="2131030" y="23096"/>
                  <a:pt x="2140074" y="0"/>
                </a:cubicBez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5" name="Subtitle 2"/>
          <p:cNvSpPr txBox="1">
            <a:spLocks/>
          </p:cNvSpPr>
          <p:nvPr/>
        </p:nvSpPr>
        <p:spPr>
          <a:xfrm>
            <a:off x="7270191" y="1045095"/>
            <a:ext cx="2286000" cy="1344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71538" algn="l"/>
                <a:tab pos="23904575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Upper-</a:t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tropospheric</a:t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dynamical processes</a:t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(PV3)</a:t>
            </a:r>
            <a:endParaRPr lang="en-US" sz="1800" b="1" dirty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21141" y="1033589"/>
            <a:ext cx="86868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Arial" pitchFamily="34" charset="0"/>
                <a:cs typeface="Arial" pitchFamily="34" charset="0"/>
              </a:rPr>
              <a:t>Lower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-tropospheric</a:t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</a:rPr>
              <a:t>baroclinic processes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:</a:t>
            </a:r>
            <a:br>
              <a:rPr lang="en-US" sz="2100" dirty="0">
                <a:latin typeface="Arial" pitchFamily="34" charset="0"/>
                <a:cs typeface="Arial" pitchFamily="34" charset="0"/>
              </a:rPr>
            </a:br>
            <a:r>
              <a:rPr lang="en-US" sz="16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near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-surface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potential</a:t>
            </a:r>
            <a:br>
              <a:rPr lang="en-US" sz="1600" i="1" dirty="0" smtClean="0">
                <a:latin typeface="Arial" pitchFamily="34" charset="0"/>
                <a:cs typeface="Arial" pitchFamily="34" charset="0"/>
              </a:rPr>
            </a:b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temperature anomaly)</a:t>
            </a:r>
          </a:p>
          <a:p>
            <a:pPr marL="0" indent="0">
              <a:buNone/>
            </a:pP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Midtropospheric</a:t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</a:rPr>
              <a:t>latent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heat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release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:</a:t>
            </a:r>
            <a:br>
              <a:rPr lang="en-US" sz="2100" dirty="0">
                <a:latin typeface="Arial" pitchFamily="34" charset="0"/>
                <a:cs typeface="Arial" pitchFamily="34" charset="0"/>
              </a:rPr>
            </a:br>
            <a:r>
              <a:rPr lang="en-US" sz="16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interior PV anomaly)</a:t>
            </a:r>
          </a:p>
          <a:p>
            <a:endParaRPr lang="en-US" sz="1300" i="1" dirty="0">
              <a:latin typeface="Arial" pitchFamily="34" charset="0"/>
              <a:cs typeface="Arial" pitchFamily="34" charset="0"/>
            </a:endParaRP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Upper-tropospheric</a:t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</a:rPr>
              <a:t>dynamical processes:</a:t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16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upper-tropospheric </a:t>
            </a:r>
            <a:br>
              <a:rPr lang="en-US" sz="1600" i="1" dirty="0" smtClean="0">
                <a:latin typeface="Arial" pitchFamily="34" charset="0"/>
                <a:cs typeface="Arial" pitchFamily="34" charset="0"/>
              </a:rPr>
            </a:b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PV anomaly)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4191000" y="3233078"/>
            <a:ext cx="2133600" cy="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82192" y="5949454"/>
            <a:ext cx="9144000" cy="771769"/>
            <a:chOff x="82192" y="5949454"/>
            <a:chExt cx="9144000" cy="771769"/>
          </a:xfrm>
        </p:grpSpPr>
        <p:sp>
          <p:nvSpPr>
            <p:cNvPr id="47" name="Content Placeholder 2"/>
            <p:cNvSpPr txBox="1">
              <a:spLocks/>
            </p:cNvSpPr>
            <p:nvPr/>
          </p:nvSpPr>
          <p:spPr>
            <a:xfrm>
              <a:off x="82192" y="5949454"/>
              <a:ext cx="9144000" cy="7717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PV1/PV2 </a:t>
              </a:r>
              <a:r>
                <a:rPr lang="en-US" sz="2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measure of the contribution of lower-tropospheric</a:t>
              </a:r>
              <a:br>
                <a:rPr lang="en-US" sz="22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2200" dirty="0" err="1" smtClean="0">
                  <a:latin typeface="Arial" pitchFamily="34" charset="0"/>
                  <a:cs typeface="Arial" pitchFamily="34" charset="0"/>
                </a:rPr>
                <a:t>baroclinic</a:t>
              </a: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 processes relative to the contribution of condensation heating</a:t>
              </a:r>
              <a:endParaRPr lang="en-US" sz="2200" dirty="0">
                <a:latin typeface="Arial" pitchFamily="34" charset="0"/>
                <a:cs typeface="Arial" pitchFamily="34" charset="0"/>
              </a:endParaRPr>
            </a:p>
            <a:p>
              <a:endParaRPr lang="en-US" sz="26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7999" y="6019759"/>
              <a:ext cx="1219200" cy="30480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7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 81"/>
          <p:cNvSpPr/>
          <p:nvPr/>
        </p:nvSpPr>
        <p:spPr>
          <a:xfrm>
            <a:off x="4210973" y="2159407"/>
            <a:ext cx="3161602" cy="1074546"/>
          </a:xfrm>
          <a:custGeom>
            <a:avLst/>
            <a:gdLst>
              <a:gd name="connsiteX0" fmla="*/ 0 w 2122536"/>
              <a:gd name="connsiteY0" fmla="*/ 0 h 1625139"/>
              <a:gd name="connsiteX1" fmla="*/ 2113655 w 2122536"/>
              <a:gd name="connsiteY1" fmla="*/ 8880 h 1625139"/>
              <a:gd name="connsiteX2" fmla="*/ 2122536 w 2122536"/>
              <a:gd name="connsiteY2" fmla="*/ 1625139 h 1625139"/>
              <a:gd name="connsiteX3" fmla="*/ 0 w 2122536"/>
              <a:gd name="connsiteY3" fmla="*/ 1625139 h 1625139"/>
              <a:gd name="connsiteX4" fmla="*/ 0 w 2122536"/>
              <a:gd name="connsiteY4" fmla="*/ 0 h 1625139"/>
              <a:gd name="connsiteX0" fmla="*/ 1047947 w 2122536"/>
              <a:gd name="connsiteY0" fmla="*/ 559475 h 1616259"/>
              <a:gd name="connsiteX1" fmla="*/ 2113655 w 2122536"/>
              <a:gd name="connsiteY1" fmla="*/ 0 h 1616259"/>
              <a:gd name="connsiteX2" fmla="*/ 2122536 w 2122536"/>
              <a:gd name="connsiteY2" fmla="*/ 1616259 h 1616259"/>
              <a:gd name="connsiteX3" fmla="*/ 0 w 2122536"/>
              <a:gd name="connsiteY3" fmla="*/ 1616259 h 1616259"/>
              <a:gd name="connsiteX4" fmla="*/ 1047947 w 2122536"/>
              <a:gd name="connsiteY4" fmla="*/ 559475 h 1616259"/>
              <a:gd name="connsiteX0" fmla="*/ 1047947 w 3161608"/>
              <a:gd name="connsiteY0" fmla="*/ 17762 h 1074546"/>
              <a:gd name="connsiteX1" fmla="*/ 3161602 w 3161608"/>
              <a:gd name="connsiteY1" fmla="*/ 0 h 1074546"/>
              <a:gd name="connsiteX2" fmla="*/ 2122536 w 3161608"/>
              <a:gd name="connsiteY2" fmla="*/ 1074546 h 1074546"/>
              <a:gd name="connsiteX3" fmla="*/ 0 w 3161608"/>
              <a:gd name="connsiteY3" fmla="*/ 1074546 h 1074546"/>
              <a:gd name="connsiteX4" fmla="*/ 1047947 w 3161608"/>
              <a:gd name="connsiteY4" fmla="*/ 17762 h 1074546"/>
              <a:gd name="connsiteX0" fmla="*/ 1047947 w 3161602"/>
              <a:gd name="connsiteY0" fmla="*/ 17762 h 1074546"/>
              <a:gd name="connsiteX1" fmla="*/ 3161602 w 3161602"/>
              <a:gd name="connsiteY1" fmla="*/ 0 h 1074546"/>
              <a:gd name="connsiteX2" fmla="*/ 2122536 w 3161602"/>
              <a:gd name="connsiteY2" fmla="*/ 1074546 h 1074546"/>
              <a:gd name="connsiteX3" fmla="*/ 0 w 3161602"/>
              <a:gd name="connsiteY3" fmla="*/ 1074546 h 1074546"/>
              <a:gd name="connsiteX4" fmla="*/ 1047947 w 3161602"/>
              <a:gd name="connsiteY4" fmla="*/ 17762 h 1074546"/>
              <a:gd name="connsiteX0" fmla="*/ 1047947 w 3161602"/>
              <a:gd name="connsiteY0" fmla="*/ 17762 h 1074546"/>
              <a:gd name="connsiteX1" fmla="*/ 3161602 w 3161602"/>
              <a:gd name="connsiteY1" fmla="*/ 0 h 1074546"/>
              <a:gd name="connsiteX2" fmla="*/ 2122536 w 3161602"/>
              <a:gd name="connsiteY2" fmla="*/ 1074546 h 1074546"/>
              <a:gd name="connsiteX3" fmla="*/ 0 w 3161602"/>
              <a:gd name="connsiteY3" fmla="*/ 1074546 h 1074546"/>
              <a:gd name="connsiteX4" fmla="*/ 1047947 w 3161602"/>
              <a:gd name="connsiteY4" fmla="*/ 17762 h 10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602" h="1074546">
                <a:moveTo>
                  <a:pt x="1047947" y="17762"/>
                </a:moveTo>
                <a:lnTo>
                  <a:pt x="3161602" y="0"/>
                </a:lnTo>
                <a:cubicBezTo>
                  <a:pt x="2809326" y="370023"/>
                  <a:pt x="2554740" y="642359"/>
                  <a:pt x="2122536" y="1074546"/>
                </a:cubicBezTo>
                <a:lnTo>
                  <a:pt x="0" y="1074546"/>
                </a:lnTo>
                <a:lnTo>
                  <a:pt x="1047947" y="17762"/>
                </a:lnTo>
                <a:close/>
              </a:path>
            </a:pathLst>
          </a:custGeom>
          <a:solidFill>
            <a:srgbClr val="FF0000">
              <a:alpha val="32000"/>
            </a:srgb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5259558" y="1024138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Parallelogram 92"/>
          <p:cNvSpPr/>
          <p:nvPr/>
        </p:nvSpPr>
        <p:spPr>
          <a:xfrm>
            <a:off x="4191000" y="3704931"/>
            <a:ext cx="3200400" cy="1066800"/>
          </a:xfrm>
          <a:prstGeom prst="parallelogram">
            <a:avLst>
              <a:gd name="adj" fmla="val 100637"/>
            </a:avLst>
          </a:prstGeom>
          <a:solidFill>
            <a:schemeClr val="tx2">
              <a:lumMod val="40000"/>
              <a:lumOff val="6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715000" y="4162131"/>
            <a:ext cx="228600" cy="1524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84" idx="2"/>
          </p:cNvCxnSpPr>
          <p:nvPr/>
        </p:nvCxnSpPr>
        <p:spPr>
          <a:xfrm flipH="1">
            <a:off x="5258281" y="3705730"/>
            <a:ext cx="2117240" cy="226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Freeform 94"/>
          <p:cNvSpPr/>
          <p:nvPr/>
        </p:nvSpPr>
        <p:spPr>
          <a:xfrm>
            <a:off x="5029200" y="3856711"/>
            <a:ext cx="1020362" cy="643160"/>
          </a:xfrm>
          <a:custGeom>
            <a:avLst/>
            <a:gdLst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24519 w 985020"/>
              <a:gd name="connsiteY2" fmla="*/ 65131 h 635019"/>
              <a:gd name="connsiteX3" fmla="*/ 219797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73363 w 985020"/>
              <a:gd name="connsiteY2" fmla="*/ 56990 h 635019"/>
              <a:gd name="connsiteX3" fmla="*/ 219797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73363 w 985020"/>
              <a:gd name="connsiteY2" fmla="*/ 56990 h 635019"/>
              <a:gd name="connsiteX3" fmla="*/ 252359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22110 w 985020"/>
              <a:gd name="connsiteY8" fmla="*/ 586171 h 643160"/>
              <a:gd name="connsiteX9" fmla="*/ 667534 w 985020"/>
              <a:gd name="connsiteY9" fmla="*/ 56989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67534 w 985020"/>
              <a:gd name="connsiteY9" fmla="*/ 56989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57074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40309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4450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47096"/>
              <a:gd name="connsiteY0" fmla="*/ 8141 h 643160"/>
              <a:gd name="connsiteX1" fmla="*/ 936176 w 947096"/>
              <a:gd name="connsiteY1" fmla="*/ 0 h 643160"/>
              <a:gd name="connsiteX2" fmla="*/ 773363 w 947096"/>
              <a:gd name="connsiteY2" fmla="*/ 65131 h 643160"/>
              <a:gd name="connsiteX3" fmla="*/ 275701 w 947096"/>
              <a:gd name="connsiteY3" fmla="*/ 544741 h 643160"/>
              <a:gd name="connsiteX4" fmla="*/ 885892 w 947096"/>
              <a:gd name="connsiteY4" fmla="*/ 544500 h 643160"/>
              <a:gd name="connsiteX5" fmla="*/ 947096 w 947096"/>
              <a:gd name="connsiteY5" fmla="*/ 527260 h 643160"/>
              <a:gd name="connsiteX6" fmla="*/ 822207 w 947096"/>
              <a:gd name="connsiteY6" fmla="*/ 643160 h 643160"/>
              <a:gd name="connsiteX7" fmla="*/ 0 w 947096"/>
              <a:gd name="connsiteY7" fmla="*/ 635019 h 643160"/>
              <a:gd name="connsiteX8" fmla="*/ 106548 w 947096"/>
              <a:gd name="connsiteY8" fmla="*/ 573598 h 643160"/>
              <a:gd name="connsiteX9" fmla="*/ 648083 w 947096"/>
              <a:gd name="connsiteY9" fmla="*/ 48606 h 643160"/>
              <a:gd name="connsiteX10" fmla="*/ 586127 w 947096"/>
              <a:gd name="connsiteY10" fmla="*/ 8141 h 64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7096" h="643160">
                <a:moveTo>
                  <a:pt x="586127" y="8141"/>
                </a:moveTo>
                <a:lnTo>
                  <a:pt x="936176" y="0"/>
                </a:lnTo>
                <a:lnTo>
                  <a:pt x="773363" y="65131"/>
                </a:lnTo>
                <a:lnTo>
                  <a:pt x="275701" y="544741"/>
                </a:lnTo>
                <a:lnTo>
                  <a:pt x="885892" y="544500"/>
                </a:lnTo>
                <a:lnTo>
                  <a:pt x="947096" y="527260"/>
                </a:lnTo>
                <a:lnTo>
                  <a:pt x="822207" y="643160"/>
                </a:lnTo>
                <a:lnTo>
                  <a:pt x="0" y="635019"/>
                </a:lnTo>
                <a:lnTo>
                  <a:pt x="106548" y="573598"/>
                </a:lnTo>
                <a:lnTo>
                  <a:pt x="648083" y="48606"/>
                </a:lnTo>
                <a:lnTo>
                  <a:pt x="586127" y="814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065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5257800" y="2166278"/>
            <a:ext cx="2133600" cy="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4191000" y="2166278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2"/>
          <p:cNvSpPr txBox="1">
            <a:spLocks/>
          </p:cNvSpPr>
          <p:nvPr/>
        </p:nvSpPr>
        <p:spPr>
          <a:xfrm>
            <a:off x="3124200" y="3011166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00 hPa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-1" t="40552" r="24398" b="41581"/>
          <a:stretch/>
        </p:blipFill>
        <p:spPr>
          <a:xfrm>
            <a:off x="0" y="0"/>
            <a:ext cx="9144000" cy="701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cxnSp>
        <p:nvCxnSpPr>
          <p:cNvPr id="51" name="Straight Connector 50"/>
          <p:cNvCxnSpPr/>
          <p:nvPr/>
        </p:nvCxnSpPr>
        <p:spPr>
          <a:xfrm flipH="1">
            <a:off x="4191481" y="3705956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4082793" y="4829535"/>
            <a:ext cx="2174488" cy="216829"/>
          </a:xfrm>
          <a:custGeom>
            <a:avLst/>
            <a:gdLst>
              <a:gd name="connsiteX0" fmla="*/ 92927 w 2174488"/>
              <a:gd name="connsiteY0" fmla="*/ 0 h 216829"/>
              <a:gd name="connsiteX1" fmla="*/ 24780 w 2174488"/>
              <a:gd name="connsiteY1" fmla="*/ 43366 h 216829"/>
              <a:gd name="connsiteX2" fmla="*/ 0 w 2174488"/>
              <a:gd name="connsiteY2" fmla="*/ 99122 h 216829"/>
              <a:gd name="connsiteX3" fmla="*/ 24780 w 2174488"/>
              <a:gd name="connsiteY3" fmla="*/ 154878 h 216829"/>
              <a:gd name="connsiteX4" fmla="*/ 86732 w 2174488"/>
              <a:gd name="connsiteY4" fmla="*/ 167269 h 216829"/>
              <a:gd name="connsiteX5" fmla="*/ 179659 w 2174488"/>
              <a:gd name="connsiteY5" fmla="*/ 148683 h 216829"/>
              <a:gd name="connsiteX6" fmla="*/ 297366 w 2174488"/>
              <a:gd name="connsiteY6" fmla="*/ 123903 h 216829"/>
              <a:gd name="connsiteX7" fmla="*/ 458439 w 2174488"/>
              <a:gd name="connsiteY7" fmla="*/ 86732 h 216829"/>
              <a:gd name="connsiteX8" fmla="*/ 563756 w 2174488"/>
              <a:gd name="connsiteY8" fmla="*/ 74342 h 216829"/>
              <a:gd name="connsiteX9" fmla="*/ 675268 w 2174488"/>
              <a:gd name="connsiteY9" fmla="*/ 68147 h 216829"/>
              <a:gd name="connsiteX10" fmla="*/ 762000 w 2174488"/>
              <a:gd name="connsiteY10" fmla="*/ 74342 h 216829"/>
              <a:gd name="connsiteX11" fmla="*/ 848732 w 2174488"/>
              <a:gd name="connsiteY11" fmla="*/ 105317 h 216829"/>
              <a:gd name="connsiteX12" fmla="*/ 873512 w 2174488"/>
              <a:gd name="connsiteY12" fmla="*/ 154878 h 216829"/>
              <a:gd name="connsiteX13" fmla="*/ 873512 w 2174488"/>
              <a:gd name="connsiteY13" fmla="*/ 154878 h 216829"/>
              <a:gd name="connsiteX14" fmla="*/ 879707 w 2174488"/>
              <a:gd name="connsiteY14" fmla="*/ 216829 h 216829"/>
              <a:gd name="connsiteX15" fmla="*/ 923073 w 2174488"/>
              <a:gd name="connsiteY15" fmla="*/ 173464 h 216829"/>
              <a:gd name="connsiteX16" fmla="*/ 985024 w 2174488"/>
              <a:gd name="connsiteY16" fmla="*/ 123903 h 216829"/>
              <a:gd name="connsiteX17" fmla="*/ 1053171 w 2174488"/>
              <a:gd name="connsiteY17" fmla="*/ 86732 h 216829"/>
              <a:gd name="connsiteX18" fmla="*/ 1164683 w 2174488"/>
              <a:gd name="connsiteY18" fmla="*/ 68147 h 216829"/>
              <a:gd name="connsiteX19" fmla="*/ 1282390 w 2174488"/>
              <a:gd name="connsiteY19" fmla="*/ 80537 h 216829"/>
              <a:gd name="connsiteX20" fmla="*/ 1369122 w 2174488"/>
              <a:gd name="connsiteY20" fmla="*/ 111512 h 216829"/>
              <a:gd name="connsiteX21" fmla="*/ 1449659 w 2174488"/>
              <a:gd name="connsiteY21" fmla="*/ 136293 h 216829"/>
              <a:gd name="connsiteX22" fmla="*/ 1604537 w 2174488"/>
              <a:gd name="connsiteY22" fmla="*/ 167269 h 216829"/>
              <a:gd name="connsiteX23" fmla="*/ 1685073 w 2174488"/>
              <a:gd name="connsiteY23" fmla="*/ 179659 h 216829"/>
              <a:gd name="connsiteX24" fmla="*/ 1778000 w 2174488"/>
              <a:gd name="connsiteY24" fmla="*/ 185854 h 216829"/>
              <a:gd name="connsiteX25" fmla="*/ 1883317 w 2174488"/>
              <a:gd name="connsiteY25" fmla="*/ 179659 h 216829"/>
              <a:gd name="connsiteX26" fmla="*/ 1951463 w 2174488"/>
              <a:gd name="connsiteY26" fmla="*/ 154878 h 216829"/>
              <a:gd name="connsiteX27" fmla="*/ 2038195 w 2174488"/>
              <a:gd name="connsiteY27" fmla="*/ 130098 h 216829"/>
              <a:gd name="connsiteX28" fmla="*/ 2038195 w 2174488"/>
              <a:gd name="connsiteY28" fmla="*/ 130098 h 216829"/>
              <a:gd name="connsiteX29" fmla="*/ 2137317 w 2174488"/>
              <a:gd name="connsiteY29" fmla="*/ 80537 h 216829"/>
              <a:gd name="connsiteX30" fmla="*/ 2174488 w 2174488"/>
              <a:gd name="connsiteY30" fmla="*/ 37171 h 216829"/>
              <a:gd name="connsiteX31" fmla="*/ 2174488 w 2174488"/>
              <a:gd name="connsiteY31" fmla="*/ 37171 h 21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174488" h="216829">
                <a:moveTo>
                  <a:pt x="92927" y="0"/>
                </a:moveTo>
                <a:lnTo>
                  <a:pt x="24780" y="43366"/>
                </a:lnTo>
                <a:lnTo>
                  <a:pt x="0" y="99122"/>
                </a:lnTo>
                <a:lnTo>
                  <a:pt x="24780" y="154878"/>
                </a:lnTo>
                <a:lnTo>
                  <a:pt x="86732" y="167269"/>
                </a:lnTo>
                <a:lnTo>
                  <a:pt x="179659" y="148683"/>
                </a:lnTo>
                <a:lnTo>
                  <a:pt x="297366" y="123903"/>
                </a:lnTo>
                <a:lnTo>
                  <a:pt x="458439" y="86732"/>
                </a:lnTo>
                <a:lnTo>
                  <a:pt x="563756" y="74342"/>
                </a:lnTo>
                <a:lnTo>
                  <a:pt x="675268" y="68147"/>
                </a:lnTo>
                <a:lnTo>
                  <a:pt x="762000" y="74342"/>
                </a:lnTo>
                <a:lnTo>
                  <a:pt x="848732" y="105317"/>
                </a:lnTo>
                <a:lnTo>
                  <a:pt x="873512" y="154878"/>
                </a:lnTo>
                <a:lnTo>
                  <a:pt x="873512" y="154878"/>
                </a:lnTo>
                <a:lnTo>
                  <a:pt x="879707" y="216829"/>
                </a:lnTo>
                <a:lnTo>
                  <a:pt x="923073" y="173464"/>
                </a:lnTo>
                <a:lnTo>
                  <a:pt x="985024" y="123903"/>
                </a:lnTo>
                <a:lnTo>
                  <a:pt x="1053171" y="86732"/>
                </a:lnTo>
                <a:lnTo>
                  <a:pt x="1164683" y="68147"/>
                </a:lnTo>
                <a:lnTo>
                  <a:pt x="1282390" y="80537"/>
                </a:lnTo>
                <a:lnTo>
                  <a:pt x="1369122" y="111512"/>
                </a:lnTo>
                <a:lnTo>
                  <a:pt x="1449659" y="136293"/>
                </a:lnTo>
                <a:lnTo>
                  <a:pt x="1604537" y="167269"/>
                </a:lnTo>
                <a:lnTo>
                  <a:pt x="1685073" y="179659"/>
                </a:lnTo>
                <a:lnTo>
                  <a:pt x="1778000" y="185854"/>
                </a:lnTo>
                <a:lnTo>
                  <a:pt x="1883317" y="179659"/>
                </a:lnTo>
                <a:lnTo>
                  <a:pt x="1951463" y="154878"/>
                </a:lnTo>
                <a:lnTo>
                  <a:pt x="2038195" y="130098"/>
                </a:lnTo>
                <a:lnTo>
                  <a:pt x="2038195" y="130098"/>
                </a:lnTo>
                <a:lnTo>
                  <a:pt x="2137317" y="80537"/>
                </a:lnTo>
                <a:lnTo>
                  <a:pt x="2174488" y="37171"/>
                </a:lnTo>
                <a:lnTo>
                  <a:pt x="2174488" y="37171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8" name="Subtitle 2"/>
          <p:cNvSpPr txBox="1">
            <a:spLocks/>
          </p:cNvSpPr>
          <p:nvPr/>
        </p:nvSpPr>
        <p:spPr>
          <a:xfrm>
            <a:off x="3209281" y="4981935"/>
            <a:ext cx="3733800" cy="642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71538" algn="l"/>
                <a:tab pos="23904575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Lower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-tropospheric </a:t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baroclinic processes (PV1)</a:t>
            </a:r>
            <a:endParaRPr lang="en-US" sz="1800" b="1" dirty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3124200" y="1883509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200 hPa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3124200" y="4525369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925 hPa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Cloud 68"/>
          <p:cNvSpPr/>
          <p:nvPr/>
        </p:nvSpPr>
        <p:spPr>
          <a:xfrm>
            <a:off x="4858687" y="1853745"/>
            <a:ext cx="1851229" cy="2031403"/>
          </a:xfrm>
          <a:prstGeom prst="cloud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4191786" y="3232518"/>
            <a:ext cx="2122536" cy="1536334"/>
          </a:xfrm>
          <a:custGeom>
            <a:avLst/>
            <a:gdLst>
              <a:gd name="connsiteX0" fmla="*/ 0 w 2122536"/>
              <a:gd name="connsiteY0" fmla="*/ 0 h 1625139"/>
              <a:gd name="connsiteX1" fmla="*/ 2113655 w 2122536"/>
              <a:gd name="connsiteY1" fmla="*/ 8880 h 1625139"/>
              <a:gd name="connsiteX2" fmla="*/ 2122536 w 2122536"/>
              <a:gd name="connsiteY2" fmla="*/ 1625139 h 1625139"/>
              <a:gd name="connsiteX3" fmla="*/ 0 w 2122536"/>
              <a:gd name="connsiteY3" fmla="*/ 1625139 h 1625139"/>
              <a:gd name="connsiteX4" fmla="*/ 0 w 2122536"/>
              <a:gd name="connsiteY4" fmla="*/ 0 h 1625139"/>
              <a:gd name="connsiteX0" fmla="*/ 0 w 2122536"/>
              <a:gd name="connsiteY0" fmla="*/ 0 h 1625139"/>
              <a:gd name="connsiteX1" fmla="*/ 2113655 w 2122536"/>
              <a:gd name="connsiteY1" fmla="*/ 8880 h 1625139"/>
              <a:gd name="connsiteX2" fmla="*/ 2122536 w 2122536"/>
              <a:gd name="connsiteY2" fmla="*/ 1600029 h 1625139"/>
              <a:gd name="connsiteX3" fmla="*/ 0 w 2122536"/>
              <a:gd name="connsiteY3" fmla="*/ 1625139 h 1625139"/>
              <a:gd name="connsiteX4" fmla="*/ 0 w 2122536"/>
              <a:gd name="connsiteY4" fmla="*/ 0 h 162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2536" h="1625139">
                <a:moveTo>
                  <a:pt x="0" y="0"/>
                </a:moveTo>
                <a:lnTo>
                  <a:pt x="2113655" y="8880"/>
                </a:lnTo>
                <a:cubicBezTo>
                  <a:pt x="2116615" y="547633"/>
                  <a:pt x="2119576" y="1061276"/>
                  <a:pt x="2122536" y="1600029"/>
                </a:cubicBezTo>
                <a:lnTo>
                  <a:pt x="0" y="16251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32000"/>
            </a:srgb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6318692" y="2166853"/>
            <a:ext cx="1063240" cy="2594506"/>
          </a:xfrm>
          <a:custGeom>
            <a:avLst/>
            <a:gdLst>
              <a:gd name="connsiteX0" fmla="*/ 0 w 2122536"/>
              <a:gd name="connsiteY0" fmla="*/ 0 h 1625139"/>
              <a:gd name="connsiteX1" fmla="*/ 2113655 w 2122536"/>
              <a:gd name="connsiteY1" fmla="*/ 8880 h 1625139"/>
              <a:gd name="connsiteX2" fmla="*/ 2122536 w 2122536"/>
              <a:gd name="connsiteY2" fmla="*/ 1625139 h 1625139"/>
              <a:gd name="connsiteX3" fmla="*/ 0 w 2122536"/>
              <a:gd name="connsiteY3" fmla="*/ 1625139 h 1625139"/>
              <a:gd name="connsiteX4" fmla="*/ 0 w 2122536"/>
              <a:gd name="connsiteY4" fmla="*/ 0 h 1625139"/>
              <a:gd name="connsiteX0" fmla="*/ 0 w 2122536"/>
              <a:gd name="connsiteY0" fmla="*/ 1065666 h 2690805"/>
              <a:gd name="connsiteX1" fmla="*/ 1056827 w 2122536"/>
              <a:gd name="connsiteY1" fmla="*/ 0 h 2690805"/>
              <a:gd name="connsiteX2" fmla="*/ 2122536 w 2122536"/>
              <a:gd name="connsiteY2" fmla="*/ 2690805 h 2690805"/>
              <a:gd name="connsiteX3" fmla="*/ 0 w 2122536"/>
              <a:gd name="connsiteY3" fmla="*/ 2690805 h 2690805"/>
              <a:gd name="connsiteX4" fmla="*/ 0 w 2122536"/>
              <a:gd name="connsiteY4" fmla="*/ 1065666 h 2690805"/>
              <a:gd name="connsiteX0" fmla="*/ 0 w 1057681"/>
              <a:gd name="connsiteY0" fmla="*/ 1065666 h 2690805"/>
              <a:gd name="connsiteX1" fmla="*/ 1056827 w 1057681"/>
              <a:gd name="connsiteY1" fmla="*/ 0 h 2690805"/>
              <a:gd name="connsiteX2" fmla="*/ 1056828 w 1057681"/>
              <a:gd name="connsiteY2" fmla="*/ 1634020 h 2690805"/>
              <a:gd name="connsiteX3" fmla="*/ 0 w 1057681"/>
              <a:gd name="connsiteY3" fmla="*/ 2690805 h 2690805"/>
              <a:gd name="connsiteX4" fmla="*/ 0 w 1057681"/>
              <a:gd name="connsiteY4" fmla="*/ 1065666 h 2690805"/>
              <a:gd name="connsiteX0" fmla="*/ 0 w 1057305"/>
              <a:gd name="connsiteY0" fmla="*/ 1065666 h 2690805"/>
              <a:gd name="connsiteX1" fmla="*/ 1056827 w 1057305"/>
              <a:gd name="connsiteY1" fmla="*/ 0 h 2690805"/>
              <a:gd name="connsiteX2" fmla="*/ 1050894 w 1057305"/>
              <a:gd name="connsiteY2" fmla="*/ 1585117 h 2690805"/>
              <a:gd name="connsiteX3" fmla="*/ 0 w 1057305"/>
              <a:gd name="connsiteY3" fmla="*/ 2690805 h 2690805"/>
              <a:gd name="connsiteX4" fmla="*/ 0 w 1057305"/>
              <a:gd name="connsiteY4" fmla="*/ 1065666 h 2690805"/>
              <a:gd name="connsiteX0" fmla="*/ 5935 w 1063240"/>
              <a:gd name="connsiteY0" fmla="*/ 1065666 h 2672466"/>
              <a:gd name="connsiteX1" fmla="*/ 1062762 w 1063240"/>
              <a:gd name="connsiteY1" fmla="*/ 0 h 2672466"/>
              <a:gd name="connsiteX2" fmla="*/ 1056829 w 1063240"/>
              <a:gd name="connsiteY2" fmla="*/ 1585117 h 2672466"/>
              <a:gd name="connsiteX3" fmla="*/ 0 w 1063240"/>
              <a:gd name="connsiteY3" fmla="*/ 2672466 h 2672466"/>
              <a:gd name="connsiteX4" fmla="*/ 5935 w 1063240"/>
              <a:gd name="connsiteY4" fmla="*/ 1065666 h 267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240" h="2672466">
                <a:moveTo>
                  <a:pt x="5935" y="1065666"/>
                </a:moveTo>
                <a:lnTo>
                  <a:pt x="1062762" y="0"/>
                </a:lnTo>
                <a:cubicBezTo>
                  <a:pt x="1065722" y="538753"/>
                  <a:pt x="1053869" y="1046364"/>
                  <a:pt x="1056829" y="1585117"/>
                </a:cubicBezTo>
                <a:lnTo>
                  <a:pt x="0" y="2672466"/>
                </a:lnTo>
                <a:cubicBezTo>
                  <a:pt x="1978" y="2136866"/>
                  <a:pt x="3957" y="1601266"/>
                  <a:pt x="5935" y="1065666"/>
                </a:cubicBezTo>
                <a:close/>
              </a:path>
            </a:pathLst>
          </a:custGeom>
          <a:solidFill>
            <a:srgbClr val="FF0000">
              <a:alpha val="32000"/>
            </a:srgb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4900017" y="2645104"/>
            <a:ext cx="1807858" cy="594096"/>
          </a:xfrm>
          <a:custGeom>
            <a:avLst/>
            <a:gdLst>
              <a:gd name="connsiteX0" fmla="*/ 77611 w 1830917"/>
              <a:gd name="connsiteY0" fmla="*/ 606778 h 606778"/>
              <a:gd name="connsiteX1" fmla="*/ 95250 w 1830917"/>
              <a:gd name="connsiteY1" fmla="*/ 582083 h 606778"/>
              <a:gd name="connsiteX2" fmla="*/ 45861 w 1830917"/>
              <a:gd name="connsiteY2" fmla="*/ 518583 h 606778"/>
              <a:gd name="connsiteX3" fmla="*/ 7056 w 1830917"/>
              <a:gd name="connsiteY3" fmla="*/ 437445 h 606778"/>
              <a:gd name="connsiteX4" fmla="*/ 0 w 1830917"/>
              <a:gd name="connsiteY4" fmla="*/ 328083 h 606778"/>
              <a:gd name="connsiteX5" fmla="*/ 1453444 w 1830917"/>
              <a:gd name="connsiteY5" fmla="*/ 328083 h 606778"/>
              <a:gd name="connsiteX6" fmla="*/ 1806222 w 1830917"/>
              <a:gd name="connsiteY6" fmla="*/ 0 h 606778"/>
              <a:gd name="connsiteX7" fmla="*/ 1799167 w 1830917"/>
              <a:gd name="connsiteY7" fmla="*/ 56445 h 606778"/>
              <a:gd name="connsiteX8" fmla="*/ 1792111 w 1830917"/>
              <a:gd name="connsiteY8" fmla="*/ 112889 h 606778"/>
              <a:gd name="connsiteX9" fmla="*/ 1813278 w 1830917"/>
              <a:gd name="connsiteY9" fmla="*/ 158750 h 606778"/>
              <a:gd name="connsiteX10" fmla="*/ 1830917 w 1830917"/>
              <a:gd name="connsiteY10" fmla="*/ 211667 h 606778"/>
              <a:gd name="connsiteX11" fmla="*/ 1830917 w 1830917"/>
              <a:gd name="connsiteY11" fmla="*/ 211667 h 606778"/>
              <a:gd name="connsiteX12" fmla="*/ 1816806 w 1830917"/>
              <a:gd name="connsiteY12" fmla="*/ 239889 h 606778"/>
              <a:gd name="connsiteX13" fmla="*/ 1449917 w 1830917"/>
              <a:gd name="connsiteY13" fmla="*/ 606778 h 606778"/>
              <a:gd name="connsiteX14" fmla="*/ 77611 w 1830917"/>
              <a:gd name="connsiteY14" fmla="*/ 606778 h 606778"/>
              <a:gd name="connsiteX0" fmla="*/ 77611 w 1834092"/>
              <a:gd name="connsiteY0" fmla="*/ 606778 h 606778"/>
              <a:gd name="connsiteX1" fmla="*/ 95250 w 1834092"/>
              <a:gd name="connsiteY1" fmla="*/ 582083 h 606778"/>
              <a:gd name="connsiteX2" fmla="*/ 45861 w 1834092"/>
              <a:gd name="connsiteY2" fmla="*/ 518583 h 606778"/>
              <a:gd name="connsiteX3" fmla="*/ 7056 w 1834092"/>
              <a:gd name="connsiteY3" fmla="*/ 437445 h 606778"/>
              <a:gd name="connsiteX4" fmla="*/ 0 w 1834092"/>
              <a:gd name="connsiteY4" fmla="*/ 328083 h 606778"/>
              <a:gd name="connsiteX5" fmla="*/ 1453444 w 1834092"/>
              <a:gd name="connsiteY5" fmla="*/ 328083 h 606778"/>
              <a:gd name="connsiteX6" fmla="*/ 1806222 w 1834092"/>
              <a:gd name="connsiteY6" fmla="*/ 0 h 606778"/>
              <a:gd name="connsiteX7" fmla="*/ 1799167 w 1834092"/>
              <a:gd name="connsiteY7" fmla="*/ 56445 h 606778"/>
              <a:gd name="connsiteX8" fmla="*/ 1792111 w 1834092"/>
              <a:gd name="connsiteY8" fmla="*/ 112889 h 606778"/>
              <a:gd name="connsiteX9" fmla="*/ 1813278 w 1834092"/>
              <a:gd name="connsiteY9" fmla="*/ 158750 h 606778"/>
              <a:gd name="connsiteX10" fmla="*/ 1830917 w 1834092"/>
              <a:gd name="connsiteY10" fmla="*/ 211667 h 606778"/>
              <a:gd name="connsiteX11" fmla="*/ 1834092 w 1834092"/>
              <a:gd name="connsiteY11" fmla="*/ 221192 h 606778"/>
              <a:gd name="connsiteX12" fmla="*/ 1816806 w 1834092"/>
              <a:gd name="connsiteY12" fmla="*/ 239889 h 606778"/>
              <a:gd name="connsiteX13" fmla="*/ 1449917 w 1834092"/>
              <a:gd name="connsiteY13" fmla="*/ 606778 h 606778"/>
              <a:gd name="connsiteX14" fmla="*/ 77611 w 1834092"/>
              <a:gd name="connsiteY14" fmla="*/ 606778 h 606778"/>
              <a:gd name="connsiteX0" fmla="*/ 77611 w 1834092"/>
              <a:gd name="connsiteY0" fmla="*/ 606778 h 606778"/>
              <a:gd name="connsiteX1" fmla="*/ 95250 w 1834092"/>
              <a:gd name="connsiteY1" fmla="*/ 582083 h 606778"/>
              <a:gd name="connsiteX2" fmla="*/ 45861 w 1834092"/>
              <a:gd name="connsiteY2" fmla="*/ 518583 h 606778"/>
              <a:gd name="connsiteX3" fmla="*/ 7056 w 1834092"/>
              <a:gd name="connsiteY3" fmla="*/ 437445 h 606778"/>
              <a:gd name="connsiteX4" fmla="*/ 0 w 1834092"/>
              <a:gd name="connsiteY4" fmla="*/ 328083 h 606778"/>
              <a:gd name="connsiteX5" fmla="*/ 1453444 w 1834092"/>
              <a:gd name="connsiteY5" fmla="*/ 328083 h 606778"/>
              <a:gd name="connsiteX6" fmla="*/ 1806222 w 1834092"/>
              <a:gd name="connsiteY6" fmla="*/ 0 h 606778"/>
              <a:gd name="connsiteX7" fmla="*/ 1799167 w 1834092"/>
              <a:gd name="connsiteY7" fmla="*/ 56445 h 606778"/>
              <a:gd name="connsiteX8" fmla="*/ 1792111 w 1834092"/>
              <a:gd name="connsiteY8" fmla="*/ 112889 h 606778"/>
              <a:gd name="connsiteX9" fmla="*/ 1813278 w 1834092"/>
              <a:gd name="connsiteY9" fmla="*/ 158750 h 606778"/>
              <a:gd name="connsiteX10" fmla="*/ 1830917 w 1834092"/>
              <a:gd name="connsiteY10" fmla="*/ 211667 h 606778"/>
              <a:gd name="connsiteX11" fmla="*/ 1834092 w 1834092"/>
              <a:gd name="connsiteY11" fmla="*/ 221192 h 606778"/>
              <a:gd name="connsiteX12" fmla="*/ 1449917 w 1834092"/>
              <a:gd name="connsiteY12" fmla="*/ 606778 h 606778"/>
              <a:gd name="connsiteX13" fmla="*/ 77611 w 1834092"/>
              <a:gd name="connsiteY13" fmla="*/ 606778 h 606778"/>
              <a:gd name="connsiteX0" fmla="*/ 77611 w 1837267"/>
              <a:gd name="connsiteY0" fmla="*/ 606778 h 606778"/>
              <a:gd name="connsiteX1" fmla="*/ 95250 w 1837267"/>
              <a:gd name="connsiteY1" fmla="*/ 582083 h 606778"/>
              <a:gd name="connsiteX2" fmla="*/ 45861 w 1837267"/>
              <a:gd name="connsiteY2" fmla="*/ 518583 h 606778"/>
              <a:gd name="connsiteX3" fmla="*/ 7056 w 1837267"/>
              <a:gd name="connsiteY3" fmla="*/ 437445 h 606778"/>
              <a:gd name="connsiteX4" fmla="*/ 0 w 1837267"/>
              <a:gd name="connsiteY4" fmla="*/ 328083 h 606778"/>
              <a:gd name="connsiteX5" fmla="*/ 1453444 w 1837267"/>
              <a:gd name="connsiteY5" fmla="*/ 328083 h 606778"/>
              <a:gd name="connsiteX6" fmla="*/ 1806222 w 1837267"/>
              <a:gd name="connsiteY6" fmla="*/ 0 h 606778"/>
              <a:gd name="connsiteX7" fmla="*/ 1799167 w 1837267"/>
              <a:gd name="connsiteY7" fmla="*/ 56445 h 606778"/>
              <a:gd name="connsiteX8" fmla="*/ 1792111 w 1837267"/>
              <a:gd name="connsiteY8" fmla="*/ 112889 h 606778"/>
              <a:gd name="connsiteX9" fmla="*/ 1813278 w 1837267"/>
              <a:gd name="connsiteY9" fmla="*/ 158750 h 606778"/>
              <a:gd name="connsiteX10" fmla="*/ 1830917 w 1837267"/>
              <a:gd name="connsiteY10" fmla="*/ 211667 h 606778"/>
              <a:gd name="connsiteX11" fmla="*/ 1837267 w 1837267"/>
              <a:gd name="connsiteY11" fmla="*/ 230717 h 606778"/>
              <a:gd name="connsiteX12" fmla="*/ 1449917 w 1837267"/>
              <a:gd name="connsiteY12" fmla="*/ 606778 h 606778"/>
              <a:gd name="connsiteX13" fmla="*/ 77611 w 1837267"/>
              <a:gd name="connsiteY13" fmla="*/ 606778 h 606778"/>
              <a:gd name="connsiteX0" fmla="*/ 90311 w 1849967"/>
              <a:gd name="connsiteY0" fmla="*/ 606778 h 606778"/>
              <a:gd name="connsiteX1" fmla="*/ 107950 w 1849967"/>
              <a:gd name="connsiteY1" fmla="*/ 582083 h 606778"/>
              <a:gd name="connsiteX2" fmla="*/ 58561 w 1849967"/>
              <a:gd name="connsiteY2" fmla="*/ 518583 h 606778"/>
              <a:gd name="connsiteX3" fmla="*/ 19756 w 1849967"/>
              <a:gd name="connsiteY3" fmla="*/ 437445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04811 w 1849967"/>
              <a:gd name="connsiteY8" fmla="*/ 11288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90311 w 1849967"/>
              <a:gd name="connsiteY13" fmla="*/ 606778 h 606778"/>
              <a:gd name="connsiteX0" fmla="*/ 90311 w 1849967"/>
              <a:gd name="connsiteY0" fmla="*/ 606778 h 606778"/>
              <a:gd name="connsiteX1" fmla="*/ 107950 w 1849967"/>
              <a:gd name="connsiteY1" fmla="*/ 582083 h 606778"/>
              <a:gd name="connsiteX2" fmla="*/ 58561 w 1849967"/>
              <a:gd name="connsiteY2" fmla="*/ 518583 h 606778"/>
              <a:gd name="connsiteX3" fmla="*/ 19756 w 1849967"/>
              <a:gd name="connsiteY3" fmla="*/ 437445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17511 w 1849967"/>
              <a:gd name="connsiteY8" fmla="*/ 11923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90311 w 1849967"/>
              <a:gd name="connsiteY13" fmla="*/ 606778 h 606778"/>
              <a:gd name="connsiteX0" fmla="*/ 90311 w 1849967"/>
              <a:gd name="connsiteY0" fmla="*/ 606778 h 606778"/>
              <a:gd name="connsiteX1" fmla="*/ 107950 w 1849967"/>
              <a:gd name="connsiteY1" fmla="*/ 582083 h 606778"/>
              <a:gd name="connsiteX2" fmla="*/ 58561 w 1849967"/>
              <a:gd name="connsiteY2" fmla="*/ 518583 h 606778"/>
              <a:gd name="connsiteX3" fmla="*/ 47127 w 1849967"/>
              <a:gd name="connsiteY3" fmla="*/ 431971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17511 w 1849967"/>
              <a:gd name="connsiteY8" fmla="*/ 11923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90311 w 1849967"/>
              <a:gd name="connsiteY13" fmla="*/ 606778 h 606778"/>
              <a:gd name="connsiteX0" fmla="*/ 23636 w 1849967"/>
              <a:gd name="connsiteY0" fmla="*/ 609953 h 609953"/>
              <a:gd name="connsiteX1" fmla="*/ 107950 w 1849967"/>
              <a:gd name="connsiteY1" fmla="*/ 582083 h 609953"/>
              <a:gd name="connsiteX2" fmla="*/ 58561 w 1849967"/>
              <a:gd name="connsiteY2" fmla="*/ 518583 h 609953"/>
              <a:gd name="connsiteX3" fmla="*/ 47127 w 1849967"/>
              <a:gd name="connsiteY3" fmla="*/ 431971 h 609953"/>
              <a:gd name="connsiteX4" fmla="*/ 0 w 1849967"/>
              <a:gd name="connsiteY4" fmla="*/ 324908 h 609953"/>
              <a:gd name="connsiteX5" fmla="*/ 1466144 w 1849967"/>
              <a:gd name="connsiteY5" fmla="*/ 328083 h 609953"/>
              <a:gd name="connsiteX6" fmla="*/ 1818922 w 1849967"/>
              <a:gd name="connsiteY6" fmla="*/ 0 h 609953"/>
              <a:gd name="connsiteX7" fmla="*/ 1811867 w 1849967"/>
              <a:gd name="connsiteY7" fmla="*/ 56445 h 609953"/>
              <a:gd name="connsiteX8" fmla="*/ 1817511 w 1849967"/>
              <a:gd name="connsiteY8" fmla="*/ 119239 h 609953"/>
              <a:gd name="connsiteX9" fmla="*/ 1825978 w 1849967"/>
              <a:gd name="connsiteY9" fmla="*/ 158750 h 609953"/>
              <a:gd name="connsiteX10" fmla="*/ 1843617 w 1849967"/>
              <a:gd name="connsiteY10" fmla="*/ 211667 h 609953"/>
              <a:gd name="connsiteX11" fmla="*/ 1849967 w 1849967"/>
              <a:gd name="connsiteY11" fmla="*/ 230717 h 609953"/>
              <a:gd name="connsiteX12" fmla="*/ 1462617 w 1849967"/>
              <a:gd name="connsiteY12" fmla="*/ 606778 h 609953"/>
              <a:gd name="connsiteX13" fmla="*/ 23636 w 1849967"/>
              <a:gd name="connsiteY13" fmla="*/ 609953 h 609953"/>
              <a:gd name="connsiteX0" fmla="*/ 23636 w 1849967"/>
              <a:gd name="connsiteY0" fmla="*/ 609953 h 609953"/>
              <a:gd name="connsiteX1" fmla="*/ 58561 w 1849967"/>
              <a:gd name="connsiteY1" fmla="*/ 518583 h 609953"/>
              <a:gd name="connsiteX2" fmla="*/ 47127 w 1849967"/>
              <a:gd name="connsiteY2" fmla="*/ 431971 h 609953"/>
              <a:gd name="connsiteX3" fmla="*/ 0 w 1849967"/>
              <a:gd name="connsiteY3" fmla="*/ 324908 h 609953"/>
              <a:gd name="connsiteX4" fmla="*/ 1466144 w 1849967"/>
              <a:gd name="connsiteY4" fmla="*/ 328083 h 609953"/>
              <a:gd name="connsiteX5" fmla="*/ 1818922 w 1849967"/>
              <a:gd name="connsiteY5" fmla="*/ 0 h 609953"/>
              <a:gd name="connsiteX6" fmla="*/ 1811867 w 1849967"/>
              <a:gd name="connsiteY6" fmla="*/ 56445 h 609953"/>
              <a:gd name="connsiteX7" fmla="*/ 1817511 w 1849967"/>
              <a:gd name="connsiteY7" fmla="*/ 119239 h 609953"/>
              <a:gd name="connsiteX8" fmla="*/ 1825978 w 1849967"/>
              <a:gd name="connsiteY8" fmla="*/ 158750 h 609953"/>
              <a:gd name="connsiteX9" fmla="*/ 1843617 w 1849967"/>
              <a:gd name="connsiteY9" fmla="*/ 211667 h 609953"/>
              <a:gd name="connsiteX10" fmla="*/ 1849967 w 1849967"/>
              <a:gd name="connsiteY10" fmla="*/ 230717 h 609953"/>
              <a:gd name="connsiteX11" fmla="*/ 1462617 w 1849967"/>
              <a:gd name="connsiteY11" fmla="*/ 606778 h 609953"/>
              <a:gd name="connsiteX12" fmla="*/ 23636 w 1849967"/>
              <a:gd name="connsiteY12" fmla="*/ 609953 h 609953"/>
              <a:gd name="connsiteX0" fmla="*/ 23636 w 1849967"/>
              <a:gd name="connsiteY0" fmla="*/ 609953 h 609953"/>
              <a:gd name="connsiteX1" fmla="*/ 58561 w 1849967"/>
              <a:gd name="connsiteY1" fmla="*/ 518583 h 609953"/>
              <a:gd name="connsiteX2" fmla="*/ 97789 w 1849967"/>
              <a:gd name="connsiteY2" fmla="*/ 474503 h 609953"/>
              <a:gd name="connsiteX3" fmla="*/ 47127 w 1849967"/>
              <a:gd name="connsiteY3" fmla="*/ 431971 h 609953"/>
              <a:gd name="connsiteX4" fmla="*/ 0 w 1849967"/>
              <a:gd name="connsiteY4" fmla="*/ 324908 h 609953"/>
              <a:gd name="connsiteX5" fmla="*/ 1466144 w 1849967"/>
              <a:gd name="connsiteY5" fmla="*/ 328083 h 609953"/>
              <a:gd name="connsiteX6" fmla="*/ 1818922 w 1849967"/>
              <a:gd name="connsiteY6" fmla="*/ 0 h 609953"/>
              <a:gd name="connsiteX7" fmla="*/ 1811867 w 1849967"/>
              <a:gd name="connsiteY7" fmla="*/ 56445 h 609953"/>
              <a:gd name="connsiteX8" fmla="*/ 1817511 w 1849967"/>
              <a:gd name="connsiteY8" fmla="*/ 119239 h 609953"/>
              <a:gd name="connsiteX9" fmla="*/ 1825978 w 1849967"/>
              <a:gd name="connsiteY9" fmla="*/ 158750 h 609953"/>
              <a:gd name="connsiteX10" fmla="*/ 1843617 w 1849967"/>
              <a:gd name="connsiteY10" fmla="*/ 211667 h 609953"/>
              <a:gd name="connsiteX11" fmla="*/ 1849967 w 1849967"/>
              <a:gd name="connsiteY11" fmla="*/ 230717 h 609953"/>
              <a:gd name="connsiteX12" fmla="*/ 1462617 w 1849967"/>
              <a:gd name="connsiteY12" fmla="*/ 606778 h 609953"/>
              <a:gd name="connsiteX13" fmla="*/ 23636 w 1849967"/>
              <a:gd name="connsiteY13" fmla="*/ 609953 h 609953"/>
              <a:gd name="connsiteX0" fmla="*/ 42686 w 1849967"/>
              <a:gd name="connsiteY0" fmla="*/ 606778 h 606778"/>
              <a:gd name="connsiteX1" fmla="*/ 58561 w 1849967"/>
              <a:gd name="connsiteY1" fmla="*/ 518583 h 606778"/>
              <a:gd name="connsiteX2" fmla="*/ 97789 w 1849967"/>
              <a:gd name="connsiteY2" fmla="*/ 474503 h 606778"/>
              <a:gd name="connsiteX3" fmla="*/ 47127 w 1849967"/>
              <a:gd name="connsiteY3" fmla="*/ 431971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17511 w 1849967"/>
              <a:gd name="connsiteY8" fmla="*/ 11923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42686 w 1849967"/>
              <a:gd name="connsiteY13" fmla="*/ 606778 h 606778"/>
              <a:gd name="connsiteX0" fmla="*/ 42686 w 1849967"/>
              <a:gd name="connsiteY0" fmla="*/ 606778 h 606778"/>
              <a:gd name="connsiteX1" fmla="*/ 68086 w 1849967"/>
              <a:gd name="connsiteY1" fmla="*/ 518583 h 606778"/>
              <a:gd name="connsiteX2" fmla="*/ 97789 w 1849967"/>
              <a:gd name="connsiteY2" fmla="*/ 474503 h 606778"/>
              <a:gd name="connsiteX3" fmla="*/ 47127 w 1849967"/>
              <a:gd name="connsiteY3" fmla="*/ 431971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17511 w 1849967"/>
              <a:gd name="connsiteY8" fmla="*/ 11923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42686 w 1849967"/>
              <a:gd name="connsiteY13" fmla="*/ 606778 h 606778"/>
              <a:gd name="connsiteX0" fmla="*/ 33161 w 1840442"/>
              <a:gd name="connsiteY0" fmla="*/ 606778 h 606778"/>
              <a:gd name="connsiteX1" fmla="*/ 58561 w 1840442"/>
              <a:gd name="connsiteY1" fmla="*/ 518583 h 606778"/>
              <a:gd name="connsiteX2" fmla="*/ 88264 w 1840442"/>
              <a:gd name="connsiteY2" fmla="*/ 474503 h 606778"/>
              <a:gd name="connsiteX3" fmla="*/ 37602 w 1840442"/>
              <a:gd name="connsiteY3" fmla="*/ 431971 h 606778"/>
              <a:gd name="connsiteX4" fmla="*/ 0 w 1840442"/>
              <a:gd name="connsiteY4" fmla="*/ 324908 h 606778"/>
              <a:gd name="connsiteX5" fmla="*/ 1456619 w 1840442"/>
              <a:gd name="connsiteY5" fmla="*/ 328083 h 606778"/>
              <a:gd name="connsiteX6" fmla="*/ 1809397 w 1840442"/>
              <a:gd name="connsiteY6" fmla="*/ 0 h 606778"/>
              <a:gd name="connsiteX7" fmla="*/ 1802342 w 1840442"/>
              <a:gd name="connsiteY7" fmla="*/ 56445 h 606778"/>
              <a:gd name="connsiteX8" fmla="*/ 1807986 w 1840442"/>
              <a:gd name="connsiteY8" fmla="*/ 119239 h 606778"/>
              <a:gd name="connsiteX9" fmla="*/ 1816453 w 1840442"/>
              <a:gd name="connsiteY9" fmla="*/ 158750 h 606778"/>
              <a:gd name="connsiteX10" fmla="*/ 1834092 w 1840442"/>
              <a:gd name="connsiteY10" fmla="*/ 211667 h 606778"/>
              <a:gd name="connsiteX11" fmla="*/ 1840442 w 1840442"/>
              <a:gd name="connsiteY11" fmla="*/ 230717 h 606778"/>
              <a:gd name="connsiteX12" fmla="*/ 1453092 w 1840442"/>
              <a:gd name="connsiteY12" fmla="*/ 606778 h 606778"/>
              <a:gd name="connsiteX13" fmla="*/ 33161 w 1840442"/>
              <a:gd name="connsiteY13" fmla="*/ 606778 h 606778"/>
              <a:gd name="connsiteX0" fmla="*/ 33161 w 1840442"/>
              <a:gd name="connsiteY0" fmla="*/ 606778 h 606778"/>
              <a:gd name="connsiteX1" fmla="*/ 58561 w 1840442"/>
              <a:gd name="connsiteY1" fmla="*/ 518583 h 606778"/>
              <a:gd name="connsiteX2" fmla="*/ 88264 w 1840442"/>
              <a:gd name="connsiteY2" fmla="*/ 474503 h 606778"/>
              <a:gd name="connsiteX3" fmla="*/ 37602 w 1840442"/>
              <a:gd name="connsiteY3" fmla="*/ 431971 h 606778"/>
              <a:gd name="connsiteX4" fmla="*/ 0 w 1840442"/>
              <a:gd name="connsiteY4" fmla="*/ 324908 h 606778"/>
              <a:gd name="connsiteX5" fmla="*/ 1456619 w 1840442"/>
              <a:gd name="connsiteY5" fmla="*/ 328083 h 606778"/>
              <a:gd name="connsiteX6" fmla="*/ 1809397 w 1840442"/>
              <a:gd name="connsiteY6" fmla="*/ 0 h 606778"/>
              <a:gd name="connsiteX7" fmla="*/ 1802342 w 1840442"/>
              <a:gd name="connsiteY7" fmla="*/ 56445 h 606778"/>
              <a:gd name="connsiteX8" fmla="*/ 1820686 w 1840442"/>
              <a:gd name="connsiteY8" fmla="*/ 106539 h 606778"/>
              <a:gd name="connsiteX9" fmla="*/ 1816453 w 1840442"/>
              <a:gd name="connsiteY9" fmla="*/ 158750 h 606778"/>
              <a:gd name="connsiteX10" fmla="*/ 1834092 w 1840442"/>
              <a:gd name="connsiteY10" fmla="*/ 211667 h 606778"/>
              <a:gd name="connsiteX11" fmla="*/ 1840442 w 1840442"/>
              <a:gd name="connsiteY11" fmla="*/ 230717 h 606778"/>
              <a:gd name="connsiteX12" fmla="*/ 1453092 w 1840442"/>
              <a:gd name="connsiteY12" fmla="*/ 606778 h 606778"/>
              <a:gd name="connsiteX13" fmla="*/ 33161 w 1840442"/>
              <a:gd name="connsiteY13" fmla="*/ 606778 h 606778"/>
              <a:gd name="connsiteX0" fmla="*/ 33161 w 1840442"/>
              <a:gd name="connsiteY0" fmla="*/ 628130 h 628130"/>
              <a:gd name="connsiteX1" fmla="*/ 58561 w 1840442"/>
              <a:gd name="connsiteY1" fmla="*/ 539935 h 628130"/>
              <a:gd name="connsiteX2" fmla="*/ 88264 w 1840442"/>
              <a:gd name="connsiteY2" fmla="*/ 495855 h 628130"/>
              <a:gd name="connsiteX3" fmla="*/ 37602 w 1840442"/>
              <a:gd name="connsiteY3" fmla="*/ 453323 h 628130"/>
              <a:gd name="connsiteX4" fmla="*/ 0 w 1840442"/>
              <a:gd name="connsiteY4" fmla="*/ 346260 h 628130"/>
              <a:gd name="connsiteX5" fmla="*/ 1456619 w 1840442"/>
              <a:gd name="connsiteY5" fmla="*/ 349435 h 628130"/>
              <a:gd name="connsiteX6" fmla="*/ 1809397 w 1840442"/>
              <a:gd name="connsiteY6" fmla="*/ 21352 h 628130"/>
              <a:gd name="connsiteX7" fmla="*/ 1774188 w 1840442"/>
              <a:gd name="connsiteY7" fmla="*/ 38655 h 628130"/>
              <a:gd name="connsiteX8" fmla="*/ 1802342 w 1840442"/>
              <a:gd name="connsiteY8" fmla="*/ 77797 h 628130"/>
              <a:gd name="connsiteX9" fmla="*/ 1820686 w 1840442"/>
              <a:gd name="connsiteY9" fmla="*/ 127891 h 628130"/>
              <a:gd name="connsiteX10" fmla="*/ 1816453 w 1840442"/>
              <a:gd name="connsiteY10" fmla="*/ 180102 h 628130"/>
              <a:gd name="connsiteX11" fmla="*/ 1834092 w 1840442"/>
              <a:gd name="connsiteY11" fmla="*/ 233019 h 628130"/>
              <a:gd name="connsiteX12" fmla="*/ 1840442 w 1840442"/>
              <a:gd name="connsiteY12" fmla="*/ 252069 h 628130"/>
              <a:gd name="connsiteX13" fmla="*/ 1453092 w 1840442"/>
              <a:gd name="connsiteY13" fmla="*/ 628130 h 628130"/>
              <a:gd name="connsiteX14" fmla="*/ 33161 w 1840442"/>
              <a:gd name="connsiteY14" fmla="*/ 628130 h 628130"/>
              <a:gd name="connsiteX0" fmla="*/ 33161 w 1840442"/>
              <a:gd name="connsiteY0" fmla="*/ 589475 h 589475"/>
              <a:gd name="connsiteX1" fmla="*/ 58561 w 1840442"/>
              <a:gd name="connsiteY1" fmla="*/ 501280 h 589475"/>
              <a:gd name="connsiteX2" fmla="*/ 88264 w 1840442"/>
              <a:gd name="connsiteY2" fmla="*/ 457200 h 589475"/>
              <a:gd name="connsiteX3" fmla="*/ 37602 w 1840442"/>
              <a:gd name="connsiteY3" fmla="*/ 414668 h 589475"/>
              <a:gd name="connsiteX4" fmla="*/ 0 w 1840442"/>
              <a:gd name="connsiteY4" fmla="*/ 307605 h 589475"/>
              <a:gd name="connsiteX5" fmla="*/ 1456619 w 1840442"/>
              <a:gd name="connsiteY5" fmla="*/ 310780 h 589475"/>
              <a:gd name="connsiteX6" fmla="*/ 1774188 w 1840442"/>
              <a:gd name="connsiteY6" fmla="*/ 0 h 589475"/>
              <a:gd name="connsiteX7" fmla="*/ 1802342 w 1840442"/>
              <a:gd name="connsiteY7" fmla="*/ 39142 h 589475"/>
              <a:gd name="connsiteX8" fmla="*/ 1820686 w 1840442"/>
              <a:gd name="connsiteY8" fmla="*/ 89236 h 589475"/>
              <a:gd name="connsiteX9" fmla="*/ 1816453 w 1840442"/>
              <a:gd name="connsiteY9" fmla="*/ 141447 h 589475"/>
              <a:gd name="connsiteX10" fmla="*/ 1834092 w 1840442"/>
              <a:gd name="connsiteY10" fmla="*/ 194364 h 589475"/>
              <a:gd name="connsiteX11" fmla="*/ 1840442 w 1840442"/>
              <a:gd name="connsiteY11" fmla="*/ 213414 h 589475"/>
              <a:gd name="connsiteX12" fmla="*/ 1453092 w 1840442"/>
              <a:gd name="connsiteY12" fmla="*/ 589475 h 589475"/>
              <a:gd name="connsiteX13" fmla="*/ 33161 w 1840442"/>
              <a:gd name="connsiteY13" fmla="*/ 589475 h 589475"/>
              <a:gd name="connsiteX0" fmla="*/ 33161 w 1840442"/>
              <a:gd name="connsiteY0" fmla="*/ 599000 h 599000"/>
              <a:gd name="connsiteX1" fmla="*/ 58561 w 1840442"/>
              <a:gd name="connsiteY1" fmla="*/ 510805 h 599000"/>
              <a:gd name="connsiteX2" fmla="*/ 88264 w 1840442"/>
              <a:gd name="connsiteY2" fmla="*/ 466725 h 599000"/>
              <a:gd name="connsiteX3" fmla="*/ 37602 w 1840442"/>
              <a:gd name="connsiteY3" fmla="*/ 424193 h 599000"/>
              <a:gd name="connsiteX4" fmla="*/ 0 w 1840442"/>
              <a:gd name="connsiteY4" fmla="*/ 317130 h 599000"/>
              <a:gd name="connsiteX5" fmla="*/ 1456619 w 1840442"/>
              <a:gd name="connsiteY5" fmla="*/ 320305 h 599000"/>
              <a:gd name="connsiteX6" fmla="*/ 1790063 w 1840442"/>
              <a:gd name="connsiteY6" fmla="*/ 0 h 599000"/>
              <a:gd name="connsiteX7" fmla="*/ 1802342 w 1840442"/>
              <a:gd name="connsiteY7" fmla="*/ 48667 h 599000"/>
              <a:gd name="connsiteX8" fmla="*/ 1820686 w 1840442"/>
              <a:gd name="connsiteY8" fmla="*/ 98761 h 599000"/>
              <a:gd name="connsiteX9" fmla="*/ 1816453 w 1840442"/>
              <a:gd name="connsiteY9" fmla="*/ 150972 h 599000"/>
              <a:gd name="connsiteX10" fmla="*/ 1834092 w 1840442"/>
              <a:gd name="connsiteY10" fmla="*/ 203889 h 599000"/>
              <a:gd name="connsiteX11" fmla="*/ 1840442 w 1840442"/>
              <a:gd name="connsiteY11" fmla="*/ 222939 h 599000"/>
              <a:gd name="connsiteX12" fmla="*/ 1453092 w 1840442"/>
              <a:gd name="connsiteY12" fmla="*/ 599000 h 599000"/>
              <a:gd name="connsiteX13" fmla="*/ 33161 w 1840442"/>
              <a:gd name="connsiteY13" fmla="*/ 599000 h 599000"/>
              <a:gd name="connsiteX0" fmla="*/ 33161 w 1841853"/>
              <a:gd name="connsiteY0" fmla="*/ 599000 h 599000"/>
              <a:gd name="connsiteX1" fmla="*/ 58561 w 1841853"/>
              <a:gd name="connsiteY1" fmla="*/ 510805 h 599000"/>
              <a:gd name="connsiteX2" fmla="*/ 88264 w 1841853"/>
              <a:gd name="connsiteY2" fmla="*/ 466725 h 599000"/>
              <a:gd name="connsiteX3" fmla="*/ 37602 w 1841853"/>
              <a:gd name="connsiteY3" fmla="*/ 424193 h 599000"/>
              <a:gd name="connsiteX4" fmla="*/ 0 w 1841853"/>
              <a:gd name="connsiteY4" fmla="*/ 317130 h 599000"/>
              <a:gd name="connsiteX5" fmla="*/ 1456619 w 1841853"/>
              <a:gd name="connsiteY5" fmla="*/ 320305 h 599000"/>
              <a:gd name="connsiteX6" fmla="*/ 1790063 w 1841853"/>
              <a:gd name="connsiteY6" fmla="*/ 0 h 599000"/>
              <a:gd name="connsiteX7" fmla="*/ 1802342 w 1841853"/>
              <a:gd name="connsiteY7" fmla="*/ 48667 h 599000"/>
              <a:gd name="connsiteX8" fmla="*/ 1820686 w 1841853"/>
              <a:gd name="connsiteY8" fmla="*/ 98761 h 599000"/>
              <a:gd name="connsiteX9" fmla="*/ 1841853 w 1841853"/>
              <a:gd name="connsiteY9" fmla="*/ 150972 h 599000"/>
              <a:gd name="connsiteX10" fmla="*/ 1834092 w 1841853"/>
              <a:gd name="connsiteY10" fmla="*/ 203889 h 599000"/>
              <a:gd name="connsiteX11" fmla="*/ 1840442 w 1841853"/>
              <a:gd name="connsiteY11" fmla="*/ 222939 h 599000"/>
              <a:gd name="connsiteX12" fmla="*/ 1453092 w 1841853"/>
              <a:gd name="connsiteY12" fmla="*/ 599000 h 599000"/>
              <a:gd name="connsiteX13" fmla="*/ 33161 w 1841853"/>
              <a:gd name="connsiteY13" fmla="*/ 599000 h 599000"/>
              <a:gd name="connsiteX0" fmla="*/ 33161 w 1870372"/>
              <a:gd name="connsiteY0" fmla="*/ 599000 h 599000"/>
              <a:gd name="connsiteX1" fmla="*/ 58561 w 1870372"/>
              <a:gd name="connsiteY1" fmla="*/ 510805 h 599000"/>
              <a:gd name="connsiteX2" fmla="*/ 88264 w 1870372"/>
              <a:gd name="connsiteY2" fmla="*/ 466725 h 599000"/>
              <a:gd name="connsiteX3" fmla="*/ 37602 w 1870372"/>
              <a:gd name="connsiteY3" fmla="*/ 424193 h 599000"/>
              <a:gd name="connsiteX4" fmla="*/ 0 w 1870372"/>
              <a:gd name="connsiteY4" fmla="*/ 317130 h 599000"/>
              <a:gd name="connsiteX5" fmla="*/ 1456619 w 1870372"/>
              <a:gd name="connsiteY5" fmla="*/ 320305 h 599000"/>
              <a:gd name="connsiteX6" fmla="*/ 1790063 w 1870372"/>
              <a:gd name="connsiteY6" fmla="*/ 0 h 599000"/>
              <a:gd name="connsiteX7" fmla="*/ 1802342 w 1870372"/>
              <a:gd name="connsiteY7" fmla="*/ 48667 h 599000"/>
              <a:gd name="connsiteX8" fmla="*/ 1820686 w 1870372"/>
              <a:gd name="connsiteY8" fmla="*/ 98761 h 599000"/>
              <a:gd name="connsiteX9" fmla="*/ 1841853 w 1870372"/>
              <a:gd name="connsiteY9" fmla="*/ 150972 h 599000"/>
              <a:gd name="connsiteX10" fmla="*/ 1840442 w 1870372"/>
              <a:gd name="connsiteY10" fmla="*/ 222939 h 599000"/>
              <a:gd name="connsiteX11" fmla="*/ 1453092 w 1870372"/>
              <a:gd name="connsiteY11" fmla="*/ 599000 h 599000"/>
              <a:gd name="connsiteX12" fmla="*/ 33161 w 1870372"/>
              <a:gd name="connsiteY12" fmla="*/ 599000 h 599000"/>
              <a:gd name="connsiteX0" fmla="*/ 33161 w 1868244"/>
              <a:gd name="connsiteY0" fmla="*/ 599000 h 599000"/>
              <a:gd name="connsiteX1" fmla="*/ 58561 w 1868244"/>
              <a:gd name="connsiteY1" fmla="*/ 510805 h 599000"/>
              <a:gd name="connsiteX2" fmla="*/ 88264 w 1868244"/>
              <a:gd name="connsiteY2" fmla="*/ 466725 h 599000"/>
              <a:gd name="connsiteX3" fmla="*/ 37602 w 1868244"/>
              <a:gd name="connsiteY3" fmla="*/ 424193 h 599000"/>
              <a:gd name="connsiteX4" fmla="*/ 0 w 1868244"/>
              <a:gd name="connsiteY4" fmla="*/ 317130 h 599000"/>
              <a:gd name="connsiteX5" fmla="*/ 1456619 w 1868244"/>
              <a:gd name="connsiteY5" fmla="*/ 320305 h 599000"/>
              <a:gd name="connsiteX6" fmla="*/ 1790063 w 1868244"/>
              <a:gd name="connsiteY6" fmla="*/ 0 h 599000"/>
              <a:gd name="connsiteX7" fmla="*/ 1802342 w 1868244"/>
              <a:gd name="connsiteY7" fmla="*/ 48667 h 599000"/>
              <a:gd name="connsiteX8" fmla="*/ 1820686 w 1868244"/>
              <a:gd name="connsiteY8" fmla="*/ 98761 h 599000"/>
              <a:gd name="connsiteX9" fmla="*/ 1841853 w 1868244"/>
              <a:gd name="connsiteY9" fmla="*/ 150972 h 599000"/>
              <a:gd name="connsiteX10" fmla="*/ 1840442 w 1868244"/>
              <a:gd name="connsiteY10" fmla="*/ 222939 h 599000"/>
              <a:gd name="connsiteX11" fmla="*/ 1453092 w 1868244"/>
              <a:gd name="connsiteY11" fmla="*/ 599000 h 599000"/>
              <a:gd name="connsiteX12" fmla="*/ 33161 w 1868244"/>
              <a:gd name="connsiteY12" fmla="*/ 599000 h 599000"/>
              <a:gd name="connsiteX0" fmla="*/ 33161 w 1841853"/>
              <a:gd name="connsiteY0" fmla="*/ 599000 h 599000"/>
              <a:gd name="connsiteX1" fmla="*/ 58561 w 1841853"/>
              <a:gd name="connsiteY1" fmla="*/ 510805 h 599000"/>
              <a:gd name="connsiteX2" fmla="*/ 88264 w 1841853"/>
              <a:gd name="connsiteY2" fmla="*/ 466725 h 599000"/>
              <a:gd name="connsiteX3" fmla="*/ 37602 w 1841853"/>
              <a:gd name="connsiteY3" fmla="*/ 424193 h 599000"/>
              <a:gd name="connsiteX4" fmla="*/ 0 w 1841853"/>
              <a:gd name="connsiteY4" fmla="*/ 317130 h 599000"/>
              <a:gd name="connsiteX5" fmla="*/ 1456619 w 1841853"/>
              <a:gd name="connsiteY5" fmla="*/ 320305 h 599000"/>
              <a:gd name="connsiteX6" fmla="*/ 1790063 w 1841853"/>
              <a:gd name="connsiteY6" fmla="*/ 0 h 599000"/>
              <a:gd name="connsiteX7" fmla="*/ 1802342 w 1841853"/>
              <a:gd name="connsiteY7" fmla="*/ 48667 h 599000"/>
              <a:gd name="connsiteX8" fmla="*/ 1820686 w 1841853"/>
              <a:gd name="connsiteY8" fmla="*/ 98761 h 599000"/>
              <a:gd name="connsiteX9" fmla="*/ 1841853 w 1841853"/>
              <a:gd name="connsiteY9" fmla="*/ 150972 h 599000"/>
              <a:gd name="connsiteX10" fmla="*/ 1840442 w 1841853"/>
              <a:gd name="connsiteY10" fmla="*/ 222939 h 599000"/>
              <a:gd name="connsiteX11" fmla="*/ 1453092 w 1841853"/>
              <a:gd name="connsiteY11" fmla="*/ 599000 h 599000"/>
              <a:gd name="connsiteX12" fmla="*/ 33161 w 1841853"/>
              <a:gd name="connsiteY12" fmla="*/ 599000 h 599000"/>
              <a:gd name="connsiteX0" fmla="*/ 33161 w 1878737"/>
              <a:gd name="connsiteY0" fmla="*/ 599000 h 599000"/>
              <a:gd name="connsiteX1" fmla="*/ 58561 w 1878737"/>
              <a:gd name="connsiteY1" fmla="*/ 510805 h 599000"/>
              <a:gd name="connsiteX2" fmla="*/ 88264 w 1878737"/>
              <a:gd name="connsiteY2" fmla="*/ 466725 h 599000"/>
              <a:gd name="connsiteX3" fmla="*/ 37602 w 1878737"/>
              <a:gd name="connsiteY3" fmla="*/ 424193 h 599000"/>
              <a:gd name="connsiteX4" fmla="*/ 0 w 1878737"/>
              <a:gd name="connsiteY4" fmla="*/ 317130 h 599000"/>
              <a:gd name="connsiteX5" fmla="*/ 1456619 w 1878737"/>
              <a:gd name="connsiteY5" fmla="*/ 320305 h 599000"/>
              <a:gd name="connsiteX6" fmla="*/ 1790063 w 1878737"/>
              <a:gd name="connsiteY6" fmla="*/ 0 h 599000"/>
              <a:gd name="connsiteX7" fmla="*/ 1802342 w 1878737"/>
              <a:gd name="connsiteY7" fmla="*/ 48667 h 599000"/>
              <a:gd name="connsiteX8" fmla="*/ 1820686 w 1878737"/>
              <a:gd name="connsiteY8" fmla="*/ 98761 h 599000"/>
              <a:gd name="connsiteX9" fmla="*/ 1841853 w 1878737"/>
              <a:gd name="connsiteY9" fmla="*/ 150972 h 599000"/>
              <a:gd name="connsiteX10" fmla="*/ 1840442 w 1878737"/>
              <a:gd name="connsiteY10" fmla="*/ 222939 h 599000"/>
              <a:gd name="connsiteX11" fmla="*/ 1453092 w 1878737"/>
              <a:gd name="connsiteY11" fmla="*/ 599000 h 599000"/>
              <a:gd name="connsiteX12" fmla="*/ 33161 w 1878737"/>
              <a:gd name="connsiteY12" fmla="*/ 599000 h 599000"/>
              <a:gd name="connsiteX0" fmla="*/ 33161 w 1841853"/>
              <a:gd name="connsiteY0" fmla="*/ 599000 h 599000"/>
              <a:gd name="connsiteX1" fmla="*/ 58561 w 1841853"/>
              <a:gd name="connsiteY1" fmla="*/ 510805 h 599000"/>
              <a:gd name="connsiteX2" fmla="*/ 88264 w 1841853"/>
              <a:gd name="connsiteY2" fmla="*/ 466725 h 599000"/>
              <a:gd name="connsiteX3" fmla="*/ 37602 w 1841853"/>
              <a:gd name="connsiteY3" fmla="*/ 424193 h 599000"/>
              <a:gd name="connsiteX4" fmla="*/ 0 w 1841853"/>
              <a:gd name="connsiteY4" fmla="*/ 317130 h 599000"/>
              <a:gd name="connsiteX5" fmla="*/ 1456619 w 1841853"/>
              <a:gd name="connsiteY5" fmla="*/ 320305 h 599000"/>
              <a:gd name="connsiteX6" fmla="*/ 1790063 w 1841853"/>
              <a:gd name="connsiteY6" fmla="*/ 0 h 599000"/>
              <a:gd name="connsiteX7" fmla="*/ 1802342 w 1841853"/>
              <a:gd name="connsiteY7" fmla="*/ 48667 h 599000"/>
              <a:gd name="connsiteX8" fmla="*/ 1820686 w 1841853"/>
              <a:gd name="connsiteY8" fmla="*/ 98761 h 599000"/>
              <a:gd name="connsiteX9" fmla="*/ 1841853 w 1841853"/>
              <a:gd name="connsiteY9" fmla="*/ 150972 h 599000"/>
              <a:gd name="connsiteX10" fmla="*/ 1840442 w 1841853"/>
              <a:gd name="connsiteY10" fmla="*/ 222939 h 599000"/>
              <a:gd name="connsiteX11" fmla="*/ 1453092 w 1841853"/>
              <a:gd name="connsiteY11" fmla="*/ 599000 h 599000"/>
              <a:gd name="connsiteX12" fmla="*/ 33161 w 1841853"/>
              <a:gd name="connsiteY12" fmla="*/ 599000 h 599000"/>
              <a:gd name="connsiteX0" fmla="*/ 33161 w 1854634"/>
              <a:gd name="connsiteY0" fmla="*/ 599000 h 599000"/>
              <a:gd name="connsiteX1" fmla="*/ 58561 w 1854634"/>
              <a:gd name="connsiteY1" fmla="*/ 510805 h 599000"/>
              <a:gd name="connsiteX2" fmla="*/ 88264 w 1854634"/>
              <a:gd name="connsiteY2" fmla="*/ 466725 h 599000"/>
              <a:gd name="connsiteX3" fmla="*/ 37602 w 1854634"/>
              <a:gd name="connsiteY3" fmla="*/ 424193 h 599000"/>
              <a:gd name="connsiteX4" fmla="*/ 0 w 1854634"/>
              <a:gd name="connsiteY4" fmla="*/ 317130 h 599000"/>
              <a:gd name="connsiteX5" fmla="*/ 1456619 w 1854634"/>
              <a:gd name="connsiteY5" fmla="*/ 320305 h 599000"/>
              <a:gd name="connsiteX6" fmla="*/ 1790063 w 1854634"/>
              <a:gd name="connsiteY6" fmla="*/ 0 h 599000"/>
              <a:gd name="connsiteX7" fmla="*/ 1802342 w 1854634"/>
              <a:gd name="connsiteY7" fmla="*/ 48667 h 599000"/>
              <a:gd name="connsiteX8" fmla="*/ 1820686 w 1854634"/>
              <a:gd name="connsiteY8" fmla="*/ 98761 h 599000"/>
              <a:gd name="connsiteX9" fmla="*/ 1841853 w 1854634"/>
              <a:gd name="connsiteY9" fmla="*/ 150972 h 599000"/>
              <a:gd name="connsiteX10" fmla="*/ 1840442 w 1854634"/>
              <a:gd name="connsiteY10" fmla="*/ 222939 h 599000"/>
              <a:gd name="connsiteX11" fmla="*/ 1453092 w 1854634"/>
              <a:gd name="connsiteY11" fmla="*/ 599000 h 599000"/>
              <a:gd name="connsiteX12" fmla="*/ 33161 w 1854634"/>
              <a:gd name="connsiteY12" fmla="*/ 599000 h 599000"/>
              <a:gd name="connsiteX0" fmla="*/ 33161 w 1841853"/>
              <a:gd name="connsiteY0" fmla="*/ 599000 h 599000"/>
              <a:gd name="connsiteX1" fmla="*/ 58561 w 1841853"/>
              <a:gd name="connsiteY1" fmla="*/ 510805 h 599000"/>
              <a:gd name="connsiteX2" fmla="*/ 88264 w 1841853"/>
              <a:gd name="connsiteY2" fmla="*/ 466725 h 599000"/>
              <a:gd name="connsiteX3" fmla="*/ 37602 w 1841853"/>
              <a:gd name="connsiteY3" fmla="*/ 424193 h 599000"/>
              <a:gd name="connsiteX4" fmla="*/ 0 w 1841853"/>
              <a:gd name="connsiteY4" fmla="*/ 317130 h 599000"/>
              <a:gd name="connsiteX5" fmla="*/ 1456619 w 1841853"/>
              <a:gd name="connsiteY5" fmla="*/ 320305 h 599000"/>
              <a:gd name="connsiteX6" fmla="*/ 1790063 w 1841853"/>
              <a:gd name="connsiteY6" fmla="*/ 0 h 599000"/>
              <a:gd name="connsiteX7" fmla="*/ 1802342 w 1841853"/>
              <a:gd name="connsiteY7" fmla="*/ 48667 h 599000"/>
              <a:gd name="connsiteX8" fmla="*/ 1820686 w 1841853"/>
              <a:gd name="connsiteY8" fmla="*/ 98761 h 599000"/>
              <a:gd name="connsiteX9" fmla="*/ 1841853 w 1841853"/>
              <a:gd name="connsiteY9" fmla="*/ 150972 h 599000"/>
              <a:gd name="connsiteX10" fmla="*/ 1840442 w 1841853"/>
              <a:gd name="connsiteY10" fmla="*/ 222939 h 599000"/>
              <a:gd name="connsiteX11" fmla="*/ 1453092 w 1841853"/>
              <a:gd name="connsiteY11" fmla="*/ 599000 h 599000"/>
              <a:gd name="connsiteX12" fmla="*/ 33161 w 1841853"/>
              <a:gd name="connsiteY12" fmla="*/ 599000 h 599000"/>
              <a:gd name="connsiteX0" fmla="*/ 33161 w 1857062"/>
              <a:gd name="connsiteY0" fmla="*/ 599000 h 599000"/>
              <a:gd name="connsiteX1" fmla="*/ 58561 w 1857062"/>
              <a:gd name="connsiteY1" fmla="*/ 510805 h 599000"/>
              <a:gd name="connsiteX2" fmla="*/ 88264 w 1857062"/>
              <a:gd name="connsiteY2" fmla="*/ 466725 h 599000"/>
              <a:gd name="connsiteX3" fmla="*/ 37602 w 1857062"/>
              <a:gd name="connsiteY3" fmla="*/ 424193 h 599000"/>
              <a:gd name="connsiteX4" fmla="*/ 0 w 1857062"/>
              <a:gd name="connsiteY4" fmla="*/ 317130 h 599000"/>
              <a:gd name="connsiteX5" fmla="*/ 1456619 w 1857062"/>
              <a:gd name="connsiteY5" fmla="*/ 320305 h 599000"/>
              <a:gd name="connsiteX6" fmla="*/ 1790063 w 1857062"/>
              <a:gd name="connsiteY6" fmla="*/ 0 h 599000"/>
              <a:gd name="connsiteX7" fmla="*/ 1802342 w 1857062"/>
              <a:gd name="connsiteY7" fmla="*/ 48667 h 599000"/>
              <a:gd name="connsiteX8" fmla="*/ 1820686 w 1857062"/>
              <a:gd name="connsiteY8" fmla="*/ 98761 h 599000"/>
              <a:gd name="connsiteX9" fmla="*/ 1841853 w 1857062"/>
              <a:gd name="connsiteY9" fmla="*/ 150972 h 599000"/>
              <a:gd name="connsiteX10" fmla="*/ 1840442 w 1857062"/>
              <a:gd name="connsiteY10" fmla="*/ 222939 h 599000"/>
              <a:gd name="connsiteX11" fmla="*/ 1453092 w 1857062"/>
              <a:gd name="connsiteY11" fmla="*/ 599000 h 599000"/>
              <a:gd name="connsiteX12" fmla="*/ 33161 w 1857062"/>
              <a:gd name="connsiteY12" fmla="*/ 599000 h 599000"/>
              <a:gd name="connsiteX0" fmla="*/ 33161 w 1848021"/>
              <a:gd name="connsiteY0" fmla="*/ 599000 h 599000"/>
              <a:gd name="connsiteX1" fmla="*/ 58561 w 1848021"/>
              <a:gd name="connsiteY1" fmla="*/ 510805 h 599000"/>
              <a:gd name="connsiteX2" fmla="*/ 88264 w 1848021"/>
              <a:gd name="connsiteY2" fmla="*/ 466725 h 599000"/>
              <a:gd name="connsiteX3" fmla="*/ 37602 w 1848021"/>
              <a:gd name="connsiteY3" fmla="*/ 424193 h 599000"/>
              <a:gd name="connsiteX4" fmla="*/ 0 w 1848021"/>
              <a:gd name="connsiteY4" fmla="*/ 317130 h 599000"/>
              <a:gd name="connsiteX5" fmla="*/ 1456619 w 1848021"/>
              <a:gd name="connsiteY5" fmla="*/ 320305 h 599000"/>
              <a:gd name="connsiteX6" fmla="*/ 1790063 w 1848021"/>
              <a:gd name="connsiteY6" fmla="*/ 0 h 599000"/>
              <a:gd name="connsiteX7" fmla="*/ 1802342 w 1848021"/>
              <a:gd name="connsiteY7" fmla="*/ 48667 h 599000"/>
              <a:gd name="connsiteX8" fmla="*/ 1820686 w 1848021"/>
              <a:gd name="connsiteY8" fmla="*/ 98761 h 599000"/>
              <a:gd name="connsiteX9" fmla="*/ 1841853 w 1848021"/>
              <a:gd name="connsiteY9" fmla="*/ 150972 h 599000"/>
              <a:gd name="connsiteX10" fmla="*/ 1827742 w 1848021"/>
              <a:gd name="connsiteY10" fmla="*/ 207064 h 599000"/>
              <a:gd name="connsiteX11" fmla="*/ 1453092 w 1848021"/>
              <a:gd name="connsiteY11" fmla="*/ 599000 h 599000"/>
              <a:gd name="connsiteX12" fmla="*/ 33161 w 1848021"/>
              <a:gd name="connsiteY12" fmla="*/ 599000 h 599000"/>
              <a:gd name="connsiteX0" fmla="*/ 33161 w 1848021"/>
              <a:gd name="connsiteY0" fmla="*/ 599000 h 599000"/>
              <a:gd name="connsiteX1" fmla="*/ 58561 w 1848021"/>
              <a:gd name="connsiteY1" fmla="*/ 510805 h 599000"/>
              <a:gd name="connsiteX2" fmla="*/ 88264 w 1848021"/>
              <a:gd name="connsiteY2" fmla="*/ 466725 h 599000"/>
              <a:gd name="connsiteX3" fmla="*/ 37602 w 1848021"/>
              <a:gd name="connsiteY3" fmla="*/ 424193 h 599000"/>
              <a:gd name="connsiteX4" fmla="*/ 0 w 1848021"/>
              <a:gd name="connsiteY4" fmla="*/ 317130 h 599000"/>
              <a:gd name="connsiteX5" fmla="*/ 1456619 w 1848021"/>
              <a:gd name="connsiteY5" fmla="*/ 320305 h 599000"/>
              <a:gd name="connsiteX6" fmla="*/ 1790063 w 1848021"/>
              <a:gd name="connsiteY6" fmla="*/ 0 h 599000"/>
              <a:gd name="connsiteX7" fmla="*/ 1811867 w 1848021"/>
              <a:gd name="connsiteY7" fmla="*/ 48667 h 599000"/>
              <a:gd name="connsiteX8" fmla="*/ 1820686 w 1848021"/>
              <a:gd name="connsiteY8" fmla="*/ 98761 h 599000"/>
              <a:gd name="connsiteX9" fmla="*/ 1841853 w 1848021"/>
              <a:gd name="connsiteY9" fmla="*/ 150972 h 599000"/>
              <a:gd name="connsiteX10" fmla="*/ 1827742 w 1848021"/>
              <a:gd name="connsiteY10" fmla="*/ 207064 h 599000"/>
              <a:gd name="connsiteX11" fmla="*/ 1453092 w 1848021"/>
              <a:gd name="connsiteY11" fmla="*/ 599000 h 599000"/>
              <a:gd name="connsiteX12" fmla="*/ 33161 w 1848021"/>
              <a:gd name="connsiteY12" fmla="*/ 599000 h 599000"/>
              <a:gd name="connsiteX0" fmla="*/ 40977 w 1848021"/>
              <a:gd name="connsiteY0" fmla="*/ 571646 h 599000"/>
              <a:gd name="connsiteX1" fmla="*/ 58561 w 1848021"/>
              <a:gd name="connsiteY1" fmla="*/ 510805 h 599000"/>
              <a:gd name="connsiteX2" fmla="*/ 88264 w 1848021"/>
              <a:gd name="connsiteY2" fmla="*/ 466725 h 599000"/>
              <a:gd name="connsiteX3" fmla="*/ 37602 w 1848021"/>
              <a:gd name="connsiteY3" fmla="*/ 424193 h 599000"/>
              <a:gd name="connsiteX4" fmla="*/ 0 w 1848021"/>
              <a:gd name="connsiteY4" fmla="*/ 317130 h 599000"/>
              <a:gd name="connsiteX5" fmla="*/ 1456619 w 1848021"/>
              <a:gd name="connsiteY5" fmla="*/ 320305 h 599000"/>
              <a:gd name="connsiteX6" fmla="*/ 1790063 w 1848021"/>
              <a:gd name="connsiteY6" fmla="*/ 0 h 599000"/>
              <a:gd name="connsiteX7" fmla="*/ 1811867 w 1848021"/>
              <a:gd name="connsiteY7" fmla="*/ 48667 h 599000"/>
              <a:gd name="connsiteX8" fmla="*/ 1820686 w 1848021"/>
              <a:gd name="connsiteY8" fmla="*/ 98761 h 599000"/>
              <a:gd name="connsiteX9" fmla="*/ 1841853 w 1848021"/>
              <a:gd name="connsiteY9" fmla="*/ 150972 h 599000"/>
              <a:gd name="connsiteX10" fmla="*/ 1827742 w 1848021"/>
              <a:gd name="connsiteY10" fmla="*/ 207064 h 599000"/>
              <a:gd name="connsiteX11" fmla="*/ 1453092 w 1848021"/>
              <a:gd name="connsiteY11" fmla="*/ 599000 h 599000"/>
              <a:gd name="connsiteX12" fmla="*/ 40977 w 1848021"/>
              <a:gd name="connsiteY12" fmla="*/ 571646 h 599000"/>
              <a:gd name="connsiteX0" fmla="*/ 40977 w 1859040"/>
              <a:gd name="connsiteY0" fmla="*/ 571646 h 571646"/>
              <a:gd name="connsiteX1" fmla="*/ 58561 w 1859040"/>
              <a:gd name="connsiteY1" fmla="*/ 510805 h 571646"/>
              <a:gd name="connsiteX2" fmla="*/ 88264 w 1859040"/>
              <a:gd name="connsiteY2" fmla="*/ 466725 h 571646"/>
              <a:gd name="connsiteX3" fmla="*/ 37602 w 1859040"/>
              <a:gd name="connsiteY3" fmla="*/ 424193 h 571646"/>
              <a:gd name="connsiteX4" fmla="*/ 0 w 1859040"/>
              <a:gd name="connsiteY4" fmla="*/ 317130 h 571646"/>
              <a:gd name="connsiteX5" fmla="*/ 1456619 w 1859040"/>
              <a:gd name="connsiteY5" fmla="*/ 320305 h 571646"/>
              <a:gd name="connsiteX6" fmla="*/ 1790063 w 1859040"/>
              <a:gd name="connsiteY6" fmla="*/ 0 h 571646"/>
              <a:gd name="connsiteX7" fmla="*/ 1811867 w 1859040"/>
              <a:gd name="connsiteY7" fmla="*/ 48667 h 571646"/>
              <a:gd name="connsiteX8" fmla="*/ 1820686 w 1859040"/>
              <a:gd name="connsiteY8" fmla="*/ 98761 h 571646"/>
              <a:gd name="connsiteX9" fmla="*/ 1841853 w 1859040"/>
              <a:gd name="connsiteY9" fmla="*/ 150972 h 571646"/>
              <a:gd name="connsiteX10" fmla="*/ 1827742 w 1859040"/>
              <a:gd name="connsiteY10" fmla="*/ 207064 h 571646"/>
              <a:gd name="connsiteX11" fmla="*/ 1453092 w 1859040"/>
              <a:gd name="connsiteY11" fmla="*/ 567739 h 571646"/>
              <a:gd name="connsiteX12" fmla="*/ 40977 w 1859040"/>
              <a:gd name="connsiteY12" fmla="*/ 571646 h 571646"/>
              <a:gd name="connsiteX0" fmla="*/ 40977 w 1827742"/>
              <a:gd name="connsiteY0" fmla="*/ 571646 h 571646"/>
              <a:gd name="connsiteX1" fmla="*/ 58561 w 1827742"/>
              <a:gd name="connsiteY1" fmla="*/ 510805 h 571646"/>
              <a:gd name="connsiteX2" fmla="*/ 88264 w 1827742"/>
              <a:gd name="connsiteY2" fmla="*/ 466725 h 571646"/>
              <a:gd name="connsiteX3" fmla="*/ 37602 w 1827742"/>
              <a:gd name="connsiteY3" fmla="*/ 424193 h 571646"/>
              <a:gd name="connsiteX4" fmla="*/ 0 w 1827742"/>
              <a:gd name="connsiteY4" fmla="*/ 317130 h 571646"/>
              <a:gd name="connsiteX5" fmla="*/ 1456619 w 1827742"/>
              <a:gd name="connsiteY5" fmla="*/ 320305 h 571646"/>
              <a:gd name="connsiteX6" fmla="*/ 1790063 w 1827742"/>
              <a:gd name="connsiteY6" fmla="*/ 0 h 571646"/>
              <a:gd name="connsiteX7" fmla="*/ 1811867 w 1827742"/>
              <a:gd name="connsiteY7" fmla="*/ 48667 h 571646"/>
              <a:gd name="connsiteX8" fmla="*/ 1820686 w 1827742"/>
              <a:gd name="connsiteY8" fmla="*/ 98761 h 571646"/>
              <a:gd name="connsiteX9" fmla="*/ 1827742 w 1827742"/>
              <a:gd name="connsiteY9" fmla="*/ 207064 h 571646"/>
              <a:gd name="connsiteX10" fmla="*/ 1453092 w 1827742"/>
              <a:gd name="connsiteY10" fmla="*/ 567739 h 571646"/>
              <a:gd name="connsiteX11" fmla="*/ 40977 w 1827742"/>
              <a:gd name="connsiteY11" fmla="*/ 571646 h 571646"/>
              <a:gd name="connsiteX0" fmla="*/ 40977 w 1839465"/>
              <a:gd name="connsiteY0" fmla="*/ 571646 h 571646"/>
              <a:gd name="connsiteX1" fmla="*/ 58561 w 1839465"/>
              <a:gd name="connsiteY1" fmla="*/ 510805 h 571646"/>
              <a:gd name="connsiteX2" fmla="*/ 88264 w 1839465"/>
              <a:gd name="connsiteY2" fmla="*/ 466725 h 571646"/>
              <a:gd name="connsiteX3" fmla="*/ 37602 w 1839465"/>
              <a:gd name="connsiteY3" fmla="*/ 424193 h 571646"/>
              <a:gd name="connsiteX4" fmla="*/ 0 w 1839465"/>
              <a:gd name="connsiteY4" fmla="*/ 317130 h 571646"/>
              <a:gd name="connsiteX5" fmla="*/ 1456619 w 1839465"/>
              <a:gd name="connsiteY5" fmla="*/ 320305 h 571646"/>
              <a:gd name="connsiteX6" fmla="*/ 1790063 w 1839465"/>
              <a:gd name="connsiteY6" fmla="*/ 0 h 571646"/>
              <a:gd name="connsiteX7" fmla="*/ 1811867 w 1839465"/>
              <a:gd name="connsiteY7" fmla="*/ 48667 h 571646"/>
              <a:gd name="connsiteX8" fmla="*/ 1820686 w 1839465"/>
              <a:gd name="connsiteY8" fmla="*/ 98761 h 571646"/>
              <a:gd name="connsiteX9" fmla="*/ 1839465 w 1839465"/>
              <a:gd name="connsiteY9" fmla="*/ 195341 h 571646"/>
              <a:gd name="connsiteX10" fmla="*/ 1453092 w 1839465"/>
              <a:gd name="connsiteY10" fmla="*/ 567739 h 571646"/>
              <a:gd name="connsiteX11" fmla="*/ 40977 w 1839465"/>
              <a:gd name="connsiteY11" fmla="*/ 571646 h 571646"/>
              <a:gd name="connsiteX0" fmla="*/ 40977 w 1839510"/>
              <a:gd name="connsiteY0" fmla="*/ 571646 h 571646"/>
              <a:gd name="connsiteX1" fmla="*/ 58561 w 1839510"/>
              <a:gd name="connsiteY1" fmla="*/ 510805 h 571646"/>
              <a:gd name="connsiteX2" fmla="*/ 88264 w 1839510"/>
              <a:gd name="connsiteY2" fmla="*/ 466725 h 571646"/>
              <a:gd name="connsiteX3" fmla="*/ 37602 w 1839510"/>
              <a:gd name="connsiteY3" fmla="*/ 424193 h 571646"/>
              <a:gd name="connsiteX4" fmla="*/ 0 w 1839510"/>
              <a:gd name="connsiteY4" fmla="*/ 317130 h 571646"/>
              <a:gd name="connsiteX5" fmla="*/ 1456619 w 1839510"/>
              <a:gd name="connsiteY5" fmla="*/ 320305 h 571646"/>
              <a:gd name="connsiteX6" fmla="*/ 1790063 w 1839510"/>
              <a:gd name="connsiteY6" fmla="*/ 0 h 571646"/>
              <a:gd name="connsiteX7" fmla="*/ 1811867 w 1839510"/>
              <a:gd name="connsiteY7" fmla="*/ 48667 h 571646"/>
              <a:gd name="connsiteX8" fmla="*/ 1820686 w 1839510"/>
              <a:gd name="connsiteY8" fmla="*/ 98761 h 571646"/>
              <a:gd name="connsiteX9" fmla="*/ 1839465 w 1839510"/>
              <a:gd name="connsiteY9" fmla="*/ 195341 h 571646"/>
              <a:gd name="connsiteX10" fmla="*/ 1453092 w 1839510"/>
              <a:gd name="connsiteY10" fmla="*/ 567739 h 571646"/>
              <a:gd name="connsiteX11" fmla="*/ 40977 w 1839510"/>
              <a:gd name="connsiteY11" fmla="*/ 571646 h 571646"/>
              <a:gd name="connsiteX0" fmla="*/ 40977 w 1857683"/>
              <a:gd name="connsiteY0" fmla="*/ 571646 h 571646"/>
              <a:gd name="connsiteX1" fmla="*/ 58561 w 1857683"/>
              <a:gd name="connsiteY1" fmla="*/ 510805 h 571646"/>
              <a:gd name="connsiteX2" fmla="*/ 88264 w 1857683"/>
              <a:gd name="connsiteY2" fmla="*/ 466725 h 571646"/>
              <a:gd name="connsiteX3" fmla="*/ 37602 w 1857683"/>
              <a:gd name="connsiteY3" fmla="*/ 424193 h 571646"/>
              <a:gd name="connsiteX4" fmla="*/ 0 w 1857683"/>
              <a:gd name="connsiteY4" fmla="*/ 317130 h 571646"/>
              <a:gd name="connsiteX5" fmla="*/ 1456619 w 1857683"/>
              <a:gd name="connsiteY5" fmla="*/ 320305 h 571646"/>
              <a:gd name="connsiteX6" fmla="*/ 1790063 w 1857683"/>
              <a:gd name="connsiteY6" fmla="*/ 0 h 571646"/>
              <a:gd name="connsiteX7" fmla="*/ 1811867 w 1857683"/>
              <a:gd name="connsiteY7" fmla="*/ 48667 h 571646"/>
              <a:gd name="connsiteX8" fmla="*/ 1820686 w 1857683"/>
              <a:gd name="connsiteY8" fmla="*/ 98761 h 571646"/>
              <a:gd name="connsiteX9" fmla="*/ 1839465 w 1857683"/>
              <a:gd name="connsiteY9" fmla="*/ 195341 h 571646"/>
              <a:gd name="connsiteX10" fmla="*/ 1453092 w 1857683"/>
              <a:gd name="connsiteY10" fmla="*/ 567739 h 571646"/>
              <a:gd name="connsiteX11" fmla="*/ 40977 w 1857683"/>
              <a:gd name="connsiteY11" fmla="*/ 571646 h 571646"/>
              <a:gd name="connsiteX0" fmla="*/ 40977 w 1839583"/>
              <a:gd name="connsiteY0" fmla="*/ 571646 h 571646"/>
              <a:gd name="connsiteX1" fmla="*/ 58561 w 1839583"/>
              <a:gd name="connsiteY1" fmla="*/ 510805 h 571646"/>
              <a:gd name="connsiteX2" fmla="*/ 88264 w 1839583"/>
              <a:gd name="connsiteY2" fmla="*/ 466725 h 571646"/>
              <a:gd name="connsiteX3" fmla="*/ 37602 w 1839583"/>
              <a:gd name="connsiteY3" fmla="*/ 424193 h 571646"/>
              <a:gd name="connsiteX4" fmla="*/ 0 w 1839583"/>
              <a:gd name="connsiteY4" fmla="*/ 317130 h 571646"/>
              <a:gd name="connsiteX5" fmla="*/ 1456619 w 1839583"/>
              <a:gd name="connsiteY5" fmla="*/ 320305 h 571646"/>
              <a:gd name="connsiteX6" fmla="*/ 1790063 w 1839583"/>
              <a:gd name="connsiteY6" fmla="*/ 0 h 571646"/>
              <a:gd name="connsiteX7" fmla="*/ 1811867 w 1839583"/>
              <a:gd name="connsiteY7" fmla="*/ 48667 h 571646"/>
              <a:gd name="connsiteX8" fmla="*/ 1820686 w 1839583"/>
              <a:gd name="connsiteY8" fmla="*/ 98761 h 571646"/>
              <a:gd name="connsiteX9" fmla="*/ 1839465 w 1839583"/>
              <a:gd name="connsiteY9" fmla="*/ 195341 h 571646"/>
              <a:gd name="connsiteX10" fmla="*/ 1453092 w 1839583"/>
              <a:gd name="connsiteY10" fmla="*/ 567739 h 571646"/>
              <a:gd name="connsiteX11" fmla="*/ 40977 w 1839583"/>
              <a:gd name="connsiteY11" fmla="*/ 571646 h 571646"/>
              <a:gd name="connsiteX0" fmla="*/ 40977 w 1831772"/>
              <a:gd name="connsiteY0" fmla="*/ 571646 h 571646"/>
              <a:gd name="connsiteX1" fmla="*/ 58561 w 1831772"/>
              <a:gd name="connsiteY1" fmla="*/ 510805 h 571646"/>
              <a:gd name="connsiteX2" fmla="*/ 88264 w 1831772"/>
              <a:gd name="connsiteY2" fmla="*/ 466725 h 571646"/>
              <a:gd name="connsiteX3" fmla="*/ 37602 w 1831772"/>
              <a:gd name="connsiteY3" fmla="*/ 424193 h 571646"/>
              <a:gd name="connsiteX4" fmla="*/ 0 w 1831772"/>
              <a:gd name="connsiteY4" fmla="*/ 317130 h 571646"/>
              <a:gd name="connsiteX5" fmla="*/ 1456619 w 1831772"/>
              <a:gd name="connsiteY5" fmla="*/ 320305 h 571646"/>
              <a:gd name="connsiteX6" fmla="*/ 1790063 w 1831772"/>
              <a:gd name="connsiteY6" fmla="*/ 0 h 571646"/>
              <a:gd name="connsiteX7" fmla="*/ 1811867 w 1831772"/>
              <a:gd name="connsiteY7" fmla="*/ 48667 h 571646"/>
              <a:gd name="connsiteX8" fmla="*/ 1820686 w 1831772"/>
              <a:gd name="connsiteY8" fmla="*/ 98761 h 571646"/>
              <a:gd name="connsiteX9" fmla="*/ 1831650 w 1831772"/>
              <a:gd name="connsiteY9" fmla="*/ 175803 h 571646"/>
              <a:gd name="connsiteX10" fmla="*/ 1453092 w 1831772"/>
              <a:gd name="connsiteY10" fmla="*/ 567739 h 571646"/>
              <a:gd name="connsiteX11" fmla="*/ 40977 w 1831772"/>
              <a:gd name="connsiteY11" fmla="*/ 571646 h 571646"/>
              <a:gd name="connsiteX0" fmla="*/ 40977 w 1842273"/>
              <a:gd name="connsiteY0" fmla="*/ 571646 h 571646"/>
              <a:gd name="connsiteX1" fmla="*/ 58561 w 1842273"/>
              <a:gd name="connsiteY1" fmla="*/ 510805 h 571646"/>
              <a:gd name="connsiteX2" fmla="*/ 88264 w 1842273"/>
              <a:gd name="connsiteY2" fmla="*/ 466725 h 571646"/>
              <a:gd name="connsiteX3" fmla="*/ 37602 w 1842273"/>
              <a:gd name="connsiteY3" fmla="*/ 424193 h 571646"/>
              <a:gd name="connsiteX4" fmla="*/ 0 w 1842273"/>
              <a:gd name="connsiteY4" fmla="*/ 317130 h 571646"/>
              <a:gd name="connsiteX5" fmla="*/ 1456619 w 1842273"/>
              <a:gd name="connsiteY5" fmla="*/ 320305 h 571646"/>
              <a:gd name="connsiteX6" fmla="*/ 1790063 w 1842273"/>
              <a:gd name="connsiteY6" fmla="*/ 0 h 571646"/>
              <a:gd name="connsiteX7" fmla="*/ 1811867 w 1842273"/>
              <a:gd name="connsiteY7" fmla="*/ 48667 h 571646"/>
              <a:gd name="connsiteX8" fmla="*/ 1820686 w 1842273"/>
              <a:gd name="connsiteY8" fmla="*/ 98761 h 571646"/>
              <a:gd name="connsiteX9" fmla="*/ 1831650 w 1842273"/>
              <a:gd name="connsiteY9" fmla="*/ 175803 h 571646"/>
              <a:gd name="connsiteX10" fmla="*/ 1453092 w 1842273"/>
              <a:gd name="connsiteY10" fmla="*/ 567739 h 571646"/>
              <a:gd name="connsiteX11" fmla="*/ 40977 w 1842273"/>
              <a:gd name="connsiteY11" fmla="*/ 571646 h 571646"/>
              <a:gd name="connsiteX0" fmla="*/ 40977 w 1835510"/>
              <a:gd name="connsiteY0" fmla="*/ 571646 h 571646"/>
              <a:gd name="connsiteX1" fmla="*/ 58561 w 1835510"/>
              <a:gd name="connsiteY1" fmla="*/ 510805 h 571646"/>
              <a:gd name="connsiteX2" fmla="*/ 88264 w 1835510"/>
              <a:gd name="connsiteY2" fmla="*/ 466725 h 571646"/>
              <a:gd name="connsiteX3" fmla="*/ 37602 w 1835510"/>
              <a:gd name="connsiteY3" fmla="*/ 424193 h 571646"/>
              <a:gd name="connsiteX4" fmla="*/ 0 w 1835510"/>
              <a:gd name="connsiteY4" fmla="*/ 317130 h 571646"/>
              <a:gd name="connsiteX5" fmla="*/ 1456619 w 1835510"/>
              <a:gd name="connsiteY5" fmla="*/ 320305 h 571646"/>
              <a:gd name="connsiteX6" fmla="*/ 1790063 w 1835510"/>
              <a:gd name="connsiteY6" fmla="*/ 0 h 571646"/>
              <a:gd name="connsiteX7" fmla="*/ 1811867 w 1835510"/>
              <a:gd name="connsiteY7" fmla="*/ 48667 h 571646"/>
              <a:gd name="connsiteX8" fmla="*/ 1820686 w 1835510"/>
              <a:gd name="connsiteY8" fmla="*/ 98761 h 571646"/>
              <a:gd name="connsiteX9" fmla="*/ 1831650 w 1835510"/>
              <a:gd name="connsiteY9" fmla="*/ 175803 h 571646"/>
              <a:gd name="connsiteX10" fmla="*/ 1453092 w 1835510"/>
              <a:gd name="connsiteY10" fmla="*/ 567739 h 571646"/>
              <a:gd name="connsiteX11" fmla="*/ 40977 w 1835510"/>
              <a:gd name="connsiteY11" fmla="*/ 571646 h 571646"/>
              <a:gd name="connsiteX0" fmla="*/ 40977 w 1835510"/>
              <a:gd name="connsiteY0" fmla="*/ 594096 h 594096"/>
              <a:gd name="connsiteX1" fmla="*/ 58561 w 1835510"/>
              <a:gd name="connsiteY1" fmla="*/ 533255 h 594096"/>
              <a:gd name="connsiteX2" fmla="*/ 88264 w 1835510"/>
              <a:gd name="connsiteY2" fmla="*/ 489175 h 594096"/>
              <a:gd name="connsiteX3" fmla="*/ 37602 w 1835510"/>
              <a:gd name="connsiteY3" fmla="*/ 446643 h 594096"/>
              <a:gd name="connsiteX4" fmla="*/ 0 w 1835510"/>
              <a:gd name="connsiteY4" fmla="*/ 339580 h 594096"/>
              <a:gd name="connsiteX5" fmla="*/ 1456619 w 1835510"/>
              <a:gd name="connsiteY5" fmla="*/ 342755 h 594096"/>
              <a:gd name="connsiteX6" fmla="*/ 1815719 w 1835510"/>
              <a:gd name="connsiteY6" fmla="*/ 0 h 594096"/>
              <a:gd name="connsiteX7" fmla="*/ 1811867 w 1835510"/>
              <a:gd name="connsiteY7" fmla="*/ 71117 h 594096"/>
              <a:gd name="connsiteX8" fmla="*/ 1820686 w 1835510"/>
              <a:gd name="connsiteY8" fmla="*/ 121211 h 594096"/>
              <a:gd name="connsiteX9" fmla="*/ 1831650 w 1835510"/>
              <a:gd name="connsiteY9" fmla="*/ 198253 h 594096"/>
              <a:gd name="connsiteX10" fmla="*/ 1453092 w 1835510"/>
              <a:gd name="connsiteY10" fmla="*/ 590189 h 594096"/>
              <a:gd name="connsiteX11" fmla="*/ 40977 w 1835510"/>
              <a:gd name="connsiteY11" fmla="*/ 594096 h 594096"/>
              <a:gd name="connsiteX0" fmla="*/ 40977 w 1837548"/>
              <a:gd name="connsiteY0" fmla="*/ 594096 h 594096"/>
              <a:gd name="connsiteX1" fmla="*/ 58561 w 1837548"/>
              <a:gd name="connsiteY1" fmla="*/ 533255 h 594096"/>
              <a:gd name="connsiteX2" fmla="*/ 88264 w 1837548"/>
              <a:gd name="connsiteY2" fmla="*/ 489175 h 594096"/>
              <a:gd name="connsiteX3" fmla="*/ 37602 w 1837548"/>
              <a:gd name="connsiteY3" fmla="*/ 446643 h 594096"/>
              <a:gd name="connsiteX4" fmla="*/ 0 w 1837548"/>
              <a:gd name="connsiteY4" fmla="*/ 339580 h 594096"/>
              <a:gd name="connsiteX5" fmla="*/ 1456619 w 1837548"/>
              <a:gd name="connsiteY5" fmla="*/ 342755 h 594096"/>
              <a:gd name="connsiteX6" fmla="*/ 1815719 w 1837548"/>
              <a:gd name="connsiteY6" fmla="*/ 0 h 594096"/>
              <a:gd name="connsiteX7" fmla="*/ 1837523 w 1837548"/>
              <a:gd name="connsiteY7" fmla="*/ 80738 h 594096"/>
              <a:gd name="connsiteX8" fmla="*/ 1820686 w 1837548"/>
              <a:gd name="connsiteY8" fmla="*/ 121211 h 594096"/>
              <a:gd name="connsiteX9" fmla="*/ 1831650 w 1837548"/>
              <a:gd name="connsiteY9" fmla="*/ 198253 h 594096"/>
              <a:gd name="connsiteX10" fmla="*/ 1453092 w 1837548"/>
              <a:gd name="connsiteY10" fmla="*/ 590189 h 594096"/>
              <a:gd name="connsiteX11" fmla="*/ 40977 w 1837548"/>
              <a:gd name="connsiteY11" fmla="*/ 594096 h 594096"/>
              <a:gd name="connsiteX0" fmla="*/ 40977 w 1845553"/>
              <a:gd name="connsiteY0" fmla="*/ 594096 h 594096"/>
              <a:gd name="connsiteX1" fmla="*/ 58561 w 1845553"/>
              <a:gd name="connsiteY1" fmla="*/ 533255 h 594096"/>
              <a:gd name="connsiteX2" fmla="*/ 88264 w 1845553"/>
              <a:gd name="connsiteY2" fmla="*/ 489175 h 594096"/>
              <a:gd name="connsiteX3" fmla="*/ 37602 w 1845553"/>
              <a:gd name="connsiteY3" fmla="*/ 446643 h 594096"/>
              <a:gd name="connsiteX4" fmla="*/ 0 w 1845553"/>
              <a:gd name="connsiteY4" fmla="*/ 339580 h 594096"/>
              <a:gd name="connsiteX5" fmla="*/ 1456619 w 1845553"/>
              <a:gd name="connsiteY5" fmla="*/ 342755 h 594096"/>
              <a:gd name="connsiteX6" fmla="*/ 1815719 w 1845553"/>
              <a:gd name="connsiteY6" fmla="*/ 0 h 594096"/>
              <a:gd name="connsiteX7" fmla="*/ 1837523 w 1845553"/>
              <a:gd name="connsiteY7" fmla="*/ 80738 h 594096"/>
              <a:gd name="connsiteX8" fmla="*/ 1843135 w 1845553"/>
              <a:gd name="connsiteY8" fmla="*/ 134040 h 594096"/>
              <a:gd name="connsiteX9" fmla="*/ 1831650 w 1845553"/>
              <a:gd name="connsiteY9" fmla="*/ 198253 h 594096"/>
              <a:gd name="connsiteX10" fmla="*/ 1453092 w 1845553"/>
              <a:gd name="connsiteY10" fmla="*/ 590189 h 594096"/>
              <a:gd name="connsiteX11" fmla="*/ 40977 w 1845553"/>
              <a:gd name="connsiteY11" fmla="*/ 594096 h 594096"/>
              <a:gd name="connsiteX0" fmla="*/ 40977 w 1843135"/>
              <a:gd name="connsiteY0" fmla="*/ 594096 h 594096"/>
              <a:gd name="connsiteX1" fmla="*/ 58561 w 1843135"/>
              <a:gd name="connsiteY1" fmla="*/ 533255 h 594096"/>
              <a:gd name="connsiteX2" fmla="*/ 88264 w 1843135"/>
              <a:gd name="connsiteY2" fmla="*/ 489175 h 594096"/>
              <a:gd name="connsiteX3" fmla="*/ 37602 w 1843135"/>
              <a:gd name="connsiteY3" fmla="*/ 446643 h 594096"/>
              <a:gd name="connsiteX4" fmla="*/ 0 w 1843135"/>
              <a:gd name="connsiteY4" fmla="*/ 339580 h 594096"/>
              <a:gd name="connsiteX5" fmla="*/ 1456619 w 1843135"/>
              <a:gd name="connsiteY5" fmla="*/ 342755 h 594096"/>
              <a:gd name="connsiteX6" fmla="*/ 1815719 w 1843135"/>
              <a:gd name="connsiteY6" fmla="*/ 0 h 594096"/>
              <a:gd name="connsiteX7" fmla="*/ 1837523 w 1843135"/>
              <a:gd name="connsiteY7" fmla="*/ 80738 h 594096"/>
              <a:gd name="connsiteX8" fmla="*/ 1843135 w 1843135"/>
              <a:gd name="connsiteY8" fmla="*/ 134040 h 594096"/>
              <a:gd name="connsiteX9" fmla="*/ 1831650 w 1843135"/>
              <a:gd name="connsiteY9" fmla="*/ 198253 h 594096"/>
              <a:gd name="connsiteX10" fmla="*/ 1453092 w 1843135"/>
              <a:gd name="connsiteY10" fmla="*/ 590189 h 594096"/>
              <a:gd name="connsiteX11" fmla="*/ 40977 w 1843135"/>
              <a:gd name="connsiteY11" fmla="*/ 594096 h 594096"/>
              <a:gd name="connsiteX0" fmla="*/ 40977 w 1843135"/>
              <a:gd name="connsiteY0" fmla="*/ 594096 h 594096"/>
              <a:gd name="connsiteX1" fmla="*/ 32905 w 1843135"/>
              <a:gd name="connsiteY1" fmla="*/ 520427 h 594096"/>
              <a:gd name="connsiteX2" fmla="*/ 88264 w 1843135"/>
              <a:gd name="connsiteY2" fmla="*/ 489175 h 594096"/>
              <a:gd name="connsiteX3" fmla="*/ 37602 w 1843135"/>
              <a:gd name="connsiteY3" fmla="*/ 446643 h 594096"/>
              <a:gd name="connsiteX4" fmla="*/ 0 w 1843135"/>
              <a:gd name="connsiteY4" fmla="*/ 339580 h 594096"/>
              <a:gd name="connsiteX5" fmla="*/ 1456619 w 1843135"/>
              <a:gd name="connsiteY5" fmla="*/ 342755 h 594096"/>
              <a:gd name="connsiteX6" fmla="*/ 1815719 w 1843135"/>
              <a:gd name="connsiteY6" fmla="*/ 0 h 594096"/>
              <a:gd name="connsiteX7" fmla="*/ 1837523 w 1843135"/>
              <a:gd name="connsiteY7" fmla="*/ 80738 h 594096"/>
              <a:gd name="connsiteX8" fmla="*/ 1843135 w 1843135"/>
              <a:gd name="connsiteY8" fmla="*/ 134040 h 594096"/>
              <a:gd name="connsiteX9" fmla="*/ 1831650 w 1843135"/>
              <a:gd name="connsiteY9" fmla="*/ 198253 h 594096"/>
              <a:gd name="connsiteX10" fmla="*/ 1453092 w 1843135"/>
              <a:gd name="connsiteY10" fmla="*/ 590189 h 594096"/>
              <a:gd name="connsiteX11" fmla="*/ 40977 w 1843135"/>
              <a:gd name="connsiteY11" fmla="*/ 594096 h 594096"/>
              <a:gd name="connsiteX0" fmla="*/ 40977 w 1843135"/>
              <a:gd name="connsiteY0" fmla="*/ 594096 h 594096"/>
              <a:gd name="connsiteX1" fmla="*/ 32905 w 1843135"/>
              <a:gd name="connsiteY1" fmla="*/ 520427 h 594096"/>
              <a:gd name="connsiteX2" fmla="*/ 56194 w 1843135"/>
              <a:gd name="connsiteY2" fmla="*/ 476346 h 594096"/>
              <a:gd name="connsiteX3" fmla="*/ 37602 w 1843135"/>
              <a:gd name="connsiteY3" fmla="*/ 446643 h 594096"/>
              <a:gd name="connsiteX4" fmla="*/ 0 w 1843135"/>
              <a:gd name="connsiteY4" fmla="*/ 339580 h 594096"/>
              <a:gd name="connsiteX5" fmla="*/ 1456619 w 1843135"/>
              <a:gd name="connsiteY5" fmla="*/ 342755 h 594096"/>
              <a:gd name="connsiteX6" fmla="*/ 1815719 w 1843135"/>
              <a:gd name="connsiteY6" fmla="*/ 0 h 594096"/>
              <a:gd name="connsiteX7" fmla="*/ 1837523 w 1843135"/>
              <a:gd name="connsiteY7" fmla="*/ 80738 h 594096"/>
              <a:gd name="connsiteX8" fmla="*/ 1843135 w 1843135"/>
              <a:gd name="connsiteY8" fmla="*/ 134040 h 594096"/>
              <a:gd name="connsiteX9" fmla="*/ 1831650 w 1843135"/>
              <a:gd name="connsiteY9" fmla="*/ 198253 h 594096"/>
              <a:gd name="connsiteX10" fmla="*/ 1453092 w 1843135"/>
              <a:gd name="connsiteY10" fmla="*/ 590189 h 594096"/>
              <a:gd name="connsiteX11" fmla="*/ 40977 w 1843135"/>
              <a:gd name="connsiteY11" fmla="*/ 594096 h 594096"/>
              <a:gd name="connsiteX0" fmla="*/ 40977 w 1843135"/>
              <a:gd name="connsiteY0" fmla="*/ 594096 h 594096"/>
              <a:gd name="connsiteX1" fmla="*/ 32905 w 1843135"/>
              <a:gd name="connsiteY1" fmla="*/ 520427 h 594096"/>
              <a:gd name="connsiteX2" fmla="*/ 56194 w 1843135"/>
              <a:gd name="connsiteY2" fmla="*/ 476346 h 594096"/>
              <a:gd name="connsiteX3" fmla="*/ 88914 w 1843135"/>
              <a:gd name="connsiteY3" fmla="*/ 398537 h 594096"/>
              <a:gd name="connsiteX4" fmla="*/ 0 w 1843135"/>
              <a:gd name="connsiteY4" fmla="*/ 339580 h 594096"/>
              <a:gd name="connsiteX5" fmla="*/ 1456619 w 1843135"/>
              <a:gd name="connsiteY5" fmla="*/ 342755 h 594096"/>
              <a:gd name="connsiteX6" fmla="*/ 1815719 w 1843135"/>
              <a:gd name="connsiteY6" fmla="*/ 0 h 594096"/>
              <a:gd name="connsiteX7" fmla="*/ 1837523 w 1843135"/>
              <a:gd name="connsiteY7" fmla="*/ 80738 h 594096"/>
              <a:gd name="connsiteX8" fmla="*/ 1843135 w 1843135"/>
              <a:gd name="connsiteY8" fmla="*/ 134040 h 594096"/>
              <a:gd name="connsiteX9" fmla="*/ 1831650 w 1843135"/>
              <a:gd name="connsiteY9" fmla="*/ 198253 h 594096"/>
              <a:gd name="connsiteX10" fmla="*/ 1453092 w 1843135"/>
              <a:gd name="connsiteY10" fmla="*/ 590189 h 594096"/>
              <a:gd name="connsiteX11" fmla="*/ 40977 w 1843135"/>
              <a:gd name="connsiteY11" fmla="*/ 594096 h 594096"/>
              <a:gd name="connsiteX0" fmla="*/ 8264 w 1810422"/>
              <a:gd name="connsiteY0" fmla="*/ 594096 h 594096"/>
              <a:gd name="connsiteX1" fmla="*/ 192 w 1810422"/>
              <a:gd name="connsiteY1" fmla="*/ 520427 h 594096"/>
              <a:gd name="connsiteX2" fmla="*/ 23481 w 1810422"/>
              <a:gd name="connsiteY2" fmla="*/ 476346 h 594096"/>
              <a:gd name="connsiteX3" fmla="*/ 56201 w 1810422"/>
              <a:gd name="connsiteY3" fmla="*/ 398537 h 594096"/>
              <a:gd name="connsiteX4" fmla="*/ 2564 w 1810422"/>
              <a:gd name="connsiteY4" fmla="*/ 339580 h 594096"/>
              <a:gd name="connsiteX5" fmla="*/ 1423906 w 1810422"/>
              <a:gd name="connsiteY5" fmla="*/ 342755 h 594096"/>
              <a:gd name="connsiteX6" fmla="*/ 1783006 w 1810422"/>
              <a:gd name="connsiteY6" fmla="*/ 0 h 594096"/>
              <a:gd name="connsiteX7" fmla="*/ 1804810 w 1810422"/>
              <a:gd name="connsiteY7" fmla="*/ 80738 h 594096"/>
              <a:gd name="connsiteX8" fmla="*/ 1810422 w 1810422"/>
              <a:gd name="connsiteY8" fmla="*/ 134040 h 594096"/>
              <a:gd name="connsiteX9" fmla="*/ 1798937 w 1810422"/>
              <a:gd name="connsiteY9" fmla="*/ 198253 h 594096"/>
              <a:gd name="connsiteX10" fmla="*/ 1420379 w 1810422"/>
              <a:gd name="connsiteY10" fmla="*/ 590189 h 594096"/>
              <a:gd name="connsiteX11" fmla="*/ 8264 w 1810422"/>
              <a:gd name="connsiteY11" fmla="*/ 594096 h 594096"/>
              <a:gd name="connsiteX0" fmla="*/ 8264 w 1810422"/>
              <a:gd name="connsiteY0" fmla="*/ 594096 h 594096"/>
              <a:gd name="connsiteX1" fmla="*/ 192 w 1810422"/>
              <a:gd name="connsiteY1" fmla="*/ 520427 h 594096"/>
              <a:gd name="connsiteX2" fmla="*/ 23481 w 1810422"/>
              <a:gd name="connsiteY2" fmla="*/ 476346 h 594096"/>
              <a:gd name="connsiteX3" fmla="*/ 43373 w 1810422"/>
              <a:gd name="connsiteY3" fmla="*/ 401744 h 594096"/>
              <a:gd name="connsiteX4" fmla="*/ 2564 w 1810422"/>
              <a:gd name="connsiteY4" fmla="*/ 339580 h 594096"/>
              <a:gd name="connsiteX5" fmla="*/ 1423906 w 1810422"/>
              <a:gd name="connsiteY5" fmla="*/ 342755 h 594096"/>
              <a:gd name="connsiteX6" fmla="*/ 1783006 w 1810422"/>
              <a:gd name="connsiteY6" fmla="*/ 0 h 594096"/>
              <a:gd name="connsiteX7" fmla="*/ 1804810 w 1810422"/>
              <a:gd name="connsiteY7" fmla="*/ 80738 h 594096"/>
              <a:gd name="connsiteX8" fmla="*/ 1810422 w 1810422"/>
              <a:gd name="connsiteY8" fmla="*/ 134040 h 594096"/>
              <a:gd name="connsiteX9" fmla="*/ 1798937 w 1810422"/>
              <a:gd name="connsiteY9" fmla="*/ 198253 h 594096"/>
              <a:gd name="connsiteX10" fmla="*/ 1420379 w 1810422"/>
              <a:gd name="connsiteY10" fmla="*/ 590189 h 594096"/>
              <a:gd name="connsiteX11" fmla="*/ 8264 w 1810422"/>
              <a:gd name="connsiteY11" fmla="*/ 594096 h 594096"/>
              <a:gd name="connsiteX0" fmla="*/ 8264 w 1810422"/>
              <a:gd name="connsiteY0" fmla="*/ 594096 h 594096"/>
              <a:gd name="connsiteX1" fmla="*/ 192 w 1810422"/>
              <a:gd name="connsiteY1" fmla="*/ 520427 h 594096"/>
              <a:gd name="connsiteX2" fmla="*/ 23481 w 1810422"/>
              <a:gd name="connsiteY2" fmla="*/ 476346 h 594096"/>
              <a:gd name="connsiteX3" fmla="*/ 43373 w 1810422"/>
              <a:gd name="connsiteY3" fmla="*/ 401744 h 594096"/>
              <a:gd name="connsiteX4" fmla="*/ 2564 w 1810422"/>
              <a:gd name="connsiteY4" fmla="*/ 339580 h 594096"/>
              <a:gd name="connsiteX5" fmla="*/ 1423906 w 1810422"/>
              <a:gd name="connsiteY5" fmla="*/ 342755 h 594096"/>
              <a:gd name="connsiteX6" fmla="*/ 1783006 w 1810422"/>
              <a:gd name="connsiteY6" fmla="*/ 0 h 594096"/>
              <a:gd name="connsiteX7" fmla="*/ 1804810 w 1810422"/>
              <a:gd name="connsiteY7" fmla="*/ 80738 h 594096"/>
              <a:gd name="connsiteX8" fmla="*/ 1810422 w 1810422"/>
              <a:gd name="connsiteY8" fmla="*/ 134040 h 594096"/>
              <a:gd name="connsiteX9" fmla="*/ 1798937 w 1810422"/>
              <a:gd name="connsiteY9" fmla="*/ 198253 h 594096"/>
              <a:gd name="connsiteX10" fmla="*/ 1420379 w 1810422"/>
              <a:gd name="connsiteY10" fmla="*/ 590189 h 594096"/>
              <a:gd name="connsiteX11" fmla="*/ 8264 w 1810422"/>
              <a:gd name="connsiteY11" fmla="*/ 594096 h 594096"/>
              <a:gd name="connsiteX0" fmla="*/ 5700 w 1807858"/>
              <a:gd name="connsiteY0" fmla="*/ 594096 h 594096"/>
              <a:gd name="connsiteX1" fmla="*/ 4042 w 1807858"/>
              <a:gd name="connsiteY1" fmla="*/ 530048 h 594096"/>
              <a:gd name="connsiteX2" fmla="*/ 20917 w 1807858"/>
              <a:gd name="connsiteY2" fmla="*/ 476346 h 594096"/>
              <a:gd name="connsiteX3" fmla="*/ 40809 w 1807858"/>
              <a:gd name="connsiteY3" fmla="*/ 401744 h 594096"/>
              <a:gd name="connsiteX4" fmla="*/ 0 w 1807858"/>
              <a:gd name="connsiteY4" fmla="*/ 339580 h 594096"/>
              <a:gd name="connsiteX5" fmla="*/ 1421342 w 1807858"/>
              <a:gd name="connsiteY5" fmla="*/ 342755 h 594096"/>
              <a:gd name="connsiteX6" fmla="*/ 1780442 w 1807858"/>
              <a:gd name="connsiteY6" fmla="*/ 0 h 594096"/>
              <a:gd name="connsiteX7" fmla="*/ 1802246 w 1807858"/>
              <a:gd name="connsiteY7" fmla="*/ 80738 h 594096"/>
              <a:gd name="connsiteX8" fmla="*/ 1807858 w 1807858"/>
              <a:gd name="connsiteY8" fmla="*/ 134040 h 594096"/>
              <a:gd name="connsiteX9" fmla="*/ 1796373 w 1807858"/>
              <a:gd name="connsiteY9" fmla="*/ 198253 h 594096"/>
              <a:gd name="connsiteX10" fmla="*/ 1417815 w 1807858"/>
              <a:gd name="connsiteY10" fmla="*/ 590189 h 594096"/>
              <a:gd name="connsiteX11" fmla="*/ 5700 w 1807858"/>
              <a:gd name="connsiteY11" fmla="*/ 594096 h 5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7858" h="594096">
                <a:moveTo>
                  <a:pt x="5700" y="594096"/>
                </a:moveTo>
                <a:cubicBezTo>
                  <a:pt x="5147" y="572747"/>
                  <a:pt x="4595" y="551397"/>
                  <a:pt x="4042" y="530048"/>
                </a:cubicBezTo>
                <a:cubicBezTo>
                  <a:pt x="1243" y="507946"/>
                  <a:pt x="23716" y="498448"/>
                  <a:pt x="20917" y="476346"/>
                </a:cubicBezTo>
                <a:lnTo>
                  <a:pt x="40809" y="401744"/>
                </a:lnTo>
                <a:cubicBezTo>
                  <a:pt x="27206" y="381023"/>
                  <a:pt x="10396" y="369923"/>
                  <a:pt x="0" y="339580"/>
                </a:cubicBezTo>
                <a:lnTo>
                  <a:pt x="1421342" y="342755"/>
                </a:lnTo>
                <a:lnTo>
                  <a:pt x="1780442" y="0"/>
                </a:lnTo>
                <a:cubicBezTo>
                  <a:pt x="1779266" y="9407"/>
                  <a:pt x="1797677" y="58398"/>
                  <a:pt x="1802246" y="80738"/>
                </a:cubicBezTo>
                <a:cubicBezTo>
                  <a:pt x="1806815" y="103078"/>
                  <a:pt x="1805977" y="113109"/>
                  <a:pt x="1807858" y="134040"/>
                </a:cubicBezTo>
                <a:cubicBezTo>
                  <a:pt x="1807704" y="179062"/>
                  <a:pt x="1807497" y="181299"/>
                  <a:pt x="1796373" y="198253"/>
                </a:cubicBezTo>
                <a:cubicBezTo>
                  <a:pt x="1748490" y="271231"/>
                  <a:pt x="1546932" y="464835"/>
                  <a:pt x="1417815" y="590189"/>
                </a:cubicBezTo>
                <a:lnTo>
                  <a:pt x="5700" y="594096"/>
                </a:lnTo>
                <a:close/>
              </a:path>
            </a:pathLst>
          </a:custGeom>
          <a:solidFill>
            <a:srgbClr val="FF0000">
              <a:alpha val="4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4181595" y="4760640"/>
            <a:ext cx="2151276" cy="864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6319146" y="3697316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191001" y="2095807"/>
            <a:ext cx="2114440" cy="1118269"/>
          </a:xfrm>
          <a:prstGeom prst="rect">
            <a:avLst/>
          </a:prstGeom>
          <a:solidFill>
            <a:srgbClr val="008000">
              <a:alpha val="41000"/>
            </a:srgbClr>
          </a:solidFill>
          <a:ln>
            <a:noFill/>
          </a:ln>
          <a:effectLst/>
          <a:scene3d>
            <a:camera prst="obliqueBottomRight"/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6314322" y="1030144"/>
            <a:ext cx="1070893" cy="2196078"/>
          </a:xfrm>
          <a:custGeom>
            <a:avLst/>
            <a:gdLst>
              <a:gd name="connsiteX0" fmla="*/ 0 w 1065709"/>
              <a:gd name="connsiteY0" fmla="*/ 1456409 h 1456409"/>
              <a:gd name="connsiteX1" fmla="*/ 0 w 1065709"/>
              <a:gd name="connsiteY1" fmla="*/ 1047904 h 1456409"/>
              <a:gd name="connsiteX2" fmla="*/ 1065709 w 1065709"/>
              <a:gd name="connsiteY2" fmla="*/ 0 h 1456409"/>
              <a:gd name="connsiteX3" fmla="*/ 1065709 w 1065709"/>
              <a:gd name="connsiteY3" fmla="*/ 408505 h 1456409"/>
              <a:gd name="connsiteX4" fmla="*/ 0 w 1065709"/>
              <a:gd name="connsiteY4" fmla="*/ 1456409 h 1456409"/>
              <a:gd name="connsiteX0" fmla="*/ 29307 w 1065709"/>
              <a:gd name="connsiteY0" fmla="*/ 2159793 h 2159793"/>
              <a:gd name="connsiteX1" fmla="*/ 0 w 1065709"/>
              <a:gd name="connsiteY1" fmla="*/ 1047904 h 2159793"/>
              <a:gd name="connsiteX2" fmla="*/ 1065709 w 1065709"/>
              <a:gd name="connsiteY2" fmla="*/ 0 h 2159793"/>
              <a:gd name="connsiteX3" fmla="*/ 1065709 w 1065709"/>
              <a:gd name="connsiteY3" fmla="*/ 408505 h 2159793"/>
              <a:gd name="connsiteX4" fmla="*/ 29307 w 1065709"/>
              <a:gd name="connsiteY4" fmla="*/ 2159793 h 2159793"/>
              <a:gd name="connsiteX0" fmla="*/ 29307 w 1065709"/>
              <a:gd name="connsiteY0" fmla="*/ 2159793 h 2159793"/>
              <a:gd name="connsiteX1" fmla="*/ 0 w 1065709"/>
              <a:gd name="connsiteY1" fmla="*/ 1047904 h 2159793"/>
              <a:gd name="connsiteX2" fmla="*/ 1065709 w 1065709"/>
              <a:gd name="connsiteY2" fmla="*/ 0 h 2159793"/>
              <a:gd name="connsiteX3" fmla="*/ 1065709 w 1065709"/>
              <a:gd name="connsiteY3" fmla="*/ 1150966 h 2159793"/>
              <a:gd name="connsiteX4" fmla="*/ 29307 w 1065709"/>
              <a:gd name="connsiteY4" fmla="*/ 2159793 h 2159793"/>
              <a:gd name="connsiteX0" fmla="*/ 29307 w 1065709"/>
              <a:gd name="connsiteY0" fmla="*/ 2159793 h 2159793"/>
              <a:gd name="connsiteX1" fmla="*/ 0 w 1065709"/>
              <a:gd name="connsiteY1" fmla="*/ 1047904 h 2159793"/>
              <a:gd name="connsiteX2" fmla="*/ 1065709 w 1065709"/>
              <a:gd name="connsiteY2" fmla="*/ 0 h 2159793"/>
              <a:gd name="connsiteX3" fmla="*/ 1065709 w 1065709"/>
              <a:gd name="connsiteY3" fmla="*/ 1121659 h 2159793"/>
              <a:gd name="connsiteX4" fmla="*/ 29307 w 1065709"/>
              <a:gd name="connsiteY4" fmla="*/ 2159793 h 2159793"/>
              <a:gd name="connsiteX0" fmla="*/ 8572 w 1065709"/>
              <a:gd name="connsiteY0" fmla="*/ 2196078 h 2196078"/>
              <a:gd name="connsiteX1" fmla="*/ 0 w 1065709"/>
              <a:gd name="connsiteY1" fmla="*/ 1047904 h 2196078"/>
              <a:gd name="connsiteX2" fmla="*/ 1065709 w 1065709"/>
              <a:gd name="connsiteY2" fmla="*/ 0 h 2196078"/>
              <a:gd name="connsiteX3" fmla="*/ 1065709 w 1065709"/>
              <a:gd name="connsiteY3" fmla="*/ 1121659 h 2196078"/>
              <a:gd name="connsiteX4" fmla="*/ 8572 w 1065709"/>
              <a:gd name="connsiteY4" fmla="*/ 2196078 h 2196078"/>
              <a:gd name="connsiteX0" fmla="*/ 8572 w 1070893"/>
              <a:gd name="connsiteY0" fmla="*/ 2196078 h 2196078"/>
              <a:gd name="connsiteX1" fmla="*/ 0 w 1070893"/>
              <a:gd name="connsiteY1" fmla="*/ 1047904 h 2196078"/>
              <a:gd name="connsiteX2" fmla="*/ 1065709 w 1070893"/>
              <a:gd name="connsiteY2" fmla="*/ 0 h 2196078"/>
              <a:gd name="connsiteX3" fmla="*/ 1070893 w 1070893"/>
              <a:gd name="connsiteY3" fmla="*/ 1142393 h 2196078"/>
              <a:gd name="connsiteX4" fmla="*/ 8572 w 1070893"/>
              <a:gd name="connsiteY4" fmla="*/ 2196078 h 219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893" h="2196078">
                <a:moveTo>
                  <a:pt x="8572" y="2196078"/>
                </a:moveTo>
                <a:cubicBezTo>
                  <a:pt x="5715" y="1813353"/>
                  <a:pt x="2857" y="1430629"/>
                  <a:pt x="0" y="1047904"/>
                </a:cubicBezTo>
                <a:lnTo>
                  <a:pt x="1065709" y="0"/>
                </a:lnTo>
                <a:lnTo>
                  <a:pt x="1070893" y="1142393"/>
                </a:lnTo>
                <a:lnTo>
                  <a:pt x="8572" y="2196078"/>
                </a:lnTo>
                <a:close/>
              </a:path>
            </a:pathLst>
          </a:custGeom>
          <a:solidFill>
            <a:srgbClr val="008000">
              <a:alpha val="41000"/>
            </a:srgbClr>
          </a:solidFill>
          <a:ln>
            <a:noFill/>
          </a:ln>
          <a:effectLst/>
          <a:scene3d>
            <a:camera prst="obliqueBottomRight"/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4182905" y="1055077"/>
            <a:ext cx="3197126" cy="1031850"/>
          </a:xfrm>
          <a:custGeom>
            <a:avLst/>
            <a:gdLst>
              <a:gd name="connsiteX0" fmla="*/ 0 w 3197126"/>
              <a:gd name="connsiteY0" fmla="*/ 1047904 h 1074546"/>
              <a:gd name="connsiteX1" fmla="*/ 1074590 w 3197126"/>
              <a:gd name="connsiteY1" fmla="*/ 0 h 1074546"/>
              <a:gd name="connsiteX2" fmla="*/ 3197126 w 3197126"/>
              <a:gd name="connsiteY2" fmla="*/ 0 h 1074546"/>
              <a:gd name="connsiteX3" fmla="*/ 2131417 w 3197126"/>
              <a:gd name="connsiteY3" fmla="*/ 1074546 h 1074546"/>
              <a:gd name="connsiteX4" fmla="*/ 0 w 3197126"/>
              <a:gd name="connsiteY4" fmla="*/ 1047904 h 10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126" h="1074546">
                <a:moveTo>
                  <a:pt x="0" y="1047904"/>
                </a:moveTo>
                <a:lnTo>
                  <a:pt x="1074590" y="0"/>
                </a:lnTo>
                <a:lnTo>
                  <a:pt x="3197126" y="0"/>
                </a:lnTo>
                <a:lnTo>
                  <a:pt x="2131417" y="1074546"/>
                </a:lnTo>
                <a:lnTo>
                  <a:pt x="0" y="1047904"/>
                </a:lnTo>
                <a:close/>
              </a:path>
            </a:pathLst>
          </a:custGeom>
          <a:solidFill>
            <a:srgbClr val="008000">
              <a:alpha val="41000"/>
            </a:srgbClr>
          </a:solidFill>
          <a:ln>
            <a:noFill/>
          </a:ln>
          <a:effectLst/>
          <a:scene3d>
            <a:camera prst="obliqueBottomRight"/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H="1">
            <a:off x="4202870" y="2086928"/>
            <a:ext cx="2105560" cy="555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314961" y="2070612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376509" y="1031960"/>
            <a:ext cx="1415" cy="268728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4191000" y="1020683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4196935" y="2069181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316450" y="2183364"/>
            <a:ext cx="1058836" cy="1060035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04800" y="-208240"/>
            <a:ext cx="857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smtClean="0"/>
              <a:t/>
            </a:r>
            <a:br>
              <a:rPr lang="en-US" sz="1500" b="1" smtClean="0"/>
            </a:br>
            <a:r>
              <a:rPr lang="en-US" sz="3300" b="1" smtClean="0">
                <a:latin typeface="Arial" pitchFamily="34" charset="0"/>
                <a:cs typeface="Arial" pitchFamily="34" charset="0"/>
              </a:rPr>
              <a:t>Adapted </a:t>
            </a: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Davis (2010) Methodology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Connector 75"/>
          <p:cNvCxnSpPr>
            <a:stCxn id="41" idx="2"/>
          </p:cNvCxnSpPr>
          <p:nvPr/>
        </p:nvCxnSpPr>
        <p:spPr>
          <a:xfrm flipH="1">
            <a:off x="6318665" y="1030144"/>
            <a:ext cx="1061366" cy="1057339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5249161" y="1029324"/>
            <a:ext cx="2141569" cy="574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 rot="16200000">
            <a:off x="5855744" y="3785060"/>
            <a:ext cx="1513028" cy="257023"/>
          </a:xfrm>
          <a:custGeom>
            <a:avLst/>
            <a:gdLst>
              <a:gd name="connsiteX0" fmla="*/ 92927 w 2174488"/>
              <a:gd name="connsiteY0" fmla="*/ 0 h 216829"/>
              <a:gd name="connsiteX1" fmla="*/ 24780 w 2174488"/>
              <a:gd name="connsiteY1" fmla="*/ 43366 h 216829"/>
              <a:gd name="connsiteX2" fmla="*/ 0 w 2174488"/>
              <a:gd name="connsiteY2" fmla="*/ 99122 h 216829"/>
              <a:gd name="connsiteX3" fmla="*/ 24780 w 2174488"/>
              <a:gd name="connsiteY3" fmla="*/ 154878 h 216829"/>
              <a:gd name="connsiteX4" fmla="*/ 86732 w 2174488"/>
              <a:gd name="connsiteY4" fmla="*/ 167269 h 216829"/>
              <a:gd name="connsiteX5" fmla="*/ 179659 w 2174488"/>
              <a:gd name="connsiteY5" fmla="*/ 148683 h 216829"/>
              <a:gd name="connsiteX6" fmla="*/ 297366 w 2174488"/>
              <a:gd name="connsiteY6" fmla="*/ 123903 h 216829"/>
              <a:gd name="connsiteX7" fmla="*/ 458439 w 2174488"/>
              <a:gd name="connsiteY7" fmla="*/ 86732 h 216829"/>
              <a:gd name="connsiteX8" fmla="*/ 563756 w 2174488"/>
              <a:gd name="connsiteY8" fmla="*/ 74342 h 216829"/>
              <a:gd name="connsiteX9" fmla="*/ 675268 w 2174488"/>
              <a:gd name="connsiteY9" fmla="*/ 68147 h 216829"/>
              <a:gd name="connsiteX10" fmla="*/ 762000 w 2174488"/>
              <a:gd name="connsiteY10" fmla="*/ 74342 h 216829"/>
              <a:gd name="connsiteX11" fmla="*/ 848732 w 2174488"/>
              <a:gd name="connsiteY11" fmla="*/ 105317 h 216829"/>
              <a:gd name="connsiteX12" fmla="*/ 873512 w 2174488"/>
              <a:gd name="connsiteY12" fmla="*/ 154878 h 216829"/>
              <a:gd name="connsiteX13" fmla="*/ 873512 w 2174488"/>
              <a:gd name="connsiteY13" fmla="*/ 154878 h 216829"/>
              <a:gd name="connsiteX14" fmla="*/ 879707 w 2174488"/>
              <a:gd name="connsiteY14" fmla="*/ 216829 h 216829"/>
              <a:gd name="connsiteX15" fmla="*/ 923073 w 2174488"/>
              <a:gd name="connsiteY15" fmla="*/ 173464 h 216829"/>
              <a:gd name="connsiteX16" fmla="*/ 985024 w 2174488"/>
              <a:gd name="connsiteY16" fmla="*/ 123903 h 216829"/>
              <a:gd name="connsiteX17" fmla="*/ 1053171 w 2174488"/>
              <a:gd name="connsiteY17" fmla="*/ 86732 h 216829"/>
              <a:gd name="connsiteX18" fmla="*/ 1164683 w 2174488"/>
              <a:gd name="connsiteY18" fmla="*/ 68147 h 216829"/>
              <a:gd name="connsiteX19" fmla="*/ 1282390 w 2174488"/>
              <a:gd name="connsiteY19" fmla="*/ 80537 h 216829"/>
              <a:gd name="connsiteX20" fmla="*/ 1369122 w 2174488"/>
              <a:gd name="connsiteY20" fmla="*/ 111512 h 216829"/>
              <a:gd name="connsiteX21" fmla="*/ 1449659 w 2174488"/>
              <a:gd name="connsiteY21" fmla="*/ 136293 h 216829"/>
              <a:gd name="connsiteX22" fmla="*/ 1604537 w 2174488"/>
              <a:gd name="connsiteY22" fmla="*/ 167269 h 216829"/>
              <a:gd name="connsiteX23" fmla="*/ 1685073 w 2174488"/>
              <a:gd name="connsiteY23" fmla="*/ 179659 h 216829"/>
              <a:gd name="connsiteX24" fmla="*/ 1778000 w 2174488"/>
              <a:gd name="connsiteY24" fmla="*/ 185854 h 216829"/>
              <a:gd name="connsiteX25" fmla="*/ 1883317 w 2174488"/>
              <a:gd name="connsiteY25" fmla="*/ 179659 h 216829"/>
              <a:gd name="connsiteX26" fmla="*/ 1951463 w 2174488"/>
              <a:gd name="connsiteY26" fmla="*/ 154878 h 216829"/>
              <a:gd name="connsiteX27" fmla="*/ 2038195 w 2174488"/>
              <a:gd name="connsiteY27" fmla="*/ 130098 h 216829"/>
              <a:gd name="connsiteX28" fmla="*/ 2038195 w 2174488"/>
              <a:gd name="connsiteY28" fmla="*/ 130098 h 216829"/>
              <a:gd name="connsiteX29" fmla="*/ 2137317 w 2174488"/>
              <a:gd name="connsiteY29" fmla="*/ 80537 h 216829"/>
              <a:gd name="connsiteX30" fmla="*/ 2174488 w 2174488"/>
              <a:gd name="connsiteY30" fmla="*/ 37171 h 216829"/>
              <a:gd name="connsiteX31" fmla="*/ 2174488 w 2174488"/>
              <a:gd name="connsiteY31" fmla="*/ 37171 h 216829"/>
              <a:gd name="connsiteX0" fmla="*/ 60774 w 2174488"/>
              <a:gd name="connsiteY0" fmla="*/ 0 h 258051"/>
              <a:gd name="connsiteX1" fmla="*/ 24780 w 2174488"/>
              <a:gd name="connsiteY1" fmla="*/ 84588 h 258051"/>
              <a:gd name="connsiteX2" fmla="*/ 0 w 2174488"/>
              <a:gd name="connsiteY2" fmla="*/ 140344 h 258051"/>
              <a:gd name="connsiteX3" fmla="*/ 24780 w 2174488"/>
              <a:gd name="connsiteY3" fmla="*/ 196100 h 258051"/>
              <a:gd name="connsiteX4" fmla="*/ 86732 w 2174488"/>
              <a:gd name="connsiteY4" fmla="*/ 208491 h 258051"/>
              <a:gd name="connsiteX5" fmla="*/ 179659 w 2174488"/>
              <a:gd name="connsiteY5" fmla="*/ 189905 h 258051"/>
              <a:gd name="connsiteX6" fmla="*/ 297366 w 2174488"/>
              <a:gd name="connsiteY6" fmla="*/ 165125 h 258051"/>
              <a:gd name="connsiteX7" fmla="*/ 458439 w 2174488"/>
              <a:gd name="connsiteY7" fmla="*/ 127954 h 258051"/>
              <a:gd name="connsiteX8" fmla="*/ 563756 w 2174488"/>
              <a:gd name="connsiteY8" fmla="*/ 115564 h 258051"/>
              <a:gd name="connsiteX9" fmla="*/ 675268 w 2174488"/>
              <a:gd name="connsiteY9" fmla="*/ 109369 h 258051"/>
              <a:gd name="connsiteX10" fmla="*/ 762000 w 2174488"/>
              <a:gd name="connsiteY10" fmla="*/ 115564 h 258051"/>
              <a:gd name="connsiteX11" fmla="*/ 848732 w 2174488"/>
              <a:gd name="connsiteY11" fmla="*/ 146539 h 258051"/>
              <a:gd name="connsiteX12" fmla="*/ 873512 w 2174488"/>
              <a:gd name="connsiteY12" fmla="*/ 196100 h 258051"/>
              <a:gd name="connsiteX13" fmla="*/ 873512 w 2174488"/>
              <a:gd name="connsiteY13" fmla="*/ 196100 h 258051"/>
              <a:gd name="connsiteX14" fmla="*/ 879707 w 2174488"/>
              <a:gd name="connsiteY14" fmla="*/ 258051 h 258051"/>
              <a:gd name="connsiteX15" fmla="*/ 923073 w 2174488"/>
              <a:gd name="connsiteY15" fmla="*/ 214686 h 258051"/>
              <a:gd name="connsiteX16" fmla="*/ 985024 w 2174488"/>
              <a:gd name="connsiteY16" fmla="*/ 165125 h 258051"/>
              <a:gd name="connsiteX17" fmla="*/ 1053171 w 2174488"/>
              <a:gd name="connsiteY17" fmla="*/ 127954 h 258051"/>
              <a:gd name="connsiteX18" fmla="*/ 1164683 w 2174488"/>
              <a:gd name="connsiteY18" fmla="*/ 109369 h 258051"/>
              <a:gd name="connsiteX19" fmla="*/ 1282390 w 2174488"/>
              <a:gd name="connsiteY19" fmla="*/ 121759 h 258051"/>
              <a:gd name="connsiteX20" fmla="*/ 1369122 w 2174488"/>
              <a:gd name="connsiteY20" fmla="*/ 152734 h 258051"/>
              <a:gd name="connsiteX21" fmla="*/ 1449659 w 2174488"/>
              <a:gd name="connsiteY21" fmla="*/ 177515 h 258051"/>
              <a:gd name="connsiteX22" fmla="*/ 1604537 w 2174488"/>
              <a:gd name="connsiteY22" fmla="*/ 208491 h 258051"/>
              <a:gd name="connsiteX23" fmla="*/ 1685073 w 2174488"/>
              <a:gd name="connsiteY23" fmla="*/ 220881 h 258051"/>
              <a:gd name="connsiteX24" fmla="*/ 1778000 w 2174488"/>
              <a:gd name="connsiteY24" fmla="*/ 227076 h 258051"/>
              <a:gd name="connsiteX25" fmla="*/ 1883317 w 2174488"/>
              <a:gd name="connsiteY25" fmla="*/ 220881 h 258051"/>
              <a:gd name="connsiteX26" fmla="*/ 1951463 w 2174488"/>
              <a:gd name="connsiteY26" fmla="*/ 196100 h 258051"/>
              <a:gd name="connsiteX27" fmla="*/ 2038195 w 2174488"/>
              <a:gd name="connsiteY27" fmla="*/ 171320 h 258051"/>
              <a:gd name="connsiteX28" fmla="*/ 2038195 w 2174488"/>
              <a:gd name="connsiteY28" fmla="*/ 171320 h 258051"/>
              <a:gd name="connsiteX29" fmla="*/ 2137317 w 2174488"/>
              <a:gd name="connsiteY29" fmla="*/ 121759 h 258051"/>
              <a:gd name="connsiteX30" fmla="*/ 2174488 w 2174488"/>
              <a:gd name="connsiteY30" fmla="*/ 78393 h 258051"/>
              <a:gd name="connsiteX31" fmla="*/ 2174488 w 2174488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6407 w 2156115"/>
              <a:gd name="connsiteY3" fmla="*/ 196100 h 258051"/>
              <a:gd name="connsiteX4" fmla="*/ 68359 w 2156115"/>
              <a:gd name="connsiteY4" fmla="*/ 208491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68359 w 2156115"/>
              <a:gd name="connsiteY4" fmla="*/ 208491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65082 w 2178796"/>
              <a:gd name="connsiteY0" fmla="*/ 0 h 258051"/>
              <a:gd name="connsiteX1" fmla="*/ 29088 w 2178796"/>
              <a:gd name="connsiteY1" fmla="*/ 84588 h 258051"/>
              <a:gd name="connsiteX2" fmla="*/ 22681 w 2178796"/>
              <a:gd name="connsiteY2" fmla="*/ 144924 h 258051"/>
              <a:gd name="connsiteX3" fmla="*/ 47461 w 2178796"/>
              <a:gd name="connsiteY3" fmla="*/ 191523 h 258051"/>
              <a:gd name="connsiteX4" fmla="*/ 104820 w 2178796"/>
              <a:gd name="connsiteY4" fmla="*/ 190172 h 258051"/>
              <a:gd name="connsiteX5" fmla="*/ 183967 w 2178796"/>
              <a:gd name="connsiteY5" fmla="*/ 189905 h 258051"/>
              <a:gd name="connsiteX6" fmla="*/ 301674 w 2178796"/>
              <a:gd name="connsiteY6" fmla="*/ 165125 h 258051"/>
              <a:gd name="connsiteX7" fmla="*/ 462747 w 2178796"/>
              <a:gd name="connsiteY7" fmla="*/ 127954 h 258051"/>
              <a:gd name="connsiteX8" fmla="*/ 568064 w 2178796"/>
              <a:gd name="connsiteY8" fmla="*/ 115564 h 258051"/>
              <a:gd name="connsiteX9" fmla="*/ 679576 w 2178796"/>
              <a:gd name="connsiteY9" fmla="*/ 109369 h 258051"/>
              <a:gd name="connsiteX10" fmla="*/ 766308 w 2178796"/>
              <a:gd name="connsiteY10" fmla="*/ 115564 h 258051"/>
              <a:gd name="connsiteX11" fmla="*/ 853040 w 2178796"/>
              <a:gd name="connsiteY11" fmla="*/ 146539 h 258051"/>
              <a:gd name="connsiteX12" fmla="*/ 877820 w 2178796"/>
              <a:gd name="connsiteY12" fmla="*/ 196100 h 258051"/>
              <a:gd name="connsiteX13" fmla="*/ 877820 w 2178796"/>
              <a:gd name="connsiteY13" fmla="*/ 196100 h 258051"/>
              <a:gd name="connsiteX14" fmla="*/ 884015 w 2178796"/>
              <a:gd name="connsiteY14" fmla="*/ 258051 h 258051"/>
              <a:gd name="connsiteX15" fmla="*/ 927381 w 2178796"/>
              <a:gd name="connsiteY15" fmla="*/ 214686 h 258051"/>
              <a:gd name="connsiteX16" fmla="*/ 989332 w 2178796"/>
              <a:gd name="connsiteY16" fmla="*/ 165125 h 258051"/>
              <a:gd name="connsiteX17" fmla="*/ 1057479 w 2178796"/>
              <a:gd name="connsiteY17" fmla="*/ 127954 h 258051"/>
              <a:gd name="connsiteX18" fmla="*/ 1168991 w 2178796"/>
              <a:gd name="connsiteY18" fmla="*/ 109369 h 258051"/>
              <a:gd name="connsiteX19" fmla="*/ 1286698 w 2178796"/>
              <a:gd name="connsiteY19" fmla="*/ 121759 h 258051"/>
              <a:gd name="connsiteX20" fmla="*/ 1373430 w 2178796"/>
              <a:gd name="connsiteY20" fmla="*/ 152734 h 258051"/>
              <a:gd name="connsiteX21" fmla="*/ 1453967 w 2178796"/>
              <a:gd name="connsiteY21" fmla="*/ 177515 h 258051"/>
              <a:gd name="connsiteX22" fmla="*/ 1608845 w 2178796"/>
              <a:gd name="connsiteY22" fmla="*/ 208491 h 258051"/>
              <a:gd name="connsiteX23" fmla="*/ 1689381 w 2178796"/>
              <a:gd name="connsiteY23" fmla="*/ 220881 h 258051"/>
              <a:gd name="connsiteX24" fmla="*/ 1782308 w 2178796"/>
              <a:gd name="connsiteY24" fmla="*/ 227076 h 258051"/>
              <a:gd name="connsiteX25" fmla="*/ 1887625 w 2178796"/>
              <a:gd name="connsiteY25" fmla="*/ 220881 h 258051"/>
              <a:gd name="connsiteX26" fmla="*/ 1955771 w 2178796"/>
              <a:gd name="connsiteY26" fmla="*/ 196100 h 258051"/>
              <a:gd name="connsiteX27" fmla="*/ 2042503 w 2178796"/>
              <a:gd name="connsiteY27" fmla="*/ 171320 h 258051"/>
              <a:gd name="connsiteX28" fmla="*/ 2042503 w 2178796"/>
              <a:gd name="connsiteY28" fmla="*/ 171320 h 258051"/>
              <a:gd name="connsiteX29" fmla="*/ 2141625 w 2178796"/>
              <a:gd name="connsiteY29" fmla="*/ 121759 h 258051"/>
              <a:gd name="connsiteX30" fmla="*/ 2178796 w 2178796"/>
              <a:gd name="connsiteY30" fmla="*/ 78393 h 258051"/>
              <a:gd name="connsiteX31" fmla="*/ 2178796 w 2178796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82139 w 2156115"/>
              <a:gd name="connsiteY3" fmla="*/ 190172 h 258051"/>
              <a:gd name="connsiteX4" fmla="*/ 161286 w 2156115"/>
              <a:gd name="connsiteY4" fmla="*/ 189905 h 258051"/>
              <a:gd name="connsiteX5" fmla="*/ 278993 w 2156115"/>
              <a:gd name="connsiteY5" fmla="*/ 165125 h 258051"/>
              <a:gd name="connsiteX6" fmla="*/ 440066 w 2156115"/>
              <a:gd name="connsiteY6" fmla="*/ 127954 h 258051"/>
              <a:gd name="connsiteX7" fmla="*/ 545383 w 2156115"/>
              <a:gd name="connsiteY7" fmla="*/ 115564 h 258051"/>
              <a:gd name="connsiteX8" fmla="*/ 656895 w 2156115"/>
              <a:gd name="connsiteY8" fmla="*/ 109369 h 258051"/>
              <a:gd name="connsiteX9" fmla="*/ 743627 w 2156115"/>
              <a:gd name="connsiteY9" fmla="*/ 115564 h 258051"/>
              <a:gd name="connsiteX10" fmla="*/ 830359 w 2156115"/>
              <a:gd name="connsiteY10" fmla="*/ 146539 h 258051"/>
              <a:gd name="connsiteX11" fmla="*/ 855139 w 2156115"/>
              <a:gd name="connsiteY11" fmla="*/ 196100 h 258051"/>
              <a:gd name="connsiteX12" fmla="*/ 855139 w 2156115"/>
              <a:gd name="connsiteY12" fmla="*/ 196100 h 258051"/>
              <a:gd name="connsiteX13" fmla="*/ 861334 w 2156115"/>
              <a:gd name="connsiteY13" fmla="*/ 258051 h 258051"/>
              <a:gd name="connsiteX14" fmla="*/ 904700 w 2156115"/>
              <a:gd name="connsiteY14" fmla="*/ 214686 h 258051"/>
              <a:gd name="connsiteX15" fmla="*/ 966651 w 2156115"/>
              <a:gd name="connsiteY15" fmla="*/ 165125 h 258051"/>
              <a:gd name="connsiteX16" fmla="*/ 1034798 w 2156115"/>
              <a:gd name="connsiteY16" fmla="*/ 127954 h 258051"/>
              <a:gd name="connsiteX17" fmla="*/ 1146310 w 2156115"/>
              <a:gd name="connsiteY17" fmla="*/ 109369 h 258051"/>
              <a:gd name="connsiteX18" fmla="*/ 1264017 w 2156115"/>
              <a:gd name="connsiteY18" fmla="*/ 121759 h 258051"/>
              <a:gd name="connsiteX19" fmla="*/ 1350749 w 2156115"/>
              <a:gd name="connsiteY19" fmla="*/ 152734 h 258051"/>
              <a:gd name="connsiteX20" fmla="*/ 1431286 w 2156115"/>
              <a:gd name="connsiteY20" fmla="*/ 177515 h 258051"/>
              <a:gd name="connsiteX21" fmla="*/ 1586164 w 2156115"/>
              <a:gd name="connsiteY21" fmla="*/ 208491 h 258051"/>
              <a:gd name="connsiteX22" fmla="*/ 1666700 w 2156115"/>
              <a:gd name="connsiteY22" fmla="*/ 220881 h 258051"/>
              <a:gd name="connsiteX23" fmla="*/ 1759627 w 2156115"/>
              <a:gd name="connsiteY23" fmla="*/ 227076 h 258051"/>
              <a:gd name="connsiteX24" fmla="*/ 1864944 w 2156115"/>
              <a:gd name="connsiteY24" fmla="*/ 220881 h 258051"/>
              <a:gd name="connsiteX25" fmla="*/ 1933090 w 2156115"/>
              <a:gd name="connsiteY25" fmla="*/ 196100 h 258051"/>
              <a:gd name="connsiteX26" fmla="*/ 2019822 w 2156115"/>
              <a:gd name="connsiteY26" fmla="*/ 171320 h 258051"/>
              <a:gd name="connsiteX27" fmla="*/ 2019822 w 2156115"/>
              <a:gd name="connsiteY27" fmla="*/ 171320 h 258051"/>
              <a:gd name="connsiteX28" fmla="*/ 2118944 w 2156115"/>
              <a:gd name="connsiteY28" fmla="*/ 121759 h 258051"/>
              <a:gd name="connsiteX29" fmla="*/ 2156115 w 2156115"/>
              <a:gd name="connsiteY29" fmla="*/ 78393 h 258051"/>
              <a:gd name="connsiteX30" fmla="*/ 2156115 w 2156115"/>
              <a:gd name="connsiteY30" fmla="*/ 78393 h 258051"/>
              <a:gd name="connsiteX0" fmla="*/ 35994 w 2149708"/>
              <a:gd name="connsiteY0" fmla="*/ 0 h 258051"/>
              <a:gd name="connsiteX1" fmla="*/ 0 w 2149708"/>
              <a:gd name="connsiteY1" fmla="*/ 84588 h 258051"/>
              <a:gd name="connsiteX2" fmla="*/ 8061 w 2149708"/>
              <a:gd name="connsiteY2" fmla="*/ 144927 h 258051"/>
              <a:gd name="connsiteX3" fmla="*/ 75732 w 2149708"/>
              <a:gd name="connsiteY3" fmla="*/ 190172 h 258051"/>
              <a:gd name="connsiteX4" fmla="*/ 154879 w 2149708"/>
              <a:gd name="connsiteY4" fmla="*/ 189905 h 258051"/>
              <a:gd name="connsiteX5" fmla="*/ 272586 w 2149708"/>
              <a:gd name="connsiteY5" fmla="*/ 165125 h 258051"/>
              <a:gd name="connsiteX6" fmla="*/ 433659 w 2149708"/>
              <a:gd name="connsiteY6" fmla="*/ 127954 h 258051"/>
              <a:gd name="connsiteX7" fmla="*/ 538976 w 2149708"/>
              <a:gd name="connsiteY7" fmla="*/ 115564 h 258051"/>
              <a:gd name="connsiteX8" fmla="*/ 650488 w 2149708"/>
              <a:gd name="connsiteY8" fmla="*/ 109369 h 258051"/>
              <a:gd name="connsiteX9" fmla="*/ 737220 w 2149708"/>
              <a:gd name="connsiteY9" fmla="*/ 115564 h 258051"/>
              <a:gd name="connsiteX10" fmla="*/ 823952 w 2149708"/>
              <a:gd name="connsiteY10" fmla="*/ 146539 h 258051"/>
              <a:gd name="connsiteX11" fmla="*/ 848732 w 2149708"/>
              <a:gd name="connsiteY11" fmla="*/ 196100 h 258051"/>
              <a:gd name="connsiteX12" fmla="*/ 848732 w 2149708"/>
              <a:gd name="connsiteY12" fmla="*/ 196100 h 258051"/>
              <a:gd name="connsiteX13" fmla="*/ 854927 w 2149708"/>
              <a:gd name="connsiteY13" fmla="*/ 258051 h 258051"/>
              <a:gd name="connsiteX14" fmla="*/ 898293 w 2149708"/>
              <a:gd name="connsiteY14" fmla="*/ 214686 h 258051"/>
              <a:gd name="connsiteX15" fmla="*/ 960244 w 2149708"/>
              <a:gd name="connsiteY15" fmla="*/ 165125 h 258051"/>
              <a:gd name="connsiteX16" fmla="*/ 1028391 w 2149708"/>
              <a:gd name="connsiteY16" fmla="*/ 127954 h 258051"/>
              <a:gd name="connsiteX17" fmla="*/ 1139903 w 2149708"/>
              <a:gd name="connsiteY17" fmla="*/ 109369 h 258051"/>
              <a:gd name="connsiteX18" fmla="*/ 1257610 w 2149708"/>
              <a:gd name="connsiteY18" fmla="*/ 121759 h 258051"/>
              <a:gd name="connsiteX19" fmla="*/ 1344342 w 2149708"/>
              <a:gd name="connsiteY19" fmla="*/ 152734 h 258051"/>
              <a:gd name="connsiteX20" fmla="*/ 1424879 w 2149708"/>
              <a:gd name="connsiteY20" fmla="*/ 177515 h 258051"/>
              <a:gd name="connsiteX21" fmla="*/ 1579757 w 2149708"/>
              <a:gd name="connsiteY21" fmla="*/ 208491 h 258051"/>
              <a:gd name="connsiteX22" fmla="*/ 1660293 w 2149708"/>
              <a:gd name="connsiteY22" fmla="*/ 220881 h 258051"/>
              <a:gd name="connsiteX23" fmla="*/ 1753220 w 2149708"/>
              <a:gd name="connsiteY23" fmla="*/ 227076 h 258051"/>
              <a:gd name="connsiteX24" fmla="*/ 1858537 w 2149708"/>
              <a:gd name="connsiteY24" fmla="*/ 220881 h 258051"/>
              <a:gd name="connsiteX25" fmla="*/ 1926683 w 2149708"/>
              <a:gd name="connsiteY25" fmla="*/ 196100 h 258051"/>
              <a:gd name="connsiteX26" fmla="*/ 2013415 w 2149708"/>
              <a:gd name="connsiteY26" fmla="*/ 171320 h 258051"/>
              <a:gd name="connsiteX27" fmla="*/ 2013415 w 2149708"/>
              <a:gd name="connsiteY27" fmla="*/ 171320 h 258051"/>
              <a:gd name="connsiteX28" fmla="*/ 2112537 w 2149708"/>
              <a:gd name="connsiteY28" fmla="*/ 121759 h 258051"/>
              <a:gd name="connsiteX29" fmla="*/ 2149708 w 2149708"/>
              <a:gd name="connsiteY29" fmla="*/ 78393 h 258051"/>
              <a:gd name="connsiteX30" fmla="*/ 2149708 w 2149708"/>
              <a:gd name="connsiteY30" fmla="*/ 78393 h 258051"/>
              <a:gd name="connsiteX0" fmla="*/ 35994 w 2149708"/>
              <a:gd name="connsiteY0" fmla="*/ 0 h 258051"/>
              <a:gd name="connsiteX1" fmla="*/ 0 w 2149708"/>
              <a:gd name="connsiteY1" fmla="*/ 84588 h 258051"/>
              <a:gd name="connsiteX2" fmla="*/ 8061 w 2149708"/>
              <a:gd name="connsiteY2" fmla="*/ 144927 h 258051"/>
              <a:gd name="connsiteX3" fmla="*/ 75732 w 2149708"/>
              <a:gd name="connsiteY3" fmla="*/ 190172 h 258051"/>
              <a:gd name="connsiteX4" fmla="*/ 154879 w 2149708"/>
              <a:gd name="connsiteY4" fmla="*/ 189905 h 258051"/>
              <a:gd name="connsiteX5" fmla="*/ 272586 w 2149708"/>
              <a:gd name="connsiteY5" fmla="*/ 165125 h 258051"/>
              <a:gd name="connsiteX6" fmla="*/ 433659 w 2149708"/>
              <a:gd name="connsiteY6" fmla="*/ 127954 h 258051"/>
              <a:gd name="connsiteX7" fmla="*/ 538976 w 2149708"/>
              <a:gd name="connsiteY7" fmla="*/ 115564 h 258051"/>
              <a:gd name="connsiteX8" fmla="*/ 650488 w 2149708"/>
              <a:gd name="connsiteY8" fmla="*/ 109369 h 258051"/>
              <a:gd name="connsiteX9" fmla="*/ 737220 w 2149708"/>
              <a:gd name="connsiteY9" fmla="*/ 115564 h 258051"/>
              <a:gd name="connsiteX10" fmla="*/ 823952 w 2149708"/>
              <a:gd name="connsiteY10" fmla="*/ 146539 h 258051"/>
              <a:gd name="connsiteX11" fmla="*/ 848732 w 2149708"/>
              <a:gd name="connsiteY11" fmla="*/ 196100 h 258051"/>
              <a:gd name="connsiteX12" fmla="*/ 848732 w 2149708"/>
              <a:gd name="connsiteY12" fmla="*/ 196100 h 258051"/>
              <a:gd name="connsiteX13" fmla="*/ 854927 w 2149708"/>
              <a:gd name="connsiteY13" fmla="*/ 258051 h 258051"/>
              <a:gd name="connsiteX14" fmla="*/ 898293 w 2149708"/>
              <a:gd name="connsiteY14" fmla="*/ 214686 h 258051"/>
              <a:gd name="connsiteX15" fmla="*/ 960244 w 2149708"/>
              <a:gd name="connsiteY15" fmla="*/ 165125 h 258051"/>
              <a:gd name="connsiteX16" fmla="*/ 1028391 w 2149708"/>
              <a:gd name="connsiteY16" fmla="*/ 127954 h 258051"/>
              <a:gd name="connsiteX17" fmla="*/ 1139903 w 2149708"/>
              <a:gd name="connsiteY17" fmla="*/ 109369 h 258051"/>
              <a:gd name="connsiteX18" fmla="*/ 1257610 w 2149708"/>
              <a:gd name="connsiteY18" fmla="*/ 121759 h 258051"/>
              <a:gd name="connsiteX19" fmla="*/ 1344342 w 2149708"/>
              <a:gd name="connsiteY19" fmla="*/ 152734 h 258051"/>
              <a:gd name="connsiteX20" fmla="*/ 1424879 w 2149708"/>
              <a:gd name="connsiteY20" fmla="*/ 177515 h 258051"/>
              <a:gd name="connsiteX21" fmla="*/ 1579757 w 2149708"/>
              <a:gd name="connsiteY21" fmla="*/ 208491 h 258051"/>
              <a:gd name="connsiteX22" fmla="*/ 1660293 w 2149708"/>
              <a:gd name="connsiteY22" fmla="*/ 220881 h 258051"/>
              <a:gd name="connsiteX23" fmla="*/ 1753220 w 2149708"/>
              <a:gd name="connsiteY23" fmla="*/ 227076 h 258051"/>
              <a:gd name="connsiteX24" fmla="*/ 1858537 w 2149708"/>
              <a:gd name="connsiteY24" fmla="*/ 220881 h 258051"/>
              <a:gd name="connsiteX25" fmla="*/ 1926683 w 2149708"/>
              <a:gd name="connsiteY25" fmla="*/ 196100 h 258051"/>
              <a:gd name="connsiteX26" fmla="*/ 2013415 w 2149708"/>
              <a:gd name="connsiteY26" fmla="*/ 171320 h 258051"/>
              <a:gd name="connsiteX27" fmla="*/ 2013415 w 2149708"/>
              <a:gd name="connsiteY27" fmla="*/ 171320 h 258051"/>
              <a:gd name="connsiteX28" fmla="*/ 2112537 w 2149708"/>
              <a:gd name="connsiteY28" fmla="*/ 121759 h 258051"/>
              <a:gd name="connsiteX29" fmla="*/ 2149708 w 2149708"/>
              <a:gd name="connsiteY29" fmla="*/ 78393 h 258051"/>
              <a:gd name="connsiteX30" fmla="*/ 2149708 w 2149708"/>
              <a:gd name="connsiteY30" fmla="*/ 78393 h 258051"/>
              <a:gd name="connsiteX0" fmla="*/ 36032 w 2149746"/>
              <a:gd name="connsiteY0" fmla="*/ 0 h 258051"/>
              <a:gd name="connsiteX1" fmla="*/ 38 w 2149746"/>
              <a:gd name="connsiteY1" fmla="*/ 84588 h 258051"/>
              <a:gd name="connsiteX2" fmla="*/ 8099 w 2149746"/>
              <a:gd name="connsiteY2" fmla="*/ 144927 h 258051"/>
              <a:gd name="connsiteX3" fmla="*/ 75770 w 2149746"/>
              <a:gd name="connsiteY3" fmla="*/ 190172 h 258051"/>
              <a:gd name="connsiteX4" fmla="*/ 154917 w 2149746"/>
              <a:gd name="connsiteY4" fmla="*/ 189905 h 258051"/>
              <a:gd name="connsiteX5" fmla="*/ 272624 w 2149746"/>
              <a:gd name="connsiteY5" fmla="*/ 165125 h 258051"/>
              <a:gd name="connsiteX6" fmla="*/ 433697 w 2149746"/>
              <a:gd name="connsiteY6" fmla="*/ 127954 h 258051"/>
              <a:gd name="connsiteX7" fmla="*/ 539014 w 2149746"/>
              <a:gd name="connsiteY7" fmla="*/ 115564 h 258051"/>
              <a:gd name="connsiteX8" fmla="*/ 650526 w 2149746"/>
              <a:gd name="connsiteY8" fmla="*/ 109369 h 258051"/>
              <a:gd name="connsiteX9" fmla="*/ 737258 w 2149746"/>
              <a:gd name="connsiteY9" fmla="*/ 115564 h 258051"/>
              <a:gd name="connsiteX10" fmla="*/ 823990 w 2149746"/>
              <a:gd name="connsiteY10" fmla="*/ 146539 h 258051"/>
              <a:gd name="connsiteX11" fmla="*/ 848770 w 2149746"/>
              <a:gd name="connsiteY11" fmla="*/ 196100 h 258051"/>
              <a:gd name="connsiteX12" fmla="*/ 848770 w 2149746"/>
              <a:gd name="connsiteY12" fmla="*/ 196100 h 258051"/>
              <a:gd name="connsiteX13" fmla="*/ 854965 w 2149746"/>
              <a:gd name="connsiteY13" fmla="*/ 258051 h 258051"/>
              <a:gd name="connsiteX14" fmla="*/ 898331 w 2149746"/>
              <a:gd name="connsiteY14" fmla="*/ 214686 h 258051"/>
              <a:gd name="connsiteX15" fmla="*/ 960282 w 2149746"/>
              <a:gd name="connsiteY15" fmla="*/ 165125 h 258051"/>
              <a:gd name="connsiteX16" fmla="*/ 1028429 w 2149746"/>
              <a:gd name="connsiteY16" fmla="*/ 127954 h 258051"/>
              <a:gd name="connsiteX17" fmla="*/ 1139941 w 2149746"/>
              <a:gd name="connsiteY17" fmla="*/ 109369 h 258051"/>
              <a:gd name="connsiteX18" fmla="*/ 1257648 w 2149746"/>
              <a:gd name="connsiteY18" fmla="*/ 121759 h 258051"/>
              <a:gd name="connsiteX19" fmla="*/ 1344380 w 2149746"/>
              <a:gd name="connsiteY19" fmla="*/ 152734 h 258051"/>
              <a:gd name="connsiteX20" fmla="*/ 1424917 w 2149746"/>
              <a:gd name="connsiteY20" fmla="*/ 177515 h 258051"/>
              <a:gd name="connsiteX21" fmla="*/ 1579795 w 2149746"/>
              <a:gd name="connsiteY21" fmla="*/ 208491 h 258051"/>
              <a:gd name="connsiteX22" fmla="*/ 1660331 w 2149746"/>
              <a:gd name="connsiteY22" fmla="*/ 220881 h 258051"/>
              <a:gd name="connsiteX23" fmla="*/ 1753258 w 2149746"/>
              <a:gd name="connsiteY23" fmla="*/ 227076 h 258051"/>
              <a:gd name="connsiteX24" fmla="*/ 1858575 w 2149746"/>
              <a:gd name="connsiteY24" fmla="*/ 220881 h 258051"/>
              <a:gd name="connsiteX25" fmla="*/ 1926721 w 2149746"/>
              <a:gd name="connsiteY25" fmla="*/ 196100 h 258051"/>
              <a:gd name="connsiteX26" fmla="*/ 2013453 w 2149746"/>
              <a:gd name="connsiteY26" fmla="*/ 171320 h 258051"/>
              <a:gd name="connsiteX27" fmla="*/ 2013453 w 2149746"/>
              <a:gd name="connsiteY27" fmla="*/ 171320 h 258051"/>
              <a:gd name="connsiteX28" fmla="*/ 2112575 w 2149746"/>
              <a:gd name="connsiteY28" fmla="*/ 121759 h 258051"/>
              <a:gd name="connsiteX29" fmla="*/ 2149746 w 2149746"/>
              <a:gd name="connsiteY29" fmla="*/ 78393 h 258051"/>
              <a:gd name="connsiteX30" fmla="*/ 2149746 w 2149746"/>
              <a:gd name="connsiteY30" fmla="*/ 78393 h 258051"/>
              <a:gd name="connsiteX0" fmla="*/ 29973 w 2143687"/>
              <a:gd name="connsiteY0" fmla="*/ 0 h 258051"/>
              <a:gd name="connsiteX1" fmla="*/ 44221 w 2143687"/>
              <a:gd name="connsiteY1" fmla="*/ 90620 h 258051"/>
              <a:gd name="connsiteX2" fmla="*/ 2040 w 2143687"/>
              <a:gd name="connsiteY2" fmla="*/ 144927 h 258051"/>
              <a:gd name="connsiteX3" fmla="*/ 69711 w 2143687"/>
              <a:gd name="connsiteY3" fmla="*/ 190172 h 258051"/>
              <a:gd name="connsiteX4" fmla="*/ 148858 w 2143687"/>
              <a:gd name="connsiteY4" fmla="*/ 189905 h 258051"/>
              <a:gd name="connsiteX5" fmla="*/ 266565 w 2143687"/>
              <a:gd name="connsiteY5" fmla="*/ 165125 h 258051"/>
              <a:gd name="connsiteX6" fmla="*/ 427638 w 2143687"/>
              <a:gd name="connsiteY6" fmla="*/ 127954 h 258051"/>
              <a:gd name="connsiteX7" fmla="*/ 532955 w 2143687"/>
              <a:gd name="connsiteY7" fmla="*/ 115564 h 258051"/>
              <a:gd name="connsiteX8" fmla="*/ 644467 w 2143687"/>
              <a:gd name="connsiteY8" fmla="*/ 109369 h 258051"/>
              <a:gd name="connsiteX9" fmla="*/ 731199 w 2143687"/>
              <a:gd name="connsiteY9" fmla="*/ 115564 h 258051"/>
              <a:gd name="connsiteX10" fmla="*/ 817931 w 2143687"/>
              <a:gd name="connsiteY10" fmla="*/ 146539 h 258051"/>
              <a:gd name="connsiteX11" fmla="*/ 842711 w 2143687"/>
              <a:gd name="connsiteY11" fmla="*/ 196100 h 258051"/>
              <a:gd name="connsiteX12" fmla="*/ 842711 w 2143687"/>
              <a:gd name="connsiteY12" fmla="*/ 196100 h 258051"/>
              <a:gd name="connsiteX13" fmla="*/ 848906 w 2143687"/>
              <a:gd name="connsiteY13" fmla="*/ 258051 h 258051"/>
              <a:gd name="connsiteX14" fmla="*/ 892272 w 2143687"/>
              <a:gd name="connsiteY14" fmla="*/ 214686 h 258051"/>
              <a:gd name="connsiteX15" fmla="*/ 954223 w 2143687"/>
              <a:gd name="connsiteY15" fmla="*/ 165125 h 258051"/>
              <a:gd name="connsiteX16" fmla="*/ 1022370 w 2143687"/>
              <a:gd name="connsiteY16" fmla="*/ 127954 h 258051"/>
              <a:gd name="connsiteX17" fmla="*/ 1133882 w 2143687"/>
              <a:gd name="connsiteY17" fmla="*/ 109369 h 258051"/>
              <a:gd name="connsiteX18" fmla="*/ 1251589 w 2143687"/>
              <a:gd name="connsiteY18" fmla="*/ 121759 h 258051"/>
              <a:gd name="connsiteX19" fmla="*/ 1338321 w 2143687"/>
              <a:gd name="connsiteY19" fmla="*/ 152734 h 258051"/>
              <a:gd name="connsiteX20" fmla="*/ 1418858 w 2143687"/>
              <a:gd name="connsiteY20" fmla="*/ 177515 h 258051"/>
              <a:gd name="connsiteX21" fmla="*/ 1573736 w 2143687"/>
              <a:gd name="connsiteY21" fmla="*/ 208491 h 258051"/>
              <a:gd name="connsiteX22" fmla="*/ 1654272 w 2143687"/>
              <a:gd name="connsiteY22" fmla="*/ 220881 h 258051"/>
              <a:gd name="connsiteX23" fmla="*/ 1747199 w 2143687"/>
              <a:gd name="connsiteY23" fmla="*/ 227076 h 258051"/>
              <a:gd name="connsiteX24" fmla="*/ 1852516 w 2143687"/>
              <a:gd name="connsiteY24" fmla="*/ 220881 h 258051"/>
              <a:gd name="connsiteX25" fmla="*/ 1920662 w 2143687"/>
              <a:gd name="connsiteY25" fmla="*/ 196100 h 258051"/>
              <a:gd name="connsiteX26" fmla="*/ 2007394 w 2143687"/>
              <a:gd name="connsiteY26" fmla="*/ 171320 h 258051"/>
              <a:gd name="connsiteX27" fmla="*/ 2007394 w 2143687"/>
              <a:gd name="connsiteY27" fmla="*/ 171320 h 258051"/>
              <a:gd name="connsiteX28" fmla="*/ 2106516 w 2143687"/>
              <a:gd name="connsiteY28" fmla="*/ 121759 h 258051"/>
              <a:gd name="connsiteX29" fmla="*/ 2143687 w 2143687"/>
              <a:gd name="connsiteY29" fmla="*/ 78393 h 258051"/>
              <a:gd name="connsiteX30" fmla="*/ 2143687 w 2143687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42099 w 2116075"/>
              <a:gd name="connsiteY3" fmla="*/ 190172 h 258051"/>
              <a:gd name="connsiteX4" fmla="*/ 121246 w 2116075"/>
              <a:gd name="connsiteY4" fmla="*/ 189905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121246 w 2116075"/>
              <a:gd name="connsiteY4" fmla="*/ 189905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171488 w 2116075"/>
              <a:gd name="connsiteY4" fmla="*/ 165779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238953 w 2116075"/>
              <a:gd name="connsiteY4" fmla="*/ 165125 h 258051"/>
              <a:gd name="connsiteX5" fmla="*/ 400026 w 2116075"/>
              <a:gd name="connsiteY5" fmla="*/ 127954 h 258051"/>
              <a:gd name="connsiteX6" fmla="*/ 505343 w 2116075"/>
              <a:gd name="connsiteY6" fmla="*/ 115564 h 258051"/>
              <a:gd name="connsiteX7" fmla="*/ 616855 w 2116075"/>
              <a:gd name="connsiteY7" fmla="*/ 109369 h 258051"/>
              <a:gd name="connsiteX8" fmla="*/ 703587 w 2116075"/>
              <a:gd name="connsiteY8" fmla="*/ 115564 h 258051"/>
              <a:gd name="connsiteX9" fmla="*/ 790319 w 2116075"/>
              <a:gd name="connsiteY9" fmla="*/ 146539 h 258051"/>
              <a:gd name="connsiteX10" fmla="*/ 815099 w 2116075"/>
              <a:gd name="connsiteY10" fmla="*/ 196100 h 258051"/>
              <a:gd name="connsiteX11" fmla="*/ 815099 w 2116075"/>
              <a:gd name="connsiteY11" fmla="*/ 196100 h 258051"/>
              <a:gd name="connsiteX12" fmla="*/ 821294 w 2116075"/>
              <a:gd name="connsiteY12" fmla="*/ 258051 h 258051"/>
              <a:gd name="connsiteX13" fmla="*/ 864660 w 2116075"/>
              <a:gd name="connsiteY13" fmla="*/ 214686 h 258051"/>
              <a:gd name="connsiteX14" fmla="*/ 926611 w 2116075"/>
              <a:gd name="connsiteY14" fmla="*/ 165125 h 258051"/>
              <a:gd name="connsiteX15" fmla="*/ 994758 w 2116075"/>
              <a:gd name="connsiteY15" fmla="*/ 127954 h 258051"/>
              <a:gd name="connsiteX16" fmla="*/ 1106270 w 2116075"/>
              <a:gd name="connsiteY16" fmla="*/ 109369 h 258051"/>
              <a:gd name="connsiteX17" fmla="*/ 1223977 w 2116075"/>
              <a:gd name="connsiteY17" fmla="*/ 121759 h 258051"/>
              <a:gd name="connsiteX18" fmla="*/ 1310709 w 2116075"/>
              <a:gd name="connsiteY18" fmla="*/ 152734 h 258051"/>
              <a:gd name="connsiteX19" fmla="*/ 1391246 w 2116075"/>
              <a:gd name="connsiteY19" fmla="*/ 177515 h 258051"/>
              <a:gd name="connsiteX20" fmla="*/ 1546124 w 2116075"/>
              <a:gd name="connsiteY20" fmla="*/ 208491 h 258051"/>
              <a:gd name="connsiteX21" fmla="*/ 1626660 w 2116075"/>
              <a:gd name="connsiteY21" fmla="*/ 220881 h 258051"/>
              <a:gd name="connsiteX22" fmla="*/ 1719587 w 2116075"/>
              <a:gd name="connsiteY22" fmla="*/ 227076 h 258051"/>
              <a:gd name="connsiteX23" fmla="*/ 1824904 w 2116075"/>
              <a:gd name="connsiteY23" fmla="*/ 220881 h 258051"/>
              <a:gd name="connsiteX24" fmla="*/ 1893050 w 2116075"/>
              <a:gd name="connsiteY24" fmla="*/ 196100 h 258051"/>
              <a:gd name="connsiteX25" fmla="*/ 1979782 w 2116075"/>
              <a:gd name="connsiteY25" fmla="*/ 171320 h 258051"/>
              <a:gd name="connsiteX26" fmla="*/ 1979782 w 2116075"/>
              <a:gd name="connsiteY26" fmla="*/ 171320 h 258051"/>
              <a:gd name="connsiteX27" fmla="*/ 2078904 w 2116075"/>
              <a:gd name="connsiteY27" fmla="*/ 121759 h 258051"/>
              <a:gd name="connsiteX28" fmla="*/ 2116075 w 2116075"/>
              <a:gd name="connsiteY28" fmla="*/ 78393 h 258051"/>
              <a:gd name="connsiteX29" fmla="*/ 2116075 w 2116075"/>
              <a:gd name="connsiteY29" fmla="*/ 78393 h 258051"/>
              <a:gd name="connsiteX0" fmla="*/ 21640 w 2099466"/>
              <a:gd name="connsiteY0" fmla="*/ 0 h 252017"/>
              <a:gd name="connsiteX1" fmla="*/ 0 w 2099466"/>
              <a:gd name="connsiteY1" fmla="*/ 84586 h 252017"/>
              <a:gd name="connsiteX2" fmla="*/ 43950 w 2099466"/>
              <a:gd name="connsiteY2" fmla="*/ 138895 h 252017"/>
              <a:gd name="connsiteX3" fmla="*/ 111621 w 2099466"/>
              <a:gd name="connsiteY3" fmla="*/ 153980 h 252017"/>
              <a:gd name="connsiteX4" fmla="*/ 222344 w 2099466"/>
              <a:gd name="connsiteY4" fmla="*/ 159091 h 252017"/>
              <a:gd name="connsiteX5" fmla="*/ 383417 w 2099466"/>
              <a:gd name="connsiteY5" fmla="*/ 121920 h 252017"/>
              <a:gd name="connsiteX6" fmla="*/ 488734 w 2099466"/>
              <a:gd name="connsiteY6" fmla="*/ 109530 h 252017"/>
              <a:gd name="connsiteX7" fmla="*/ 600246 w 2099466"/>
              <a:gd name="connsiteY7" fmla="*/ 103335 h 252017"/>
              <a:gd name="connsiteX8" fmla="*/ 686978 w 2099466"/>
              <a:gd name="connsiteY8" fmla="*/ 109530 h 252017"/>
              <a:gd name="connsiteX9" fmla="*/ 773710 w 2099466"/>
              <a:gd name="connsiteY9" fmla="*/ 140505 h 252017"/>
              <a:gd name="connsiteX10" fmla="*/ 798490 w 2099466"/>
              <a:gd name="connsiteY10" fmla="*/ 190066 h 252017"/>
              <a:gd name="connsiteX11" fmla="*/ 798490 w 2099466"/>
              <a:gd name="connsiteY11" fmla="*/ 190066 h 252017"/>
              <a:gd name="connsiteX12" fmla="*/ 804685 w 2099466"/>
              <a:gd name="connsiteY12" fmla="*/ 252017 h 252017"/>
              <a:gd name="connsiteX13" fmla="*/ 848051 w 2099466"/>
              <a:gd name="connsiteY13" fmla="*/ 208652 h 252017"/>
              <a:gd name="connsiteX14" fmla="*/ 910002 w 2099466"/>
              <a:gd name="connsiteY14" fmla="*/ 159091 h 252017"/>
              <a:gd name="connsiteX15" fmla="*/ 978149 w 2099466"/>
              <a:gd name="connsiteY15" fmla="*/ 121920 h 252017"/>
              <a:gd name="connsiteX16" fmla="*/ 1089661 w 2099466"/>
              <a:gd name="connsiteY16" fmla="*/ 103335 h 252017"/>
              <a:gd name="connsiteX17" fmla="*/ 1207368 w 2099466"/>
              <a:gd name="connsiteY17" fmla="*/ 115725 h 252017"/>
              <a:gd name="connsiteX18" fmla="*/ 1294100 w 2099466"/>
              <a:gd name="connsiteY18" fmla="*/ 146700 h 252017"/>
              <a:gd name="connsiteX19" fmla="*/ 1374637 w 2099466"/>
              <a:gd name="connsiteY19" fmla="*/ 171481 h 252017"/>
              <a:gd name="connsiteX20" fmla="*/ 1529515 w 2099466"/>
              <a:gd name="connsiteY20" fmla="*/ 202457 h 252017"/>
              <a:gd name="connsiteX21" fmla="*/ 1610051 w 2099466"/>
              <a:gd name="connsiteY21" fmla="*/ 214847 h 252017"/>
              <a:gd name="connsiteX22" fmla="*/ 1702978 w 2099466"/>
              <a:gd name="connsiteY22" fmla="*/ 221042 h 252017"/>
              <a:gd name="connsiteX23" fmla="*/ 1808295 w 2099466"/>
              <a:gd name="connsiteY23" fmla="*/ 214847 h 252017"/>
              <a:gd name="connsiteX24" fmla="*/ 1876441 w 2099466"/>
              <a:gd name="connsiteY24" fmla="*/ 190066 h 252017"/>
              <a:gd name="connsiteX25" fmla="*/ 1963173 w 2099466"/>
              <a:gd name="connsiteY25" fmla="*/ 165286 h 252017"/>
              <a:gd name="connsiteX26" fmla="*/ 1963173 w 2099466"/>
              <a:gd name="connsiteY26" fmla="*/ 165286 h 252017"/>
              <a:gd name="connsiteX27" fmla="*/ 2062295 w 2099466"/>
              <a:gd name="connsiteY27" fmla="*/ 115725 h 252017"/>
              <a:gd name="connsiteX28" fmla="*/ 2099466 w 2099466"/>
              <a:gd name="connsiteY28" fmla="*/ 72359 h 252017"/>
              <a:gd name="connsiteX29" fmla="*/ 2099466 w 209946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25120 w 2080636"/>
              <a:gd name="connsiteY2" fmla="*/ 138895 h 252017"/>
              <a:gd name="connsiteX3" fmla="*/ 92791 w 2080636"/>
              <a:gd name="connsiteY3" fmla="*/ 153980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92791 w 2080636"/>
              <a:gd name="connsiteY3" fmla="*/ 153980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128678 w 2080636"/>
              <a:gd name="connsiteY3" fmla="*/ 129854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128678 w 2080636"/>
              <a:gd name="connsiteY3" fmla="*/ 129854 h 252017"/>
              <a:gd name="connsiteX4" fmla="*/ 253756 w 2080636"/>
              <a:gd name="connsiteY4" fmla="*/ 134965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962066 w 2140074"/>
              <a:gd name="connsiteY15" fmla="*/ 124006 h 254103"/>
              <a:gd name="connsiteX16" fmla="*/ 1073578 w 2140074"/>
              <a:gd name="connsiteY16" fmla="*/ 105421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962066 w 2140074"/>
              <a:gd name="connsiteY15" fmla="*/ 124006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1200533 w 2140074"/>
              <a:gd name="connsiteY14" fmla="*/ 15538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1159253 w 2140074"/>
              <a:gd name="connsiteY13" fmla="*/ 193366 h 254103"/>
              <a:gd name="connsiteX14" fmla="*/ 1200533 w 2140074"/>
              <a:gd name="connsiteY14" fmla="*/ 15538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782407 w 2140074"/>
              <a:gd name="connsiteY10" fmla="*/ 192152 h 251209"/>
              <a:gd name="connsiteX11" fmla="*/ 782407 w 2140074"/>
              <a:gd name="connsiteY11" fmla="*/ 192152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782407 w 2140074"/>
              <a:gd name="connsiteY10" fmla="*/ 192152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9948 w 2140074"/>
              <a:gd name="connsiteY4" fmla="*/ 15732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62430 w 2140074"/>
              <a:gd name="connsiteY3" fmla="*/ 149314 h 251209"/>
              <a:gd name="connsiteX4" fmla="*/ 259948 w 2140074"/>
              <a:gd name="connsiteY4" fmla="*/ 15732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33309 w 2140074"/>
              <a:gd name="connsiteY24" fmla="*/ 141315 h 251209"/>
              <a:gd name="connsiteX25" fmla="*/ 1950535 w 2140074"/>
              <a:gd name="connsiteY25" fmla="*/ 138420 h 251209"/>
              <a:gd name="connsiteX26" fmla="*/ 2032431 w 2140074"/>
              <a:gd name="connsiteY26" fmla="*/ 100440 h 251209"/>
              <a:gd name="connsiteX27" fmla="*/ 2083383 w 2140074"/>
              <a:gd name="connsiteY27" fmla="*/ 59970 h 251209"/>
              <a:gd name="connsiteX28" fmla="*/ 2140074 w 2140074"/>
              <a:gd name="connsiteY28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50535 w 2140074"/>
              <a:gd name="connsiteY24" fmla="*/ 138420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45623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32220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3329 w 2140074"/>
              <a:gd name="connsiteY19" fmla="*/ 113838 h 251209"/>
              <a:gd name="connsiteX20" fmla="*/ 1642199 w 2140074"/>
              <a:gd name="connsiteY20" fmla="*/ 132220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38647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48168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48168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73077 w 2140074"/>
              <a:gd name="connsiteY24" fmla="*/ 10044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89028 w 2140074"/>
              <a:gd name="connsiteY21" fmla="*/ 148530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24791 w 2140074"/>
              <a:gd name="connsiteY19" fmla="*/ 146885 h 251209"/>
              <a:gd name="connsiteX20" fmla="*/ 1789028 w 2140074"/>
              <a:gd name="connsiteY20" fmla="*/ 148530 h 251209"/>
              <a:gd name="connsiteX21" fmla="*/ 1881028 w 2140074"/>
              <a:gd name="connsiteY21" fmla="*/ 149373 h 251209"/>
              <a:gd name="connsiteX22" fmla="*/ 1998064 w 2140074"/>
              <a:gd name="connsiteY22" fmla="*/ 148171 h 251209"/>
              <a:gd name="connsiteX23" fmla="*/ 2087857 w 2140074"/>
              <a:gd name="connsiteY23" fmla="*/ 115972 h 251209"/>
              <a:gd name="connsiteX24" fmla="*/ 2127723 w 2140074"/>
              <a:gd name="connsiteY24" fmla="*/ 69291 h 251209"/>
              <a:gd name="connsiteX25" fmla="*/ 2140074 w 2140074"/>
              <a:gd name="connsiteY25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159887 w 2140074"/>
              <a:gd name="connsiteY14" fmla="*/ 155389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33387 w 2140074"/>
              <a:gd name="connsiteY13" fmla="*/ 193368 h 251209"/>
              <a:gd name="connsiteX14" fmla="*/ 1159887 w 2140074"/>
              <a:gd name="connsiteY14" fmla="*/ 155389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54570 w 2140074"/>
              <a:gd name="connsiteY10" fmla="*/ 171886 h 254316"/>
              <a:gd name="connsiteX11" fmla="*/ 1085576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54570 w 2140074"/>
              <a:gd name="connsiteY10" fmla="*/ 171886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75893 w 2140074"/>
              <a:gd name="connsiteY21" fmla="*/ 138854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73637 w 2140074"/>
              <a:gd name="connsiteY20" fmla="*/ 136951 h 254316"/>
              <a:gd name="connsiteX21" fmla="*/ 1975893 w 2140074"/>
              <a:gd name="connsiteY21" fmla="*/ 138854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866662 w 2140074"/>
              <a:gd name="connsiteY6" fmla="*/ 102528 h 254316"/>
              <a:gd name="connsiteX7" fmla="*/ 930223 w 2140074"/>
              <a:gd name="connsiteY7" fmla="*/ 117619 h 254316"/>
              <a:gd name="connsiteX8" fmla="*/ 971668 w 2140074"/>
              <a:gd name="connsiteY8" fmla="*/ 139697 h 254316"/>
              <a:gd name="connsiteX9" fmla="*/ 1021314 w 2140074"/>
              <a:gd name="connsiteY9" fmla="*/ 168781 h 254316"/>
              <a:gd name="connsiteX10" fmla="*/ 1056015 w 2140074"/>
              <a:gd name="connsiteY10" fmla="*/ 203736 h 254316"/>
              <a:gd name="connsiteX11" fmla="*/ 1100857 w 2140074"/>
              <a:gd name="connsiteY11" fmla="*/ 254316 h 254316"/>
              <a:gd name="connsiteX12" fmla="*/ 1133387 w 2140074"/>
              <a:gd name="connsiteY12" fmla="*/ 193368 h 254316"/>
              <a:gd name="connsiteX13" fmla="*/ 1159887 w 2140074"/>
              <a:gd name="connsiteY13" fmla="*/ 155389 h 254316"/>
              <a:gd name="connsiteX14" fmla="*/ 1196528 w 2140074"/>
              <a:gd name="connsiteY14" fmla="*/ 121114 h 254316"/>
              <a:gd name="connsiteX15" fmla="*/ 1356885 w 2140074"/>
              <a:gd name="connsiteY15" fmla="*/ 86958 h 254316"/>
              <a:gd name="connsiteX16" fmla="*/ 1520624 w 2140074"/>
              <a:gd name="connsiteY16" fmla="*/ 101577 h 254316"/>
              <a:gd name="connsiteX17" fmla="*/ 1642199 w 2140074"/>
              <a:gd name="connsiteY17" fmla="*/ 132220 h 254316"/>
              <a:gd name="connsiteX18" fmla="*/ 1789028 w 2140074"/>
              <a:gd name="connsiteY18" fmla="*/ 148530 h 254316"/>
              <a:gd name="connsiteX19" fmla="*/ 1975893 w 2140074"/>
              <a:gd name="connsiteY19" fmla="*/ 138854 h 254316"/>
              <a:gd name="connsiteX20" fmla="*/ 2065686 w 2140074"/>
              <a:gd name="connsiteY20" fmla="*/ 112867 h 254316"/>
              <a:gd name="connsiteX21" fmla="*/ 2127723 w 2140074"/>
              <a:gd name="connsiteY21" fmla="*/ 69291 h 254316"/>
              <a:gd name="connsiteX22" fmla="*/ 2140074 w 2140074"/>
              <a:gd name="connsiteY22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866662 w 2140074"/>
              <a:gd name="connsiteY5" fmla="*/ 102528 h 254316"/>
              <a:gd name="connsiteX6" fmla="*/ 930223 w 2140074"/>
              <a:gd name="connsiteY6" fmla="*/ 117619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930223 w 2140074"/>
              <a:gd name="connsiteY6" fmla="*/ 117619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604065 w 2140074"/>
              <a:gd name="connsiteY8" fmla="*/ 173543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604065 w 2140074"/>
              <a:gd name="connsiteY8" fmla="*/ 173543 h 254316"/>
              <a:gd name="connsiteX9" fmla="*/ 652910 w 2140074"/>
              <a:gd name="connsiteY9" fmla="*/ 213260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1133387 w 2140074"/>
              <a:gd name="connsiteY11" fmla="*/ 193368 h 249553"/>
              <a:gd name="connsiteX12" fmla="*/ 1159887 w 2140074"/>
              <a:gd name="connsiteY12" fmla="*/ 155389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1159887 w 2140074"/>
              <a:gd name="connsiteY12" fmla="*/ 155389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435269 w 2140074"/>
              <a:gd name="connsiteY4" fmla="*/ 102528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53568 w 2140074"/>
              <a:gd name="connsiteY7" fmla="*/ 164021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96850 w 2140074"/>
              <a:gd name="connsiteY6" fmla="*/ 130175 h 249553"/>
              <a:gd name="connsiteX7" fmla="*/ 653568 w 2140074"/>
              <a:gd name="connsiteY7" fmla="*/ 164021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96850 w 2140074"/>
              <a:gd name="connsiteY6" fmla="*/ 130175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513059 w 2140074"/>
              <a:gd name="connsiteY4" fmla="*/ 88246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513059 w 2140074"/>
              <a:gd name="connsiteY4" fmla="*/ 88246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97879 w 2140074"/>
              <a:gd name="connsiteY4" fmla="*/ 115039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35033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35033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751496 w 2140074"/>
              <a:gd name="connsiteY11" fmla="*/ 212418 h 244795"/>
              <a:gd name="connsiteX12" fmla="*/ 785068 w 2140074"/>
              <a:gd name="connsiteY12" fmla="*/ 164915 h 244795"/>
              <a:gd name="connsiteX13" fmla="*/ 828782 w 2140074"/>
              <a:gd name="connsiteY13" fmla="*/ 125878 h 244795"/>
              <a:gd name="connsiteX14" fmla="*/ 974995 w 2140074"/>
              <a:gd name="connsiteY14" fmla="*/ 82198 h 244795"/>
              <a:gd name="connsiteX15" fmla="*/ 1258958 w 2140074"/>
              <a:gd name="connsiteY15" fmla="*/ 87293 h 244795"/>
              <a:gd name="connsiteX16" fmla="*/ 1642199 w 2140074"/>
              <a:gd name="connsiteY16" fmla="*/ 132220 h 244795"/>
              <a:gd name="connsiteX17" fmla="*/ 1789028 w 2140074"/>
              <a:gd name="connsiteY17" fmla="*/ 148530 h 244795"/>
              <a:gd name="connsiteX18" fmla="*/ 1975893 w 2140074"/>
              <a:gd name="connsiteY18" fmla="*/ 138854 h 244795"/>
              <a:gd name="connsiteX19" fmla="*/ 2065686 w 2140074"/>
              <a:gd name="connsiteY19" fmla="*/ 112867 h 244795"/>
              <a:gd name="connsiteX20" fmla="*/ 2127723 w 2140074"/>
              <a:gd name="connsiteY20" fmla="*/ 69291 h 244795"/>
              <a:gd name="connsiteX21" fmla="*/ 2140074 w 2140074"/>
              <a:gd name="connsiteY21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751496 w 2140074"/>
              <a:gd name="connsiteY11" fmla="*/ 212418 h 244795"/>
              <a:gd name="connsiteX12" fmla="*/ 828782 w 2140074"/>
              <a:gd name="connsiteY12" fmla="*/ 125878 h 244795"/>
              <a:gd name="connsiteX13" fmla="*/ 974995 w 2140074"/>
              <a:gd name="connsiteY13" fmla="*/ 82198 h 244795"/>
              <a:gd name="connsiteX14" fmla="*/ 1258958 w 2140074"/>
              <a:gd name="connsiteY14" fmla="*/ 87293 h 244795"/>
              <a:gd name="connsiteX15" fmla="*/ 1642199 w 2140074"/>
              <a:gd name="connsiteY15" fmla="*/ 132220 h 244795"/>
              <a:gd name="connsiteX16" fmla="*/ 1789028 w 2140074"/>
              <a:gd name="connsiteY16" fmla="*/ 148530 h 244795"/>
              <a:gd name="connsiteX17" fmla="*/ 1975893 w 2140074"/>
              <a:gd name="connsiteY17" fmla="*/ 138854 h 244795"/>
              <a:gd name="connsiteX18" fmla="*/ 2065686 w 2140074"/>
              <a:gd name="connsiteY18" fmla="*/ 112867 h 244795"/>
              <a:gd name="connsiteX19" fmla="*/ 2127723 w 2140074"/>
              <a:gd name="connsiteY19" fmla="*/ 69291 h 244795"/>
              <a:gd name="connsiteX20" fmla="*/ 2140074 w 2140074"/>
              <a:gd name="connsiteY20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828782 w 2140074"/>
              <a:gd name="connsiteY11" fmla="*/ 125878 h 244795"/>
              <a:gd name="connsiteX12" fmla="*/ 974995 w 2140074"/>
              <a:gd name="connsiteY12" fmla="*/ 82198 h 244795"/>
              <a:gd name="connsiteX13" fmla="*/ 1258958 w 2140074"/>
              <a:gd name="connsiteY13" fmla="*/ 87293 h 244795"/>
              <a:gd name="connsiteX14" fmla="*/ 1642199 w 2140074"/>
              <a:gd name="connsiteY14" fmla="*/ 132220 h 244795"/>
              <a:gd name="connsiteX15" fmla="*/ 1789028 w 2140074"/>
              <a:gd name="connsiteY15" fmla="*/ 148530 h 244795"/>
              <a:gd name="connsiteX16" fmla="*/ 1975893 w 2140074"/>
              <a:gd name="connsiteY16" fmla="*/ 138854 h 244795"/>
              <a:gd name="connsiteX17" fmla="*/ 2065686 w 2140074"/>
              <a:gd name="connsiteY17" fmla="*/ 112867 h 244795"/>
              <a:gd name="connsiteX18" fmla="*/ 2127723 w 2140074"/>
              <a:gd name="connsiteY18" fmla="*/ 69291 h 244795"/>
              <a:gd name="connsiteX19" fmla="*/ 2140074 w 2140074"/>
              <a:gd name="connsiteY19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88270 w 2140074"/>
              <a:gd name="connsiteY8" fmla="*/ 208500 h 244795"/>
              <a:gd name="connsiteX9" fmla="*/ 704820 w 2140074"/>
              <a:gd name="connsiteY9" fmla="*/ 244795 h 244795"/>
              <a:gd name="connsiteX10" fmla="*/ 828782 w 2140074"/>
              <a:gd name="connsiteY10" fmla="*/ 125878 h 244795"/>
              <a:gd name="connsiteX11" fmla="*/ 974995 w 2140074"/>
              <a:gd name="connsiteY11" fmla="*/ 82198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88270 w 2140074"/>
              <a:gd name="connsiteY7" fmla="*/ 208500 h 244795"/>
              <a:gd name="connsiteX8" fmla="*/ 704820 w 2140074"/>
              <a:gd name="connsiteY8" fmla="*/ 244795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704820 w 2140074"/>
              <a:gd name="connsiteY6" fmla="*/ 244795 h 244795"/>
              <a:gd name="connsiteX7" fmla="*/ 828782 w 2140074"/>
              <a:gd name="connsiteY7" fmla="*/ 125878 h 244795"/>
              <a:gd name="connsiteX8" fmla="*/ 974995 w 2140074"/>
              <a:gd name="connsiteY8" fmla="*/ 82198 h 244795"/>
              <a:gd name="connsiteX9" fmla="*/ 1258958 w 2140074"/>
              <a:gd name="connsiteY9" fmla="*/ 87293 h 244795"/>
              <a:gd name="connsiteX10" fmla="*/ 1642199 w 2140074"/>
              <a:gd name="connsiteY10" fmla="*/ 132220 h 244795"/>
              <a:gd name="connsiteX11" fmla="*/ 1789028 w 2140074"/>
              <a:gd name="connsiteY11" fmla="*/ 148530 h 244795"/>
              <a:gd name="connsiteX12" fmla="*/ 1975893 w 2140074"/>
              <a:gd name="connsiteY12" fmla="*/ 138854 h 244795"/>
              <a:gd name="connsiteX13" fmla="*/ 2065686 w 2140074"/>
              <a:gd name="connsiteY13" fmla="*/ 112867 h 244795"/>
              <a:gd name="connsiteX14" fmla="*/ 2127723 w 2140074"/>
              <a:gd name="connsiteY14" fmla="*/ 69291 h 244795"/>
              <a:gd name="connsiteX15" fmla="*/ 2140074 w 2140074"/>
              <a:gd name="connsiteY15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17114 w 2140074"/>
              <a:gd name="connsiteY6" fmla="*/ 157900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14081 w 2140074"/>
              <a:gd name="connsiteY10" fmla="*/ 93601 h 244795"/>
              <a:gd name="connsiteX11" fmla="*/ 974995 w 2140074"/>
              <a:gd name="connsiteY11" fmla="*/ 82198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152094 w 2140074"/>
              <a:gd name="connsiteY11" fmla="*/ 75455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40074" h="244795">
                <a:moveTo>
                  <a:pt x="5557" y="2086"/>
                </a:moveTo>
                <a:cubicBezTo>
                  <a:pt x="-6441" y="30282"/>
                  <a:pt x="3365" y="40460"/>
                  <a:pt x="12627" y="74610"/>
                </a:cubicBezTo>
                <a:cubicBezTo>
                  <a:pt x="36573" y="97703"/>
                  <a:pt x="28366" y="86774"/>
                  <a:pt x="77534" y="125459"/>
                </a:cubicBezTo>
                <a:cubicBezTo>
                  <a:pt x="160846" y="147386"/>
                  <a:pt x="185054" y="127536"/>
                  <a:pt x="211935" y="135033"/>
                </a:cubicBezTo>
                <a:cubicBezTo>
                  <a:pt x="321901" y="104725"/>
                  <a:pt x="241611" y="129984"/>
                  <a:pt x="362519" y="95992"/>
                </a:cubicBezTo>
                <a:cubicBezTo>
                  <a:pt x="453122" y="85817"/>
                  <a:pt x="431853" y="84192"/>
                  <a:pt x="513059" y="88246"/>
                </a:cubicBezTo>
                <a:cubicBezTo>
                  <a:pt x="578046" y="96807"/>
                  <a:pt x="584232" y="102639"/>
                  <a:pt x="638329" y="143615"/>
                </a:cubicBezTo>
                <a:cubicBezTo>
                  <a:pt x="679799" y="196469"/>
                  <a:pt x="682656" y="211068"/>
                  <a:pt x="704820" y="244795"/>
                </a:cubicBezTo>
                <a:cubicBezTo>
                  <a:pt x="729803" y="219005"/>
                  <a:pt x="712354" y="236076"/>
                  <a:pt x="779770" y="167424"/>
                </a:cubicBezTo>
                <a:lnTo>
                  <a:pt x="857070" y="111594"/>
                </a:lnTo>
                <a:cubicBezTo>
                  <a:pt x="889607" y="97390"/>
                  <a:pt x="858614" y="104394"/>
                  <a:pt x="974995" y="82198"/>
                </a:cubicBezTo>
                <a:cubicBezTo>
                  <a:pt x="1024166" y="76175"/>
                  <a:pt x="1104767" y="74606"/>
                  <a:pt x="1152094" y="75455"/>
                </a:cubicBezTo>
                <a:cubicBezTo>
                  <a:pt x="1199421" y="76304"/>
                  <a:pt x="1177274" y="77832"/>
                  <a:pt x="1258958" y="87293"/>
                </a:cubicBezTo>
                <a:cubicBezTo>
                  <a:pt x="1520717" y="111137"/>
                  <a:pt x="1601674" y="122006"/>
                  <a:pt x="1642199" y="132220"/>
                </a:cubicBezTo>
                <a:lnTo>
                  <a:pt x="1789028" y="148530"/>
                </a:lnTo>
                <a:cubicBezTo>
                  <a:pt x="1844644" y="149636"/>
                  <a:pt x="1929783" y="144798"/>
                  <a:pt x="1975893" y="138854"/>
                </a:cubicBezTo>
                <a:cubicBezTo>
                  <a:pt x="2060557" y="122023"/>
                  <a:pt x="1972936" y="146381"/>
                  <a:pt x="2065686" y="112867"/>
                </a:cubicBezTo>
                <a:lnTo>
                  <a:pt x="2127723" y="69291"/>
                </a:lnTo>
                <a:cubicBezTo>
                  <a:pt x="2151547" y="8929"/>
                  <a:pt x="2131030" y="23096"/>
                  <a:pt x="2140074" y="0"/>
                </a:cubicBez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Subtitle 2"/>
          <p:cNvSpPr txBox="1">
            <a:spLocks/>
          </p:cNvSpPr>
          <p:nvPr/>
        </p:nvSpPr>
        <p:spPr>
          <a:xfrm>
            <a:off x="6576649" y="3997207"/>
            <a:ext cx="22860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71538" algn="l"/>
                <a:tab pos="23904575" algn="l"/>
              </a:tabLst>
            </a:pPr>
            <a: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Midtropospheric</a:t>
            </a:r>
            <a:b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latent heat release </a:t>
            </a:r>
            <a:b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(PV2)</a:t>
            </a:r>
          </a:p>
        </p:txBody>
      </p:sp>
      <p:sp>
        <p:nvSpPr>
          <p:cNvPr id="64" name="Freeform 63"/>
          <p:cNvSpPr/>
          <p:nvPr/>
        </p:nvSpPr>
        <p:spPr>
          <a:xfrm rot="16200000">
            <a:off x="7006658" y="1457731"/>
            <a:ext cx="1158303" cy="302844"/>
          </a:xfrm>
          <a:custGeom>
            <a:avLst/>
            <a:gdLst>
              <a:gd name="connsiteX0" fmla="*/ 92927 w 2174488"/>
              <a:gd name="connsiteY0" fmla="*/ 0 h 216829"/>
              <a:gd name="connsiteX1" fmla="*/ 24780 w 2174488"/>
              <a:gd name="connsiteY1" fmla="*/ 43366 h 216829"/>
              <a:gd name="connsiteX2" fmla="*/ 0 w 2174488"/>
              <a:gd name="connsiteY2" fmla="*/ 99122 h 216829"/>
              <a:gd name="connsiteX3" fmla="*/ 24780 w 2174488"/>
              <a:gd name="connsiteY3" fmla="*/ 154878 h 216829"/>
              <a:gd name="connsiteX4" fmla="*/ 86732 w 2174488"/>
              <a:gd name="connsiteY4" fmla="*/ 167269 h 216829"/>
              <a:gd name="connsiteX5" fmla="*/ 179659 w 2174488"/>
              <a:gd name="connsiteY5" fmla="*/ 148683 h 216829"/>
              <a:gd name="connsiteX6" fmla="*/ 297366 w 2174488"/>
              <a:gd name="connsiteY6" fmla="*/ 123903 h 216829"/>
              <a:gd name="connsiteX7" fmla="*/ 458439 w 2174488"/>
              <a:gd name="connsiteY7" fmla="*/ 86732 h 216829"/>
              <a:gd name="connsiteX8" fmla="*/ 563756 w 2174488"/>
              <a:gd name="connsiteY8" fmla="*/ 74342 h 216829"/>
              <a:gd name="connsiteX9" fmla="*/ 675268 w 2174488"/>
              <a:gd name="connsiteY9" fmla="*/ 68147 h 216829"/>
              <a:gd name="connsiteX10" fmla="*/ 762000 w 2174488"/>
              <a:gd name="connsiteY10" fmla="*/ 74342 h 216829"/>
              <a:gd name="connsiteX11" fmla="*/ 848732 w 2174488"/>
              <a:gd name="connsiteY11" fmla="*/ 105317 h 216829"/>
              <a:gd name="connsiteX12" fmla="*/ 873512 w 2174488"/>
              <a:gd name="connsiteY12" fmla="*/ 154878 h 216829"/>
              <a:gd name="connsiteX13" fmla="*/ 873512 w 2174488"/>
              <a:gd name="connsiteY13" fmla="*/ 154878 h 216829"/>
              <a:gd name="connsiteX14" fmla="*/ 879707 w 2174488"/>
              <a:gd name="connsiteY14" fmla="*/ 216829 h 216829"/>
              <a:gd name="connsiteX15" fmla="*/ 923073 w 2174488"/>
              <a:gd name="connsiteY15" fmla="*/ 173464 h 216829"/>
              <a:gd name="connsiteX16" fmla="*/ 985024 w 2174488"/>
              <a:gd name="connsiteY16" fmla="*/ 123903 h 216829"/>
              <a:gd name="connsiteX17" fmla="*/ 1053171 w 2174488"/>
              <a:gd name="connsiteY17" fmla="*/ 86732 h 216829"/>
              <a:gd name="connsiteX18" fmla="*/ 1164683 w 2174488"/>
              <a:gd name="connsiteY18" fmla="*/ 68147 h 216829"/>
              <a:gd name="connsiteX19" fmla="*/ 1282390 w 2174488"/>
              <a:gd name="connsiteY19" fmla="*/ 80537 h 216829"/>
              <a:gd name="connsiteX20" fmla="*/ 1369122 w 2174488"/>
              <a:gd name="connsiteY20" fmla="*/ 111512 h 216829"/>
              <a:gd name="connsiteX21" fmla="*/ 1449659 w 2174488"/>
              <a:gd name="connsiteY21" fmla="*/ 136293 h 216829"/>
              <a:gd name="connsiteX22" fmla="*/ 1604537 w 2174488"/>
              <a:gd name="connsiteY22" fmla="*/ 167269 h 216829"/>
              <a:gd name="connsiteX23" fmla="*/ 1685073 w 2174488"/>
              <a:gd name="connsiteY23" fmla="*/ 179659 h 216829"/>
              <a:gd name="connsiteX24" fmla="*/ 1778000 w 2174488"/>
              <a:gd name="connsiteY24" fmla="*/ 185854 h 216829"/>
              <a:gd name="connsiteX25" fmla="*/ 1883317 w 2174488"/>
              <a:gd name="connsiteY25" fmla="*/ 179659 h 216829"/>
              <a:gd name="connsiteX26" fmla="*/ 1951463 w 2174488"/>
              <a:gd name="connsiteY26" fmla="*/ 154878 h 216829"/>
              <a:gd name="connsiteX27" fmla="*/ 2038195 w 2174488"/>
              <a:gd name="connsiteY27" fmla="*/ 130098 h 216829"/>
              <a:gd name="connsiteX28" fmla="*/ 2038195 w 2174488"/>
              <a:gd name="connsiteY28" fmla="*/ 130098 h 216829"/>
              <a:gd name="connsiteX29" fmla="*/ 2137317 w 2174488"/>
              <a:gd name="connsiteY29" fmla="*/ 80537 h 216829"/>
              <a:gd name="connsiteX30" fmla="*/ 2174488 w 2174488"/>
              <a:gd name="connsiteY30" fmla="*/ 37171 h 216829"/>
              <a:gd name="connsiteX31" fmla="*/ 2174488 w 2174488"/>
              <a:gd name="connsiteY31" fmla="*/ 37171 h 216829"/>
              <a:gd name="connsiteX0" fmla="*/ 60774 w 2174488"/>
              <a:gd name="connsiteY0" fmla="*/ 0 h 258051"/>
              <a:gd name="connsiteX1" fmla="*/ 24780 w 2174488"/>
              <a:gd name="connsiteY1" fmla="*/ 84588 h 258051"/>
              <a:gd name="connsiteX2" fmla="*/ 0 w 2174488"/>
              <a:gd name="connsiteY2" fmla="*/ 140344 h 258051"/>
              <a:gd name="connsiteX3" fmla="*/ 24780 w 2174488"/>
              <a:gd name="connsiteY3" fmla="*/ 196100 h 258051"/>
              <a:gd name="connsiteX4" fmla="*/ 86732 w 2174488"/>
              <a:gd name="connsiteY4" fmla="*/ 208491 h 258051"/>
              <a:gd name="connsiteX5" fmla="*/ 179659 w 2174488"/>
              <a:gd name="connsiteY5" fmla="*/ 189905 h 258051"/>
              <a:gd name="connsiteX6" fmla="*/ 297366 w 2174488"/>
              <a:gd name="connsiteY6" fmla="*/ 165125 h 258051"/>
              <a:gd name="connsiteX7" fmla="*/ 458439 w 2174488"/>
              <a:gd name="connsiteY7" fmla="*/ 127954 h 258051"/>
              <a:gd name="connsiteX8" fmla="*/ 563756 w 2174488"/>
              <a:gd name="connsiteY8" fmla="*/ 115564 h 258051"/>
              <a:gd name="connsiteX9" fmla="*/ 675268 w 2174488"/>
              <a:gd name="connsiteY9" fmla="*/ 109369 h 258051"/>
              <a:gd name="connsiteX10" fmla="*/ 762000 w 2174488"/>
              <a:gd name="connsiteY10" fmla="*/ 115564 h 258051"/>
              <a:gd name="connsiteX11" fmla="*/ 848732 w 2174488"/>
              <a:gd name="connsiteY11" fmla="*/ 146539 h 258051"/>
              <a:gd name="connsiteX12" fmla="*/ 873512 w 2174488"/>
              <a:gd name="connsiteY12" fmla="*/ 196100 h 258051"/>
              <a:gd name="connsiteX13" fmla="*/ 873512 w 2174488"/>
              <a:gd name="connsiteY13" fmla="*/ 196100 h 258051"/>
              <a:gd name="connsiteX14" fmla="*/ 879707 w 2174488"/>
              <a:gd name="connsiteY14" fmla="*/ 258051 h 258051"/>
              <a:gd name="connsiteX15" fmla="*/ 923073 w 2174488"/>
              <a:gd name="connsiteY15" fmla="*/ 214686 h 258051"/>
              <a:gd name="connsiteX16" fmla="*/ 985024 w 2174488"/>
              <a:gd name="connsiteY16" fmla="*/ 165125 h 258051"/>
              <a:gd name="connsiteX17" fmla="*/ 1053171 w 2174488"/>
              <a:gd name="connsiteY17" fmla="*/ 127954 h 258051"/>
              <a:gd name="connsiteX18" fmla="*/ 1164683 w 2174488"/>
              <a:gd name="connsiteY18" fmla="*/ 109369 h 258051"/>
              <a:gd name="connsiteX19" fmla="*/ 1282390 w 2174488"/>
              <a:gd name="connsiteY19" fmla="*/ 121759 h 258051"/>
              <a:gd name="connsiteX20" fmla="*/ 1369122 w 2174488"/>
              <a:gd name="connsiteY20" fmla="*/ 152734 h 258051"/>
              <a:gd name="connsiteX21" fmla="*/ 1449659 w 2174488"/>
              <a:gd name="connsiteY21" fmla="*/ 177515 h 258051"/>
              <a:gd name="connsiteX22" fmla="*/ 1604537 w 2174488"/>
              <a:gd name="connsiteY22" fmla="*/ 208491 h 258051"/>
              <a:gd name="connsiteX23" fmla="*/ 1685073 w 2174488"/>
              <a:gd name="connsiteY23" fmla="*/ 220881 h 258051"/>
              <a:gd name="connsiteX24" fmla="*/ 1778000 w 2174488"/>
              <a:gd name="connsiteY24" fmla="*/ 227076 h 258051"/>
              <a:gd name="connsiteX25" fmla="*/ 1883317 w 2174488"/>
              <a:gd name="connsiteY25" fmla="*/ 220881 h 258051"/>
              <a:gd name="connsiteX26" fmla="*/ 1951463 w 2174488"/>
              <a:gd name="connsiteY26" fmla="*/ 196100 h 258051"/>
              <a:gd name="connsiteX27" fmla="*/ 2038195 w 2174488"/>
              <a:gd name="connsiteY27" fmla="*/ 171320 h 258051"/>
              <a:gd name="connsiteX28" fmla="*/ 2038195 w 2174488"/>
              <a:gd name="connsiteY28" fmla="*/ 171320 h 258051"/>
              <a:gd name="connsiteX29" fmla="*/ 2137317 w 2174488"/>
              <a:gd name="connsiteY29" fmla="*/ 121759 h 258051"/>
              <a:gd name="connsiteX30" fmla="*/ 2174488 w 2174488"/>
              <a:gd name="connsiteY30" fmla="*/ 78393 h 258051"/>
              <a:gd name="connsiteX31" fmla="*/ 2174488 w 2174488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6407 w 2156115"/>
              <a:gd name="connsiteY3" fmla="*/ 196100 h 258051"/>
              <a:gd name="connsiteX4" fmla="*/ 68359 w 2156115"/>
              <a:gd name="connsiteY4" fmla="*/ 208491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68359 w 2156115"/>
              <a:gd name="connsiteY4" fmla="*/ 208491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65082 w 2178796"/>
              <a:gd name="connsiteY0" fmla="*/ 0 h 258051"/>
              <a:gd name="connsiteX1" fmla="*/ 29088 w 2178796"/>
              <a:gd name="connsiteY1" fmla="*/ 84588 h 258051"/>
              <a:gd name="connsiteX2" fmla="*/ 22681 w 2178796"/>
              <a:gd name="connsiteY2" fmla="*/ 144924 h 258051"/>
              <a:gd name="connsiteX3" fmla="*/ 47461 w 2178796"/>
              <a:gd name="connsiteY3" fmla="*/ 191523 h 258051"/>
              <a:gd name="connsiteX4" fmla="*/ 104820 w 2178796"/>
              <a:gd name="connsiteY4" fmla="*/ 190172 h 258051"/>
              <a:gd name="connsiteX5" fmla="*/ 183967 w 2178796"/>
              <a:gd name="connsiteY5" fmla="*/ 189905 h 258051"/>
              <a:gd name="connsiteX6" fmla="*/ 301674 w 2178796"/>
              <a:gd name="connsiteY6" fmla="*/ 165125 h 258051"/>
              <a:gd name="connsiteX7" fmla="*/ 462747 w 2178796"/>
              <a:gd name="connsiteY7" fmla="*/ 127954 h 258051"/>
              <a:gd name="connsiteX8" fmla="*/ 568064 w 2178796"/>
              <a:gd name="connsiteY8" fmla="*/ 115564 h 258051"/>
              <a:gd name="connsiteX9" fmla="*/ 679576 w 2178796"/>
              <a:gd name="connsiteY9" fmla="*/ 109369 h 258051"/>
              <a:gd name="connsiteX10" fmla="*/ 766308 w 2178796"/>
              <a:gd name="connsiteY10" fmla="*/ 115564 h 258051"/>
              <a:gd name="connsiteX11" fmla="*/ 853040 w 2178796"/>
              <a:gd name="connsiteY11" fmla="*/ 146539 h 258051"/>
              <a:gd name="connsiteX12" fmla="*/ 877820 w 2178796"/>
              <a:gd name="connsiteY12" fmla="*/ 196100 h 258051"/>
              <a:gd name="connsiteX13" fmla="*/ 877820 w 2178796"/>
              <a:gd name="connsiteY13" fmla="*/ 196100 h 258051"/>
              <a:gd name="connsiteX14" fmla="*/ 884015 w 2178796"/>
              <a:gd name="connsiteY14" fmla="*/ 258051 h 258051"/>
              <a:gd name="connsiteX15" fmla="*/ 927381 w 2178796"/>
              <a:gd name="connsiteY15" fmla="*/ 214686 h 258051"/>
              <a:gd name="connsiteX16" fmla="*/ 989332 w 2178796"/>
              <a:gd name="connsiteY16" fmla="*/ 165125 h 258051"/>
              <a:gd name="connsiteX17" fmla="*/ 1057479 w 2178796"/>
              <a:gd name="connsiteY17" fmla="*/ 127954 h 258051"/>
              <a:gd name="connsiteX18" fmla="*/ 1168991 w 2178796"/>
              <a:gd name="connsiteY18" fmla="*/ 109369 h 258051"/>
              <a:gd name="connsiteX19" fmla="*/ 1286698 w 2178796"/>
              <a:gd name="connsiteY19" fmla="*/ 121759 h 258051"/>
              <a:gd name="connsiteX20" fmla="*/ 1373430 w 2178796"/>
              <a:gd name="connsiteY20" fmla="*/ 152734 h 258051"/>
              <a:gd name="connsiteX21" fmla="*/ 1453967 w 2178796"/>
              <a:gd name="connsiteY21" fmla="*/ 177515 h 258051"/>
              <a:gd name="connsiteX22" fmla="*/ 1608845 w 2178796"/>
              <a:gd name="connsiteY22" fmla="*/ 208491 h 258051"/>
              <a:gd name="connsiteX23" fmla="*/ 1689381 w 2178796"/>
              <a:gd name="connsiteY23" fmla="*/ 220881 h 258051"/>
              <a:gd name="connsiteX24" fmla="*/ 1782308 w 2178796"/>
              <a:gd name="connsiteY24" fmla="*/ 227076 h 258051"/>
              <a:gd name="connsiteX25" fmla="*/ 1887625 w 2178796"/>
              <a:gd name="connsiteY25" fmla="*/ 220881 h 258051"/>
              <a:gd name="connsiteX26" fmla="*/ 1955771 w 2178796"/>
              <a:gd name="connsiteY26" fmla="*/ 196100 h 258051"/>
              <a:gd name="connsiteX27" fmla="*/ 2042503 w 2178796"/>
              <a:gd name="connsiteY27" fmla="*/ 171320 h 258051"/>
              <a:gd name="connsiteX28" fmla="*/ 2042503 w 2178796"/>
              <a:gd name="connsiteY28" fmla="*/ 171320 h 258051"/>
              <a:gd name="connsiteX29" fmla="*/ 2141625 w 2178796"/>
              <a:gd name="connsiteY29" fmla="*/ 121759 h 258051"/>
              <a:gd name="connsiteX30" fmla="*/ 2178796 w 2178796"/>
              <a:gd name="connsiteY30" fmla="*/ 78393 h 258051"/>
              <a:gd name="connsiteX31" fmla="*/ 2178796 w 2178796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82139 w 2156115"/>
              <a:gd name="connsiteY3" fmla="*/ 190172 h 258051"/>
              <a:gd name="connsiteX4" fmla="*/ 161286 w 2156115"/>
              <a:gd name="connsiteY4" fmla="*/ 189905 h 258051"/>
              <a:gd name="connsiteX5" fmla="*/ 278993 w 2156115"/>
              <a:gd name="connsiteY5" fmla="*/ 165125 h 258051"/>
              <a:gd name="connsiteX6" fmla="*/ 440066 w 2156115"/>
              <a:gd name="connsiteY6" fmla="*/ 127954 h 258051"/>
              <a:gd name="connsiteX7" fmla="*/ 545383 w 2156115"/>
              <a:gd name="connsiteY7" fmla="*/ 115564 h 258051"/>
              <a:gd name="connsiteX8" fmla="*/ 656895 w 2156115"/>
              <a:gd name="connsiteY8" fmla="*/ 109369 h 258051"/>
              <a:gd name="connsiteX9" fmla="*/ 743627 w 2156115"/>
              <a:gd name="connsiteY9" fmla="*/ 115564 h 258051"/>
              <a:gd name="connsiteX10" fmla="*/ 830359 w 2156115"/>
              <a:gd name="connsiteY10" fmla="*/ 146539 h 258051"/>
              <a:gd name="connsiteX11" fmla="*/ 855139 w 2156115"/>
              <a:gd name="connsiteY11" fmla="*/ 196100 h 258051"/>
              <a:gd name="connsiteX12" fmla="*/ 855139 w 2156115"/>
              <a:gd name="connsiteY12" fmla="*/ 196100 h 258051"/>
              <a:gd name="connsiteX13" fmla="*/ 861334 w 2156115"/>
              <a:gd name="connsiteY13" fmla="*/ 258051 h 258051"/>
              <a:gd name="connsiteX14" fmla="*/ 904700 w 2156115"/>
              <a:gd name="connsiteY14" fmla="*/ 214686 h 258051"/>
              <a:gd name="connsiteX15" fmla="*/ 966651 w 2156115"/>
              <a:gd name="connsiteY15" fmla="*/ 165125 h 258051"/>
              <a:gd name="connsiteX16" fmla="*/ 1034798 w 2156115"/>
              <a:gd name="connsiteY16" fmla="*/ 127954 h 258051"/>
              <a:gd name="connsiteX17" fmla="*/ 1146310 w 2156115"/>
              <a:gd name="connsiteY17" fmla="*/ 109369 h 258051"/>
              <a:gd name="connsiteX18" fmla="*/ 1264017 w 2156115"/>
              <a:gd name="connsiteY18" fmla="*/ 121759 h 258051"/>
              <a:gd name="connsiteX19" fmla="*/ 1350749 w 2156115"/>
              <a:gd name="connsiteY19" fmla="*/ 152734 h 258051"/>
              <a:gd name="connsiteX20" fmla="*/ 1431286 w 2156115"/>
              <a:gd name="connsiteY20" fmla="*/ 177515 h 258051"/>
              <a:gd name="connsiteX21" fmla="*/ 1586164 w 2156115"/>
              <a:gd name="connsiteY21" fmla="*/ 208491 h 258051"/>
              <a:gd name="connsiteX22" fmla="*/ 1666700 w 2156115"/>
              <a:gd name="connsiteY22" fmla="*/ 220881 h 258051"/>
              <a:gd name="connsiteX23" fmla="*/ 1759627 w 2156115"/>
              <a:gd name="connsiteY23" fmla="*/ 227076 h 258051"/>
              <a:gd name="connsiteX24" fmla="*/ 1864944 w 2156115"/>
              <a:gd name="connsiteY24" fmla="*/ 220881 h 258051"/>
              <a:gd name="connsiteX25" fmla="*/ 1933090 w 2156115"/>
              <a:gd name="connsiteY25" fmla="*/ 196100 h 258051"/>
              <a:gd name="connsiteX26" fmla="*/ 2019822 w 2156115"/>
              <a:gd name="connsiteY26" fmla="*/ 171320 h 258051"/>
              <a:gd name="connsiteX27" fmla="*/ 2019822 w 2156115"/>
              <a:gd name="connsiteY27" fmla="*/ 171320 h 258051"/>
              <a:gd name="connsiteX28" fmla="*/ 2118944 w 2156115"/>
              <a:gd name="connsiteY28" fmla="*/ 121759 h 258051"/>
              <a:gd name="connsiteX29" fmla="*/ 2156115 w 2156115"/>
              <a:gd name="connsiteY29" fmla="*/ 78393 h 258051"/>
              <a:gd name="connsiteX30" fmla="*/ 2156115 w 2156115"/>
              <a:gd name="connsiteY30" fmla="*/ 78393 h 258051"/>
              <a:gd name="connsiteX0" fmla="*/ 35994 w 2149708"/>
              <a:gd name="connsiteY0" fmla="*/ 0 h 258051"/>
              <a:gd name="connsiteX1" fmla="*/ 0 w 2149708"/>
              <a:gd name="connsiteY1" fmla="*/ 84588 h 258051"/>
              <a:gd name="connsiteX2" fmla="*/ 8061 w 2149708"/>
              <a:gd name="connsiteY2" fmla="*/ 144927 h 258051"/>
              <a:gd name="connsiteX3" fmla="*/ 75732 w 2149708"/>
              <a:gd name="connsiteY3" fmla="*/ 190172 h 258051"/>
              <a:gd name="connsiteX4" fmla="*/ 154879 w 2149708"/>
              <a:gd name="connsiteY4" fmla="*/ 189905 h 258051"/>
              <a:gd name="connsiteX5" fmla="*/ 272586 w 2149708"/>
              <a:gd name="connsiteY5" fmla="*/ 165125 h 258051"/>
              <a:gd name="connsiteX6" fmla="*/ 433659 w 2149708"/>
              <a:gd name="connsiteY6" fmla="*/ 127954 h 258051"/>
              <a:gd name="connsiteX7" fmla="*/ 538976 w 2149708"/>
              <a:gd name="connsiteY7" fmla="*/ 115564 h 258051"/>
              <a:gd name="connsiteX8" fmla="*/ 650488 w 2149708"/>
              <a:gd name="connsiteY8" fmla="*/ 109369 h 258051"/>
              <a:gd name="connsiteX9" fmla="*/ 737220 w 2149708"/>
              <a:gd name="connsiteY9" fmla="*/ 115564 h 258051"/>
              <a:gd name="connsiteX10" fmla="*/ 823952 w 2149708"/>
              <a:gd name="connsiteY10" fmla="*/ 146539 h 258051"/>
              <a:gd name="connsiteX11" fmla="*/ 848732 w 2149708"/>
              <a:gd name="connsiteY11" fmla="*/ 196100 h 258051"/>
              <a:gd name="connsiteX12" fmla="*/ 848732 w 2149708"/>
              <a:gd name="connsiteY12" fmla="*/ 196100 h 258051"/>
              <a:gd name="connsiteX13" fmla="*/ 854927 w 2149708"/>
              <a:gd name="connsiteY13" fmla="*/ 258051 h 258051"/>
              <a:gd name="connsiteX14" fmla="*/ 898293 w 2149708"/>
              <a:gd name="connsiteY14" fmla="*/ 214686 h 258051"/>
              <a:gd name="connsiteX15" fmla="*/ 960244 w 2149708"/>
              <a:gd name="connsiteY15" fmla="*/ 165125 h 258051"/>
              <a:gd name="connsiteX16" fmla="*/ 1028391 w 2149708"/>
              <a:gd name="connsiteY16" fmla="*/ 127954 h 258051"/>
              <a:gd name="connsiteX17" fmla="*/ 1139903 w 2149708"/>
              <a:gd name="connsiteY17" fmla="*/ 109369 h 258051"/>
              <a:gd name="connsiteX18" fmla="*/ 1257610 w 2149708"/>
              <a:gd name="connsiteY18" fmla="*/ 121759 h 258051"/>
              <a:gd name="connsiteX19" fmla="*/ 1344342 w 2149708"/>
              <a:gd name="connsiteY19" fmla="*/ 152734 h 258051"/>
              <a:gd name="connsiteX20" fmla="*/ 1424879 w 2149708"/>
              <a:gd name="connsiteY20" fmla="*/ 177515 h 258051"/>
              <a:gd name="connsiteX21" fmla="*/ 1579757 w 2149708"/>
              <a:gd name="connsiteY21" fmla="*/ 208491 h 258051"/>
              <a:gd name="connsiteX22" fmla="*/ 1660293 w 2149708"/>
              <a:gd name="connsiteY22" fmla="*/ 220881 h 258051"/>
              <a:gd name="connsiteX23" fmla="*/ 1753220 w 2149708"/>
              <a:gd name="connsiteY23" fmla="*/ 227076 h 258051"/>
              <a:gd name="connsiteX24" fmla="*/ 1858537 w 2149708"/>
              <a:gd name="connsiteY24" fmla="*/ 220881 h 258051"/>
              <a:gd name="connsiteX25" fmla="*/ 1926683 w 2149708"/>
              <a:gd name="connsiteY25" fmla="*/ 196100 h 258051"/>
              <a:gd name="connsiteX26" fmla="*/ 2013415 w 2149708"/>
              <a:gd name="connsiteY26" fmla="*/ 171320 h 258051"/>
              <a:gd name="connsiteX27" fmla="*/ 2013415 w 2149708"/>
              <a:gd name="connsiteY27" fmla="*/ 171320 h 258051"/>
              <a:gd name="connsiteX28" fmla="*/ 2112537 w 2149708"/>
              <a:gd name="connsiteY28" fmla="*/ 121759 h 258051"/>
              <a:gd name="connsiteX29" fmla="*/ 2149708 w 2149708"/>
              <a:gd name="connsiteY29" fmla="*/ 78393 h 258051"/>
              <a:gd name="connsiteX30" fmla="*/ 2149708 w 2149708"/>
              <a:gd name="connsiteY30" fmla="*/ 78393 h 258051"/>
              <a:gd name="connsiteX0" fmla="*/ 35994 w 2149708"/>
              <a:gd name="connsiteY0" fmla="*/ 0 h 258051"/>
              <a:gd name="connsiteX1" fmla="*/ 0 w 2149708"/>
              <a:gd name="connsiteY1" fmla="*/ 84588 h 258051"/>
              <a:gd name="connsiteX2" fmla="*/ 8061 w 2149708"/>
              <a:gd name="connsiteY2" fmla="*/ 144927 h 258051"/>
              <a:gd name="connsiteX3" fmla="*/ 75732 w 2149708"/>
              <a:gd name="connsiteY3" fmla="*/ 190172 h 258051"/>
              <a:gd name="connsiteX4" fmla="*/ 154879 w 2149708"/>
              <a:gd name="connsiteY4" fmla="*/ 189905 h 258051"/>
              <a:gd name="connsiteX5" fmla="*/ 272586 w 2149708"/>
              <a:gd name="connsiteY5" fmla="*/ 165125 h 258051"/>
              <a:gd name="connsiteX6" fmla="*/ 433659 w 2149708"/>
              <a:gd name="connsiteY6" fmla="*/ 127954 h 258051"/>
              <a:gd name="connsiteX7" fmla="*/ 538976 w 2149708"/>
              <a:gd name="connsiteY7" fmla="*/ 115564 h 258051"/>
              <a:gd name="connsiteX8" fmla="*/ 650488 w 2149708"/>
              <a:gd name="connsiteY8" fmla="*/ 109369 h 258051"/>
              <a:gd name="connsiteX9" fmla="*/ 737220 w 2149708"/>
              <a:gd name="connsiteY9" fmla="*/ 115564 h 258051"/>
              <a:gd name="connsiteX10" fmla="*/ 823952 w 2149708"/>
              <a:gd name="connsiteY10" fmla="*/ 146539 h 258051"/>
              <a:gd name="connsiteX11" fmla="*/ 848732 w 2149708"/>
              <a:gd name="connsiteY11" fmla="*/ 196100 h 258051"/>
              <a:gd name="connsiteX12" fmla="*/ 848732 w 2149708"/>
              <a:gd name="connsiteY12" fmla="*/ 196100 h 258051"/>
              <a:gd name="connsiteX13" fmla="*/ 854927 w 2149708"/>
              <a:gd name="connsiteY13" fmla="*/ 258051 h 258051"/>
              <a:gd name="connsiteX14" fmla="*/ 898293 w 2149708"/>
              <a:gd name="connsiteY14" fmla="*/ 214686 h 258051"/>
              <a:gd name="connsiteX15" fmla="*/ 960244 w 2149708"/>
              <a:gd name="connsiteY15" fmla="*/ 165125 h 258051"/>
              <a:gd name="connsiteX16" fmla="*/ 1028391 w 2149708"/>
              <a:gd name="connsiteY16" fmla="*/ 127954 h 258051"/>
              <a:gd name="connsiteX17" fmla="*/ 1139903 w 2149708"/>
              <a:gd name="connsiteY17" fmla="*/ 109369 h 258051"/>
              <a:gd name="connsiteX18" fmla="*/ 1257610 w 2149708"/>
              <a:gd name="connsiteY18" fmla="*/ 121759 h 258051"/>
              <a:gd name="connsiteX19" fmla="*/ 1344342 w 2149708"/>
              <a:gd name="connsiteY19" fmla="*/ 152734 h 258051"/>
              <a:gd name="connsiteX20" fmla="*/ 1424879 w 2149708"/>
              <a:gd name="connsiteY20" fmla="*/ 177515 h 258051"/>
              <a:gd name="connsiteX21" fmla="*/ 1579757 w 2149708"/>
              <a:gd name="connsiteY21" fmla="*/ 208491 h 258051"/>
              <a:gd name="connsiteX22" fmla="*/ 1660293 w 2149708"/>
              <a:gd name="connsiteY22" fmla="*/ 220881 h 258051"/>
              <a:gd name="connsiteX23" fmla="*/ 1753220 w 2149708"/>
              <a:gd name="connsiteY23" fmla="*/ 227076 h 258051"/>
              <a:gd name="connsiteX24" fmla="*/ 1858537 w 2149708"/>
              <a:gd name="connsiteY24" fmla="*/ 220881 h 258051"/>
              <a:gd name="connsiteX25" fmla="*/ 1926683 w 2149708"/>
              <a:gd name="connsiteY25" fmla="*/ 196100 h 258051"/>
              <a:gd name="connsiteX26" fmla="*/ 2013415 w 2149708"/>
              <a:gd name="connsiteY26" fmla="*/ 171320 h 258051"/>
              <a:gd name="connsiteX27" fmla="*/ 2013415 w 2149708"/>
              <a:gd name="connsiteY27" fmla="*/ 171320 h 258051"/>
              <a:gd name="connsiteX28" fmla="*/ 2112537 w 2149708"/>
              <a:gd name="connsiteY28" fmla="*/ 121759 h 258051"/>
              <a:gd name="connsiteX29" fmla="*/ 2149708 w 2149708"/>
              <a:gd name="connsiteY29" fmla="*/ 78393 h 258051"/>
              <a:gd name="connsiteX30" fmla="*/ 2149708 w 2149708"/>
              <a:gd name="connsiteY30" fmla="*/ 78393 h 258051"/>
              <a:gd name="connsiteX0" fmla="*/ 36032 w 2149746"/>
              <a:gd name="connsiteY0" fmla="*/ 0 h 258051"/>
              <a:gd name="connsiteX1" fmla="*/ 38 w 2149746"/>
              <a:gd name="connsiteY1" fmla="*/ 84588 h 258051"/>
              <a:gd name="connsiteX2" fmla="*/ 8099 w 2149746"/>
              <a:gd name="connsiteY2" fmla="*/ 144927 h 258051"/>
              <a:gd name="connsiteX3" fmla="*/ 75770 w 2149746"/>
              <a:gd name="connsiteY3" fmla="*/ 190172 h 258051"/>
              <a:gd name="connsiteX4" fmla="*/ 154917 w 2149746"/>
              <a:gd name="connsiteY4" fmla="*/ 189905 h 258051"/>
              <a:gd name="connsiteX5" fmla="*/ 272624 w 2149746"/>
              <a:gd name="connsiteY5" fmla="*/ 165125 h 258051"/>
              <a:gd name="connsiteX6" fmla="*/ 433697 w 2149746"/>
              <a:gd name="connsiteY6" fmla="*/ 127954 h 258051"/>
              <a:gd name="connsiteX7" fmla="*/ 539014 w 2149746"/>
              <a:gd name="connsiteY7" fmla="*/ 115564 h 258051"/>
              <a:gd name="connsiteX8" fmla="*/ 650526 w 2149746"/>
              <a:gd name="connsiteY8" fmla="*/ 109369 h 258051"/>
              <a:gd name="connsiteX9" fmla="*/ 737258 w 2149746"/>
              <a:gd name="connsiteY9" fmla="*/ 115564 h 258051"/>
              <a:gd name="connsiteX10" fmla="*/ 823990 w 2149746"/>
              <a:gd name="connsiteY10" fmla="*/ 146539 h 258051"/>
              <a:gd name="connsiteX11" fmla="*/ 848770 w 2149746"/>
              <a:gd name="connsiteY11" fmla="*/ 196100 h 258051"/>
              <a:gd name="connsiteX12" fmla="*/ 848770 w 2149746"/>
              <a:gd name="connsiteY12" fmla="*/ 196100 h 258051"/>
              <a:gd name="connsiteX13" fmla="*/ 854965 w 2149746"/>
              <a:gd name="connsiteY13" fmla="*/ 258051 h 258051"/>
              <a:gd name="connsiteX14" fmla="*/ 898331 w 2149746"/>
              <a:gd name="connsiteY14" fmla="*/ 214686 h 258051"/>
              <a:gd name="connsiteX15" fmla="*/ 960282 w 2149746"/>
              <a:gd name="connsiteY15" fmla="*/ 165125 h 258051"/>
              <a:gd name="connsiteX16" fmla="*/ 1028429 w 2149746"/>
              <a:gd name="connsiteY16" fmla="*/ 127954 h 258051"/>
              <a:gd name="connsiteX17" fmla="*/ 1139941 w 2149746"/>
              <a:gd name="connsiteY17" fmla="*/ 109369 h 258051"/>
              <a:gd name="connsiteX18" fmla="*/ 1257648 w 2149746"/>
              <a:gd name="connsiteY18" fmla="*/ 121759 h 258051"/>
              <a:gd name="connsiteX19" fmla="*/ 1344380 w 2149746"/>
              <a:gd name="connsiteY19" fmla="*/ 152734 h 258051"/>
              <a:gd name="connsiteX20" fmla="*/ 1424917 w 2149746"/>
              <a:gd name="connsiteY20" fmla="*/ 177515 h 258051"/>
              <a:gd name="connsiteX21" fmla="*/ 1579795 w 2149746"/>
              <a:gd name="connsiteY21" fmla="*/ 208491 h 258051"/>
              <a:gd name="connsiteX22" fmla="*/ 1660331 w 2149746"/>
              <a:gd name="connsiteY22" fmla="*/ 220881 h 258051"/>
              <a:gd name="connsiteX23" fmla="*/ 1753258 w 2149746"/>
              <a:gd name="connsiteY23" fmla="*/ 227076 h 258051"/>
              <a:gd name="connsiteX24" fmla="*/ 1858575 w 2149746"/>
              <a:gd name="connsiteY24" fmla="*/ 220881 h 258051"/>
              <a:gd name="connsiteX25" fmla="*/ 1926721 w 2149746"/>
              <a:gd name="connsiteY25" fmla="*/ 196100 h 258051"/>
              <a:gd name="connsiteX26" fmla="*/ 2013453 w 2149746"/>
              <a:gd name="connsiteY26" fmla="*/ 171320 h 258051"/>
              <a:gd name="connsiteX27" fmla="*/ 2013453 w 2149746"/>
              <a:gd name="connsiteY27" fmla="*/ 171320 h 258051"/>
              <a:gd name="connsiteX28" fmla="*/ 2112575 w 2149746"/>
              <a:gd name="connsiteY28" fmla="*/ 121759 h 258051"/>
              <a:gd name="connsiteX29" fmla="*/ 2149746 w 2149746"/>
              <a:gd name="connsiteY29" fmla="*/ 78393 h 258051"/>
              <a:gd name="connsiteX30" fmla="*/ 2149746 w 2149746"/>
              <a:gd name="connsiteY30" fmla="*/ 78393 h 258051"/>
              <a:gd name="connsiteX0" fmla="*/ 29973 w 2143687"/>
              <a:gd name="connsiteY0" fmla="*/ 0 h 258051"/>
              <a:gd name="connsiteX1" fmla="*/ 44221 w 2143687"/>
              <a:gd name="connsiteY1" fmla="*/ 90620 h 258051"/>
              <a:gd name="connsiteX2" fmla="*/ 2040 w 2143687"/>
              <a:gd name="connsiteY2" fmla="*/ 144927 h 258051"/>
              <a:gd name="connsiteX3" fmla="*/ 69711 w 2143687"/>
              <a:gd name="connsiteY3" fmla="*/ 190172 h 258051"/>
              <a:gd name="connsiteX4" fmla="*/ 148858 w 2143687"/>
              <a:gd name="connsiteY4" fmla="*/ 189905 h 258051"/>
              <a:gd name="connsiteX5" fmla="*/ 266565 w 2143687"/>
              <a:gd name="connsiteY5" fmla="*/ 165125 h 258051"/>
              <a:gd name="connsiteX6" fmla="*/ 427638 w 2143687"/>
              <a:gd name="connsiteY6" fmla="*/ 127954 h 258051"/>
              <a:gd name="connsiteX7" fmla="*/ 532955 w 2143687"/>
              <a:gd name="connsiteY7" fmla="*/ 115564 h 258051"/>
              <a:gd name="connsiteX8" fmla="*/ 644467 w 2143687"/>
              <a:gd name="connsiteY8" fmla="*/ 109369 h 258051"/>
              <a:gd name="connsiteX9" fmla="*/ 731199 w 2143687"/>
              <a:gd name="connsiteY9" fmla="*/ 115564 h 258051"/>
              <a:gd name="connsiteX10" fmla="*/ 817931 w 2143687"/>
              <a:gd name="connsiteY10" fmla="*/ 146539 h 258051"/>
              <a:gd name="connsiteX11" fmla="*/ 842711 w 2143687"/>
              <a:gd name="connsiteY11" fmla="*/ 196100 h 258051"/>
              <a:gd name="connsiteX12" fmla="*/ 842711 w 2143687"/>
              <a:gd name="connsiteY12" fmla="*/ 196100 h 258051"/>
              <a:gd name="connsiteX13" fmla="*/ 848906 w 2143687"/>
              <a:gd name="connsiteY13" fmla="*/ 258051 h 258051"/>
              <a:gd name="connsiteX14" fmla="*/ 892272 w 2143687"/>
              <a:gd name="connsiteY14" fmla="*/ 214686 h 258051"/>
              <a:gd name="connsiteX15" fmla="*/ 954223 w 2143687"/>
              <a:gd name="connsiteY15" fmla="*/ 165125 h 258051"/>
              <a:gd name="connsiteX16" fmla="*/ 1022370 w 2143687"/>
              <a:gd name="connsiteY16" fmla="*/ 127954 h 258051"/>
              <a:gd name="connsiteX17" fmla="*/ 1133882 w 2143687"/>
              <a:gd name="connsiteY17" fmla="*/ 109369 h 258051"/>
              <a:gd name="connsiteX18" fmla="*/ 1251589 w 2143687"/>
              <a:gd name="connsiteY18" fmla="*/ 121759 h 258051"/>
              <a:gd name="connsiteX19" fmla="*/ 1338321 w 2143687"/>
              <a:gd name="connsiteY19" fmla="*/ 152734 h 258051"/>
              <a:gd name="connsiteX20" fmla="*/ 1418858 w 2143687"/>
              <a:gd name="connsiteY20" fmla="*/ 177515 h 258051"/>
              <a:gd name="connsiteX21" fmla="*/ 1573736 w 2143687"/>
              <a:gd name="connsiteY21" fmla="*/ 208491 h 258051"/>
              <a:gd name="connsiteX22" fmla="*/ 1654272 w 2143687"/>
              <a:gd name="connsiteY22" fmla="*/ 220881 h 258051"/>
              <a:gd name="connsiteX23" fmla="*/ 1747199 w 2143687"/>
              <a:gd name="connsiteY23" fmla="*/ 227076 h 258051"/>
              <a:gd name="connsiteX24" fmla="*/ 1852516 w 2143687"/>
              <a:gd name="connsiteY24" fmla="*/ 220881 h 258051"/>
              <a:gd name="connsiteX25" fmla="*/ 1920662 w 2143687"/>
              <a:gd name="connsiteY25" fmla="*/ 196100 h 258051"/>
              <a:gd name="connsiteX26" fmla="*/ 2007394 w 2143687"/>
              <a:gd name="connsiteY26" fmla="*/ 171320 h 258051"/>
              <a:gd name="connsiteX27" fmla="*/ 2007394 w 2143687"/>
              <a:gd name="connsiteY27" fmla="*/ 171320 h 258051"/>
              <a:gd name="connsiteX28" fmla="*/ 2106516 w 2143687"/>
              <a:gd name="connsiteY28" fmla="*/ 121759 h 258051"/>
              <a:gd name="connsiteX29" fmla="*/ 2143687 w 2143687"/>
              <a:gd name="connsiteY29" fmla="*/ 78393 h 258051"/>
              <a:gd name="connsiteX30" fmla="*/ 2143687 w 2143687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42099 w 2116075"/>
              <a:gd name="connsiteY3" fmla="*/ 190172 h 258051"/>
              <a:gd name="connsiteX4" fmla="*/ 121246 w 2116075"/>
              <a:gd name="connsiteY4" fmla="*/ 189905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121246 w 2116075"/>
              <a:gd name="connsiteY4" fmla="*/ 189905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171488 w 2116075"/>
              <a:gd name="connsiteY4" fmla="*/ 165779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238953 w 2116075"/>
              <a:gd name="connsiteY4" fmla="*/ 165125 h 258051"/>
              <a:gd name="connsiteX5" fmla="*/ 400026 w 2116075"/>
              <a:gd name="connsiteY5" fmla="*/ 127954 h 258051"/>
              <a:gd name="connsiteX6" fmla="*/ 505343 w 2116075"/>
              <a:gd name="connsiteY6" fmla="*/ 115564 h 258051"/>
              <a:gd name="connsiteX7" fmla="*/ 616855 w 2116075"/>
              <a:gd name="connsiteY7" fmla="*/ 109369 h 258051"/>
              <a:gd name="connsiteX8" fmla="*/ 703587 w 2116075"/>
              <a:gd name="connsiteY8" fmla="*/ 115564 h 258051"/>
              <a:gd name="connsiteX9" fmla="*/ 790319 w 2116075"/>
              <a:gd name="connsiteY9" fmla="*/ 146539 h 258051"/>
              <a:gd name="connsiteX10" fmla="*/ 815099 w 2116075"/>
              <a:gd name="connsiteY10" fmla="*/ 196100 h 258051"/>
              <a:gd name="connsiteX11" fmla="*/ 815099 w 2116075"/>
              <a:gd name="connsiteY11" fmla="*/ 196100 h 258051"/>
              <a:gd name="connsiteX12" fmla="*/ 821294 w 2116075"/>
              <a:gd name="connsiteY12" fmla="*/ 258051 h 258051"/>
              <a:gd name="connsiteX13" fmla="*/ 864660 w 2116075"/>
              <a:gd name="connsiteY13" fmla="*/ 214686 h 258051"/>
              <a:gd name="connsiteX14" fmla="*/ 926611 w 2116075"/>
              <a:gd name="connsiteY14" fmla="*/ 165125 h 258051"/>
              <a:gd name="connsiteX15" fmla="*/ 994758 w 2116075"/>
              <a:gd name="connsiteY15" fmla="*/ 127954 h 258051"/>
              <a:gd name="connsiteX16" fmla="*/ 1106270 w 2116075"/>
              <a:gd name="connsiteY16" fmla="*/ 109369 h 258051"/>
              <a:gd name="connsiteX17" fmla="*/ 1223977 w 2116075"/>
              <a:gd name="connsiteY17" fmla="*/ 121759 h 258051"/>
              <a:gd name="connsiteX18" fmla="*/ 1310709 w 2116075"/>
              <a:gd name="connsiteY18" fmla="*/ 152734 h 258051"/>
              <a:gd name="connsiteX19" fmla="*/ 1391246 w 2116075"/>
              <a:gd name="connsiteY19" fmla="*/ 177515 h 258051"/>
              <a:gd name="connsiteX20" fmla="*/ 1546124 w 2116075"/>
              <a:gd name="connsiteY20" fmla="*/ 208491 h 258051"/>
              <a:gd name="connsiteX21" fmla="*/ 1626660 w 2116075"/>
              <a:gd name="connsiteY21" fmla="*/ 220881 h 258051"/>
              <a:gd name="connsiteX22" fmla="*/ 1719587 w 2116075"/>
              <a:gd name="connsiteY22" fmla="*/ 227076 h 258051"/>
              <a:gd name="connsiteX23" fmla="*/ 1824904 w 2116075"/>
              <a:gd name="connsiteY23" fmla="*/ 220881 h 258051"/>
              <a:gd name="connsiteX24" fmla="*/ 1893050 w 2116075"/>
              <a:gd name="connsiteY24" fmla="*/ 196100 h 258051"/>
              <a:gd name="connsiteX25" fmla="*/ 1979782 w 2116075"/>
              <a:gd name="connsiteY25" fmla="*/ 171320 h 258051"/>
              <a:gd name="connsiteX26" fmla="*/ 1979782 w 2116075"/>
              <a:gd name="connsiteY26" fmla="*/ 171320 h 258051"/>
              <a:gd name="connsiteX27" fmla="*/ 2078904 w 2116075"/>
              <a:gd name="connsiteY27" fmla="*/ 121759 h 258051"/>
              <a:gd name="connsiteX28" fmla="*/ 2116075 w 2116075"/>
              <a:gd name="connsiteY28" fmla="*/ 78393 h 258051"/>
              <a:gd name="connsiteX29" fmla="*/ 2116075 w 2116075"/>
              <a:gd name="connsiteY29" fmla="*/ 78393 h 258051"/>
              <a:gd name="connsiteX0" fmla="*/ 21640 w 2099466"/>
              <a:gd name="connsiteY0" fmla="*/ 0 h 252017"/>
              <a:gd name="connsiteX1" fmla="*/ 0 w 2099466"/>
              <a:gd name="connsiteY1" fmla="*/ 84586 h 252017"/>
              <a:gd name="connsiteX2" fmla="*/ 43950 w 2099466"/>
              <a:gd name="connsiteY2" fmla="*/ 138895 h 252017"/>
              <a:gd name="connsiteX3" fmla="*/ 111621 w 2099466"/>
              <a:gd name="connsiteY3" fmla="*/ 153980 h 252017"/>
              <a:gd name="connsiteX4" fmla="*/ 222344 w 2099466"/>
              <a:gd name="connsiteY4" fmla="*/ 159091 h 252017"/>
              <a:gd name="connsiteX5" fmla="*/ 383417 w 2099466"/>
              <a:gd name="connsiteY5" fmla="*/ 121920 h 252017"/>
              <a:gd name="connsiteX6" fmla="*/ 488734 w 2099466"/>
              <a:gd name="connsiteY6" fmla="*/ 109530 h 252017"/>
              <a:gd name="connsiteX7" fmla="*/ 600246 w 2099466"/>
              <a:gd name="connsiteY7" fmla="*/ 103335 h 252017"/>
              <a:gd name="connsiteX8" fmla="*/ 686978 w 2099466"/>
              <a:gd name="connsiteY8" fmla="*/ 109530 h 252017"/>
              <a:gd name="connsiteX9" fmla="*/ 773710 w 2099466"/>
              <a:gd name="connsiteY9" fmla="*/ 140505 h 252017"/>
              <a:gd name="connsiteX10" fmla="*/ 798490 w 2099466"/>
              <a:gd name="connsiteY10" fmla="*/ 190066 h 252017"/>
              <a:gd name="connsiteX11" fmla="*/ 798490 w 2099466"/>
              <a:gd name="connsiteY11" fmla="*/ 190066 h 252017"/>
              <a:gd name="connsiteX12" fmla="*/ 804685 w 2099466"/>
              <a:gd name="connsiteY12" fmla="*/ 252017 h 252017"/>
              <a:gd name="connsiteX13" fmla="*/ 848051 w 2099466"/>
              <a:gd name="connsiteY13" fmla="*/ 208652 h 252017"/>
              <a:gd name="connsiteX14" fmla="*/ 910002 w 2099466"/>
              <a:gd name="connsiteY14" fmla="*/ 159091 h 252017"/>
              <a:gd name="connsiteX15" fmla="*/ 978149 w 2099466"/>
              <a:gd name="connsiteY15" fmla="*/ 121920 h 252017"/>
              <a:gd name="connsiteX16" fmla="*/ 1089661 w 2099466"/>
              <a:gd name="connsiteY16" fmla="*/ 103335 h 252017"/>
              <a:gd name="connsiteX17" fmla="*/ 1207368 w 2099466"/>
              <a:gd name="connsiteY17" fmla="*/ 115725 h 252017"/>
              <a:gd name="connsiteX18" fmla="*/ 1294100 w 2099466"/>
              <a:gd name="connsiteY18" fmla="*/ 146700 h 252017"/>
              <a:gd name="connsiteX19" fmla="*/ 1374637 w 2099466"/>
              <a:gd name="connsiteY19" fmla="*/ 171481 h 252017"/>
              <a:gd name="connsiteX20" fmla="*/ 1529515 w 2099466"/>
              <a:gd name="connsiteY20" fmla="*/ 202457 h 252017"/>
              <a:gd name="connsiteX21" fmla="*/ 1610051 w 2099466"/>
              <a:gd name="connsiteY21" fmla="*/ 214847 h 252017"/>
              <a:gd name="connsiteX22" fmla="*/ 1702978 w 2099466"/>
              <a:gd name="connsiteY22" fmla="*/ 221042 h 252017"/>
              <a:gd name="connsiteX23" fmla="*/ 1808295 w 2099466"/>
              <a:gd name="connsiteY23" fmla="*/ 214847 h 252017"/>
              <a:gd name="connsiteX24" fmla="*/ 1876441 w 2099466"/>
              <a:gd name="connsiteY24" fmla="*/ 190066 h 252017"/>
              <a:gd name="connsiteX25" fmla="*/ 1963173 w 2099466"/>
              <a:gd name="connsiteY25" fmla="*/ 165286 h 252017"/>
              <a:gd name="connsiteX26" fmla="*/ 1963173 w 2099466"/>
              <a:gd name="connsiteY26" fmla="*/ 165286 h 252017"/>
              <a:gd name="connsiteX27" fmla="*/ 2062295 w 2099466"/>
              <a:gd name="connsiteY27" fmla="*/ 115725 h 252017"/>
              <a:gd name="connsiteX28" fmla="*/ 2099466 w 2099466"/>
              <a:gd name="connsiteY28" fmla="*/ 72359 h 252017"/>
              <a:gd name="connsiteX29" fmla="*/ 2099466 w 209946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25120 w 2080636"/>
              <a:gd name="connsiteY2" fmla="*/ 138895 h 252017"/>
              <a:gd name="connsiteX3" fmla="*/ 92791 w 2080636"/>
              <a:gd name="connsiteY3" fmla="*/ 153980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92791 w 2080636"/>
              <a:gd name="connsiteY3" fmla="*/ 153980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128678 w 2080636"/>
              <a:gd name="connsiteY3" fmla="*/ 129854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128678 w 2080636"/>
              <a:gd name="connsiteY3" fmla="*/ 129854 h 252017"/>
              <a:gd name="connsiteX4" fmla="*/ 253756 w 2080636"/>
              <a:gd name="connsiteY4" fmla="*/ 134965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962066 w 2140074"/>
              <a:gd name="connsiteY15" fmla="*/ 124006 h 254103"/>
              <a:gd name="connsiteX16" fmla="*/ 1073578 w 2140074"/>
              <a:gd name="connsiteY16" fmla="*/ 105421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962066 w 2140074"/>
              <a:gd name="connsiteY15" fmla="*/ 124006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1200533 w 2140074"/>
              <a:gd name="connsiteY14" fmla="*/ 15538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1159253 w 2140074"/>
              <a:gd name="connsiteY13" fmla="*/ 193366 h 254103"/>
              <a:gd name="connsiteX14" fmla="*/ 1200533 w 2140074"/>
              <a:gd name="connsiteY14" fmla="*/ 15538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782407 w 2140074"/>
              <a:gd name="connsiteY10" fmla="*/ 192152 h 251209"/>
              <a:gd name="connsiteX11" fmla="*/ 782407 w 2140074"/>
              <a:gd name="connsiteY11" fmla="*/ 192152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782407 w 2140074"/>
              <a:gd name="connsiteY10" fmla="*/ 192152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9948 w 2140074"/>
              <a:gd name="connsiteY4" fmla="*/ 15732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62430 w 2140074"/>
              <a:gd name="connsiteY3" fmla="*/ 149314 h 251209"/>
              <a:gd name="connsiteX4" fmla="*/ 259948 w 2140074"/>
              <a:gd name="connsiteY4" fmla="*/ 15732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33309 w 2140074"/>
              <a:gd name="connsiteY24" fmla="*/ 141315 h 251209"/>
              <a:gd name="connsiteX25" fmla="*/ 1950535 w 2140074"/>
              <a:gd name="connsiteY25" fmla="*/ 138420 h 251209"/>
              <a:gd name="connsiteX26" fmla="*/ 2032431 w 2140074"/>
              <a:gd name="connsiteY26" fmla="*/ 100440 h 251209"/>
              <a:gd name="connsiteX27" fmla="*/ 2083383 w 2140074"/>
              <a:gd name="connsiteY27" fmla="*/ 59970 h 251209"/>
              <a:gd name="connsiteX28" fmla="*/ 2140074 w 2140074"/>
              <a:gd name="connsiteY28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50535 w 2140074"/>
              <a:gd name="connsiteY24" fmla="*/ 138420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45623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32220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3329 w 2140074"/>
              <a:gd name="connsiteY19" fmla="*/ 113838 h 251209"/>
              <a:gd name="connsiteX20" fmla="*/ 1642199 w 2140074"/>
              <a:gd name="connsiteY20" fmla="*/ 132220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38647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48168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48168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73077 w 2140074"/>
              <a:gd name="connsiteY24" fmla="*/ 10044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89028 w 2140074"/>
              <a:gd name="connsiteY21" fmla="*/ 148530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24791 w 2140074"/>
              <a:gd name="connsiteY19" fmla="*/ 146885 h 251209"/>
              <a:gd name="connsiteX20" fmla="*/ 1789028 w 2140074"/>
              <a:gd name="connsiteY20" fmla="*/ 148530 h 251209"/>
              <a:gd name="connsiteX21" fmla="*/ 1881028 w 2140074"/>
              <a:gd name="connsiteY21" fmla="*/ 149373 h 251209"/>
              <a:gd name="connsiteX22" fmla="*/ 1998064 w 2140074"/>
              <a:gd name="connsiteY22" fmla="*/ 148171 h 251209"/>
              <a:gd name="connsiteX23" fmla="*/ 2087857 w 2140074"/>
              <a:gd name="connsiteY23" fmla="*/ 115972 h 251209"/>
              <a:gd name="connsiteX24" fmla="*/ 2127723 w 2140074"/>
              <a:gd name="connsiteY24" fmla="*/ 69291 h 251209"/>
              <a:gd name="connsiteX25" fmla="*/ 2140074 w 2140074"/>
              <a:gd name="connsiteY25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159887 w 2140074"/>
              <a:gd name="connsiteY14" fmla="*/ 155389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33387 w 2140074"/>
              <a:gd name="connsiteY13" fmla="*/ 193368 h 251209"/>
              <a:gd name="connsiteX14" fmla="*/ 1159887 w 2140074"/>
              <a:gd name="connsiteY14" fmla="*/ 155389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54570 w 2140074"/>
              <a:gd name="connsiteY10" fmla="*/ 171886 h 254316"/>
              <a:gd name="connsiteX11" fmla="*/ 1085576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54570 w 2140074"/>
              <a:gd name="connsiteY10" fmla="*/ 171886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75893 w 2140074"/>
              <a:gd name="connsiteY21" fmla="*/ 138854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73637 w 2140074"/>
              <a:gd name="connsiteY20" fmla="*/ 136951 h 254316"/>
              <a:gd name="connsiteX21" fmla="*/ 1975893 w 2140074"/>
              <a:gd name="connsiteY21" fmla="*/ 138854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866662 w 2140074"/>
              <a:gd name="connsiteY6" fmla="*/ 102528 h 254316"/>
              <a:gd name="connsiteX7" fmla="*/ 930223 w 2140074"/>
              <a:gd name="connsiteY7" fmla="*/ 117619 h 254316"/>
              <a:gd name="connsiteX8" fmla="*/ 971668 w 2140074"/>
              <a:gd name="connsiteY8" fmla="*/ 139697 h 254316"/>
              <a:gd name="connsiteX9" fmla="*/ 1021314 w 2140074"/>
              <a:gd name="connsiteY9" fmla="*/ 168781 h 254316"/>
              <a:gd name="connsiteX10" fmla="*/ 1056015 w 2140074"/>
              <a:gd name="connsiteY10" fmla="*/ 203736 h 254316"/>
              <a:gd name="connsiteX11" fmla="*/ 1100857 w 2140074"/>
              <a:gd name="connsiteY11" fmla="*/ 254316 h 254316"/>
              <a:gd name="connsiteX12" fmla="*/ 1133387 w 2140074"/>
              <a:gd name="connsiteY12" fmla="*/ 193368 h 254316"/>
              <a:gd name="connsiteX13" fmla="*/ 1159887 w 2140074"/>
              <a:gd name="connsiteY13" fmla="*/ 155389 h 254316"/>
              <a:gd name="connsiteX14" fmla="*/ 1196528 w 2140074"/>
              <a:gd name="connsiteY14" fmla="*/ 121114 h 254316"/>
              <a:gd name="connsiteX15" fmla="*/ 1356885 w 2140074"/>
              <a:gd name="connsiteY15" fmla="*/ 86958 h 254316"/>
              <a:gd name="connsiteX16" fmla="*/ 1520624 w 2140074"/>
              <a:gd name="connsiteY16" fmla="*/ 101577 h 254316"/>
              <a:gd name="connsiteX17" fmla="*/ 1642199 w 2140074"/>
              <a:gd name="connsiteY17" fmla="*/ 132220 h 254316"/>
              <a:gd name="connsiteX18" fmla="*/ 1789028 w 2140074"/>
              <a:gd name="connsiteY18" fmla="*/ 148530 h 254316"/>
              <a:gd name="connsiteX19" fmla="*/ 1975893 w 2140074"/>
              <a:gd name="connsiteY19" fmla="*/ 138854 h 254316"/>
              <a:gd name="connsiteX20" fmla="*/ 2065686 w 2140074"/>
              <a:gd name="connsiteY20" fmla="*/ 112867 h 254316"/>
              <a:gd name="connsiteX21" fmla="*/ 2127723 w 2140074"/>
              <a:gd name="connsiteY21" fmla="*/ 69291 h 254316"/>
              <a:gd name="connsiteX22" fmla="*/ 2140074 w 2140074"/>
              <a:gd name="connsiteY22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866662 w 2140074"/>
              <a:gd name="connsiteY5" fmla="*/ 102528 h 254316"/>
              <a:gd name="connsiteX6" fmla="*/ 930223 w 2140074"/>
              <a:gd name="connsiteY6" fmla="*/ 117619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930223 w 2140074"/>
              <a:gd name="connsiteY6" fmla="*/ 117619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604065 w 2140074"/>
              <a:gd name="connsiteY8" fmla="*/ 173543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604065 w 2140074"/>
              <a:gd name="connsiteY8" fmla="*/ 173543 h 254316"/>
              <a:gd name="connsiteX9" fmla="*/ 652910 w 2140074"/>
              <a:gd name="connsiteY9" fmla="*/ 213260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1133387 w 2140074"/>
              <a:gd name="connsiteY11" fmla="*/ 193368 h 249553"/>
              <a:gd name="connsiteX12" fmla="*/ 1159887 w 2140074"/>
              <a:gd name="connsiteY12" fmla="*/ 155389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1159887 w 2140074"/>
              <a:gd name="connsiteY12" fmla="*/ 155389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435269 w 2140074"/>
              <a:gd name="connsiteY4" fmla="*/ 102528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53568 w 2140074"/>
              <a:gd name="connsiteY7" fmla="*/ 164021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96850 w 2140074"/>
              <a:gd name="connsiteY6" fmla="*/ 130175 h 249553"/>
              <a:gd name="connsiteX7" fmla="*/ 653568 w 2140074"/>
              <a:gd name="connsiteY7" fmla="*/ 164021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96850 w 2140074"/>
              <a:gd name="connsiteY6" fmla="*/ 130175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513059 w 2140074"/>
              <a:gd name="connsiteY4" fmla="*/ 88246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513059 w 2140074"/>
              <a:gd name="connsiteY4" fmla="*/ 88246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97879 w 2140074"/>
              <a:gd name="connsiteY4" fmla="*/ 115039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35033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35033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751496 w 2140074"/>
              <a:gd name="connsiteY11" fmla="*/ 212418 h 244795"/>
              <a:gd name="connsiteX12" fmla="*/ 785068 w 2140074"/>
              <a:gd name="connsiteY12" fmla="*/ 164915 h 244795"/>
              <a:gd name="connsiteX13" fmla="*/ 828782 w 2140074"/>
              <a:gd name="connsiteY13" fmla="*/ 125878 h 244795"/>
              <a:gd name="connsiteX14" fmla="*/ 974995 w 2140074"/>
              <a:gd name="connsiteY14" fmla="*/ 82198 h 244795"/>
              <a:gd name="connsiteX15" fmla="*/ 1258958 w 2140074"/>
              <a:gd name="connsiteY15" fmla="*/ 87293 h 244795"/>
              <a:gd name="connsiteX16" fmla="*/ 1642199 w 2140074"/>
              <a:gd name="connsiteY16" fmla="*/ 132220 h 244795"/>
              <a:gd name="connsiteX17" fmla="*/ 1789028 w 2140074"/>
              <a:gd name="connsiteY17" fmla="*/ 148530 h 244795"/>
              <a:gd name="connsiteX18" fmla="*/ 1975893 w 2140074"/>
              <a:gd name="connsiteY18" fmla="*/ 138854 h 244795"/>
              <a:gd name="connsiteX19" fmla="*/ 2065686 w 2140074"/>
              <a:gd name="connsiteY19" fmla="*/ 112867 h 244795"/>
              <a:gd name="connsiteX20" fmla="*/ 2127723 w 2140074"/>
              <a:gd name="connsiteY20" fmla="*/ 69291 h 244795"/>
              <a:gd name="connsiteX21" fmla="*/ 2140074 w 2140074"/>
              <a:gd name="connsiteY21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751496 w 2140074"/>
              <a:gd name="connsiteY11" fmla="*/ 212418 h 244795"/>
              <a:gd name="connsiteX12" fmla="*/ 828782 w 2140074"/>
              <a:gd name="connsiteY12" fmla="*/ 125878 h 244795"/>
              <a:gd name="connsiteX13" fmla="*/ 974995 w 2140074"/>
              <a:gd name="connsiteY13" fmla="*/ 82198 h 244795"/>
              <a:gd name="connsiteX14" fmla="*/ 1258958 w 2140074"/>
              <a:gd name="connsiteY14" fmla="*/ 87293 h 244795"/>
              <a:gd name="connsiteX15" fmla="*/ 1642199 w 2140074"/>
              <a:gd name="connsiteY15" fmla="*/ 132220 h 244795"/>
              <a:gd name="connsiteX16" fmla="*/ 1789028 w 2140074"/>
              <a:gd name="connsiteY16" fmla="*/ 148530 h 244795"/>
              <a:gd name="connsiteX17" fmla="*/ 1975893 w 2140074"/>
              <a:gd name="connsiteY17" fmla="*/ 138854 h 244795"/>
              <a:gd name="connsiteX18" fmla="*/ 2065686 w 2140074"/>
              <a:gd name="connsiteY18" fmla="*/ 112867 h 244795"/>
              <a:gd name="connsiteX19" fmla="*/ 2127723 w 2140074"/>
              <a:gd name="connsiteY19" fmla="*/ 69291 h 244795"/>
              <a:gd name="connsiteX20" fmla="*/ 2140074 w 2140074"/>
              <a:gd name="connsiteY20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828782 w 2140074"/>
              <a:gd name="connsiteY11" fmla="*/ 125878 h 244795"/>
              <a:gd name="connsiteX12" fmla="*/ 974995 w 2140074"/>
              <a:gd name="connsiteY12" fmla="*/ 82198 h 244795"/>
              <a:gd name="connsiteX13" fmla="*/ 1258958 w 2140074"/>
              <a:gd name="connsiteY13" fmla="*/ 87293 h 244795"/>
              <a:gd name="connsiteX14" fmla="*/ 1642199 w 2140074"/>
              <a:gd name="connsiteY14" fmla="*/ 132220 h 244795"/>
              <a:gd name="connsiteX15" fmla="*/ 1789028 w 2140074"/>
              <a:gd name="connsiteY15" fmla="*/ 148530 h 244795"/>
              <a:gd name="connsiteX16" fmla="*/ 1975893 w 2140074"/>
              <a:gd name="connsiteY16" fmla="*/ 138854 h 244795"/>
              <a:gd name="connsiteX17" fmla="*/ 2065686 w 2140074"/>
              <a:gd name="connsiteY17" fmla="*/ 112867 h 244795"/>
              <a:gd name="connsiteX18" fmla="*/ 2127723 w 2140074"/>
              <a:gd name="connsiteY18" fmla="*/ 69291 h 244795"/>
              <a:gd name="connsiteX19" fmla="*/ 2140074 w 2140074"/>
              <a:gd name="connsiteY19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88270 w 2140074"/>
              <a:gd name="connsiteY8" fmla="*/ 208500 h 244795"/>
              <a:gd name="connsiteX9" fmla="*/ 704820 w 2140074"/>
              <a:gd name="connsiteY9" fmla="*/ 244795 h 244795"/>
              <a:gd name="connsiteX10" fmla="*/ 828782 w 2140074"/>
              <a:gd name="connsiteY10" fmla="*/ 125878 h 244795"/>
              <a:gd name="connsiteX11" fmla="*/ 974995 w 2140074"/>
              <a:gd name="connsiteY11" fmla="*/ 82198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88270 w 2140074"/>
              <a:gd name="connsiteY7" fmla="*/ 208500 h 244795"/>
              <a:gd name="connsiteX8" fmla="*/ 704820 w 2140074"/>
              <a:gd name="connsiteY8" fmla="*/ 244795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704820 w 2140074"/>
              <a:gd name="connsiteY6" fmla="*/ 244795 h 244795"/>
              <a:gd name="connsiteX7" fmla="*/ 828782 w 2140074"/>
              <a:gd name="connsiteY7" fmla="*/ 125878 h 244795"/>
              <a:gd name="connsiteX8" fmla="*/ 974995 w 2140074"/>
              <a:gd name="connsiteY8" fmla="*/ 82198 h 244795"/>
              <a:gd name="connsiteX9" fmla="*/ 1258958 w 2140074"/>
              <a:gd name="connsiteY9" fmla="*/ 87293 h 244795"/>
              <a:gd name="connsiteX10" fmla="*/ 1642199 w 2140074"/>
              <a:gd name="connsiteY10" fmla="*/ 132220 h 244795"/>
              <a:gd name="connsiteX11" fmla="*/ 1789028 w 2140074"/>
              <a:gd name="connsiteY11" fmla="*/ 148530 h 244795"/>
              <a:gd name="connsiteX12" fmla="*/ 1975893 w 2140074"/>
              <a:gd name="connsiteY12" fmla="*/ 138854 h 244795"/>
              <a:gd name="connsiteX13" fmla="*/ 2065686 w 2140074"/>
              <a:gd name="connsiteY13" fmla="*/ 112867 h 244795"/>
              <a:gd name="connsiteX14" fmla="*/ 2127723 w 2140074"/>
              <a:gd name="connsiteY14" fmla="*/ 69291 h 244795"/>
              <a:gd name="connsiteX15" fmla="*/ 2140074 w 2140074"/>
              <a:gd name="connsiteY15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17114 w 2140074"/>
              <a:gd name="connsiteY6" fmla="*/ 157900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14081 w 2140074"/>
              <a:gd name="connsiteY10" fmla="*/ 93601 h 244795"/>
              <a:gd name="connsiteX11" fmla="*/ 974995 w 2140074"/>
              <a:gd name="connsiteY11" fmla="*/ 82198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152094 w 2140074"/>
              <a:gd name="connsiteY11" fmla="*/ 75455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40074" h="244795">
                <a:moveTo>
                  <a:pt x="5557" y="2086"/>
                </a:moveTo>
                <a:cubicBezTo>
                  <a:pt x="-6441" y="30282"/>
                  <a:pt x="3365" y="40460"/>
                  <a:pt x="12627" y="74610"/>
                </a:cubicBezTo>
                <a:cubicBezTo>
                  <a:pt x="36573" y="97703"/>
                  <a:pt x="28366" y="86774"/>
                  <a:pt x="77534" y="125459"/>
                </a:cubicBezTo>
                <a:cubicBezTo>
                  <a:pt x="160846" y="147386"/>
                  <a:pt x="185054" y="127536"/>
                  <a:pt x="211935" y="135033"/>
                </a:cubicBezTo>
                <a:cubicBezTo>
                  <a:pt x="321901" y="104725"/>
                  <a:pt x="241611" y="129984"/>
                  <a:pt x="362519" y="95992"/>
                </a:cubicBezTo>
                <a:cubicBezTo>
                  <a:pt x="453122" y="85817"/>
                  <a:pt x="431853" y="84192"/>
                  <a:pt x="513059" y="88246"/>
                </a:cubicBezTo>
                <a:cubicBezTo>
                  <a:pt x="578046" y="96807"/>
                  <a:pt x="584232" y="102639"/>
                  <a:pt x="638329" y="143615"/>
                </a:cubicBezTo>
                <a:cubicBezTo>
                  <a:pt x="679799" y="196469"/>
                  <a:pt x="682656" y="211068"/>
                  <a:pt x="704820" y="244795"/>
                </a:cubicBezTo>
                <a:cubicBezTo>
                  <a:pt x="729803" y="219005"/>
                  <a:pt x="712354" y="236076"/>
                  <a:pt x="779770" y="167424"/>
                </a:cubicBezTo>
                <a:lnTo>
                  <a:pt x="857070" y="111594"/>
                </a:lnTo>
                <a:cubicBezTo>
                  <a:pt x="889607" y="97390"/>
                  <a:pt x="858614" y="104394"/>
                  <a:pt x="974995" y="82198"/>
                </a:cubicBezTo>
                <a:cubicBezTo>
                  <a:pt x="1024166" y="76175"/>
                  <a:pt x="1104767" y="74606"/>
                  <a:pt x="1152094" y="75455"/>
                </a:cubicBezTo>
                <a:cubicBezTo>
                  <a:pt x="1199421" y="76304"/>
                  <a:pt x="1177274" y="77832"/>
                  <a:pt x="1258958" y="87293"/>
                </a:cubicBezTo>
                <a:cubicBezTo>
                  <a:pt x="1520717" y="111137"/>
                  <a:pt x="1601674" y="122006"/>
                  <a:pt x="1642199" y="132220"/>
                </a:cubicBezTo>
                <a:lnTo>
                  <a:pt x="1789028" y="148530"/>
                </a:lnTo>
                <a:cubicBezTo>
                  <a:pt x="1844644" y="149636"/>
                  <a:pt x="1929783" y="144798"/>
                  <a:pt x="1975893" y="138854"/>
                </a:cubicBezTo>
                <a:cubicBezTo>
                  <a:pt x="2060557" y="122023"/>
                  <a:pt x="1972936" y="146381"/>
                  <a:pt x="2065686" y="112867"/>
                </a:cubicBezTo>
                <a:lnTo>
                  <a:pt x="2127723" y="69291"/>
                </a:lnTo>
                <a:cubicBezTo>
                  <a:pt x="2151547" y="8929"/>
                  <a:pt x="2131030" y="23096"/>
                  <a:pt x="2140074" y="0"/>
                </a:cubicBez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5" name="Subtitle 2"/>
          <p:cNvSpPr txBox="1">
            <a:spLocks/>
          </p:cNvSpPr>
          <p:nvPr/>
        </p:nvSpPr>
        <p:spPr>
          <a:xfrm>
            <a:off x="7270191" y="1045095"/>
            <a:ext cx="2286000" cy="1344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71538" algn="l"/>
                <a:tab pos="23904575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Upper-</a:t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tropospheric</a:t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dynamical processes</a:t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(PV3)</a:t>
            </a:r>
            <a:endParaRPr lang="en-US" sz="1800" b="1" dirty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4191000" y="3233078"/>
            <a:ext cx="2133600" cy="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82192" y="5949454"/>
            <a:ext cx="9144000" cy="771769"/>
            <a:chOff x="82192" y="5949454"/>
            <a:chExt cx="9144000" cy="771769"/>
          </a:xfrm>
        </p:grpSpPr>
        <p:sp>
          <p:nvSpPr>
            <p:cNvPr id="47" name="Content Placeholder 2"/>
            <p:cNvSpPr txBox="1">
              <a:spLocks/>
            </p:cNvSpPr>
            <p:nvPr/>
          </p:nvSpPr>
          <p:spPr>
            <a:xfrm>
              <a:off x="82192" y="5949454"/>
              <a:ext cx="9144000" cy="7717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PV1/PV2 </a:t>
              </a:r>
              <a:r>
                <a:rPr lang="en-US" sz="2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measure of the contribution of lower-tropospheric</a:t>
              </a:r>
              <a:br>
                <a:rPr lang="en-US" sz="22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2200" dirty="0" err="1" smtClean="0">
                  <a:latin typeface="Arial" pitchFamily="34" charset="0"/>
                  <a:cs typeface="Arial" pitchFamily="34" charset="0"/>
                </a:rPr>
                <a:t>baroclinic</a:t>
              </a: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 processes relative to the contribution of condensation heating</a:t>
              </a:r>
              <a:endParaRPr lang="en-US" sz="2200" dirty="0">
                <a:latin typeface="Arial" pitchFamily="34" charset="0"/>
                <a:cs typeface="Arial" pitchFamily="34" charset="0"/>
              </a:endParaRPr>
            </a:p>
            <a:p>
              <a:endParaRPr lang="en-US" sz="26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7999" y="6019759"/>
              <a:ext cx="1219200" cy="30480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52560" y="2528754"/>
            <a:ext cx="2721513" cy="1800493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/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900" i="1" dirty="0" smtClean="0">
                <a:latin typeface="Arial"/>
                <a:cs typeface="Arial"/>
              </a:rPr>
              <a:t>Calculated from the </a:t>
            </a:r>
            <a:br>
              <a:rPr lang="en-US" sz="1900" i="1" dirty="0" smtClean="0">
                <a:latin typeface="Arial"/>
                <a:cs typeface="Arial"/>
              </a:rPr>
            </a:br>
            <a:r>
              <a:rPr lang="en-US" sz="1900" i="1" dirty="0" smtClean="0">
                <a:latin typeface="Arial"/>
                <a:cs typeface="Arial"/>
              </a:rPr>
              <a:t>0.5° Climate Forecast</a:t>
            </a:r>
            <a:br>
              <a:rPr lang="en-US" sz="1900" i="1" dirty="0" smtClean="0">
                <a:latin typeface="Arial"/>
                <a:cs typeface="Arial"/>
              </a:rPr>
            </a:br>
            <a:r>
              <a:rPr lang="en-US" sz="1900" i="1" dirty="0" smtClean="0">
                <a:latin typeface="Arial"/>
                <a:cs typeface="Arial"/>
              </a:rPr>
              <a:t>System Reanalysis </a:t>
            </a:r>
            <a:br>
              <a:rPr lang="en-US" sz="1900" i="1" dirty="0" smtClean="0">
                <a:latin typeface="Arial"/>
                <a:cs typeface="Arial"/>
              </a:rPr>
            </a:br>
            <a:r>
              <a:rPr lang="en-US" sz="1900" i="1" dirty="0" smtClean="0">
                <a:latin typeface="Arial"/>
                <a:cs typeface="Arial"/>
              </a:rPr>
              <a:t>V2 dataset</a:t>
            </a:r>
            <a:br>
              <a:rPr lang="en-US" sz="1900" i="1" dirty="0" smtClean="0">
                <a:latin typeface="Arial"/>
                <a:cs typeface="Arial"/>
              </a:rPr>
            </a:br>
            <a:endParaRPr lang="en-US" sz="19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457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deg_new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" t="-1" r="16388" b="24167"/>
          <a:stretch/>
        </p:blipFill>
        <p:spPr>
          <a:xfrm>
            <a:off x="558328" y="0"/>
            <a:ext cx="7006478" cy="520063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-123838" y="82936"/>
            <a:ext cx="6227565" cy="76944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/>
                <a:cs typeface="Arial"/>
              </a:rPr>
              <a:t>Hurricane Sandy</a:t>
            </a:r>
            <a:r>
              <a:rPr lang="en-US" sz="2200" dirty="0" smtClean="0">
                <a:latin typeface="Arial"/>
                <a:cs typeface="Arial"/>
              </a:rPr>
              <a:t>:  6° × 6° box, </a:t>
            </a:r>
            <a:br>
              <a:rPr lang="en-US" sz="2200" dirty="0" smtClean="0">
                <a:latin typeface="Arial"/>
                <a:cs typeface="Arial"/>
              </a:rPr>
            </a:br>
            <a:r>
              <a:rPr lang="en-US" sz="2200" dirty="0" smtClean="0">
                <a:latin typeface="Arial"/>
                <a:cs typeface="Arial"/>
              </a:rPr>
              <a:t>NHC Best Track</a:t>
            </a:r>
            <a:endParaRPr lang="en-US" sz="2200" dirty="0">
              <a:latin typeface="Arial"/>
              <a:cs typeface="Arial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3099053" y="957806"/>
            <a:ext cx="0" cy="4143320"/>
          </a:xfrm>
          <a:prstGeom prst="line">
            <a:avLst/>
          </a:prstGeom>
          <a:ln w="28575" cmpd="sng"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542941" y="957806"/>
            <a:ext cx="0" cy="4143321"/>
          </a:xfrm>
          <a:prstGeom prst="line">
            <a:avLst/>
          </a:prstGeom>
          <a:ln w="28575" cmpd="sng"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16200000">
            <a:off x="2148095" y="1678332"/>
            <a:ext cx="1568839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Peaks in PV3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 rot="16200000">
            <a:off x="-458684" y="3302601"/>
            <a:ext cx="1464734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PV1/PV2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342745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22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901007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23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499435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24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057697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25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2634904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26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3193166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27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3791594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28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349856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29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4952190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30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5510452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31 October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34" name="Picture 33" descr="graph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69" t="40564" r="405" b="40005"/>
          <a:stretch/>
        </p:blipFill>
        <p:spPr>
          <a:xfrm>
            <a:off x="7582295" y="1198925"/>
            <a:ext cx="1391566" cy="144225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35" name="TextBox 34"/>
          <p:cNvSpPr txBox="1"/>
          <p:nvPr/>
        </p:nvSpPr>
        <p:spPr>
          <a:xfrm rot="5400000">
            <a:off x="6917163" y="3302471"/>
            <a:ext cx="1464734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PVU</a:t>
            </a:r>
            <a:endParaRPr lang="en-US" sz="2000" dirty="0">
              <a:latin typeface="Arial"/>
              <a:cs typeface="Arial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1008905" y="3851087"/>
            <a:ext cx="5756724" cy="0"/>
          </a:xfrm>
          <a:prstGeom prst="line">
            <a:avLst/>
          </a:prstGeom>
          <a:ln w="22225">
            <a:solidFill>
              <a:srgbClr val="40404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55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deg_ne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" t="-1" r="15528" b="24327"/>
          <a:stretch/>
        </p:blipFill>
        <p:spPr>
          <a:xfrm>
            <a:off x="544262" y="0"/>
            <a:ext cx="6838741" cy="51896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592" y="82936"/>
            <a:ext cx="6227565" cy="76944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/>
                <a:cs typeface="Arial"/>
              </a:rPr>
              <a:t>Hurricane Sandy</a:t>
            </a:r>
            <a:r>
              <a:rPr lang="en-US" sz="2200" dirty="0" smtClean="0">
                <a:latin typeface="Arial"/>
                <a:cs typeface="Arial"/>
              </a:rPr>
              <a:t>:  </a:t>
            </a:r>
            <a:r>
              <a:rPr lang="en-US" sz="2200" dirty="0">
                <a:latin typeface="Arial"/>
                <a:cs typeface="Arial"/>
              </a:rPr>
              <a:t>10</a:t>
            </a:r>
            <a:r>
              <a:rPr lang="en-US" sz="2200" dirty="0" smtClean="0">
                <a:latin typeface="Arial"/>
                <a:cs typeface="Arial"/>
              </a:rPr>
              <a:t>° × 10° box, </a:t>
            </a:r>
            <a:br>
              <a:rPr lang="en-US" sz="2200" dirty="0" smtClean="0">
                <a:latin typeface="Arial"/>
                <a:cs typeface="Arial"/>
              </a:rPr>
            </a:br>
            <a:r>
              <a:rPr lang="en-US" sz="2200" dirty="0" smtClean="0">
                <a:latin typeface="Arial"/>
                <a:cs typeface="Arial"/>
              </a:rPr>
              <a:t>NHC Best Track</a:t>
            </a:r>
            <a:endParaRPr lang="en-US" sz="2200" dirty="0"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099053" y="957806"/>
            <a:ext cx="0" cy="4143320"/>
          </a:xfrm>
          <a:prstGeom prst="line">
            <a:avLst/>
          </a:prstGeom>
          <a:ln w="28575" cmpd="sng"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42941" y="957806"/>
            <a:ext cx="0" cy="4143321"/>
          </a:xfrm>
          <a:prstGeom prst="line">
            <a:avLst/>
          </a:prstGeom>
          <a:ln w="28575" cmpd="sng"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2148095" y="1678332"/>
            <a:ext cx="1568839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Peaks in PV3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58684" y="3302601"/>
            <a:ext cx="1464734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PV1/PV2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16" name="Picture 15" descr="graph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69" t="40564" r="405" b="40005"/>
          <a:stretch/>
        </p:blipFill>
        <p:spPr>
          <a:xfrm>
            <a:off x="7582295" y="1198925"/>
            <a:ext cx="1391566" cy="144225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 rot="5400000">
            <a:off x="6917163" y="3302471"/>
            <a:ext cx="1464734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PVU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342745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22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901007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23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1499435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24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057697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25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2634904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26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3193166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27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3791594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28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349856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29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952190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30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5510452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31 October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1008905" y="3862036"/>
            <a:ext cx="5756724" cy="0"/>
          </a:xfrm>
          <a:prstGeom prst="line">
            <a:avLst/>
          </a:prstGeom>
          <a:ln w="22225">
            <a:solidFill>
              <a:srgbClr val="40404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281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deg_ne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" r="15354" b="24326"/>
          <a:stretch/>
        </p:blipFill>
        <p:spPr>
          <a:xfrm>
            <a:off x="544262" y="1"/>
            <a:ext cx="6849503" cy="51896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35" y="82936"/>
            <a:ext cx="6227565" cy="76944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/>
                <a:cs typeface="Arial"/>
              </a:rPr>
              <a:t>Hurricane Sandy</a:t>
            </a:r>
            <a:r>
              <a:rPr lang="en-US" sz="2200" dirty="0" smtClean="0">
                <a:latin typeface="Arial"/>
                <a:cs typeface="Arial"/>
              </a:rPr>
              <a:t>:  </a:t>
            </a:r>
            <a:r>
              <a:rPr lang="en-US" sz="2200" dirty="0">
                <a:latin typeface="Arial"/>
                <a:cs typeface="Arial"/>
              </a:rPr>
              <a:t>12</a:t>
            </a:r>
            <a:r>
              <a:rPr lang="en-US" sz="2200" dirty="0" smtClean="0">
                <a:latin typeface="Arial"/>
                <a:cs typeface="Arial"/>
              </a:rPr>
              <a:t>° × 12° box, </a:t>
            </a:r>
            <a:br>
              <a:rPr lang="en-US" sz="2200" dirty="0" smtClean="0">
                <a:latin typeface="Arial"/>
                <a:cs typeface="Arial"/>
              </a:rPr>
            </a:br>
            <a:r>
              <a:rPr lang="en-US" sz="2200" dirty="0" smtClean="0">
                <a:latin typeface="Arial"/>
                <a:cs typeface="Arial"/>
              </a:rPr>
              <a:t>NHC Best Track</a:t>
            </a:r>
            <a:endParaRPr lang="en-US" sz="2200" dirty="0"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099053" y="957806"/>
            <a:ext cx="0" cy="4143320"/>
          </a:xfrm>
          <a:prstGeom prst="line">
            <a:avLst/>
          </a:prstGeom>
          <a:ln w="28575" cmpd="sng"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542941" y="957806"/>
            <a:ext cx="0" cy="4143321"/>
          </a:xfrm>
          <a:prstGeom prst="line">
            <a:avLst/>
          </a:prstGeom>
          <a:ln w="28575" cmpd="sng"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2148095" y="1678332"/>
            <a:ext cx="1568839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Peaks in PV3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458684" y="3302601"/>
            <a:ext cx="1464734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PV1/PV2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15" name="Picture 14" descr="graph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69" t="40564" r="405" b="40005"/>
          <a:stretch/>
        </p:blipFill>
        <p:spPr>
          <a:xfrm>
            <a:off x="7582295" y="1198925"/>
            <a:ext cx="1391566" cy="144225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 rot="5400000">
            <a:off x="6917163" y="3302471"/>
            <a:ext cx="1464734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PVU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342745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22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901007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23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499435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24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2057697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25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2634904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26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193166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27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3791594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28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349856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29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952190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30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5510452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31 October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008905" y="3862036"/>
            <a:ext cx="5756724" cy="0"/>
          </a:xfrm>
          <a:prstGeom prst="line">
            <a:avLst/>
          </a:prstGeom>
          <a:ln w="22225">
            <a:solidFill>
              <a:srgbClr val="40404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65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deg_ne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" t="1" r="16007" b="24327"/>
          <a:stretch/>
        </p:blipFill>
        <p:spPr>
          <a:xfrm>
            <a:off x="536373" y="1"/>
            <a:ext cx="7061877" cy="51896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35" y="82936"/>
            <a:ext cx="6227565" cy="76944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/>
                <a:cs typeface="Arial"/>
              </a:rPr>
              <a:t>Hurricane Sandy</a:t>
            </a:r>
            <a:r>
              <a:rPr lang="en-US" sz="2200" dirty="0" smtClean="0">
                <a:latin typeface="Arial"/>
                <a:cs typeface="Arial"/>
              </a:rPr>
              <a:t>:  14° × 14° box, </a:t>
            </a:r>
            <a:br>
              <a:rPr lang="en-US" sz="2200" dirty="0" smtClean="0">
                <a:latin typeface="Arial"/>
                <a:cs typeface="Arial"/>
              </a:rPr>
            </a:br>
            <a:r>
              <a:rPr lang="en-US" sz="2200" dirty="0" smtClean="0">
                <a:latin typeface="Arial"/>
                <a:cs typeface="Arial"/>
              </a:rPr>
              <a:t>NHC Best Track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15" name="Picture 14" descr="graph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69" t="40564" r="405" b="40005"/>
          <a:stretch/>
        </p:blipFill>
        <p:spPr>
          <a:xfrm>
            <a:off x="7582295" y="1198925"/>
            <a:ext cx="1391566" cy="144225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 rot="5400000">
            <a:off x="6917163" y="3302471"/>
            <a:ext cx="1464734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PVU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458684" y="3302601"/>
            <a:ext cx="1464734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PV1/PV2</a:t>
            </a:r>
            <a:endParaRPr lang="en-US" sz="2000" dirty="0"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099053" y="957806"/>
            <a:ext cx="0" cy="4143320"/>
          </a:xfrm>
          <a:prstGeom prst="line">
            <a:avLst/>
          </a:prstGeom>
          <a:ln w="28575" cmpd="sng"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542941" y="957806"/>
            <a:ext cx="0" cy="4143321"/>
          </a:xfrm>
          <a:prstGeom prst="line">
            <a:avLst/>
          </a:prstGeom>
          <a:ln w="28575" cmpd="sng"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2148095" y="1678332"/>
            <a:ext cx="1568839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Peaks in PV3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42745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22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901007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23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1499435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24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2057697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25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2634904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26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3193166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27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3791594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28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4349856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29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4952190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30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5510452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31 October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1008905" y="3862036"/>
            <a:ext cx="5756724" cy="0"/>
          </a:xfrm>
          <a:prstGeom prst="line">
            <a:avLst/>
          </a:prstGeom>
          <a:ln w="22225">
            <a:solidFill>
              <a:srgbClr val="40404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2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8deg_ne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" r="15649" b="24167"/>
          <a:stretch/>
        </p:blipFill>
        <p:spPr>
          <a:xfrm>
            <a:off x="518238" y="0"/>
            <a:ext cx="7112299" cy="52006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735" y="82936"/>
            <a:ext cx="6227565" cy="76944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/>
                <a:cs typeface="Arial"/>
              </a:rPr>
              <a:t>Hurricane Sandy</a:t>
            </a:r>
            <a:r>
              <a:rPr lang="en-US" sz="2200" dirty="0" smtClean="0">
                <a:latin typeface="Arial"/>
                <a:cs typeface="Arial"/>
              </a:rPr>
              <a:t>:  16° × 16° box, </a:t>
            </a:r>
            <a:br>
              <a:rPr lang="en-US" sz="2200" dirty="0" smtClean="0">
                <a:latin typeface="Arial"/>
                <a:cs typeface="Arial"/>
              </a:rPr>
            </a:br>
            <a:r>
              <a:rPr lang="en-US" sz="2200" dirty="0" smtClean="0">
                <a:latin typeface="Arial"/>
                <a:cs typeface="Arial"/>
              </a:rPr>
              <a:t>NHC Best Track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17" name="Picture 16" descr="graph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69" t="40564" r="405" b="40005"/>
          <a:stretch/>
        </p:blipFill>
        <p:spPr>
          <a:xfrm>
            <a:off x="7582295" y="1198925"/>
            <a:ext cx="1391566" cy="144225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 rot="5400000">
            <a:off x="6917163" y="3302471"/>
            <a:ext cx="1464734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PVU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458684" y="3302601"/>
            <a:ext cx="1464734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PV1/PV2</a:t>
            </a:r>
            <a:endParaRPr lang="en-US" sz="2000" dirty="0">
              <a:latin typeface="Arial"/>
              <a:cs typeface="Arial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099053" y="957806"/>
            <a:ext cx="0" cy="4143320"/>
          </a:xfrm>
          <a:prstGeom prst="line">
            <a:avLst/>
          </a:prstGeom>
          <a:ln w="28575" cmpd="sng"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542941" y="957806"/>
            <a:ext cx="0" cy="4143321"/>
          </a:xfrm>
          <a:prstGeom prst="line">
            <a:avLst/>
          </a:prstGeom>
          <a:ln w="28575" cmpd="sng"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2148095" y="1678332"/>
            <a:ext cx="1568839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Peaks in PV3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342745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22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901007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23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1499435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24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2057697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25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2634904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26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3193166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27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3791594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28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4349856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29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4952190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30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5510452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31 October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008905" y="3862036"/>
            <a:ext cx="5756724" cy="0"/>
          </a:xfrm>
          <a:prstGeom prst="line">
            <a:avLst/>
          </a:prstGeom>
          <a:ln w="22225">
            <a:solidFill>
              <a:srgbClr val="40404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545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9deg_ne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" t="-2" r="15880" b="24168"/>
          <a:stretch/>
        </p:blipFill>
        <p:spPr>
          <a:xfrm>
            <a:off x="510940" y="0"/>
            <a:ext cx="7098073" cy="52006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735" y="82936"/>
            <a:ext cx="6227565" cy="76944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/>
                <a:cs typeface="Arial"/>
              </a:rPr>
              <a:t>Hurricane Sandy</a:t>
            </a:r>
            <a:r>
              <a:rPr lang="en-US" sz="2200" dirty="0" smtClean="0">
                <a:latin typeface="Arial"/>
                <a:cs typeface="Arial"/>
              </a:rPr>
              <a:t>:  18° × 18° box, </a:t>
            </a:r>
            <a:br>
              <a:rPr lang="en-US" sz="2200" dirty="0" smtClean="0">
                <a:latin typeface="Arial"/>
                <a:cs typeface="Arial"/>
              </a:rPr>
            </a:br>
            <a:r>
              <a:rPr lang="en-US" sz="2200" dirty="0" smtClean="0">
                <a:latin typeface="Arial"/>
                <a:cs typeface="Arial"/>
              </a:rPr>
              <a:t>NHC Best Track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16" name="Picture 15" descr="graph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69" t="40564" r="405" b="40005"/>
          <a:stretch/>
        </p:blipFill>
        <p:spPr>
          <a:xfrm>
            <a:off x="7582295" y="1198925"/>
            <a:ext cx="1391566" cy="144225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 rot="5400000">
            <a:off x="6917163" y="3302471"/>
            <a:ext cx="1464734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PVU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458684" y="3302601"/>
            <a:ext cx="1464734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PV1/PV2</a:t>
            </a:r>
            <a:endParaRPr lang="en-US" sz="2000" dirty="0"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099053" y="957806"/>
            <a:ext cx="0" cy="4143320"/>
          </a:xfrm>
          <a:prstGeom prst="line">
            <a:avLst/>
          </a:prstGeom>
          <a:ln w="28575" cmpd="sng"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542941" y="957806"/>
            <a:ext cx="0" cy="4143321"/>
          </a:xfrm>
          <a:prstGeom prst="line">
            <a:avLst/>
          </a:prstGeom>
          <a:ln w="28575" cmpd="sng"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2148095" y="1678332"/>
            <a:ext cx="1568839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Peaks in PV3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342745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22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901007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23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1499435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24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2057697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25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2634904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26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3193166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27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3791594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28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4349856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29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4952190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30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5510452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31 October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1008905" y="3862036"/>
            <a:ext cx="5756724" cy="0"/>
          </a:xfrm>
          <a:prstGeom prst="line">
            <a:avLst/>
          </a:prstGeom>
          <a:ln w="22225">
            <a:solidFill>
              <a:srgbClr val="40404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58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deg_ne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" r="15761" b="24326"/>
          <a:stretch/>
        </p:blipFill>
        <p:spPr>
          <a:xfrm>
            <a:off x="525486" y="0"/>
            <a:ext cx="7105006" cy="51896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35" y="82936"/>
            <a:ext cx="6227565" cy="76944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/>
                <a:cs typeface="Arial"/>
              </a:rPr>
              <a:t>Hurricane Sandy</a:t>
            </a:r>
            <a:r>
              <a:rPr lang="en-US" sz="2200" dirty="0" smtClean="0">
                <a:latin typeface="Arial"/>
                <a:cs typeface="Arial"/>
              </a:rPr>
              <a:t>:  20° × 20° box, </a:t>
            </a:r>
            <a:br>
              <a:rPr lang="en-US" sz="2200" dirty="0" smtClean="0">
                <a:latin typeface="Arial"/>
                <a:cs typeface="Arial"/>
              </a:rPr>
            </a:br>
            <a:r>
              <a:rPr lang="en-US" sz="2200" dirty="0" smtClean="0">
                <a:latin typeface="Arial"/>
                <a:cs typeface="Arial"/>
              </a:rPr>
              <a:t>NHC Best Track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12" name="Picture 11" descr="graph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69" t="40564" r="405" b="40005"/>
          <a:stretch/>
        </p:blipFill>
        <p:spPr>
          <a:xfrm>
            <a:off x="7582295" y="1198925"/>
            <a:ext cx="1391566" cy="144225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 rot="5400000">
            <a:off x="6917163" y="3302471"/>
            <a:ext cx="1464734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PVU</a:t>
            </a:r>
            <a:endParaRPr lang="en-US" sz="2000" dirty="0">
              <a:latin typeface="Arial"/>
              <a:cs typeface="Arial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008905" y="3862036"/>
            <a:ext cx="5756724" cy="0"/>
          </a:xfrm>
          <a:prstGeom prst="line">
            <a:avLst/>
          </a:prstGeom>
          <a:ln w="22225">
            <a:solidFill>
              <a:srgbClr val="40404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-458684" y="3302601"/>
            <a:ext cx="1464734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PV1/PV2</a:t>
            </a:r>
            <a:endParaRPr lang="en-US" sz="2000" dirty="0">
              <a:latin typeface="Arial"/>
              <a:cs typeface="Arial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099053" y="957806"/>
            <a:ext cx="0" cy="4143320"/>
          </a:xfrm>
          <a:prstGeom prst="line">
            <a:avLst/>
          </a:prstGeom>
          <a:ln w="28575" cmpd="sng"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542941" y="957806"/>
            <a:ext cx="0" cy="4143321"/>
          </a:xfrm>
          <a:prstGeom prst="line">
            <a:avLst/>
          </a:prstGeom>
          <a:ln w="28575" cmpd="sng"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2148095" y="1678332"/>
            <a:ext cx="1568839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Peaks in PV3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342745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22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901007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23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1499435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24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2057697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25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2634904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26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3193166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27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3791594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28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4349856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29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4952190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30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5510452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31 October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370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-1" t="40552" r="24398" b="41581"/>
          <a:stretch/>
        </p:blipFill>
        <p:spPr>
          <a:xfrm>
            <a:off x="0" y="0"/>
            <a:ext cx="9144000" cy="701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228600" y="1219200"/>
            <a:ext cx="8839200" cy="563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"/>
                <a:cs typeface="Arial"/>
              </a:rPr>
              <a:t>Davis (2010) methodology:</a:t>
            </a:r>
          </a:p>
          <a:p>
            <a:pPr lvl="1"/>
            <a:r>
              <a:rPr lang="en-US" sz="2200" dirty="0" smtClean="0">
                <a:latin typeface="Arial"/>
                <a:cs typeface="Arial"/>
              </a:rPr>
              <a:t>Based </a:t>
            </a:r>
            <a:r>
              <a:rPr lang="en-US" sz="2200" dirty="0">
                <a:latin typeface="Arial"/>
                <a:cs typeface="Arial"/>
              </a:rPr>
              <a:t>on </a:t>
            </a:r>
            <a:r>
              <a:rPr lang="en-US" sz="2200" dirty="0" err="1">
                <a:latin typeface="Arial"/>
                <a:cs typeface="Arial"/>
              </a:rPr>
              <a:t>Ertel</a:t>
            </a:r>
            <a:r>
              <a:rPr lang="en-US" sz="2200" dirty="0">
                <a:latin typeface="Arial"/>
                <a:cs typeface="Arial"/>
              </a:rPr>
              <a:t> potential vorticity (PV</a:t>
            </a:r>
            <a:r>
              <a:rPr lang="en-US" sz="2200" dirty="0" smtClean="0">
                <a:latin typeface="Arial"/>
                <a:cs typeface="Arial"/>
              </a:rPr>
              <a:t>)</a:t>
            </a:r>
          </a:p>
          <a:p>
            <a:pPr lvl="1"/>
            <a:r>
              <a:rPr lang="en-US" sz="2200" dirty="0" smtClean="0">
                <a:latin typeface="Arial"/>
                <a:cs typeface="Arial"/>
              </a:rPr>
              <a:t>Formulated in terms of two PV metrics that quantify the relative contributions </a:t>
            </a:r>
            <a:r>
              <a:rPr lang="en-US" sz="2200" dirty="0">
                <a:latin typeface="Arial"/>
                <a:cs typeface="Arial"/>
              </a:rPr>
              <a:t>of </a:t>
            </a:r>
            <a:r>
              <a:rPr lang="en-US" sz="2200" dirty="0" err="1">
                <a:latin typeface="Arial"/>
                <a:cs typeface="Arial"/>
              </a:rPr>
              <a:t>baroclinic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smtClean="0">
                <a:latin typeface="Arial"/>
                <a:cs typeface="Arial"/>
              </a:rPr>
              <a:t>processes and condensation heating to </a:t>
            </a:r>
            <a:r>
              <a:rPr lang="en-US" sz="2200" dirty="0">
                <a:latin typeface="Arial"/>
                <a:cs typeface="Arial"/>
              </a:rPr>
              <a:t>the evolution of individual </a:t>
            </a:r>
            <a:r>
              <a:rPr lang="en-US" sz="2200" dirty="0" smtClean="0">
                <a:latin typeface="Arial"/>
                <a:cs typeface="Arial"/>
              </a:rPr>
              <a:t>cyclones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Davis (2010) methodology is similar </a:t>
            </a:r>
            <a:r>
              <a:rPr lang="en-US" sz="2400" dirty="0">
                <a:latin typeface="Arial"/>
                <a:cs typeface="Arial"/>
              </a:rPr>
              <a:t>to </a:t>
            </a:r>
            <a:r>
              <a:rPr lang="en-US" sz="2400" dirty="0" smtClean="0">
                <a:latin typeface="Arial"/>
                <a:cs typeface="Arial"/>
              </a:rPr>
              <a:t>Hart (2003) cyclone </a:t>
            </a:r>
            <a:r>
              <a:rPr lang="en-US" sz="2400" dirty="0">
                <a:latin typeface="Arial"/>
                <a:cs typeface="Arial"/>
              </a:rPr>
              <a:t>phase space </a:t>
            </a:r>
            <a:r>
              <a:rPr lang="en-US" sz="2400" dirty="0" smtClean="0">
                <a:latin typeface="Arial"/>
                <a:cs typeface="Arial"/>
              </a:rPr>
              <a:t>diagrams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-208240"/>
            <a:ext cx="857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Adapted Davis (2010) Methodology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7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 81"/>
          <p:cNvSpPr/>
          <p:nvPr/>
        </p:nvSpPr>
        <p:spPr>
          <a:xfrm>
            <a:off x="4210973" y="2159407"/>
            <a:ext cx="3161602" cy="1074546"/>
          </a:xfrm>
          <a:custGeom>
            <a:avLst/>
            <a:gdLst>
              <a:gd name="connsiteX0" fmla="*/ 0 w 2122536"/>
              <a:gd name="connsiteY0" fmla="*/ 0 h 1625139"/>
              <a:gd name="connsiteX1" fmla="*/ 2113655 w 2122536"/>
              <a:gd name="connsiteY1" fmla="*/ 8880 h 1625139"/>
              <a:gd name="connsiteX2" fmla="*/ 2122536 w 2122536"/>
              <a:gd name="connsiteY2" fmla="*/ 1625139 h 1625139"/>
              <a:gd name="connsiteX3" fmla="*/ 0 w 2122536"/>
              <a:gd name="connsiteY3" fmla="*/ 1625139 h 1625139"/>
              <a:gd name="connsiteX4" fmla="*/ 0 w 2122536"/>
              <a:gd name="connsiteY4" fmla="*/ 0 h 1625139"/>
              <a:gd name="connsiteX0" fmla="*/ 1047947 w 2122536"/>
              <a:gd name="connsiteY0" fmla="*/ 559475 h 1616259"/>
              <a:gd name="connsiteX1" fmla="*/ 2113655 w 2122536"/>
              <a:gd name="connsiteY1" fmla="*/ 0 h 1616259"/>
              <a:gd name="connsiteX2" fmla="*/ 2122536 w 2122536"/>
              <a:gd name="connsiteY2" fmla="*/ 1616259 h 1616259"/>
              <a:gd name="connsiteX3" fmla="*/ 0 w 2122536"/>
              <a:gd name="connsiteY3" fmla="*/ 1616259 h 1616259"/>
              <a:gd name="connsiteX4" fmla="*/ 1047947 w 2122536"/>
              <a:gd name="connsiteY4" fmla="*/ 559475 h 1616259"/>
              <a:gd name="connsiteX0" fmla="*/ 1047947 w 3161608"/>
              <a:gd name="connsiteY0" fmla="*/ 17762 h 1074546"/>
              <a:gd name="connsiteX1" fmla="*/ 3161602 w 3161608"/>
              <a:gd name="connsiteY1" fmla="*/ 0 h 1074546"/>
              <a:gd name="connsiteX2" fmla="*/ 2122536 w 3161608"/>
              <a:gd name="connsiteY2" fmla="*/ 1074546 h 1074546"/>
              <a:gd name="connsiteX3" fmla="*/ 0 w 3161608"/>
              <a:gd name="connsiteY3" fmla="*/ 1074546 h 1074546"/>
              <a:gd name="connsiteX4" fmla="*/ 1047947 w 3161608"/>
              <a:gd name="connsiteY4" fmla="*/ 17762 h 1074546"/>
              <a:gd name="connsiteX0" fmla="*/ 1047947 w 3161602"/>
              <a:gd name="connsiteY0" fmla="*/ 17762 h 1074546"/>
              <a:gd name="connsiteX1" fmla="*/ 3161602 w 3161602"/>
              <a:gd name="connsiteY1" fmla="*/ 0 h 1074546"/>
              <a:gd name="connsiteX2" fmla="*/ 2122536 w 3161602"/>
              <a:gd name="connsiteY2" fmla="*/ 1074546 h 1074546"/>
              <a:gd name="connsiteX3" fmla="*/ 0 w 3161602"/>
              <a:gd name="connsiteY3" fmla="*/ 1074546 h 1074546"/>
              <a:gd name="connsiteX4" fmla="*/ 1047947 w 3161602"/>
              <a:gd name="connsiteY4" fmla="*/ 17762 h 1074546"/>
              <a:gd name="connsiteX0" fmla="*/ 1047947 w 3161602"/>
              <a:gd name="connsiteY0" fmla="*/ 17762 h 1074546"/>
              <a:gd name="connsiteX1" fmla="*/ 3161602 w 3161602"/>
              <a:gd name="connsiteY1" fmla="*/ 0 h 1074546"/>
              <a:gd name="connsiteX2" fmla="*/ 2122536 w 3161602"/>
              <a:gd name="connsiteY2" fmla="*/ 1074546 h 1074546"/>
              <a:gd name="connsiteX3" fmla="*/ 0 w 3161602"/>
              <a:gd name="connsiteY3" fmla="*/ 1074546 h 1074546"/>
              <a:gd name="connsiteX4" fmla="*/ 1047947 w 3161602"/>
              <a:gd name="connsiteY4" fmla="*/ 17762 h 10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602" h="1074546">
                <a:moveTo>
                  <a:pt x="1047947" y="17762"/>
                </a:moveTo>
                <a:lnTo>
                  <a:pt x="3161602" y="0"/>
                </a:lnTo>
                <a:cubicBezTo>
                  <a:pt x="2809326" y="370023"/>
                  <a:pt x="2554740" y="642359"/>
                  <a:pt x="2122536" y="1074546"/>
                </a:cubicBezTo>
                <a:lnTo>
                  <a:pt x="0" y="1074546"/>
                </a:lnTo>
                <a:lnTo>
                  <a:pt x="1047947" y="17762"/>
                </a:lnTo>
                <a:close/>
              </a:path>
            </a:pathLst>
          </a:custGeom>
          <a:solidFill>
            <a:srgbClr val="FF0000">
              <a:alpha val="32000"/>
            </a:srgb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5259558" y="1024138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Parallelogram 92"/>
          <p:cNvSpPr/>
          <p:nvPr/>
        </p:nvSpPr>
        <p:spPr>
          <a:xfrm>
            <a:off x="4191000" y="3704931"/>
            <a:ext cx="3200400" cy="1066800"/>
          </a:xfrm>
          <a:prstGeom prst="parallelogram">
            <a:avLst>
              <a:gd name="adj" fmla="val 100637"/>
            </a:avLst>
          </a:prstGeom>
          <a:solidFill>
            <a:schemeClr val="tx2">
              <a:lumMod val="40000"/>
              <a:lumOff val="6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715000" y="4162131"/>
            <a:ext cx="228600" cy="1524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84" idx="2"/>
          </p:cNvCxnSpPr>
          <p:nvPr/>
        </p:nvCxnSpPr>
        <p:spPr>
          <a:xfrm flipH="1">
            <a:off x="5258281" y="3705730"/>
            <a:ext cx="2117240" cy="226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Freeform 94"/>
          <p:cNvSpPr/>
          <p:nvPr/>
        </p:nvSpPr>
        <p:spPr>
          <a:xfrm>
            <a:off x="5029200" y="3856711"/>
            <a:ext cx="1020362" cy="643160"/>
          </a:xfrm>
          <a:custGeom>
            <a:avLst/>
            <a:gdLst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24519 w 985020"/>
              <a:gd name="connsiteY2" fmla="*/ 65131 h 635019"/>
              <a:gd name="connsiteX3" fmla="*/ 219797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73363 w 985020"/>
              <a:gd name="connsiteY2" fmla="*/ 56990 h 635019"/>
              <a:gd name="connsiteX3" fmla="*/ 219797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73363 w 985020"/>
              <a:gd name="connsiteY2" fmla="*/ 56990 h 635019"/>
              <a:gd name="connsiteX3" fmla="*/ 252359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22110 w 985020"/>
              <a:gd name="connsiteY8" fmla="*/ 586171 h 643160"/>
              <a:gd name="connsiteX9" fmla="*/ 667534 w 985020"/>
              <a:gd name="connsiteY9" fmla="*/ 56989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67534 w 985020"/>
              <a:gd name="connsiteY9" fmla="*/ 56989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57074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40309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4450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47096"/>
              <a:gd name="connsiteY0" fmla="*/ 8141 h 643160"/>
              <a:gd name="connsiteX1" fmla="*/ 936176 w 947096"/>
              <a:gd name="connsiteY1" fmla="*/ 0 h 643160"/>
              <a:gd name="connsiteX2" fmla="*/ 773363 w 947096"/>
              <a:gd name="connsiteY2" fmla="*/ 65131 h 643160"/>
              <a:gd name="connsiteX3" fmla="*/ 275701 w 947096"/>
              <a:gd name="connsiteY3" fmla="*/ 544741 h 643160"/>
              <a:gd name="connsiteX4" fmla="*/ 885892 w 947096"/>
              <a:gd name="connsiteY4" fmla="*/ 544500 h 643160"/>
              <a:gd name="connsiteX5" fmla="*/ 947096 w 947096"/>
              <a:gd name="connsiteY5" fmla="*/ 527260 h 643160"/>
              <a:gd name="connsiteX6" fmla="*/ 822207 w 947096"/>
              <a:gd name="connsiteY6" fmla="*/ 643160 h 643160"/>
              <a:gd name="connsiteX7" fmla="*/ 0 w 947096"/>
              <a:gd name="connsiteY7" fmla="*/ 635019 h 643160"/>
              <a:gd name="connsiteX8" fmla="*/ 106548 w 947096"/>
              <a:gd name="connsiteY8" fmla="*/ 573598 h 643160"/>
              <a:gd name="connsiteX9" fmla="*/ 648083 w 947096"/>
              <a:gd name="connsiteY9" fmla="*/ 48606 h 643160"/>
              <a:gd name="connsiteX10" fmla="*/ 586127 w 947096"/>
              <a:gd name="connsiteY10" fmla="*/ 8141 h 64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7096" h="643160">
                <a:moveTo>
                  <a:pt x="586127" y="8141"/>
                </a:moveTo>
                <a:lnTo>
                  <a:pt x="936176" y="0"/>
                </a:lnTo>
                <a:lnTo>
                  <a:pt x="773363" y="65131"/>
                </a:lnTo>
                <a:lnTo>
                  <a:pt x="275701" y="544741"/>
                </a:lnTo>
                <a:lnTo>
                  <a:pt x="885892" y="544500"/>
                </a:lnTo>
                <a:lnTo>
                  <a:pt x="947096" y="527260"/>
                </a:lnTo>
                <a:lnTo>
                  <a:pt x="822207" y="643160"/>
                </a:lnTo>
                <a:lnTo>
                  <a:pt x="0" y="635019"/>
                </a:lnTo>
                <a:lnTo>
                  <a:pt x="106548" y="573598"/>
                </a:lnTo>
                <a:lnTo>
                  <a:pt x="648083" y="48606"/>
                </a:lnTo>
                <a:lnTo>
                  <a:pt x="586127" y="814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065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5257800" y="2166278"/>
            <a:ext cx="2133600" cy="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4191000" y="2166278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2"/>
          <p:cNvSpPr txBox="1">
            <a:spLocks/>
          </p:cNvSpPr>
          <p:nvPr/>
        </p:nvSpPr>
        <p:spPr>
          <a:xfrm>
            <a:off x="3124200" y="3011166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00 hPa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-1" t="40552" r="24398" b="41581"/>
          <a:stretch/>
        </p:blipFill>
        <p:spPr>
          <a:xfrm>
            <a:off x="0" y="0"/>
            <a:ext cx="9144000" cy="701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cxnSp>
        <p:nvCxnSpPr>
          <p:cNvPr id="51" name="Straight Connector 50"/>
          <p:cNvCxnSpPr/>
          <p:nvPr/>
        </p:nvCxnSpPr>
        <p:spPr>
          <a:xfrm flipH="1">
            <a:off x="4191481" y="3705956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4082793" y="4829535"/>
            <a:ext cx="2174488" cy="216829"/>
          </a:xfrm>
          <a:custGeom>
            <a:avLst/>
            <a:gdLst>
              <a:gd name="connsiteX0" fmla="*/ 92927 w 2174488"/>
              <a:gd name="connsiteY0" fmla="*/ 0 h 216829"/>
              <a:gd name="connsiteX1" fmla="*/ 24780 w 2174488"/>
              <a:gd name="connsiteY1" fmla="*/ 43366 h 216829"/>
              <a:gd name="connsiteX2" fmla="*/ 0 w 2174488"/>
              <a:gd name="connsiteY2" fmla="*/ 99122 h 216829"/>
              <a:gd name="connsiteX3" fmla="*/ 24780 w 2174488"/>
              <a:gd name="connsiteY3" fmla="*/ 154878 h 216829"/>
              <a:gd name="connsiteX4" fmla="*/ 86732 w 2174488"/>
              <a:gd name="connsiteY4" fmla="*/ 167269 h 216829"/>
              <a:gd name="connsiteX5" fmla="*/ 179659 w 2174488"/>
              <a:gd name="connsiteY5" fmla="*/ 148683 h 216829"/>
              <a:gd name="connsiteX6" fmla="*/ 297366 w 2174488"/>
              <a:gd name="connsiteY6" fmla="*/ 123903 h 216829"/>
              <a:gd name="connsiteX7" fmla="*/ 458439 w 2174488"/>
              <a:gd name="connsiteY7" fmla="*/ 86732 h 216829"/>
              <a:gd name="connsiteX8" fmla="*/ 563756 w 2174488"/>
              <a:gd name="connsiteY8" fmla="*/ 74342 h 216829"/>
              <a:gd name="connsiteX9" fmla="*/ 675268 w 2174488"/>
              <a:gd name="connsiteY9" fmla="*/ 68147 h 216829"/>
              <a:gd name="connsiteX10" fmla="*/ 762000 w 2174488"/>
              <a:gd name="connsiteY10" fmla="*/ 74342 h 216829"/>
              <a:gd name="connsiteX11" fmla="*/ 848732 w 2174488"/>
              <a:gd name="connsiteY11" fmla="*/ 105317 h 216829"/>
              <a:gd name="connsiteX12" fmla="*/ 873512 w 2174488"/>
              <a:gd name="connsiteY12" fmla="*/ 154878 h 216829"/>
              <a:gd name="connsiteX13" fmla="*/ 873512 w 2174488"/>
              <a:gd name="connsiteY13" fmla="*/ 154878 h 216829"/>
              <a:gd name="connsiteX14" fmla="*/ 879707 w 2174488"/>
              <a:gd name="connsiteY14" fmla="*/ 216829 h 216829"/>
              <a:gd name="connsiteX15" fmla="*/ 923073 w 2174488"/>
              <a:gd name="connsiteY15" fmla="*/ 173464 h 216829"/>
              <a:gd name="connsiteX16" fmla="*/ 985024 w 2174488"/>
              <a:gd name="connsiteY16" fmla="*/ 123903 h 216829"/>
              <a:gd name="connsiteX17" fmla="*/ 1053171 w 2174488"/>
              <a:gd name="connsiteY17" fmla="*/ 86732 h 216829"/>
              <a:gd name="connsiteX18" fmla="*/ 1164683 w 2174488"/>
              <a:gd name="connsiteY18" fmla="*/ 68147 h 216829"/>
              <a:gd name="connsiteX19" fmla="*/ 1282390 w 2174488"/>
              <a:gd name="connsiteY19" fmla="*/ 80537 h 216829"/>
              <a:gd name="connsiteX20" fmla="*/ 1369122 w 2174488"/>
              <a:gd name="connsiteY20" fmla="*/ 111512 h 216829"/>
              <a:gd name="connsiteX21" fmla="*/ 1449659 w 2174488"/>
              <a:gd name="connsiteY21" fmla="*/ 136293 h 216829"/>
              <a:gd name="connsiteX22" fmla="*/ 1604537 w 2174488"/>
              <a:gd name="connsiteY22" fmla="*/ 167269 h 216829"/>
              <a:gd name="connsiteX23" fmla="*/ 1685073 w 2174488"/>
              <a:gd name="connsiteY23" fmla="*/ 179659 h 216829"/>
              <a:gd name="connsiteX24" fmla="*/ 1778000 w 2174488"/>
              <a:gd name="connsiteY24" fmla="*/ 185854 h 216829"/>
              <a:gd name="connsiteX25" fmla="*/ 1883317 w 2174488"/>
              <a:gd name="connsiteY25" fmla="*/ 179659 h 216829"/>
              <a:gd name="connsiteX26" fmla="*/ 1951463 w 2174488"/>
              <a:gd name="connsiteY26" fmla="*/ 154878 h 216829"/>
              <a:gd name="connsiteX27" fmla="*/ 2038195 w 2174488"/>
              <a:gd name="connsiteY27" fmla="*/ 130098 h 216829"/>
              <a:gd name="connsiteX28" fmla="*/ 2038195 w 2174488"/>
              <a:gd name="connsiteY28" fmla="*/ 130098 h 216829"/>
              <a:gd name="connsiteX29" fmla="*/ 2137317 w 2174488"/>
              <a:gd name="connsiteY29" fmla="*/ 80537 h 216829"/>
              <a:gd name="connsiteX30" fmla="*/ 2174488 w 2174488"/>
              <a:gd name="connsiteY30" fmla="*/ 37171 h 216829"/>
              <a:gd name="connsiteX31" fmla="*/ 2174488 w 2174488"/>
              <a:gd name="connsiteY31" fmla="*/ 37171 h 21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174488" h="216829">
                <a:moveTo>
                  <a:pt x="92927" y="0"/>
                </a:moveTo>
                <a:lnTo>
                  <a:pt x="24780" y="43366"/>
                </a:lnTo>
                <a:lnTo>
                  <a:pt x="0" y="99122"/>
                </a:lnTo>
                <a:lnTo>
                  <a:pt x="24780" y="154878"/>
                </a:lnTo>
                <a:lnTo>
                  <a:pt x="86732" y="167269"/>
                </a:lnTo>
                <a:lnTo>
                  <a:pt x="179659" y="148683"/>
                </a:lnTo>
                <a:lnTo>
                  <a:pt x="297366" y="123903"/>
                </a:lnTo>
                <a:lnTo>
                  <a:pt x="458439" y="86732"/>
                </a:lnTo>
                <a:lnTo>
                  <a:pt x="563756" y="74342"/>
                </a:lnTo>
                <a:lnTo>
                  <a:pt x="675268" y="68147"/>
                </a:lnTo>
                <a:lnTo>
                  <a:pt x="762000" y="74342"/>
                </a:lnTo>
                <a:lnTo>
                  <a:pt x="848732" y="105317"/>
                </a:lnTo>
                <a:lnTo>
                  <a:pt x="873512" y="154878"/>
                </a:lnTo>
                <a:lnTo>
                  <a:pt x="873512" y="154878"/>
                </a:lnTo>
                <a:lnTo>
                  <a:pt x="879707" y="216829"/>
                </a:lnTo>
                <a:lnTo>
                  <a:pt x="923073" y="173464"/>
                </a:lnTo>
                <a:lnTo>
                  <a:pt x="985024" y="123903"/>
                </a:lnTo>
                <a:lnTo>
                  <a:pt x="1053171" y="86732"/>
                </a:lnTo>
                <a:lnTo>
                  <a:pt x="1164683" y="68147"/>
                </a:lnTo>
                <a:lnTo>
                  <a:pt x="1282390" y="80537"/>
                </a:lnTo>
                <a:lnTo>
                  <a:pt x="1369122" y="111512"/>
                </a:lnTo>
                <a:lnTo>
                  <a:pt x="1449659" y="136293"/>
                </a:lnTo>
                <a:lnTo>
                  <a:pt x="1604537" y="167269"/>
                </a:lnTo>
                <a:lnTo>
                  <a:pt x="1685073" y="179659"/>
                </a:lnTo>
                <a:lnTo>
                  <a:pt x="1778000" y="185854"/>
                </a:lnTo>
                <a:lnTo>
                  <a:pt x="1883317" y="179659"/>
                </a:lnTo>
                <a:lnTo>
                  <a:pt x="1951463" y="154878"/>
                </a:lnTo>
                <a:lnTo>
                  <a:pt x="2038195" y="130098"/>
                </a:lnTo>
                <a:lnTo>
                  <a:pt x="2038195" y="130098"/>
                </a:lnTo>
                <a:lnTo>
                  <a:pt x="2137317" y="80537"/>
                </a:lnTo>
                <a:lnTo>
                  <a:pt x="2174488" y="37171"/>
                </a:lnTo>
                <a:lnTo>
                  <a:pt x="2174488" y="37171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8" name="Subtitle 2"/>
          <p:cNvSpPr txBox="1">
            <a:spLocks/>
          </p:cNvSpPr>
          <p:nvPr/>
        </p:nvSpPr>
        <p:spPr>
          <a:xfrm>
            <a:off x="3209281" y="4981935"/>
            <a:ext cx="3733800" cy="642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71538" algn="l"/>
                <a:tab pos="23904575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Lower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-tropospheric </a:t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baroclinic processes (PV1)</a:t>
            </a:r>
            <a:endParaRPr lang="en-US" sz="1800" b="1" dirty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3124200" y="1883509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200 hPa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3124200" y="4525369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925 hPa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Cloud 68"/>
          <p:cNvSpPr/>
          <p:nvPr/>
        </p:nvSpPr>
        <p:spPr>
          <a:xfrm>
            <a:off x="4858687" y="1853745"/>
            <a:ext cx="1851229" cy="2031403"/>
          </a:xfrm>
          <a:prstGeom prst="cloud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4191786" y="3232518"/>
            <a:ext cx="2122536" cy="1536334"/>
          </a:xfrm>
          <a:custGeom>
            <a:avLst/>
            <a:gdLst>
              <a:gd name="connsiteX0" fmla="*/ 0 w 2122536"/>
              <a:gd name="connsiteY0" fmla="*/ 0 h 1625139"/>
              <a:gd name="connsiteX1" fmla="*/ 2113655 w 2122536"/>
              <a:gd name="connsiteY1" fmla="*/ 8880 h 1625139"/>
              <a:gd name="connsiteX2" fmla="*/ 2122536 w 2122536"/>
              <a:gd name="connsiteY2" fmla="*/ 1625139 h 1625139"/>
              <a:gd name="connsiteX3" fmla="*/ 0 w 2122536"/>
              <a:gd name="connsiteY3" fmla="*/ 1625139 h 1625139"/>
              <a:gd name="connsiteX4" fmla="*/ 0 w 2122536"/>
              <a:gd name="connsiteY4" fmla="*/ 0 h 1625139"/>
              <a:gd name="connsiteX0" fmla="*/ 0 w 2122536"/>
              <a:gd name="connsiteY0" fmla="*/ 0 h 1625139"/>
              <a:gd name="connsiteX1" fmla="*/ 2113655 w 2122536"/>
              <a:gd name="connsiteY1" fmla="*/ 8880 h 1625139"/>
              <a:gd name="connsiteX2" fmla="*/ 2122536 w 2122536"/>
              <a:gd name="connsiteY2" fmla="*/ 1600029 h 1625139"/>
              <a:gd name="connsiteX3" fmla="*/ 0 w 2122536"/>
              <a:gd name="connsiteY3" fmla="*/ 1625139 h 1625139"/>
              <a:gd name="connsiteX4" fmla="*/ 0 w 2122536"/>
              <a:gd name="connsiteY4" fmla="*/ 0 h 162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2536" h="1625139">
                <a:moveTo>
                  <a:pt x="0" y="0"/>
                </a:moveTo>
                <a:lnTo>
                  <a:pt x="2113655" y="8880"/>
                </a:lnTo>
                <a:cubicBezTo>
                  <a:pt x="2116615" y="547633"/>
                  <a:pt x="2119576" y="1061276"/>
                  <a:pt x="2122536" y="1600029"/>
                </a:cubicBezTo>
                <a:lnTo>
                  <a:pt x="0" y="16251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32000"/>
            </a:srgb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6318692" y="2166853"/>
            <a:ext cx="1063240" cy="2594506"/>
          </a:xfrm>
          <a:custGeom>
            <a:avLst/>
            <a:gdLst>
              <a:gd name="connsiteX0" fmla="*/ 0 w 2122536"/>
              <a:gd name="connsiteY0" fmla="*/ 0 h 1625139"/>
              <a:gd name="connsiteX1" fmla="*/ 2113655 w 2122536"/>
              <a:gd name="connsiteY1" fmla="*/ 8880 h 1625139"/>
              <a:gd name="connsiteX2" fmla="*/ 2122536 w 2122536"/>
              <a:gd name="connsiteY2" fmla="*/ 1625139 h 1625139"/>
              <a:gd name="connsiteX3" fmla="*/ 0 w 2122536"/>
              <a:gd name="connsiteY3" fmla="*/ 1625139 h 1625139"/>
              <a:gd name="connsiteX4" fmla="*/ 0 w 2122536"/>
              <a:gd name="connsiteY4" fmla="*/ 0 h 1625139"/>
              <a:gd name="connsiteX0" fmla="*/ 0 w 2122536"/>
              <a:gd name="connsiteY0" fmla="*/ 1065666 h 2690805"/>
              <a:gd name="connsiteX1" fmla="*/ 1056827 w 2122536"/>
              <a:gd name="connsiteY1" fmla="*/ 0 h 2690805"/>
              <a:gd name="connsiteX2" fmla="*/ 2122536 w 2122536"/>
              <a:gd name="connsiteY2" fmla="*/ 2690805 h 2690805"/>
              <a:gd name="connsiteX3" fmla="*/ 0 w 2122536"/>
              <a:gd name="connsiteY3" fmla="*/ 2690805 h 2690805"/>
              <a:gd name="connsiteX4" fmla="*/ 0 w 2122536"/>
              <a:gd name="connsiteY4" fmla="*/ 1065666 h 2690805"/>
              <a:gd name="connsiteX0" fmla="*/ 0 w 1057681"/>
              <a:gd name="connsiteY0" fmla="*/ 1065666 h 2690805"/>
              <a:gd name="connsiteX1" fmla="*/ 1056827 w 1057681"/>
              <a:gd name="connsiteY1" fmla="*/ 0 h 2690805"/>
              <a:gd name="connsiteX2" fmla="*/ 1056828 w 1057681"/>
              <a:gd name="connsiteY2" fmla="*/ 1634020 h 2690805"/>
              <a:gd name="connsiteX3" fmla="*/ 0 w 1057681"/>
              <a:gd name="connsiteY3" fmla="*/ 2690805 h 2690805"/>
              <a:gd name="connsiteX4" fmla="*/ 0 w 1057681"/>
              <a:gd name="connsiteY4" fmla="*/ 1065666 h 2690805"/>
              <a:gd name="connsiteX0" fmla="*/ 0 w 1057305"/>
              <a:gd name="connsiteY0" fmla="*/ 1065666 h 2690805"/>
              <a:gd name="connsiteX1" fmla="*/ 1056827 w 1057305"/>
              <a:gd name="connsiteY1" fmla="*/ 0 h 2690805"/>
              <a:gd name="connsiteX2" fmla="*/ 1050894 w 1057305"/>
              <a:gd name="connsiteY2" fmla="*/ 1585117 h 2690805"/>
              <a:gd name="connsiteX3" fmla="*/ 0 w 1057305"/>
              <a:gd name="connsiteY3" fmla="*/ 2690805 h 2690805"/>
              <a:gd name="connsiteX4" fmla="*/ 0 w 1057305"/>
              <a:gd name="connsiteY4" fmla="*/ 1065666 h 2690805"/>
              <a:gd name="connsiteX0" fmla="*/ 5935 w 1063240"/>
              <a:gd name="connsiteY0" fmla="*/ 1065666 h 2672466"/>
              <a:gd name="connsiteX1" fmla="*/ 1062762 w 1063240"/>
              <a:gd name="connsiteY1" fmla="*/ 0 h 2672466"/>
              <a:gd name="connsiteX2" fmla="*/ 1056829 w 1063240"/>
              <a:gd name="connsiteY2" fmla="*/ 1585117 h 2672466"/>
              <a:gd name="connsiteX3" fmla="*/ 0 w 1063240"/>
              <a:gd name="connsiteY3" fmla="*/ 2672466 h 2672466"/>
              <a:gd name="connsiteX4" fmla="*/ 5935 w 1063240"/>
              <a:gd name="connsiteY4" fmla="*/ 1065666 h 267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240" h="2672466">
                <a:moveTo>
                  <a:pt x="5935" y="1065666"/>
                </a:moveTo>
                <a:lnTo>
                  <a:pt x="1062762" y="0"/>
                </a:lnTo>
                <a:cubicBezTo>
                  <a:pt x="1065722" y="538753"/>
                  <a:pt x="1053869" y="1046364"/>
                  <a:pt x="1056829" y="1585117"/>
                </a:cubicBezTo>
                <a:lnTo>
                  <a:pt x="0" y="2672466"/>
                </a:lnTo>
                <a:cubicBezTo>
                  <a:pt x="1978" y="2136866"/>
                  <a:pt x="3957" y="1601266"/>
                  <a:pt x="5935" y="1065666"/>
                </a:cubicBezTo>
                <a:close/>
              </a:path>
            </a:pathLst>
          </a:custGeom>
          <a:solidFill>
            <a:srgbClr val="FF0000">
              <a:alpha val="32000"/>
            </a:srgb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4900017" y="2645104"/>
            <a:ext cx="1807858" cy="594096"/>
          </a:xfrm>
          <a:custGeom>
            <a:avLst/>
            <a:gdLst>
              <a:gd name="connsiteX0" fmla="*/ 77611 w 1830917"/>
              <a:gd name="connsiteY0" fmla="*/ 606778 h 606778"/>
              <a:gd name="connsiteX1" fmla="*/ 95250 w 1830917"/>
              <a:gd name="connsiteY1" fmla="*/ 582083 h 606778"/>
              <a:gd name="connsiteX2" fmla="*/ 45861 w 1830917"/>
              <a:gd name="connsiteY2" fmla="*/ 518583 h 606778"/>
              <a:gd name="connsiteX3" fmla="*/ 7056 w 1830917"/>
              <a:gd name="connsiteY3" fmla="*/ 437445 h 606778"/>
              <a:gd name="connsiteX4" fmla="*/ 0 w 1830917"/>
              <a:gd name="connsiteY4" fmla="*/ 328083 h 606778"/>
              <a:gd name="connsiteX5" fmla="*/ 1453444 w 1830917"/>
              <a:gd name="connsiteY5" fmla="*/ 328083 h 606778"/>
              <a:gd name="connsiteX6" fmla="*/ 1806222 w 1830917"/>
              <a:gd name="connsiteY6" fmla="*/ 0 h 606778"/>
              <a:gd name="connsiteX7" fmla="*/ 1799167 w 1830917"/>
              <a:gd name="connsiteY7" fmla="*/ 56445 h 606778"/>
              <a:gd name="connsiteX8" fmla="*/ 1792111 w 1830917"/>
              <a:gd name="connsiteY8" fmla="*/ 112889 h 606778"/>
              <a:gd name="connsiteX9" fmla="*/ 1813278 w 1830917"/>
              <a:gd name="connsiteY9" fmla="*/ 158750 h 606778"/>
              <a:gd name="connsiteX10" fmla="*/ 1830917 w 1830917"/>
              <a:gd name="connsiteY10" fmla="*/ 211667 h 606778"/>
              <a:gd name="connsiteX11" fmla="*/ 1830917 w 1830917"/>
              <a:gd name="connsiteY11" fmla="*/ 211667 h 606778"/>
              <a:gd name="connsiteX12" fmla="*/ 1816806 w 1830917"/>
              <a:gd name="connsiteY12" fmla="*/ 239889 h 606778"/>
              <a:gd name="connsiteX13" fmla="*/ 1449917 w 1830917"/>
              <a:gd name="connsiteY13" fmla="*/ 606778 h 606778"/>
              <a:gd name="connsiteX14" fmla="*/ 77611 w 1830917"/>
              <a:gd name="connsiteY14" fmla="*/ 606778 h 606778"/>
              <a:gd name="connsiteX0" fmla="*/ 77611 w 1834092"/>
              <a:gd name="connsiteY0" fmla="*/ 606778 h 606778"/>
              <a:gd name="connsiteX1" fmla="*/ 95250 w 1834092"/>
              <a:gd name="connsiteY1" fmla="*/ 582083 h 606778"/>
              <a:gd name="connsiteX2" fmla="*/ 45861 w 1834092"/>
              <a:gd name="connsiteY2" fmla="*/ 518583 h 606778"/>
              <a:gd name="connsiteX3" fmla="*/ 7056 w 1834092"/>
              <a:gd name="connsiteY3" fmla="*/ 437445 h 606778"/>
              <a:gd name="connsiteX4" fmla="*/ 0 w 1834092"/>
              <a:gd name="connsiteY4" fmla="*/ 328083 h 606778"/>
              <a:gd name="connsiteX5" fmla="*/ 1453444 w 1834092"/>
              <a:gd name="connsiteY5" fmla="*/ 328083 h 606778"/>
              <a:gd name="connsiteX6" fmla="*/ 1806222 w 1834092"/>
              <a:gd name="connsiteY6" fmla="*/ 0 h 606778"/>
              <a:gd name="connsiteX7" fmla="*/ 1799167 w 1834092"/>
              <a:gd name="connsiteY7" fmla="*/ 56445 h 606778"/>
              <a:gd name="connsiteX8" fmla="*/ 1792111 w 1834092"/>
              <a:gd name="connsiteY8" fmla="*/ 112889 h 606778"/>
              <a:gd name="connsiteX9" fmla="*/ 1813278 w 1834092"/>
              <a:gd name="connsiteY9" fmla="*/ 158750 h 606778"/>
              <a:gd name="connsiteX10" fmla="*/ 1830917 w 1834092"/>
              <a:gd name="connsiteY10" fmla="*/ 211667 h 606778"/>
              <a:gd name="connsiteX11" fmla="*/ 1834092 w 1834092"/>
              <a:gd name="connsiteY11" fmla="*/ 221192 h 606778"/>
              <a:gd name="connsiteX12" fmla="*/ 1816806 w 1834092"/>
              <a:gd name="connsiteY12" fmla="*/ 239889 h 606778"/>
              <a:gd name="connsiteX13" fmla="*/ 1449917 w 1834092"/>
              <a:gd name="connsiteY13" fmla="*/ 606778 h 606778"/>
              <a:gd name="connsiteX14" fmla="*/ 77611 w 1834092"/>
              <a:gd name="connsiteY14" fmla="*/ 606778 h 606778"/>
              <a:gd name="connsiteX0" fmla="*/ 77611 w 1834092"/>
              <a:gd name="connsiteY0" fmla="*/ 606778 h 606778"/>
              <a:gd name="connsiteX1" fmla="*/ 95250 w 1834092"/>
              <a:gd name="connsiteY1" fmla="*/ 582083 h 606778"/>
              <a:gd name="connsiteX2" fmla="*/ 45861 w 1834092"/>
              <a:gd name="connsiteY2" fmla="*/ 518583 h 606778"/>
              <a:gd name="connsiteX3" fmla="*/ 7056 w 1834092"/>
              <a:gd name="connsiteY3" fmla="*/ 437445 h 606778"/>
              <a:gd name="connsiteX4" fmla="*/ 0 w 1834092"/>
              <a:gd name="connsiteY4" fmla="*/ 328083 h 606778"/>
              <a:gd name="connsiteX5" fmla="*/ 1453444 w 1834092"/>
              <a:gd name="connsiteY5" fmla="*/ 328083 h 606778"/>
              <a:gd name="connsiteX6" fmla="*/ 1806222 w 1834092"/>
              <a:gd name="connsiteY6" fmla="*/ 0 h 606778"/>
              <a:gd name="connsiteX7" fmla="*/ 1799167 w 1834092"/>
              <a:gd name="connsiteY7" fmla="*/ 56445 h 606778"/>
              <a:gd name="connsiteX8" fmla="*/ 1792111 w 1834092"/>
              <a:gd name="connsiteY8" fmla="*/ 112889 h 606778"/>
              <a:gd name="connsiteX9" fmla="*/ 1813278 w 1834092"/>
              <a:gd name="connsiteY9" fmla="*/ 158750 h 606778"/>
              <a:gd name="connsiteX10" fmla="*/ 1830917 w 1834092"/>
              <a:gd name="connsiteY10" fmla="*/ 211667 h 606778"/>
              <a:gd name="connsiteX11" fmla="*/ 1834092 w 1834092"/>
              <a:gd name="connsiteY11" fmla="*/ 221192 h 606778"/>
              <a:gd name="connsiteX12" fmla="*/ 1449917 w 1834092"/>
              <a:gd name="connsiteY12" fmla="*/ 606778 h 606778"/>
              <a:gd name="connsiteX13" fmla="*/ 77611 w 1834092"/>
              <a:gd name="connsiteY13" fmla="*/ 606778 h 606778"/>
              <a:gd name="connsiteX0" fmla="*/ 77611 w 1837267"/>
              <a:gd name="connsiteY0" fmla="*/ 606778 h 606778"/>
              <a:gd name="connsiteX1" fmla="*/ 95250 w 1837267"/>
              <a:gd name="connsiteY1" fmla="*/ 582083 h 606778"/>
              <a:gd name="connsiteX2" fmla="*/ 45861 w 1837267"/>
              <a:gd name="connsiteY2" fmla="*/ 518583 h 606778"/>
              <a:gd name="connsiteX3" fmla="*/ 7056 w 1837267"/>
              <a:gd name="connsiteY3" fmla="*/ 437445 h 606778"/>
              <a:gd name="connsiteX4" fmla="*/ 0 w 1837267"/>
              <a:gd name="connsiteY4" fmla="*/ 328083 h 606778"/>
              <a:gd name="connsiteX5" fmla="*/ 1453444 w 1837267"/>
              <a:gd name="connsiteY5" fmla="*/ 328083 h 606778"/>
              <a:gd name="connsiteX6" fmla="*/ 1806222 w 1837267"/>
              <a:gd name="connsiteY6" fmla="*/ 0 h 606778"/>
              <a:gd name="connsiteX7" fmla="*/ 1799167 w 1837267"/>
              <a:gd name="connsiteY7" fmla="*/ 56445 h 606778"/>
              <a:gd name="connsiteX8" fmla="*/ 1792111 w 1837267"/>
              <a:gd name="connsiteY8" fmla="*/ 112889 h 606778"/>
              <a:gd name="connsiteX9" fmla="*/ 1813278 w 1837267"/>
              <a:gd name="connsiteY9" fmla="*/ 158750 h 606778"/>
              <a:gd name="connsiteX10" fmla="*/ 1830917 w 1837267"/>
              <a:gd name="connsiteY10" fmla="*/ 211667 h 606778"/>
              <a:gd name="connsiteX11" fmla="*/ 1837267 w 1837267"/>
              <a:gd name="connsiteY11" fmla="*/ 230717 h 606778"/>
              <a:gd name="connsiteX12" fmla="*/ 1449917 w 1837267"/>
              <a:gd name="connsiteY12" fmla="*/ 606778 h 606778"/>
              <a:gd name="connsiteX13" fmla="*/ 77611 w 1837267"/>
              <a:gd name="connsiteY13" fmla="*/ 606778 h 606778"/>
              <a:gd name="connsiteX0" fmla="*/ 90311 w 1849967"/>
              <a:gd name="connsiteY0" fmla="*/ 606778 h 606778"/>
              <a:gd name="connsiteX1" fmla="*/ 107950 w 1849967"/>
              <a:gd name="connsiteY1" fmla="*/ 582083 h 606778"/>
              <a:gd name="connsiteX2" fmla="*/ 58561 w 1849967"/>
              <a:gd name="connsiteY2" fmla="*/ 518583 h 606778"/>
              <a:gd name="connsiteX3" fmla="*/ 19756 w 1849967"/>
              <a:gd name="connsiteY3" fmla="*/ 437445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04811 w 1849967"/>
              <a:gd name="connsiteY8" fmla="*/ 11288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90311 w 1849967"/>
              <a:gd name="connsiteY13" fmla="*/ 606778 h 606778"/>
              <a:gd name="connsiteX0" fmla="*/ 90311 w 1849967"/>
              <a:gd name="connsiteY0" fmla="*/ 606778 h 606778"/>
              <a:gd name="connsiteX1" fmla="*/ 107950 w 1849967"/>
              <a:gd name="connsiteY1" fmla="*/ 582083 h 606778"/>
              <a:gd name="connsiteX2" fmla="*/ 58561 w 1849967"/>
              <a:gd name="connsiteY2" fmla="*/ 518583 h 606778"/>
              <a:gd name="connsiteX3" fmla="*/ 19756 w 1849967"/>
              <a:gd name="connsiteY3" fmla="*/ 437445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17511 w 1849967"/>
              <a:gd name="connsiteY8" fmla="*/ 11923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90311 w 1849967"/>
              <a:gd name="connsiteY13" fmla="*/ 606778 h 606778"/>
              <a:gd name="connsiteX0" fmla="*/ 90311 w 1849967"/>
              <a:gd name="connsiteY0" fmla="*/ 606778 h 606778"/>
              <a:gd name="connsiteX1" fmla="*/ 107950 w 1849967"/>
              <a:gd name="connsiteY1" fmla="*/ 582083 h 606778"/>
              <a:gd name="connsiteX2" fmla="*/ 58561 w 1849967"/>
              <a:gd name="connsiteY2" fmla="*/ 518583 h 606778"/>
              <a:gd name="connsiteX3" fmla="*/ 47127 w 1849967"/>
              <a:gd name="connsiteY3" fmla="*/ 431971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17511 w 1849967"/>
              <a:gd name="connsiteY8" fmla="*/ 11923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90311 w 1849967"/>
              <a:gd name="connsiteY13" fmla="*/ 606778 h 606778"/>
              <a:gd name="connsiteX0" fmla="*/ 23636 w 1849967"/>
              <a:gd name="connsiteY0" fmla="*/ 609953 h 609953"/>
              <a:gd name="connsiteX1" fmla="*/ 107950 w 1849967"/>
              <a:gd name="connsiteY1" fmla="*/ 582083 h 609953"/>
              <a:gd name="connsiteX2" fmla="*/ 58561 w 1849967"/>
              <a:gd name="connsiteY2" fmla="*/ 518583 h 609953"/>
              <a:gd name="connsiteX3" fmla="*/ 47127 w 1849967"/>
              <a:gd name="connsiteY3" fmla="*/ 431971 h 609953"/>
              <a:gd name="connsiteX4" fmla="*/ 0 w 1849967"/>
              <a:gd name="connsiteY4" fmla="*/ 324908 h 609953"/>
              <a:gd name="connsiteX5" fmla="*/ 1466144 w 1849967"/>
              <a:gd name="connsiteY5" fmla="*/ 328083 h 609953"/>
              <a:gd name="connsiteX6" fmla="*/ 1818922 w 1849967"/>
              <a:gd name="connsiteY6" fmla="*/ 0 h 609953"/>
              <a:gd name="connsiteX7" fmla="*/ 1811867 w 1849967"/>
              <a:gd name="connsiteY7" fmla="*/ 56445 h 609953"/>
              <a:gd name="connsiteX8" fmla="*/ 1817511 w 1849967"/>
              <a:gd name="connsiteY8" fmla="*/ 119239 h 609953"/>
              <a:gd name="connsiteX9" fmla="*/ 1825978 w 1849967"/>
              <a:gd name="connsiteY9" fmla="*/ 158750 h 609953"/>
              <a:gd name="connsiteX10" fmla="*/ 1843617 w 1849967"/>
              <a:gd name="connsiteY10" fmla="*/ 211667 h 609953"/>
              <a:gd name="connsiteX11" fmla="*/ 1849967 w 1849967"/>
              <a:gd name="connsiteY11" fmla="*/ 230717 h 609953"/>
              <a:gd name="connsiteX12" fmla="*/ 1462617 w 1849967"/>
              <a:gd name="connsiteY12" fmla="*/ 606778 h 609953"/>
              <a:gd name="connsiteX13" fmla="*/ 23636 w 1849967"/>
              <a:gd name="connsiteY13" fmla="*/ 609953 h 609953"/>
              <a:gd name="connsiteX0" fmla="*/ 23636 w 1849967"/>
              <a:gd name="connsiteY0" fmla="*/ 609953 h 609953"/>
              <a:gd name="connsiteX1" fmla="*/ 58561 w 1849967"/>
              <a:gd name="connsiteY1" fmla="*/ 518583 h 609953"/>
              <a:gd name="connsiteX2" fmla="*/ 47127 w 1849967"/>
              <a:gd name="connsiteY2" fmla="*/ 431971 h 609953"/>
              <a:gd name="connsiteX3" fmla="*/ 0 w 1849967"/>
              <a:gd name="connsiteY3" fmla="*/ 324908 h 609953"/>
              <a:gd name="connsiteX4" fmla="*/ 1466144 w 1849967"/>
              <a:gd name="connsiteY4" fmla="*/ 328083 h 609953"/>
              <a:gd name="connsiteX5" fmla="*/ 1818922 w 1849967"/>
              <a:gd name="connsiteY5" fmla="*/ 0 h 609953"/>
              <a:gd name="connsiteX6" fmla="*/ 1811867 w 1849967"/>
              <a:gd name="connsiteY6" fmla="*/ 56445 h 609953"/>
              <a:gd name="connsiteX7" fmla="*/ 1817511 w 1849967"/>
              <a:gd name="connsiteY7" fmla="*/ 119239 h 609953"/>
              <a:gd name="connsiteX8" fmla="*/ 1825978 w 1849967"/>
              <a:gd name="connsiteY8" fmla="*/ 158750 h 609953"/>
              <a:gd name="connsiteX9" fmla="*/ 1843617 w 1849967"/>
              <a:gd name="connsiteY9" fmla="*/ 211667 h 609953"/>
              <a:gd name="connsiteX10" fmla="*/ 1849967 w 1849967"/>
              <a:gd name="connsiteY10" fmla="*/ 230717 h 609953"/>
              <a:gd name="connsiteX11" fmla="*/ 1462617 w 1849967"/>
              <a:gd name="connsiteY11" fmla="*/ 606778 h 609953"/>
              <a:gd name="connsiteX12" fmla="*/ 23636 w 1849967"/>
              <a:gd name="connsiteY12" fmla="*/ 609953 h 609953"/>
              <a:gd name="connsiteX0" fmla="*/ 23636 w 1849967"/>
              <a:gd name="connsiteY0" fmla="*/ 609953 h 609953"/>
              <a:gd name="connsiteX1" fmla="*/ 58561 w 1849967"/>
              <a:gd name="connsiteY1" fmla="*/ 518583 h 609953"/>
              <a:gd name="connsiteX2" fmla="*/ 97789 w 1849967"/>
              <a:gd name="connsiteY2" fmla="*/ 474503 h 609953"/>
              <a:gd name="connsiteX3" fmla="*/ 47127 w 1849967"/>
              <a:gd name="connsiteY3" fmla="*/ 431971 h 609953"/>
              <a:gd name="connsiteX4" fmla="*/ 0 w 1849967"/>
              <a:gd name="connsiteY4" fmla="*/ 324908 h 609953"/>
              <a:gd name="connsiteX5" fmla="*/ 1466144 w 1849967"/>
              <a:gd name="connsiteY5" fmla="*/ 328083 h 609953"/>
              <a:gd name="connsiteX6" fmla="*/ 1818922 w 1849967"/>
              <a:gd name="connsiteY6" fmla="*/ 0 h 609953"/>
              <a:gd name="connsiteX7" fmla="*/ 1811867 w 1849967"/>
              <a:gd name="connsiteY7" fmla="*/ 56445 h 609953"/>
              <a:gd name="connsiteX8" fmla="*/ 1817511 w 1849967"/>
              <a:gd name="connsiteY8" fmla="*/ 119239 h 609953"/>
              <a:gd name="connsiteX9" fmla="*/ 1825978 w 1849967"/>
              <a:gd name="connsiteY9" fmla="*/ 158750 h 609953"/>
              <a:gd name="connsiteX10" fmla="*/ 1843617 w 1849967"/>
              <a:gd name="connsiteY10" fmla="*/ 211667 h 609953"/>
              <a:gd name="connsiteX11" fmla="*/ 1849967 w 1849967"/>
              <a:gd name="connsiteY11" fmla="*/ 230717 h 609953"/>
              <a:gd name="connsiteX12" fmla="*/ 1462617 w 1849967"/>
              <a:gd name="connsiteY12" fmla="*/ 606778 h 609953"/>
              <a:gd name="connsiteX13" fmla="*/ 23636 w 1849967"/>
              <a:gd name="connsiteY13" fmla="*/ 609953 h 609953"/>
              <a:gd name="connsiteX0" fmla="*/ 42686 w 1849967"/>
              <a:gd name="connsiteY0" fmla="*/ 606778 h 606778"/>
              <a:gd name="connsiteX1" fmla="*/ 58561 w 1849967"/>
              <a:gd name="connsiteY1" fmla="*/ 518583 h 606778"/>
              <a:gd name="connsiteX2" fmla="*/ 97789 w 1849967"/>
              <a:gd name="connsiteY2" fmla="*/ 474503 h 606778"/>
              <a:gd name="connsiteX3" fmla="*/ 47127 w 1849967"/>
              <a:gd name="connsiteY3" fmla="*/ 431971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17511 w 1849967"/>
              <a:gd name="connsiteY8" fmla="*/ 11923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42686 w 1849967"/>
              <a:gd name="connsiteY13" fmla="*/ 606778 h 606778"/>
              <a:gd name="connsiteX0" fmla="*/ 42686 w 1849967"/>
              <a:gd name="connsiteY0" fmla="*/ 606778 h 606778"/>
              <a:gd name="connsiteX1" fmla="*/ 68086 w 1849967"/>
              <a:gd name="connsiteY1" fmla="*/ 518583 h 606778"/>
              <a:gd name="connsiteX2" fmla="*/ 97789 w 1849967"/>
              <a:gd name="connsiteY2" fmla="*/ 474503 h 606778"/>
              <a:gd name="connsiteX3" fmla="*/ 47127 w 1849967"/>
              <a:gd name="connsiteY3" fmla="*/ 431971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17511 w 1849967"/>
              <a:gd name="connsiteY8" fmla="*/ 11923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42686 w 1849967"/>
              <a:gd name="connsiteY13" fmla="*/ 606778 h 606778"/>
              <a:gd name="connsiteX0" fmla="*/ 33161 w 1840442"/>
              <a:gd name="connsiteY0" fmla="*/ 606778 h 606778"/>
              <a:gd name="connsiteX1" fmla="*/ 58561 w 1840442"/>
              <a:gd name="connsiteY1" fmla="*/ 518583 h 606778"/>
              <a:gd name="connsiteX2" fmla="*/ 88264 w 1840442"/>
              <a:gd name="connsiteY2" fmla="*/ 474503 h 606778"/>
              <a:gd name="connsiteX3" fmla="*/ 37602 w 1840442"/>
              <a:gd name="connsiteY3" fmla="*/ 431971 h 606778"/>
              <a:gd name="connsiteX4" fmla="*/ 0 w 1840442"/>
              <a:gd name="connsiteY4" fmla="*/ 324908 h 606778"/>
              <a:gd name="connsiteX5" fmla="*/ 1456619 w 1840442"/>
              <a:gd name="connsiteY5" fmla="*/ 328083 h 606778"/>
              <a:gd name="connsiteX6" fmla="*/ 1809397 w 1840442"/>
              <a:gd name="connsiteY6" fmla="*/ 0 h 606778"/>
              <a:gd name="connsiteX7" fmla="*/ 1802342 w 1840442"/>
              <a:gd name="connsiteY7" fmla="*/ 56445 h 606778"/>
              <a:gd name="connsiteX8" fmla="*/ 1807986 w 1840442"/>
              <a:gd name="connsiteY8" fmla="*/ 119239 h 606778"/>
              <a:gd name="connsiteX9" fmla="*/ 1816453 w 1840442"/>
              <a:gd name="connsiteY9" fmla="*/ 158750 h 606778"/>
              <a:gd name="connsiteX10" fmla="*/ 1834092 w 1840442"/>
              <a:gd name="connsiteY10" fmla="*/ 211667 h 606778"/>
              <a:gd name="connsiteX11" fmla="*/ 1840442 w 1840442"/>
              <a:gd name="connsiteY11" fmla="*/ 230717 h 606778"/>
              <a:gd name="connsiteX12" fmla="*/ 1453092 w 1840442"/>
              <a:gd name="connsiteY12" fmla="*/ 606778 h 606778"/>
              <a:gd name="connsiteX13" fmla="*/ 33161 w 1840442"/>
              <a:gd name="connsiteY13" fmla="*/ 606778 h 606778"/>
              <a:gd name="connsiteX0" fmla="*/ 33161 w 1840442"/>
              <a:gd name="connsiteY0" fmla="*/ 606778 h 606778"/>
              <a:gd name="connsiteX1" fmla="*/ 58561 w 1840442"/>
              <a:gd name="connsiteY1" fmla="*/ 518583 h 606778"/>
              <a:gd name="connsiteX2" fmla="*/ 88264 w 1840442"/>
              <a:gd name="connsiteY2" fmla="*/ 474503 h 606778"/>
              <a:gd name="connsiteX3" fmla="*/ 37602 w 1840442"/>
              <a:gd name="connsiteY3" fmla="*/ 431971 h 606778"/>
              <a:gd name="connsiteX4" fmla="*/ 0 w 1840442"/>
              <a:gd name="connsiteY4" fmla="*/ 324908 h 606778"/>
              <a:gd name="connsiteX5" fmla="*/ 1456619 w 1840442"/>
              <a:gd name="connsiteY5" fmla="*/ 328083 h 606778"/>
              <a:gd name="connsiteX6" fmla="*/ 1809397 w 1840442"/>
              <a:gd name="connsiteY6" fmla="*/ 0 h 606778"/>
              <a:gd name="connsiteX7" fmla="*/ 1802342 w 1840442"/>
              <a:gd name="connsiteY7" fmla="*/ 56445 h 606778"/>
              <a:gd name="connsiteX8" fmla="*/ 1820686 w 1840442"/>
              <a:gd name="connsiteY8" fmla="*/ 106539 h 606778"/>
              <a:gd name="connsiteX9" fmla="*/ 1816453 w 1840442"/>
              <a:gd name="connsiteY9" fmla="*/ 158750 h 606778"/>
              <a:gd name="connsiteX10" fmla="*/ 1834092 w 1840442"/>
              <a:gd name="connsiteY10" fmla="*/ 211667 h 606778"/>
              <a:gd name="connsiteX11" fmla="*/ 1840442 w 1840442"/>
              <a:gd name="connsiteY11" fmla="*/ 230717 h 606778"/>
              <a:gd name="connsiteX12" fmla="*/ 1453092 w 1840442"/>
              <a:gd name="connsiteY12" fmla="*/ 606778 h 606778"/>
              <a:gd name="connsiteX13" fmla="*/ 33161 w 1840442"/>
              <a:gd name="connsiteY13" fmla="*/ 606778 h 606778"/>
              <a:gd name="connsiteX0" fmla="*/ 33161 w 1840442"/>
              <a:gd name="connsiteY0" fmla="*/ 628130 h 628130"/>
              <a:gd name="connsiteX1" fmla="*/ 58561 w 1840442"/>
              <a:gd name="connsiteY1" fmla="*/ 539935 h 628130"/>
              <a:gd name="connsiteX2" fmla="*/ 88264 w 1840442"/>
              <a:gd name="connsiteY2" fmla="*/ 495855 h 628130"/>
              <a:gd name="connsiteX3" fmla="*/ 37602 w 1840442"/>
              <a:gd name="connsiteY3" fmla="*/ 453323 h 628130"/>
              <a:gd name="connsiteX4" fmla="*/ 0 w 1840442"/>
              <a:gd name="connsiteY4" fmla="*/ 346260 h 628130"/>
              <a:gd name="connsiteX5" fmla="*/ 1456619 w 1840442"/>
              <a:gd name="connsiteY5" fmla="*/ 349435 h 628130"/>
              <a:gd name="connsiteX6" fmla="*/ 1809397 w 1840442"/>
              <a:gd name="connsiteY6" fmla="*/ 21352 h 628130"/>
              <a:gd name="connsiteX7" fmla="*/ 1774188 w 1840442"/>
              <a:gd name="connsiteY7" fmla="*/ 38655 h 628130"/>
              <a:gd name="connsiteX8" fmla="*/ 1802342 w 1840442"/>
              <a:gd name="connsiteY8" fmla="*/ 77797 h 628130"/>
              <a:gd name="connsiteX9" fmla="*/ 1820686 w 1840442"/>
              <a:gd name="connsiteY9" fmla="*/ 127891 h 628130"/>
              <a:gd name="connsiteX10" fmla="*/ 1816453 w 1840442"/>
              <a:gd name="connsiteY10" fmla="*/ 180102 h 628130"/>
              <a:gd name="connsiteX11" fmla="*/ 1834092 w 1840442"/>
              <a:gd name="connsiteY11" fmla="*/ 233019 h 628130"/>
              <a:gd name="connsiteX12" fmla="*/ 1840442 w 1840442"/>
              <a:gd name="connsiteY12" fmla="*/ 252069 h 628130"/>
              <a:gd name="connsiteX13" fmla="*/ 1453092 w 1840442"/>
              <a:gd name="connsiteY13" fmla="*/ 628130 h 628130"/>
              <a:gd name="connsiteX14" fmla="*/ 33161 w 1840442"/>
              <a:gd name="connsiteY14" fmla="*/ 628130 h 628130"/>
              <a:gd name="connsiteX0" fmla="*/ 33161 w 1840442"/>
              <a:gd name="connsiteY0" fmla="*/ 589475 h 589475"/>
              <a:gd name="connsiteX1" fmla="*/ 58561 w 1840442"/>
              <a:gd name="connsiteY1" fmla="*/ 501280 h 589475"/>
              <a:gd name="connsiteX2" fmla="*/ 88264 w 1840442"/>
              <a:gd name="connsiteY2" fmla="*/ 457200 h 589475"/>
              <a:gd name="connsiteX3" fmla="*/ 37602 w 1840442"/>
              <a:gd name="connsiteY3" fmla="*/ 414668 h 589475"/>
              <a:gd name="connsiteX4" fmla="*/ 0 w 1840442"/>
              <a:gd name="connsiteY4" fmla="*/ 307605 h 589475"/>
              <a:gd name="connsiteX5" fmla="*/ 1456619 w 1840442"/>
              <a:gd name="connsiteY5" fmla="*/ 310780 h 589475"/>
              <a:gd name="connsiteX6" fmla="*/ 1774188 w 1840442"/>
              <a:gd name="connsiteY6" fmla="*/ 0 h 589475"/>
              <a:gd name="connsiteX7" fmla="*/ 1802342 w 1840442"/>
              <a:gd name="connsiteY7" fmla="*/ 39142 h 589475"/>
              <a:gd name="connsiteX8" fmla="*/ 1820686 w 1840442"/>
              <a:gd name="connsiteY8" fmla="*/ 89236 h 589475"/>
              <a:gd name="connsiteX9" fmla="*/ 1816453 w 1840442"/>
              <a:gd name="connsiteY9" fmla="*/ 141447 h 589475"/>
              <a:gd name="connsiteX10" fmla="*/ 1834092 w 1840442"/>
              <a:gd name="connsiteY10" fmla="*/ 194364 h 589475"/>
              <a:gd name="connsiteX11" fmla="*/ 1840442 w 1840442"/>
              <a:gd name="connsiteY11" fmla="*/ 213414 h 589475"/>
              <a:gd name="connsiteX12" fmla="*/ 1453092 w 1840442"/>
              <a:gd name="connsiteY12" fmla="*/ 589475 h 589475"/>
              <a:gd name="connsiteX13" fmla="*/ 33161 w 1840442"/>
              <a:gd name="connsiteY13" fmla="*/ 589475 h 589475"/>
              <a:gd name="connsiteX0" fmla="*/ 33161 w 1840442"/>
              <a:gd name="connsiteY0" fmla="*/ 599000 h 599000"/>
              <a:gd name="connsiteX1" fmla="*/ 58561 w 1840442"/>
              <a:gd name="connsiteY1" fmla="*/ 510805 h 599000"/>
              <a:gd name="connsiteX2" fmla="*/ 88264 w 1840442"/>
              <a:gd name="connsiteY2" fmla="*/ 466725 h 599000"/>
              <a:gd name="connsiteX3" fmla="*/ 37602 w 1840442"/>
              <a:gd name="connsiteY3" fmla="*/ 424193 h 599000"/>
              <a:gd name="connsiteX4" fmla="*/ 0 w 1840442"/>
              <a:gd name="connsiteY4" fmla="*/ 317130 h 599000"/>
              <a:gd name="connsiteX5" fmla="*/ 1456619 w 1840442"/>
              <a:gd name="connsiteY5" fmla="*/ 320305 h 599000"/>
              <a:gd name="connsiteX6" fmla="*/ 1790063 w 1840442"/>
              <a:gd name="connsiteY6" fmla="*/ 0 h 599000"/>
              <a:gd name="connsiteX7" fmla="*/ 1802342 w 1840442"/>
              <a:gd name="connsiteY7" fmla="*/ 48667 h 599000"/>
              <a:gd name="connsiteX8" fmla="*/ 1820686 w 1840442"/>
              <a:gd name="connsiteY8" fmla="*/ 98761 h 599000"/>
              <a:gd name="connsiteX9" fmla="*/ 1816453 w 1840442"/>
              <a:gd name="connsiteY9" fmla="*/ 150972 h 599000"/>
              <a:gd name="connsiteX10" fmla="*/ 1834092 w 1840442"/>
              <a:gd name="connsiteY10" fmla="*/ 203889 h 599000"/>
              <a:gd name="connsiteX11" fmla="*/ 1840442 w 1840442"/>
              <a:gd name="connsiteY11" fmla="*/ 222939 h 599000"/>
              <a:gd name="connsiteX12" fmla="*/ 1453092 w 1840442"/>
              <a:gd name="connsiteY12" fmla="*/ 599000 h 599000"/>
              <a:gd name="connsiteX13" fmla="*/ 33161 w 1840442"/>
              <a:gd name="connsiteY13" fmla="*/ 599000 h 599000"/>
              <a:gd name="connsiteX0" fmla="*/ 33161 w 1841853"/>
              <a:gd name="connsiteY0" fmla="*/ 599000 h 599000"/>
              <a:gd name="connsiteX1" fmla="*/ 58561 w 1841853"/>
              <a:gd name="connsiteY1" fmla="*/ 510805 h 599000"/>
              <a:gd name="connsiteX2" fmla="*/ 88264 w 1841853"/>
              <a:gd name="connsiteY2" fmla="*/ 466725 h 599000"/>
              <a:gd name="connsiteX3" fmla="*/ 37602 w 1841853"/>
              <a:gd name="connsiteY3" fmla="*/ 424193 h 599000"/>
              <a:gd name="connsiteX4" fmla="*/ 0 w 1841853"/>
              <a:gd name="connsiteY4" fmla="*/ 317130 h 599000"/>
              <a:gd name="connsiteX5" fmla="*/ 1456619 w 1841853"/>
              <a:gd name="connsiteY5" fmla="*/ 320305 h 599000"/>
              <a:gd name="connsiteX6" fmla="*/ 1790063 w 1841853"/>
              <a:gd name="connsiteY6" fmla="*/ 0 h 599000"/>
              <a:gd name="connsiteX7" fmla="*/ 1802342 w 1841853"/>
              <a:gd name="connsiteY7" fmla="*/ 48667 h 599000"/>
              <a:gd name="connsiteX8" fmla="*/ 1820686 w 1841853"/>
              <a:gd name="connsiteY8" fmla="*/ 98761 h 599000"/>
              <a:gd name="connsiteX9" fmla="*/ 1841853 w 1841853"/>
              <a:gd name="connsiteY9" fmla="*/ 150972 h 599000"/>
              <a:gd name="connsiteX10" fmla="*/ 1834092 w 1841853"/>
              <a:gd name="connsiteY10" fmla="*/ 203889 h 599000"/>
              <a:gd name="connsiteX11" fmla="*/ 1840442 w 1841853"/>
              <a:gd name="connsiteY11" fmla="*/ 222939 h 599000"/>
              <a:gd name="connsiteX12" fmla="*/ 1453092 w 1841853"/>
              <a:gd name="connsiteY12" fmla="*/ 599000 h 599000"/>
              <a:gd name="connsiteX13" fmla="*/ 33161 w 1841853"/>
              <a:gd name="connsiteY13" fmla="*/ 599000 h 599000"/>
              <a:gd name="connsiteX0" fmla="*/ 33161 w 1870372"/>
              <a:gd name="connsiteY0" fmla="*/ 599000 h 599000"/>
              <a:gd name="connsiteX1" fmla="*/ 58561 w 1870372"/>
              <a:gd name="connsiteY1" fmla="*/ 510805 h 599000"/>
              <a:gd name="connsiteX2" fmla="*/ 88264 w 1870372"/>
              <a:gd name="connsiteY2" fmla="*/ 466725 h 599000"/>
              <a:gd name="connsiteX3" fmla="*/ 37602 w 1870372"/>
              <a:gd name="connsiteY3" fmla="*/ 424193 h 599000"/>
              <a:gd name="connsiteX4" fmla="*/ 0 w 1870372"/>
              <a:gd name="connsiteY4" fmla="*/ 317130 h 599000"/>
              <a:gd name="connsiteX5" fmla="*/ 1456619 w 1870372"/>
              <a:gd name="connsiteY5" fmla="*/ 320305 h 599000"/>
              <a:gd name="connsiteX6" fmla="*/ 1790063 w 1870372"/>
              <a:gd name="connsiteY6" fmla="*/ 0 h 599000"/>
              <a:gd name="connsiteX7" fmla="*/ 1802342 w 1870372"/>
              <a:gd name="connsiteY7" fmla="*/ 48667 h 599000"/>
              <a:gd name="connsiteX8" fmla="*/ 1820686 w 1870372"/>
              <a:gd name="connsiteY8" fmla="*/ 98761 h 599000"/>
              <a:gd name="connsiteX9" fmla="*/ 1841853 w 1870372"/>
              <a:gd name="connsiteY9" fmla="*/ 150972 h 599000"/>
              <a:gd name="connsiteX10" fmla="*/ 1840442 w 1870372"/>
              <a:gd name="connsiteY10" fmla="*/ 222939 h 599000"/>
              <a:gd name="connsiteX11" fmla="*/ 1453092 w 1870372"/>
              <a:gd name="connsiteY11" fmla="*/ 599000 h 599000"/>
              <a:gd name="connsiteX12" fmla="*/ 33161 w 1870372"/>
              <a:gd name="connsiteY12" fmla="*/ 599000 h 599000"/>
              <a:gd name="connsiteX0" fmla="*/ 33161 w 1868244"/>
              <a:gd name="connsiteY0" fmla="*/ 599000 h 599000"/>
              <a:gd name="connsiteX1" fmla="*/ 58561 w 1868244"/>
              <a:gd name="connsiteY1" fmla="*/ 510805 h 599000"/>
              <a:gd name="connsiteX2" fmla="*/ 88264 w 1868244"/>
              <a:gd name="connsiteY2" fmla="*/ 466725 h 599000"/>
              <a:gd name="connsiteX3" fmla="*/ 37602 w 1868244"/>
              <a:gd name="connsiteY3" fmla="*/ 424193 h 599000"/>
              <a:gd name="connsiteX4" fmla="*/ 0 w 1868244"/>
              <a:gd name="connsiteY4" fmla="*/ 317130 h 599000"/>
              <a:gd name="connsiteX5" fmla="*/ 1456619 w 1868244"/>
              <a:gd name="connsiteY5" fmla="*/ 320305 h 599000"/>
              <a:gd name="connsiteX6" fmla="*/ 1790063 w 1868244"/>
              <a:gd name="connsiteY6" fmla="*/ 0 h 599000"/>
              <a:gd name="connsiteX7" fmla="*/ 1802342 w 1868244"/>
              <a:gd name="connsiteY7" fmla="*/ 48667 h 599000"/>
              <a:gd name="connsiteX8" fmla="*/ 1820686 w 1868244"/>
              <a:gd name="connsiteY8" fmla="*/ 98761 h 599000"/>
              <a:gd name="connsiteX9" fmla="*/ 1841853 w 1868244"/>
              <a:gd name="connsiteY9" fmla="*/ 150972 h 599000"/>
              <a:gd name="connsiteX10" fmla="*/ 1840442 w 1868244"/>
              <a:gd name="connsiteY10" fmla="*/ 222939 h 599000"/>
              <a:gd name="connsiteX11" fmla="*/ 1453092 w 1868244"/>
              <a:gd name="connsiteY11" fmla="*/ 599000 h 599000"/>
              <a:gd name="connsiteX12" fmla="*/ 33161 w 1868244"/>
              <a:gd name="connsiteY12" fmla="*/ 599000 h 599000"/>
              <a:gd name="connsiteX0" fmla="*/ 33161 w 1841853"/>
              <a:gd name="connsiteY0" fmla="*/ 599000 h 599000"/>
              <a:gd name="connsiteX1" fmla="*/ 58561 w 1841853"/>
              <a:gd name="connsiteY1" fmla="*/ 510805 h 599000"/>
              <a:gd name="connsiteX2" fmla="*/ 88264 w 1841853"/>
              <a:gd name="connsiteY2" fmla="*/ 466725 h 599000"/>
              <a:gd name="connsiteX3" fmla="*/ 37602 w 1841853"/>
              <a:gd name="connsiteY3" fmla="*/ 424193 h 599000"/>
              <a:gd name="connsiteX4" fmla="*/ 0 w 1841853"/>
              <a:gd name="connsiteY4" fmla="*/ 317130 h 599000"/>
              <a:gd name="connsiteX5" fmla="*/ 1456619 w 1841853"/>
              <a:gd name="connsiteY5" fmla="*/ 320305 h 599000"/>
              <a:gd name="connsiteX6" fmla="*/ 1790063 w 1841853"/>
              <a:gd name="connsiteY6" fmla="*/ 0 h 599000"/>
              <a:gd name="connsiteX7" fmla="*/ 1802342 w 1841853"/>
              <a:gd name="connsiteY7" fmla="*/ 48667 h 599000"/>
              <a:gd name="connsiteX8" fmla="*/ 1820686 w 1841853"/>
              <a:gd name="connsiteY8" fmla="*/ 98761 h 599000"/>
              <a:gd name="connsiteX9" fmla="*/ 1841853 w 1841853"/>
              <a:gd name="connsiteY9" fmla="*/ 150972 h 599000"/>
              <a:gd name="connsiteX10" fmla="*/ 1840442 w 1841853"/>
              <a:gd name="connsiteY10" fmla="*/ 222939 h 599000"/>
              <a:gd name="connsiteX11" fmla="*/ 1453092 w 1841853"/>
              <a:gd name="connsiteY11" fmla="*/ 599000 h 599000"/>
              <a:gd name="connsiteX12" fmla="*/ 33161 w 1841853"/>
              <a:gd name="connsiteY12" fmla="*/ 599000 h 599000"/>
              <a:gd name="connsiteX0" fmla="*/ 33161 w 1878737"/>
              <a:gd name="connsiteY0" fmla="*/ 599000 h 599000"/>
              <a:gd name="connsiteX1" fmla="*/ 58561 w 1878737"/>
              <a:gd name="connsiteY1" fmla="*/ 510805 h 599000"/>
              <a:gd name="connsiteX2" fmla="*/ 88264 w 1878737"/>
              <a:gd name="connsiteY2" fmla="*/ 466725 h 599000"/>
              <a:gd name="connsiteX3" fmla="*/ 37602 w 1878737"/>
              <a:gd name="connsiteY3" fmla="*/ 424193 h 599000"/>
              <a:gd name="connsiteX4" fmla="*/ 0 w 1878737"/>
              <a:gd name="connsiteY4" fmla="*/ 317130 h 599000"/>
              <a:gd name="connsiteX5" fmla="*/ 1456619 w 1878737"/>
              <a:gd name="connsiteY5" fmla="*/ 320305 h 599000"/>
              <a:gd name="connsiteX6" fmla="*/ 1790063 w 1878737"/>
              <a:gd name="connsiteY6" fmla="*/ 0 h 599000"/>
              <a:gd name="connsiteX7" fmla="*/ 1802342 w 1878737"/>
              <a:gd name="connsiteY7" fmla="*/ 48667 h 599000"/>
              <a:gd name="connsiteX8" fmla="*/ 1820686 w 1878737"/>
              <a:gd name="connsiteY8" fmla="*/ 98761 h 599000"/>
              <a:gd name="connsiteX9" fmla="*/ 1841853 w 1878737"/>
              <a:gd name="connsiteY9" fmla="*/ 150972 h 599000"/>
              <a:gd name="connsiteX10" fmla="*/ 1840442 w 1878737"/>
              <a:gd name="connsiteY10" fmla="*/ 222939 h 599000"/>
              <a:gd name="connsiteX11" fmla="*/ 1453092 w 1878737"/>
              <a:gd name="connsiteY11" fmla="*/ 599000 h 599000"/>
              <a:gd name="connsiteX12" fmla="*/ 33161 w 1878737"/>
              <a:gd name="connsiteY12" fmla="*/ 599000 h 599000"/>
              <a:gd name="connsiteX0" fmla="*/ 33161 w 1841853"/>
              <a:gd name="connsiteY0" fmla="*/ 599000 h 599000"/>
              <a:gd name="connsiteX1" fmla="*/ 58561 w 1841853"/>
              <a:gd name="connsiteY1" fmla="*/ 510805 h 599000"/>
              <a:gd name="connsiteX2" fmla="*/ 88264 w 1841853"/>
              <a:gd name="connsiteY2" fmla="*/ 466725 h 599000"/>
              <a:gd name="connsiteX3" fmla="*/ 37602 w 1841853"/>
              <a:gd name="connsiteY3" fmla="*/ 424193 h 599000"/>
              <a:gd name="connsiteX4" fmla="*/ 0 w 1841853"/>
              <a:gd name="connsiteY4" fmla="*/ 317130 h 599000"/>
              <a:gd name="connsiteX5" fmla="*/ 1456619 w 1841853"/>
              <a:gd name="connsiteY5" fmla="*/ 320305 h 599000"/>
              <a:gd name="connsiteX6" fmla="*/ 1790063 w 1841853"/>
              <a:gd name="connsiteY6" fmla="*/ 0 h 599000"/>
              <a:gd name="connsiteX7" fmla="*/ 1802342 w 1841853"/>
              <a:gd name="connsiteY7" fmla="*/ 48667 h 599000"/>
              <a:gd name="connsiteX8" fmla="*/ 1820686 w 1841853"/>
              <a:gd name="connsiteY8" fmla="*/ 98761 h 599000"/>
              <a:gd name="connsiteX9" fmla="*/ 1841853 w 1841853"/>
              <a:gd name="connsiteY9" fmla="*/ 150972 h 599000"/>
              <a:gd name="connsiteX10" fmla="*/ 1840442 w 1841853"/>
              <a:gd name="connsiteY10" fmla="*/ 222939 h 599000"/>
              <a:gd name="connsiteX11" fmla="*/ 1453092 w 1841853"/>
              <a:gd name="connsiteY11" fmla="*/ 599000 h 599000"/>
              <a:gd name="connsiteX12" fmla="*/ 33161 w 1841853"/>
              <a:gd name="connsiteY12" fmla="*/ 599000 h 599000"/>
              <a:gd name="connsiteX0" fmla="*/ 33161 w 1854634"/>
              <a:gd name="connsiteY0" fmla="*/ 599000 h 599000"/>
              <a:gd name="connsiteX1" fmla="*/ 58561 w 1854634"/>
              <a:gd name="connsiteY1" fmla="*/ 510805 h 599000"/>
              <a:gd name="connsiteX2" fmla="*/ 88264 w 1854634"/>
              <a:gd name="connsiteY2" fmla="*/ 466725 h 599000"/>
              <a:gd name="connsiteX3" fmla="*/ 37602 w 1854634"/>
              <a:gd name="connsiteY3" fmla="*/ 424193 h 599000"/>
              <a:gd name="connsiteX4" fmla="*/ 0 w 1854634"/>
              <a:gd name="connsiteY4" fmla="*/ 317130 h 599000"/>
              <a:gd name="connsiteX5" fmla="*/ 1456619 w 1854634"/>
              <a:gd name="connsiteY5" fmla="*/ 320305 h 599000"/>
              <a:gd name="connsiteX6" fmla="*/ 1790063 w 1854634"/>
              <a:gd name="connsiteY6" fmla="*/ 0 h 599000"/>
              <a:gd name="connsiteX7" fmla="*/ 1802342 w 1854634"/>
              <a:gd name="connsiteY7" fmla="*/ 48667 h 599000"/>
              <a:gd name="connsiteX8" fmla="*/ 1820686 w 1854634"/>
              <a:gd name="connsiteY8" fmla="*/ 98761 h 599000"/>
              <a:gd name="connsiteX9" fmla="*/ 1841853 w 1854634"/>
              <a:gd name="connsiteY9" fmla="*/ 150972 h 599000"/>
              <a:gd name="connsiteX10" fmla="*/ 1840442 w 1854634"/>
              <a:gd name="connsiteY10" fmla="*/ 222939 h 599000"/>
              <a:gd name="connsiteX11" fmla="*/ 1453092 w 1854634"/>
              <a:gd name="connsiteY11" fmla="*/ 599000 h 599000"/>
              <a:gd name="connsiteX12" fmla="*/ 33161 w 1854634"/>
              <a:gd name="connsiteY12" fmla="*/ 599000 h 599000"/>
              <a:gd name="connsiteX0" fmla="*/ 33161 w 1841853"/>
              <a:gd name="connsiteY0" fmla="*/ 599000 h 599000"/>
              <a:gd name="connsiteX1" fmla="*/ 58561 w 1841853"/>
              <a:gd name="connsiteY1" fmla="*/ 510805 h 599000"/>
              <a:gd name="connsiteX2" fmla="*/ 88264 w 1841853"/>
              <a:gd name="connsiteY2" fmla="*/ 466725 h 599000"/>
              <a:gd name="connsiteX3" fmla="*/ 37602 w 1841853"/>
              <a:gd name="connsiteY3" fmla="*/ 424193 h 599000"/>
              <a:gd name="connsiteX4" fmla="*/ 0 w 1841853"/>
              <a:gd name="connsiteY4" fmla="*/ 317130 h 599000"/>
              <a:gd name="connsiteX5" fmla="*/ 1456619 w 1841853"/>
              <a:gd name="connsiteY5" fmla="*/ 320305 h 599000"/>
              <a:gd name="connsiteX6" fmla="*/ 1790063 w 1841853"/>
              <a:gd name="connsiteY6" fmla="*/ 0 h 599000"/>
              <a:gd name="connsiteX7" fmla="*/ 1802342 w 1841853"/>
              <a:gd name="connsiteY7" fmla="*/ 48667 h 599000"/>
              <a:gd name="connsiteX8" fmla="*/ 1820686 w 1841853"/>
              <a:gd name="connsiteY8" fmla="*/ 98761 h 599000"/>
              <a:gd name="connsiteX9" fmla="*/ 1841853 w 1841853"/>
              <a:gd name="connsiteY9" fmla="*/ 150972 h 599000"/>
              <a:gd name="connsiteX10" fmla="*/ 1840442 w 1841853"/>
              <a:gd name="connsiteY10" fmla="*/ 222939 h 599000"/>
              <a:gd name="connsiteX11" fmla="*/ 1453092 w 1841853"/>
              <a:gd name="connsiteY11" fmla="*/ 599000 h 599000"/>
              <a:gd name="connsiteX12" fmla="*/ 33161 w 1841853"/>
              <a:gd name="connsiteY12" fmla="*/ 599000 h 599000"/>
              <a:gd name="connsiteX0" fmla="*/ 33161 w 1857062"/>
              <a:gd name="connsiteY0" fmla="*/ 599000 h 599000"/>
              <a:gd name="connsiteX1" fmla="*/ 58561 w 1857062"/>
              <a:gd name="connsiteY1" fmla="*/ 510805 h 599000"/>
              <a:gd name="connsiteX2" fmla="*/ 88264 w 1857062"/>
              <a:gd name="connsiteY2" fmla="*/ 466725 h 599000"/>
              <a:gd name="connsiteX3" fmla="*/ 37602 w 1857062"/>
              <a:gd name="connsiteY3" fmla="*/ 424193 h 599000"/>
              <a:gd name="connsiteX4" fmla="*/ 0 w 1857062"/>
              <a:gd name="connsiteY4" fmla="*/ 317130 h 599000"/>
              <a:gd name="connsiteX5" fmla="*/ 1456619 w 1857062"/>
              <a:gd name="connsiteY5" fmla="*/ 320305 h 599000"/>
              <a:gd name="connsiteX6" fmla="*/ 1790063 w 1857062"/>
              <a:gd name="connsiteY6" fmla="*/ 0 h 599000"/>
              <a:gd name="connsiteX7" fmla="*/ 1802342 w 1857062"/>
              <a:gd name="connsiteY7" fmla="*/ 48667 h 599000"/>
              <a:gd name="connsiteX8" fmla="*/ 1820686 w 1857062"/>
              <a:gd name="connsiteY8" fmla="*/ 98761 h 599000"/>
              <a:gd name="connsiteX9" fmla="*/ 1841853 w 1857062"/>
              <a:gd name="connsiteY9" fmla="*/ 150972 h 599000"/>
              <a:gd name="connsiteX10" fmla="*/ 1840442 w 1857062"/>
              <a:gd name="connsiteY10" fmla="*/ 222939 h 599000"/>
              <a:gd name="connsiteX11" fmla="*/ 1453092 w 1857062"/>
              <a:gd name="connsiteY11" fmla="*/ 599000 h 599000"/>
              <a:gd name="connsiteX12" fmla="*/ 33161 w 1857062"/>
              <a:gd name="connsiteY12" fmla="*/ 599000 h 599000"/>
              <a:gd name="connsiteX0" fmla="*/ 33161 w 1848021"/>
              <a:gd name="connsiteY0" fmla="*/ 599000 h 599000"/>
              <a:gd name="connsiteX1" fmla="*/ 58561 w 1848021"/>
              <a:gd name="connsiteY1" fmla="*/ 510805 h 599000"/>
              <a:gd name="connsiteX2" fmla="*/ 88264 w 1848021"/>
              <a:gd name="connsiteY2" fmla="*/ 466725 h 599000"/>
              <a:gd name="connsiteX3" fmla="*/ 37602 w 1848021"/>
              <a:gd name="connsiteY3" fmla="*/ 424193 h 599000"/>
              <a:gd name="connsiteX4" fmla="*/ 0 w 1848021"/>
              <a:gd name="connsiteY4" fmla="*/ 317130 h 599000"/>
              <a:gd name="connsiteX5" fmla="*/ 1456619 w 1848021"/>
              <a:gd name="connsiteY5" fmla="*/ 320305 h 599000"/>
              <a:gd name="connsiteX6" fmla="*/ 1790063 w 1848021"/>
              <a:gd name="connsiteY6" fmla="*/ 0 h 599000"/>
              <a:gd name="connsiteX7" fmla="*/ 1802342 w 1848021"/>
              <a:gd name="connsiteY7" fmla="*/ 48667 h 599000"/>
              <a:gd name="connsiteX8" fmla="*/ 1820686 w 1848021"/>
              <a:gd name="connsiteY8" fmla="*/ 98761 h 599000"/>
              <a:gd name="connsiteX9" fmla="*/ 1841853 w 1848021"/>
              <a:gd name="connsiteY9" fmla="*/ 150972 h 599000"/>
              <a:gd name="connsiteX10" fmla="*/ 1827742 w 1848021"/>
              <a:gd name="connsiteY10" fmla="*/ 207064 h 599000"/>
              <a:gd name="connsiteX11" fmla="*/ 1453092 w 1848021"/>
              <a:gd name="connsiteY11" fmla="*/ 599000 h 599000"/>
              <a:gd name="connsiteX12" fmla="*/ 33161 w 1848021"/>
              <a:gd name="connsiteY12" fmla="*/ 599000 h 599000"/>
              <a:gd name="connsiteX0" fmla="*/ 33161 w 1848021"/>
              <a:gd name="connsiteY0" fmla="*/ 599000 h 599000"/>
              <a:gd name="connsiteX1" fmla="*/ 58561 w 1848021"/>
              <a:gd name="connsiteY1" fmla="*/ 510805 h 599000"/>
              <a:gd name="connsiteX2" fmla="*/ 88264 w 1848021"/>
              <a:gd name="connsiteY2" fmla="*/ 466725 h 599000"/>
              <a:gd name="connsiteX3" fmla="*/ 37602 w 1848021"/>
              <a:gd name="connsiteY3" fmla="*/ 424193 h 599000"/>
              <a:gd name="connsiteX4" fmla="*/ 0 w 1848021"/>
              <a:gd name="connsiteY4" fmla="*/ 317130 h 599000"/>
              <a:gd name="connsiteX5" fmla="*/ 1456619 w 1848021"/>
              <a:gd name="connsiteY5" fmla="*/ 320305 h 599000"/>
              <a:gd name="connsiteX6" fmla="*/ 1790063 w 1848021"/>
              <a:gd name="connsiteY6" fmla="*/ 0 h 599000"/>
              <a:gd name="connsiteX7" fmla="*/ 1811867 w 1848021"/>
              <a:gd name="connsiteY7" fmla="*/ 48667 h 599000"/>
              <a:gd name="connsiteX8" fmla="*/ 1820686 w 1848021"/>
              <a:gd name="connsiteY8" fmla="*/ 98761 h 599000"/>
              <a:gd name="connsiteX9" fmla="*/ 1841853 w 1848021"/>
              <a:gd name="connsiteY9" fmla="*/ 150972 h 599000"/>
              <a:gd name="connsiteX10" fmla="*/ 1827742 w 1848021"/>
              <a:gd name="connsiteY10" fmla="*/ 207064 h 599000"/>
              <a:gd name="connsiteX11" fmla="*/ 1453092 w 1848021"/>
              <a:gd name="connsiteY11" fmla="*/ 599000 h 599000"/>
              <a:gd name="connsiteX12" fmla="*/ 33161 w 1848021"/>
              <a:gd name="connsiteY12" fmla="*/ 599000 h 599000"/>
              <a:gd name="connsiteX0" fmla="*/ 40977 w 1848021"/>
              <a:gd name="connsiteY0" fmla="*/ 571646 h 599000"/>
              <a:gd name="connsiteX1" fmla="*/ 58561 w 1848021"/>
              <a:gd name="connsiteY1" fmla="*/ 510805 h 599000"/>
              <a:gd name="connsiteX2" fmla="*/ 88264 w 1848021"/>
              <a:gd name="connsiteY2" fmla="*/ 466725 h 599000"/>
              <a:gd name="connsiteX3" fmla="*/ 37602 w 1848021"/>
              <a:gd name="connsiteY3" fmla="*/ 424193 h 599000"/>
              <a:gd name="connsiteX4" fmla="*/ 0 w 1848021"/>
              <a:gd name="connsiteY4" fmla="*/ 317130 h 599000"/>
              <a:gd name="connsiteX5" fmla="*/ 1456619 w 1848021"/>
              <a:gd name="connsiteY5" fmla="*/ 320305 h 599000"/>
              <a:gd name="connsiteX6" fmla="*/ 1790063 w 1848021"/>
              <a:gd name="connsiteY6" fmla="*/ 0 h 599000"/>
              <a:gd name="connsiteX7" fmla="*/ 1811867 w 1848021"/>
              <a:gd name="connsiteY7" fmla="*/ 48667 h 599000"/>
              <a:gd name="connsiteX8" fmla="*/ 1820686 w 1848021"/>
              <a:gd name="connsiteY8" fmla="*/ 98761 h 599000"/>
              <a:gd name="connsiteX9" fmla="*/ 1841853 w 1848021"/>
              <a:gd name="connsiteY9" fmla="*/ 150972 h 599000"/>
              <a:gd name="connsiteX10" fmla="*/ 1827742 w 1848021"/>
              <a:gd name="connsiteY10" fmla="*/ 207064 h 599000"/>
              <a:gd name="connsiteX11" fmla="*/ 1453092 w 1848021"/>
              <a:gd name="connsiteY11" fmla="*/ 599000 h 599000"/>
              <a:gd name="connsiteX12" fmla="*/ 40977 w 1848021"/>
              <a:gd name="connsiteY12" fmla="*/ 571646 h 599000"/>
              <a:gd name="connsiteX0" fmla="*/ 40977 w 1859040"/>
              <a:gd name="connsiteY0" fmla="*/ 571646 h 571646"/>
              <a:gd name="connsiteX1" fmla="*/ 58561 w 1859040"/>
              <a:gd name="connsiteY1" fmla="*/ 510805 h 571646"/>
              <a:gd name="connsiteX2" fmla="*/ 88264 w 1859040"/>
              <a:gd name="connsiteY2" fmla="*/ 466725 h 571646"/>
              <a:gd name="connsiteX3" fmla="*/ 37602 w 1859040"/>
              <a:gd name="connsiteY3" fmla="*/ 424193 h 571646"/>
              <a:gd name="connsiteX4" fmla="*/ 0 w 1859040"/>
              <a:gd name="connsiteY4" fmla="*/ 317130 h 571646"/>
              <a:gd name="connsiteX5" fmla="*/ 1456619 w 1859040"/>
              <a:gd name="connsiteY5" fmla="*/ 320305 h 571646"/>
              <a:gd name="connsiteX6" fmla="*/ 1790063 w 1859040"/>
              <a:gd name="connsiteY6" fmla="*/ 0 h 571646"/>
              <a:gd name="connsiteX7" fmla="*/ 1811867 w 1859040"/>
              <a:gd name="connsiteY7" fmla="*/ 48667 h 571646"/>
              <a:gd name="connsiteX8" fmla="*/ 1820686 w 1859040"/>
              <a:gd name="connsiteY8" fmla="*/ 98761 h 571646"/>
              <a:gd name="connsiteX9" fmla="*/ 1841853 w 1859040"/>
              <a:gd name="connsiteY9" fmla="*/ 150972 h 571646"/>
              <a:gd name="connsiteX10" fmla="*/ 1827742 w 1859040"/>
              <a:gd name="connsiteY10" fmla="*/ 207064 h 571646"/>
              <a:gd name="connsiteX11" fmla="*/ 1453092 w 1859040"/>
              <a:gd name="connsiteY11" fmla="*/ 567739 h 571646"/>
              <a:gd name="connsiteX12" fmla="*/ 40977 w 1859040"/>
              <a:gd name="connsiteY12" fmla="*/ 571646 h 571646"/>
              <a:gd name="connsiteX0" fmla="*/ 40977 w 1827742"/>
              <a:gd name="connsiteY0" fmla="*/ 571646 h 571646"/>
              <a:gd name="connsiteX1" fmla="*/ 58561 w 1827742"/>
              <a:gd name="connsiteY1" fmla="*/ 510805 h 571646"/>
              <a:gd name="connsiteX2" fmla="*/ 88264 w 1827742"/>
              <a:gd name="connsiteY2" fmla="*/ 466725 h 571646"/>
              <a:gd name="connsiteX3" fmla="*/ 37602 w 1827742"/>
              <a:gd name="connsiteY3" fmla="*/ 424193 h 571646"/>
              <a:gd name="connsiteX4" fmla="*/ 0 w 1827742"/>
              <a:gd name="connsiteY4" fmla="*/ 317130 h 571646"/>
              <a:gd name="connsiteX5" fmla="*/ 1456619 w 1827742"/>
              <a:gd name="connsiteY5" fmla="*/ 320305 h 571646"/>
              <a:gd name="connsiteX6" fmla="*/ 1790063 w 1827742"/>
              <a:gd name="connsiteY6" fmla="*/ 0 h 571646"/>
              <a:gd name="connsiteX7" fmla="*/ 1811867 w 1827742"/>
              <a:gd name="connsiteY7" fmla="*/ 48667 h 571646"/>
              <a:gd name="connsiteX8" fmla="*/ 1820686 w 1827742"/>
              <a:gd name="connsiteY8" fmla="*/ 98761 h 571646"/>
              <a:gd name="connsiteX9" fmla="*/ 1827742 w 1827742"/>
              <a:gd name="connsiteY9" fmla="*/ 207064 h 571646"/>
              <a:gd name="connsiteX10" fmla="*/ 1453092 w 1827742"/>
              <a:gd name="connsiteY10" fmla="*/ 567739 h 571646"/>
              <a:gd name="connsiteX11" fmla="*/ 40977 w 1827742"/>
              <a:gd name="connsiteY11" fmla="*/ 571646 h 571646"/>
              <a:gd name="connsiteX0" fmla="*/ 40977 w 1839465"/>
              <a:gd name="connsiteY0" fmla="*/ 571646 h 571646"/>
              <a:gd name="connsiteX1" fmla="*/ 58561 w 1839465"/>
              <a:gd name="connsiteY1" fmla="*/ 510805 h 571646"/>
              <a:gd name="connsiteX2" fmla="*/ 88264 w 1839465"/>
              <a:gd name="connsiteY2" fmla="*/ 466725 h 571646"/>
              <a:gd name="connsiteX3" fmla="*/ 37602 w 1839465"/>
              <a:gd name="connsiteY3" fmla="*/ 424193 h 571646"/>
              <a:gd name="connsiteX4" fmla="*/ 0 w 1839465"/>
              <a:gd name="connsiteY4" fmla="*/ 317130 h 571646"/>
              <a:gd name="connsiteX5" fmla="*/ 1456619 w 1839465"/>
              <a:gd name="connsiteY5" fmla="*/ 320305 h 571646"/>
              <a:gd name="connsiteX6" fmla="*/ 1790063 w 1839465"/>
              <a:gd name="connsiteY6" fmla="*/ 0 h 571646"/>
              <a:gd name="connsiteX7" fmla="*/ 1811867 w 1839465"/>
              <a:gd name="connsiteY7" fmla="*/ 48667 h 571646"/>
              <a:gd name="connsiteX8" fmla="*/ 1820686 w 1839465"/>
              <a:gd name="connsiteY8" fmla="*/ 98761 h 571646"/>
              <a:gd name="connsiteX9" fmla="*/ 1839465 w 1839465"/>
              <a:gd name="connsiteY9" fmla="*/ 195341 h 571646"/>
              <a:gd name="connsiteX10" fmla="*/ 1453092 w 1839465"/>
              <a:gd name="connsiteY10" fmla="*/ 567739 h 571646"/>
              <a:gd name="connsiteX11" fmla="*/ 40977 w 1839465"/>
              <a:gd name="connsiteY11" fmla="*/ 571646 h 571646"/>
              <a:gd name="connsiteX0" fmla="*/ 40977 w 1839510"/>
              <a:gd name="connsiteY0" fmla="*/ 571646 h 571646"/>
              <a:gd name="connsiteX1" fmla="*/ 58561 w 1839510"/>
              <a:gd name="connsiteY1" fmla="*/ 510805 h 571646"/>
              <a:gd name="connsiteX2" fmla="*/ 88264 w 1839510"/>
              <a:gd name="connsiteY2" fmla="*/ 466725 h 571646"/>
              <a:gd name="connsiteX3" fmla="*/ 37602 w 1839510"/>
              <a:gd name="connsiteY3" fmla="*/ 424193 h 571646"/>
              <a:gd name="connsiteX4" fmla="*/ 0 w 1839510"/>
              <a:gd name="connsiteY4" fmla="*/ 317130 h 571646"/>
              <a:gd name="connsiteX5" fmla="*/ 1456619 w 1839510"/>
              <a:gd name="connsiteY5" fmla="*/ 320305 h 571646"/>
              <a:gd name="connsiteX6" fmla="*/ 1790063 w 1839510"/>
              <a:gd name="connsiteY6" fmla="*/ 0 h 571646"/>
              <a:gd name="connsiteX7" fmla="*/ 1811867 w 1839510"/>
              <a:gd name="connsiteY7" fmla="*/ 48667 h 571646"/>
              <a:gd name="connsiteX8" fmla="*/ 1820686 w 1839510"/>
              <a:gd name="connsiteY8" fmla="*/ 98761 h 571646"/>
              <a:gd name="connsiteX9" fmla="*/ 1839465 w 1839510"/>
              <a:gd name="connsiteY9" fmla="*/ 195341 h 571646"/>
              <a:gd name="connsiteX10" fmla="*/ 1453092 w 1839510"/>
              <a:gd name="connsiteY10" fmla="*/ 567739 h 571646"/>
              <a:gd name="connsiteX11" fmla="*/ 40977 w 1839510"/>
              <a:gd name="connsiteY11" fmla="*/ 571646 h 571646"/>
              <a:gd name="connsiteX0" fmla="*/ 40977 w 1857683"/>
              <a:gd name="connsiteY0" fmla="*/ 571646 h 571646"/>
              <a:gd name="connsiteX1" fmla="*/ 58561 w 1857683"/>
              <a:gd name="connsiteY1" fmla="*/ 510805 h 571646"/>
              <a:gd name="connsiteX2" fmla="*/ 88264 w 1857683"/>
              <a:gd name="connsiteY2" fmla="*/ 466725 h 571646"/>
              <a:gd name="connsiteX3" fmla="*/ 37602 w 1857683"/>
              <a:gd name="connsiteY3" fmla="*/ 424193 h 571646"/>
              <a:gd name="connsiteX4" fmla="*/ 0 w 1857683"/>
              <a:gd name="connsiteY4" fmla="*/ 317130 h 571646"/>
              <a:gd name="connsiteX5" fmla="*/ 1456619 w 1857683"/>
              <a:gd name="connsiteY5" fmla="*/ 320305 h 571646"/>
              <a:gd name="connsiteX6" fmla="*/ 1790063 w 1857683"/>
              <a:gd name="connsiteY6" fmla="*/ 0 h 571646"/>
              <a:gd name="connsiteX7" fmla="*/ 1811867 w 1857683"/>
              <a:gd name="connsiteY7" fmla="*/ 48667 h 571646"/>
              <a:gd name="connsiteX8" fmla="*/ 1820686 w 1857683"/>
              <a:gd name="connsiteY8" fmla="*/ 98761 h 571646"/>
              <a:gd name="connsiteX9" fmla="*/ 1839465 w 1857683"/>
              <a:gd name="connsiteY9" fmla="*/ 195341 h 571646"/>
              <a:gd name="connsiteX10" fmla="*/ 1453092 w 1857683"/>
              <a:gd name="connsiteY10" fmla="*/ 567739 h 571646"/>
              <a:gd name="connsiteX11" fmla="*/ 40977 w 1857683"/>
              <a:gd name="connsiteY11" fmla="*/ 571646 h 571646"/>
              <a:gd name="connsiteX0" fmla="*/ 40977 w 1839583"/>
              <a:gd name="connsiteY0" fmla="*/ 571646 h 571646"/>
              <a:gd name="connsiteX1" fmla="*/ 58561 w 1839583"/>
              <a:gd name="connsiteY1" fmla="*/ 510805 h 571646"/>
              <a:gd name="connsiteX2" fmla="*/ 88264 w 1839583"/>
              <a:gd name="connsiteY2" fmla="*/ 466725 h 571646"/>
              <a:gd name="connsiteX3" fmla="*/ 37602 w 1839583"/>
              <a:gd name="connsiteY3" fmla="*/ 424193 h 571646"/>
              <a:gd name="connsiteX4" fmla="*/ 0 w 1839583"/>
              <a:gd name="connsiteY4" fmla="*/ 317130 h 571646"/>
              <a:gd name="connsiteX5" fmla="*/ 1456619 w 1839583"/>
              <a:gd name="connsiteY5" fmla="*/ 320305 h 571646"/>
              <a:gd name="connsiteX6" fmla="*/ 1790063 w 1839583"/>
              <a:gd name="connsiteY6" fmla="*/ 0 h 571646"/>
              <a:gd name="connsiteX7" fmla="*/ 1811867 w 1839583"/>
              <a:gd name="connsiteY7" fmla="*/ 48667 h 571646"/>
              <a:gd name="connsiteX8" fmla="*/ 1820686 w 1839583"/>
              <a:gd name="connsiteY8" fmla="*/ 98761 h 571646"/>
              <a:gd name="connsiteX9" fmla="*/ 1839465 w 1839583"/>
              <a:gd name="connsiteY9" fmla="*/ 195341 h 571646"/>
              <a:gd name="connsiteX10" fmla="*/ 1453092 w 1839583"/>
              <a:gd name="connsiteY10" fmla="*/ 567739 h 571646"/>
              <a:gd name="connsiteX11" fmla="*/ 40977 w 1839583"/>
              <a:gd name="connsiteY11" fmla="*/ 571646 h 571646"/>
              <a:gd name="connsiteX0" fmla="*/ 40977 w 1831772"/>
              <a:gd name="connsiteY0" fmla="*/ 571646 h 571646"/>
              <a:gd name="connsiteX1" fmla="*/ 58561 w 1831772"/>
              <a:gd name="connsiteY1" fmla="*/ 510805 h 571646"/>
              <a:gd name="connsiteX2" fmla="*/ 88264 w 1831772"/>
              <a:gd name="connsiteY2" fmla="*/ 466725 h 571646"/>
              <a:gd name="connsiteX3" fmla="*/ 37602 w 1831772"/>
              <a:gd name="connsiteY3" fmla="*/ 424193 h 571646"/>
              <a:gd name="connsiteX4" fmla="*/ 0 w 1831772"/>
              <a:gd name="connsiteY4" fmla="*/ 317130 h 571646"/>
              <a:gd name="connsiteX5" fmla="*/ 1456619 w 1831772"/>
              <a:gd name="connsiteY5" fmla="*/ 320305 h 571646"/>
              <a:gd name="connsiteX6" fmla="*/ 1790063 w 1831772"/>
              <a:gd name="connsiteY6" fmla="*/ 0 h 571646"/>
              <a:gd name="connsiteX7" fmla="*/ 1811867 w 1831772"/>
              <a:gd name="connsiteY7" fmla="*/ 48667 h 571646"/>
              <a:gd name="connsiteX8" fmla="*/ 1820686 w 1831772"/>
              <a:gd name="connsiteY8" fmla="*/ 98761 h 571646"/>
              <a:gd name="connsiteX9" fmla="*/ 1831650 w 1831772"/>
              <a:gd name="connsiteY9" fmla="*/ 175803 h 571646"/>
              <a:gd name="connsiteX10" fmla="*/ 1453092 w 1831772"/>
              <a:gd name="connsiteY10" fmla="*/ 567739 h 571646"/>
              <a:gd name="connsiteX11" fmla="*/ 40977 w 1831772"/>
              <a:gd name="connsiteY11" fmla="*/ 571646 h 571646"/>
              <a:gd name="connsiteX0" fmla="*/ 40977 w 1842273"/>
              <a:gd name="connsiteY0" fmla="*/ 571646 h 571646"/>
              <a:gd name="connsiteX1" fmla="*/ 58561 w 1842273"/>
              <a:gd name="connsiteY1" fmla="*/ 510805 h 571646"/>
              <a:gd name="connsiteX2" fmla="*/ 88264 w 1842273"/>
              <a:gd name="connsiteY2" fmla="*/ 466725 h 571646"/>
              <a:gd name="connsiteX3" fmla="*/ 37602 w 1842273"/>
              <a:gd name="connsiteY3" fmla="*/ 424193 h 571646"/>
              <a:gd name="connsiteX4" fmla="*/ 0 w 1842273"/>
              <a:gd name="connsiteY4" fmla="*/ 317130 h 571646"/>
              <a:gd name="connsiteX5" fmla="*/ 1456619 w 1842273"/>
              <a:gd name="connsiteY5" fmla="*/ 320305 h 571646"/>
              <a:gd name="connsiteX6" fmla="*/ 1790063 w 1842273"/>
              <a:gd name="connsiteY6" fmla="*/ 0 h 571646"/>
              <a:gd name="connsiteX7" fmla="*/ 1811867 w 1842273"/>
              <a:gd name="connsiteY7" fmla="*/ 48667 h 571646"/>
              <a:gd name="connsiteX8" fmla="*/ 1820686 w 1842273"/>
              <a:gd name="connsiteY8" fmla="*/ 98761 h 571646"/>
              <a:gd name="connsiteX9" fmla="*/ 1831650 w 1842273"/>
              <a:gd name="connsiteY9" fmla="*/ 175803 h 571646"/>
              <a:gd name="connsiteX10" fmla="*/ 1453092 w 1842273"/>
              <a:gd name="connsiteY10" fmla="*/ 567739 h 571646"/>
              <a:gd name="connsiteX11" fmla="*/ 40977 w 1842273"/>
              <a:gd name="connsiteY11" fmla="*/ 571646 h 571646"/>
              <a:gd name="connsiteX0" fmla="*/ 40977 w 1835510"/>
              <a:gd name="connsiteY0" fmla="*/ 571646 h 571646"/>
              <a:gd name="connsiteX1" fmla="*/ 58561 w 1835510"/>
              <a:gd name="connsiteY1" fmla="*/ 510805 h 571646"/>
              <a:gd name="connsiteX2" fmla="*/ 88264 w 1835510"/>
              <a:gd name="connsiteY2" fmla="*/ 466725 h 571646"/>
              <a:gd name="connsiteX3" fmla="*/ 37602 w 1835510"/>
              <a:gd name="connsiteY3" fmla="*/ 424193 h 571646"/>
              <a:gd name="connsiteX4" fmla="*/ 0 w 1835510"/>
              <a:gd name="connsiteY4" fmla="*/ 317130 h 571646"/>
              <a:gd name="connsiteX5" fmla="*/ 1456619 w 1835510"/>
              <a:gd name="connsiteY5" fmla="*/ 320305 h 571646"/>
              <a:gd name="connsiteX6" fmla="*/ 1790063 w 1835510"/>
              <a:gd name="connsiteY6" fmla="*/ 0 h 571646"/>
              <a:gd name="connsiteX7" fmla="*/ 1811867 w 1835510"/>
              <a:gd name="connsiteY7" fmla="*/ 48667 h 571646"/>
              <a:gd name="connsiteX8" fmla="*/ 1820686 w 1835510"/>
              <a:gd name="connsiteY8" fmla="*/ 98761 h 571646"/>
              <a:gd name="connsiteX9" fmla="*/ 1831650 w 1835510"/>
              <a:gd name="connsiteY9" fmla="*/ 175803 h 571646"/>
              <a:gd name="connsiteX10" fmla="*/ 1453092 w 1835510"/>
              <a:gd name="connsiteY10" fmla="*/ 567739 h 571646"/>
              <a:gd name="connsiteX11" fmla="*/ 40977 w 1835510"/>
              <a:gd name="connsiteY11" fmla="*/ 571646 h 571646"/>
              <a:gd name="connsiteX0" fmla="*/ 40977 w 1835510"/>
              <a:gd name="connsiteY0" fmla="*/ 594096 h 594096"/>
              <a:gd name="connsiteX1" fmla="*/ 58561 w 1835510"/>
              <a:gd name="connsiteY1" fmla="*/ 533255 h 594096"/>
              <a:gd name="connsiteX2" fmla="*/ 88264 w 1835510"/>
              <a:gd name="connsiteY2" fmla="*/ 489175 h 594096"/>
              <a:gd name="connsiteX3" fmla="*/ 37602 w 1835510"/>
              <a:gd name="connsiteY3" fmla="*/ 446643 h 594096"/>
              <a:gd name="connsiteX4" fmla="*/ 0 w 1835510"/>
              <a:gd name="connsiteY4" fmla="*/ 339580 h 594096"/>
              <a:gd name="connsiteX5" fmla="*/ 1456619 w 1835510"/>
              <a:gd name="connsiteY5" fmla="*/ 342755 h 594096"/>
              <a:gd name="connsiteX6" fmla="*/ 1815719 w 1835510"/>
              <a:gd name="connsiteY6" fmla="*/ 0 h 594096"/>
              <a:gd name="connsiteX7" fmla="*/ 1811867 w 1835510"/>
              <a:gd name="connsiteY7" fmla="*/ 71117 h 594096"/>
              <a:gd name="connsiteX8" fmla="*/ 1820686 w 1835510"/>
              <a:gd name="connsiteY8" fmla="*/ 121211 h 594096"/>
              <a:gd name="connsiteX9" fmla="*/ 1831650 w 1835510"/>
              <a:gd name="connsiteY9" fmla="*/ 198253 h 594096"/>
              <a:gd name="connsiteX10" fmla="*/ 1453092 w 1835510"/>
              <a:gd name="connsiteY10" fmla="*/ 590189 h 594096"/>
              <a:gd name="connsiteX11" fmla="*/ 40977 w 1835510"/>
              <a:gd name="connsiteY11" fmla="*/ 594096 h 594096"/>
              <a:gd name="connsiteX0" fmla="*/ 40977 w 1837548"/>
              <a:gd name="connsiteY0" fmla="*/ 594096 h 594096"/>
              <a:gd name="connsiteX1" fmla="*/ 58561 w 1837548"/>
              <a:gd name="connsiteY1" fmla="*/ 533255 h 594096"/>
              <a:gd name="connsiteX2" fmla="*/ 88264 w 1837548"/>
              <a:gd name="connsiteY2" fmla="*/ 489175 h 594096"/>
              <a:gd name="connsiteX3" fmla="*/ 37602 w 1837548"/>
              <a:gd name="connsiteY3" fmla="*/ 446643 h 594096"/>
              <a:gd name="connsiteX4" fmla="*/ 0 w 1837548"/>
              <a:gd name="connsiteY4" fmla="*/ 339580 h 594096"/>
              <a:gd name="connsiteX5" fmla="*/ 1456619 w 1837548"/>
              <a:gd name="connsiteY5" fmla="*/ 342755 h 594096"/>
              <a:gd name="connsiteX6" fmla="*/ 1815719 w 1837548"/>
              <a:gd name="connsiteY6" fmla="*/ 0 h 594096"/>
              <a:gd name="connsiteX7" fmla="*/ 1837523 w 1837548"/>
              <a:gd name="connsiteY7" fmla="*/ 80738 h 594096"/>
              <a:gd name="connsiteX8" fmla="*/ 1820686 w 1837548"/>
              <a:gd name="connsiteY8" fmla="*/ 121211 h 594096"/>
              <a:gd name="connsiteX9" fmla="*/ 1831650 w 1837548"/>
              <a:gd name="connsiteY9" fmla="*/ 198253 h 594096"/>
              <a:gd name="connsiteX10" fmla="*/ 1453092 w 1837548"/>
              <a:gd name="connsiteY10" fmla="*/ 590189 h 594096"/>
              <a:gd name="connsiteX11" fmla="*/ 40977 w 1837548"/>
              <a:gd name="connsiteY11" fmla="*/ 594096 h 594096"/>
              <a:gd name="connsiteX0" fmla="*/ 40977 w 1845553"/>
              <a:gd name="connsiteY0" fmla="*/ 594096 h 594096"/>
              <a:gd name="connsiteX1" fmla="*/ 58561 w 1845553"/>
              <a:gd name="connsiteY1" fmla="*/ 533255 h 594096"/>
              <a:gd name="connsiteX2" fmla="*/ 88264 w 1845553"/>
              <a:gd name="connsiteY2" fmla="*/ 489175 h 594096"/>
              <a:gd name="connsiteX3" fmla="*/ 37602 w 1845553"/>
              <a:gd name="connsiteY3" fmla="*/ 446643 h 594096"/>
              <a:gd name="connsiteX4" fmla="*/ 0 w 1845553"/>
              <a:gd name="connsiteY4" fmla="*/ 339580 h 594096"/>
              <a:gd name="connsiteX5" fmla="*/ 1456619 w 1845553"/>
              <a:gd name="connsiteY5" fmla="*/ 342755 h 594096"/>
              <a:gd name="connsiteX6" fmla="*/ 1815719 w 1845553"/>
              <a:gd name="connsiteY6" fmla="*/ 0 h 594096"/>
              <a:gd name="connsiteX7" fmla="*/ 1837523 w 1845553"/>
              <a:gd name="connsiteY7" fmla="*/ 80738 h 594096"/>
              <a:gd name="connsiteX8" fmla="*/ 1843135 w 1845553"/>
              <a:gd name="connsiteY8" fmla="*/ 134040 h 594096"/>
              <a:gd name="connsiteX9" fmla="*/ 1831650 w 1845553"/>
              <a:gd name="connsiteY9" fmla="*/ 198253 h 594096"/>
              <a:gd name="connsiteX10" fmla="*/ 1453092 w 1845553"/>
              <a:gd name="connsiteY10" fmla="*/ 590189 h 594096"/>
              <a:gd name="connsiteX11" fmla="*/ 40977 w 1845553"/>
              <a:gd name="connsiteY11" fmla="*/ 594096 h 594096"/>
              <a:gd name="connsiteX0" fmla="*/ 40977 w 1843135"/>
              <a:gd name="connsiteY0" fmla="*/ 594096 h 594096"/>
              <a:gd name="connsiteX1" fmla="*/ 58561 w 1843135"/>
              <a:gd name="connsiteY1" fmla="*/ 533255 h 594096"/>
              <a:gd name="connsiteX2" fmla="*/ 88264 w 1843135"/>
              <a:gd name="connsiteY2" fmla="*/ 489175 h 594096"/>
              <a:gd name="connsiteX3" fmla="*/ 37602 w 1843135"/>
              <a:gd name="connsiteY3" fmla="*/ 446643 h 594096"/>
              <a:gd name="connsiteX4" fmla="*/ 0 w 1843135"/>
              <a:gd name="connsiteY4" fmla="*/ 339580 h 594096"/>
              <a:gd name="connsiteX5" fmla="*/ 1456619 w 1843135"/>
              <a:gd name="connsiteY5" fmla="*/ 342755 h 594096"/>
              <a:gd name="connsiteX6" fmla="*/ 1815719 w 1843135"/>
              <a:gd name="connsiteY6" fmla="*/ 0 h 594096"/>
              <a:gd name="connsiteX7" fmla="*/ 1837523 w 1843135"/>
              <a:gd name="connsiteY7" fmla="*/ 80738 h 594096"/>
              <a:gd name="connsiteX8" fmla="*/ 1843135 w 1843135"/>
              <a:gd name="connsiteY8" fmla="*/ 134040 h 594096"/>
              <a:gd name="connsiteX9" fmla="*/ 1831650 w 1843135"/>
              <a:gd name="connsiteY9" fmla="*/ 198253 h 594096"/>
              <a:gd name="connsiteX10" fmla="*/ 1453092 w 1843135"/>
              <a:gd name="connsiteY10" fmla="*/ 590189 h 594096"/>
              <a:gd name="connsiteX11" fmla="*/ 40977 w 1843135"/>
              <a:gd name="connsiteY11" fmla="*/ 594096 h 594096"/>
              <a:gd name="connsiteX0" fmla="*/ 40977 w 1843135"/>
              <a:gd name="connsiteY0" fmla="*/ 594096 h 594096"/>
              <a:gd name="connsiteX1" fmla="*/ 32905 w 1843135"/>
              <a:gd name="connsiteY1" fmla="*/ 520427 h 594096"/>
              <a:gd name="connsiteX2" fmla="*/ 88264 w 1843135"/>
              <a:gd name="connsiteY2" fmla="*/ 489175 h 594096"/>
              <a:gd name="connsiteX3" fmla="*/ 37602 w 1843135"/>
              <a:gd name="connsiteY3" fmla="*/ 446643 h 594096"/>
              <a:gd name="connsiteX4" fmla="*/ 0 w 1843135"/>
              <a:gd name="connsiteY4" fmla="*/ 339580 h 594096"/>
              <a:gd name="connsiteX5" fmla="*/ 1456619 w 1843135"/>
              <a:gd name="connsiteY5" fmla="*/ 342755 h 594096"/>
              <a:gd name="connsiteX6" fmla="*/ 1815719 w 1843135"/>
              <a:gd name="connsiteY6" fmla="*/ 0 h 594096"/>
              <a:gd name="connsiteX7" fmla="*/ 1837523 w 1843135"/>
              <a:gd name="connsiteY7" fmla="*/ 80738 h 594096"/>
              <a:gd name="connsiteX8" fmla="*/ 1843135 w 1843135"/>
              <a:gd name="connsiteY8" fmla="*/ 134040 h 594096"/>
              <a:gd name="connsiteX9" fmla="*/ 1831650 w 1843135"/>
              <a:gd name="connsiteY9" fmla="*/ 198253 h 594096"/>
              <a:gd name="connsiteX10" fmla="*/ 1453092 w 1843135"/>
              <a:gd name="connsiteY10" fmla="*/ 590189 h 594096"/>
              <a:gd name="connsiteX11" fmla="*/ 40977 w 1843135"/>
              <a:gd name="connsiteY11" fmla="*/ 594096 h 594096"/>
              <a:gd name="connsiteX0" fmla="*/ 40977 w 1843135"/>
              <a:gd name="connsiteY0" fmla="*/ 594096 h 594096"/>
              <a:gd name="connsiteX1" fmla="*/ 32905 w 1843135"/>
              <a:gd name="connsiteY1" fmla="*/ 520427 h 594096"/>
              <a:gd name="connsiteX2" fmla="*/ 56194 w 1843135"/>
              <a:gd name="connsiteY2" fmla="*/ 476346 h 594096"/>
              <a:gd name="connsiteX3" fmla="*/ 37602 w 1843135"/>
              <a:gd name="connsiteY3" fmla="*/ 446643 h 594096"/>
              <a:gd name="connsiteX4" fmla="*/ 0 w 1843135"/>
              <a:gd name="connsiteY4" fmla="*/ 339580 h 594096"/>
              <a:gd name="connsiteX5" fmla="*/ 1456619 w 1843135"/>
              <a:gd name="connsiteY5" fmla="*/ 342755 h 594096"/>
              <a:gd name="connsiteX6" fmla="*/ 1815719 w 1843135"/>
              <a:gd name="connsiteY6" fmla="*/ 0 h 594096"/>
              <a:gd name="connsiteX7" fmla="*/ 1837523 w 1843135"/>
              <a:gd name="connsiteY7" fmla="*/ 80738 h 594096"/>
              <a:gd name="connsiteX8" fmla="*/ 1843135 w 1843135"/>
              <a:gd name="connsiteY8" fmla="*/ 134040 h 594096"/>
              <a:gd name="connsiteX9" fmla="*/ 1831650 w 1843135"/>
              <a:gd name="connsiteY9" fmla="*/ 198253 h 594096"/>
              <a:gd name="connsiteX10" fmla="*/ 1453092 w 1843135"/>
              <a:gd name="connsiteY10" fmla="*/ 590189 h 594096"/>
              <a:gd name="connsiteX11" fmla="*/ 40977 w 1843135"/>
              <a:gd name="connsiteY11" fmla="*/ 594096 h 594096"/>
              <a:gd name="connsiteX0" fmla="*/ 40977 w 1843135"/>
              <a:gd name="connsiteY0" fmla="*/ 594096 h 594096"/>
              <a:gd name="connsiteX1" fmla="*/ 32905 w 1843135"/>
              <a:gd name="connsiteY1" fmla="*/ 520427 h 594096"/>
              <a:gd name="connsiteX2" fmla="*/ 56194 w 1843135"/>
              <a:gd name="connsiteY2" fmla="*/ 476346 h 594096"/>
              <a:gd name="connsiteX3" fmla="*/ 88914 w 1843135"/>
              <a:gd name="connsiteY3" fmla="*/ 398537 h 594096"/>
              <a:gd name="connsiteX4" fmla="*/ 0 w 1843135"/>
              <a:gd name="connsiteY4" fmla="*/ 339580 h 594096"/>
              <a:gd name="connsiteX5" fmla="*/ 1456619 w 1843135"/>
              <a:gd name="connsiteY5" fmla="*/ 342755 h 594096"/>
              <a:gd name="connsiteX6" fmla="*/ 1815719 w 1843135"/>
              <a:gd name="connsiteY6" fmla="*/ 0 h 594096"/>
              <a:gd name="connsiteX7" fmla="*/ 1837523 w 1843135"/>
              <a:gd name="connsiteY7" fmla="*/ 80738 h 594096"/>
              <a:gd name="connsiteX8" fmla="*/ 1843135 w 1843135"/>
              <a:gd name="connsiteY8" fmla="*/ 134040 h 594096"/>
              <a:gd name="connsiteX9" fmla="*/ 1831650 w 1843135"/>
              <a:gd name="connsiteY9" fmla="*/ 198253 h 594096"/>
              <a:gd name="connsiteX10" fmla="*/ 1453092 w 1843135"/>
              <a:gd name="connsiteY10" fmla="*/ 590189 h 594096"/>
              <a:gd name="connsiteX11" fmla="*/ 40977 w 1843135"/>
              <a:gd name="connsiteY11" fmla="*/ 594096 h 594096"/>
              <a:gd name="connsiteX0" fmla="*/ 8264 w 1810422"/>
              <a:gd name="connsiteY0" fmla="*/ 594096 h 594096"/>
              <a:gd name="connsiteX1" fmla="*/ 192 w 1810422"/>
              <a:gd name="connsiteY1" fmla="*/ 520427 h 594096"/>
              <a:gd name="connsiteX2" fmla="*/ 23481 w 1810422"/>
              <a:gd name="connsiteY2" fmla="*/ 476346 h 594096"/>
              <a:gd name="connsiteX3" fmla="*/ 56201 w 1810422"/>
              <a:gd name="connsiteY3" fmla="*/ 398537 h 594096"/>
              <a:gd name="connsiteX4" fmla="*/ 2564 w 1810422"/>
              <a:gd name="connsiteY4" fmla="*/ 339580 h 594096"/>
              <a:gd name="connsiteX5" fmla="*/ 1423906 w 1810422"/>
              <a:gd name="connsiteY5" fmla="*/ 342755 h 594096"/>
              <a:gd name="connsiteX6" fmla="*/ 1783006 w 1810422"/>
              <a:gd name="connsiteY6" fmla="*/ 0 h 594096"/>
              <a:gd name="connsiteX7" fmla="*/ 1804810 w 1810422"/>
              <a:gd name="connsiteY7" fmla="*/ 80738 h 594096"/>
              <a:gd name="connsiteX8" fmla="*/ 1810422 w 1810422"/>
              <a:gd name="connsiteY8" fmla="*/ 134040 h 594096"/>
              <a:gd name="connsiteX9" fmla="*/ 1798937 w 1810422"/>
              <a:gd name="connsiteY9" fmla="*/ 198253 h 594096"/>
              <a:gd name="connsiteX10" fmla="*/ 1420379 w 1810422"/>
              <a:gd name="connsiteY10" fmla="*/ 590189 h 594096"/>
              <a:gd name="connsiteX11" fmla="*/ 8264 w 1810422"/>
              <a:gd name="connsiteY11" fmla="*/ 594096 h 594096"/>
              <a:gd name="connsiteX0" fmla="*/ 8264 w 1810422"/>
              <a:gd name="connsiteY0" fmla="*/ 594096 h 594096"/>
              <a:gd name="connsiteX1" fmla="*/ 192 w 1810422"/>
              <a:gd name="connsiteY1" fmla="*/ 520427 h 594096"/>
              <a:gd name="connsiteX2" fmla="*/ 23481 w 1810422"/>
              <a:gd name="connsiteY2" fmla="*/ 476346 h 594096"/>
              <a:gd name="connsiteX3" fmla="*/ 43373 w 1810422"/>
              <a:gd name="connsiteY3" fmla="*/ 401744 h 594096"/>
              <a:gd name="connsiteX4" fmla="*/ 2564 w 1810422"/>
              <a:gd name="connsiteY4" fmla="*/ 339580 h 594096"/>
              <a:gd name="connsiteX5" fmla="*/ 1423906 w 1810422"/>
              <a:gd name="connsiteY5" fmla="*/ 342755 h 594096"/>
              <a:gd name="connsiteX6" fmla="*/ 1783006 w 1810422"/>
              <a:gd name="connsiteY6" fmla="*/ 0 h 594096"/>
              <a:gd name="connsiteX7" fmla="*/ 1804810 w 1810422"/>
              <a:gd name="connsiteY7" fmla="*/ 80738 h 594096"/>
              <a:gd name="connsiteX8" fmla="*/ 1810422 w 1810422"/>
              <a:gd name="connsiteY8" fmla="*/ 134040 h 594096"/>
              <a:gd name="connsiteX9" fmla="*/ 1798937 w 1810422"/>
              <a:gd name="connsiteY9" fmla="*/ 198253 h 594096"/>
              <a:gd name="connsiteX10" fmla="*/ 1420379 w 1810422"/>
              <a:gd name="connsiteY10" fmla="*/ 590189 h 594096"/>
              <a:gd name="connsiteX11" fmla="*/ 8264 w 1810422"/>
              <a:gd name="connsiteY11" fmla="*/ 594096 h 594096"/>
              <a:gd name="connsiteX0" fmla="*/ 8264 w 1810422"/>
              <a:gd name="connsiteY0" fmla="*/ 594096 h 594096"/>
              <a:gd name="connsiteX1" fmla="*/ 192 w 1810422"/>
              <a:gd name="connsiteY1" fmla="*/ 520427 h 594096"/>
              <a:gd name="connsiteX2" fmla="*/ 23481 w 1810422"/>
              <a:gd name="connsiteY2" fmla="*/ 476346 h 594096"/>
              <a:gd name="connsiteX3" fmla="*/ 43373 w 1810422"/>
              <a:gd name="connsiteY3" fmla="*/ 401744 h 594096"/>
              <a:gd name="connsiteX4" fmla="*/ 2564 w 1810422"/>
              <a:gd name="connsiteY4" fmla="*/ 339580 h 594096"/>
              <a:gd name="connsiteX5" fmla="*/ 1423906 w 1810422"/>
              <a:gd name="connsiteY5" fmla="*/ 342755 h 594096"/>
              <a:gd name="connsiteX6" fmla="*/ 1783006 w 1810422"/>
              <a:gd name="connsiteY6" fmla="*/ 0 h 594096"/>
              <a:gd name="connsiteX7" fmla="*/ 1804810 w 1810422"/>
              <a:gd name="connsiteY7" fmla="*/ 80738 h 594096"/>
              <a:gd name="connsiteX8" fmla="*/ 1810422 w 1810422"/>
              <a:gd name="connsiteY8" fmla="*/ 134040 h 594096"/>
              <a:gd name="connsiteX9" fmla="*/ 1798937 w 1810422"/>
              <a:gd name="connsiteY9" fmla="*/ 198253 h 594096"/>
              <a:gd name="connsiteX10" fmla="*/ 1420379 w 1810422"/>
              <a:gd name="connsiteY10" fmla="*/ 590189 h 594096"/>
              <a:gd name="connsiteX11" fmla="*/ 8264 w 1810422"/>
              <a:gd name="connsiteY11" fmla="*/ 594096 h 594096"/>
              <a:gd name="connsiteX0" fmla="*/ 5700 w 1807858"/>
              <a:gd name="connsiteY0" fmla="*/ 594096 h 594096"/>
              <a:gd name="connsiteX1" fmla="*/ 4042 w 1807858"/>
              <a:gd name="connsiteY1" fmla="*/ 530048 h 594096"/>
              <a:gd name="connsiteX2" fmla="*/ 20917 w 1807858"/>
              <a:gd name="connsiteY2" fmla="*/ 476346 h 594096"/>
              <a:gd name="connsiteX3" fmla="*/ 40809 w 1807858"/>
              <a:gd name="connsiteY3" fmla="*/ 401744 h 594096"/>
              <a:gd name="connsiteX4" fmla="*/ 0 w 1807858"/>
              <a:gd name="connsiteY4" fmla="*/ 339580 h 594096"/>
              <a:gd name="connsiteX5" fmla="*/ 1421342 w 1807858"/>
              <a:gd name="connsiteY5" fmla="*/ 342755 h 594096"/>
              <a:gd name="connsiteX6" fmla="*/ 1780442 w 1807858"/>
              <a:gd name="connsiteY6" fmla="*/ 0 h 594096"/>
              <a:gd name="connsiteX7" fmla="*/ 1802246 w 1807858"/>
              <a:gd name="connsiteY7" fmla="*/ 80738 h 594096"/>
              <a:gd name="connsiteX8" fmla="*/ 1807858 w 1807858"/>
              <a:gd name="connsiteY8" fmla="*/ 134040 h 594096"/>
              <a:gd name="connsiteX9" fmla="*/ 1796373 w 1807858"/>
              <a:gd name="connsiteY9" fmla="*/ 198253 h 594096"/>
              <a:gd name="connsiteX10" fmla="*/ 1417815 w 1807858"/>
              <a:gd name="connsiteY10" fmla="*/ 590189 h 594096"/>
              <a:gd name="connsiteX11" fmla="*/ 5700 w 1807858"/>
              <a:gd name="connsiteY11" fmla="*/ 594096 h 5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7858" h="594096">
                <a:moveTo>
                  <a:pt x="5700" y="594096"/>
                </a:moveTo>
                <a:cubicBezTo>
                  <a:pt x="5147" y="572747"/>
                  <a:pt x="4595" y="551397"/>
                  <a:pt x="4042" y="530048"/>
                </a:cubicBezTo>
                <a:cubicBezTo>
                  <a:pt x="1243" y="507946"/>
                  <a:pt x="23716" y="498448"/>
                  <a:pt x="20917" y="476346"/>
                </a:cubicBezTo>
                <a:lnTo>
                  <a:pt x="40809" y="401744"/>
                </a:lnTo>
                <a:cubicBezTo>
                  <a:pt x="27206" y="381023"/>
                  <a:pt x="10396" y="369923"/>
                  <a:pt x="0" y="339580"/>
                </a:cubicBezTo>
                <a:lnTo>
                  <a:pt x="1421342" y="342755"/>
                </a:lnTo>
                <a:lnTo>
                  <a:pt x="1780442" y="0"/>
                </a:lnTo>
                <a:cubicBezTo>
                  <a:pt x="1779266" y="9407"/>
                  <a:pt x="1797677" y="58398"/>
                  <a:pt x="1802246" y="80738"/>
                </a:cubicBezTo>
                <a:cubicBezTo>
                  <a:pt x="1806815" y="103078"/>
                  <a:pt x="1805977" y="113109"/>
                  <a:pt x="1807858" y="134040"/>
                </a:cubicBezTo>
                <a:cubicBezTo>
                  <a:pt x="1807704" y="179062"/>
                  <a:pt x="1807497" y="181299"/>
                  <a:pt x="1796373" y="198253"/>
                </a:cubicBezTo>
                <a:cubicBezTo>
                  <a:pt x="1748490" y="271231"/>
                  <a:pt x="1546932" y="464835"/>
                  <a:pt x="1417815" y="590189"/>
                </a:cubicBezTo>
                <a:lnTo>
                  <a:pt x="5700" y="594096"/>
                </a:lnTo>
                <a:close/>
              </a:path>
            </a:pathLst>
          </a:custGeom>
          <a:solidFill>
            <a:srgbClr val="FF0000">
              <a:alpha val="4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4181595" y="4760640"/>
            <a:ext cx="2151276" cy="864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6319146" y="3697316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191001" y="2095807"/>
            <a:ext cx="2114440" cy="1118269"/>
          </a:xfrm>
          <a:prstGeom prst="rect">
            <a:avLst/>
          </a:prstGeom>
          <a:solidFill>
            <a:srgbClr val="008000">
              <a:alpha val="41000"/>
            </a:srgbClr>
          </a:solidFill>
          <a:ln>
            <a:noFill/>
          </a:ln>
          <a:effectLst/>
          <a:scene3d>
            <a:camera prst="obliqueBottomRight"/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6314322" y="1030144"/>
            <a:ext cx="1070893" cy="2196078"/>
          </a:xfrm>
          <a:custGeom>
            <a:avLst/>
            <a:gdLst>
              <a:gd name="connsiteX0" fmla="*/ 0 w 1065709"/>
              <a:gd name="connsiteY0" fmla="*/ 1456409 h 1456409"/>
              <a:gd name="connsiteX1" fmla="*/ 0 w 1065709"/>
              <a:gd name="connsiteY1" fmla="*/ 1047904 h 1456409"/>
              <a:gd name="connsiteX2" fmla="*/ 1065709 w 1065709"/>
              <a:gd name="connsiteY2" fmla="*/ 0 h 1456409"/>
              <a:gd name="connsiteX3" fmla="*/ 1065709 w 1065709"/>
              <a:gd name="connsiteY3" fmla="*/ 408505 h 1456409"/>
              <a:gd name="connsiteX4" fmla="*/ 0 w 1065709"/>
              <a:gd name="connsiteY4" fmla="*/ 1456409 h 1456409"/>
              <a:gd name="connsiteX0" fmla="*/ 29307 w 1065709"/>
              <a:gd name="connsiteY0" fmla="*/ 2159793 h 2159793"/>
              <a:gd name="connsiteX1" fmla="*/ 0 w 1065709"/>
              <a:gd name="connsiteY1" fmla="*/ 1047904 h 2159793"/>
              <a:gd name="connsiteX2" fmla="*/ 1065709 w 1065709"/>
              <a:gd name="connsiteY2" fmla="*/ 0 h 2159793"/>
              <a:gd name="connsiteX3" fmla="*/ 1065709 w 1065709"/>
              <a:gd name="connsiteY3" fmla="*/ 408505 h 2159793"/>
              <a:gd name="connsiteX4" fmla="*/ 29307 w 1065709"/>
              <a:gd name="connsiteY4" fmla="*/ 2159793 h 2159793"/>
              <a:gd name="connsiteX0" fmla="*/ 29307 w 1065709"/>
              <a:gd name="connsiteY0" fmla="*/ 2159793 h 2159793"/>
              <a:gd name="connsiteX1" fmla="*/ 0 w 1065709"/>
              <a:gd name="connsiteY1" fmla="*/ 1047904 h 2159793"/>
              <a:gd name="connsiteX2" fmla="*/ 1065709 w 1065709"/>
              <a:gd name="connsiteY2" fmla="*/ 0 h 2159793"/>
              <a:gd name="connsiteX3" fmla="*/ 1065709 w 1065709"/>
              <a:gd name="connsiteY3" fmla="*/ 1150966 h 2159793"/>
              <a:gd name="connsiteX4" fmla="*/ 29307 w 1065709"/>
              <a:gd name="connsiteY4" fmla="*/ 2159793 h 2159793"/>
              <a:gd name="connsiteX0" fmla="*/ 29307 w 1065709"/>
              <a:gd name="connsiteY0" fmla="*/ 2159793 h 2159793"/>
              <a:gd name="connsiteX1" fmla="*/ 0 w 1065709"/>
              <a:gd name="connsiteY1" fmla="*/ 1047904 h 2159793"/>
              <a:gd name="connsiteX2" fmla="*/ 1065709 w 1065709"/>
              <a:gd name="connsiteY2" fmla="*/ 0 h 2159793"/>
              <a:gd name="connsiteX3" fmla="*/ 1065709 w 1065709"/>
              <a:gd name="connsiteY3" fmla="*/ 1121659 h 2159793"/>
              <a:gd name="connsiteX4" fmla="*/ 29307 w 1065709"/>
              <a:gd name="connsiteY4" fmla="*/ 2159793 h 2159793"/>
              <a:gd name="connsiteX0" fmla="*/ 8572 w 1065709"/>
              <a:gd name="connsiteY0" fmla="*/ 2196078 h 2196078"/>
              <a:gd name="connsiteX1" fmla="*/ 0 w 1065709"/>
              <a:gd name="connsiteY1" fmla="*/ 1047904 h 2196078"/>
              <a:gd name="connsiteX2" fmla="*/ 1065709 w 1065709"/>
              <a:gd name="connsiteY2" fmla="*/ 0 h 2196078"/>
              <a:gd name="connsiteX3" fmla="*/ 1065709 w 1065709"/>
              <a:gd name="connsiteY3" fmla="*/ 1121659 h 2196078"/>
              <a:gd name="connsiteX4" fmla="*/ 8572 w 1065709"/>
              <a:gd name="connsiteY4" fmla="*/ 2196078 h 2196078"/>
              <a:gd name="connsiteX0" fmla="*/ 8572 w 1070893"/>
              <a:gd name="connsiteY0" fmla="*/ 2196078 h 2196078"/>
              <a:gd name="connsiteX1" fmla="*/ 0 w 1070893"/>
              <a:gd name="connsiteY1" fmla="*/ 1047904 h 2196078"/>
              <a:gd name="connsiteX2" fmla="*/ 1065709 w 1070893"/>
              <a:gd name="connsiteY2" fmla="*/ 0 h 2196078"/>
              <a:gd name="connsiteX3" fmla="*/ 1070893 w 1070893"/>
              <a:gd name="connsiteY3" fmla="*/ 1142393 h 2196078"/>
              <a:gd name="connsiteX4" fmla="*/ 8572 w 1070893"/>
              <a:gd name="connsiteY4" fmla="*/ 2196078 h 219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893" h="2196078">
                <a:moveTo>
                  <a:pt x="8572" y="2196078"/>
                </a:moveTo>
                <a:cubicBezTo>
                  <a:pt x="5715" y="1813353"/>
                  <a:pt x="2857" y="1430629"/>
                  <a:pt x="0" y="1047904"/>
                </a:cubicBezTo>
                <a:lnTo>
                  <a:pt x="1065709" y="0"/>
                </a:lnTo>
                <a:lnTo>
                  <a:pt x="1070893" y="1142393"/>
                </a:lnTo>
                <a:lnTo>
                  <a:pt x="8572" y="2196078"/>
                </a:lnTo>
                <a:close/>
              </a:path>
            </a:pathLst>
          </a:custGeom>
          <a:solidFill>
            <a:srgbClr val="008000">
              <a:alpha val="41000"/>
            </a:srgbClr>
          </a:solidFill>
          <a:ln>
            <a:noFill/>
          </a:ln>
          <a:effectLst/>
          <a:scene3d>
            <a:camera prst="obliqueBottomRight"/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4182905" y="1055077"/>
            <a:ext cx="3197126" cy="1031850"/>
          </a:xfrm>
          <a:custGeom>
            <a:avLst/>
            <a:gdLst>
              <a:gd name="connsiteX0" fmla="*/ 0 w 3197126"/>
              <a:gd name="connsiteY0" fmla="*/ 1047904 h 1074546"/>
              <a:gd name="connsiteX1" fmla="*/ 1074590 w 3197126"/>
              <a:gd name="connsiteY1" fmla="*/ 0 h 1074546"/>
              <a:gd name="connsiteX2" fmla="*/ 3197126 w 3197126"/>
              <a:gd name="connsiteY2" fmla="*/ 0 h 1074546"/>
              <a:gd name="connsiteX3" fmla="*/ 2131417 w 3197126"/>
              <a:gd name="connsiteY3" fmla="*/ 1074546 h 1074546"/>
              <a:gd name="connsiteX4" fmla="*/ 0 w 3197126"/>
              <a:gd name="connsiteY4" fmla="*/ 1047904 h 10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126" h="1074546">
                <a:moveTo>
                  <a:pt x="0" y="1047904"/>
                </a:moveTo>
                <a:lnTo>
                  <a:pt x="1074590" y="0"/>
                </a:lnTo>
                <a:lnTo>
                  <a:pt x="3197126" y="0"/>
                </a:lnTo>
                <a:lnTo>
                  <a:pt x="2131417" y="1074546"/>
                </a:lnTo>
                <a:lnTo>
                  <a:pt x="0" y="1047904"/>
                </a:lnTo>
                <a:close/>
              </a:path>
            </a:pathLst>
          </a:custGeom>
          <a:solidFill>
            <a:srgbClr val="008000">
              <a:alpha val="41000"/>
            </a:srgbClr>
          </a:solidFill>
          <a:ln>
            <a:noFill/>
          </a:ln>
          <a:effectLst/>
          <a:scene3d>
            <a:camera prst="obliqueBottomRight"/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H="1">
            <a:off x="4202870" y="2086928"/>
            <a:ext cx="2105560" cy="555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314961" y="2070612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376509" y="1031960"/>
            <a:ext cx="1415" cy="268728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4191000" y="1020683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4196935" y="2069181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316450" y="2183364"/>
            <a:ext cx="1058836" cy="1060035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04800" y="-208240"/>
            <a:ext cx="857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Adapted Davis (2010) Methodology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Connector 75"/>
          <p:cNvCxnSpPr>
            <a:stCxn id="41" idx="2"/>
          </p:cNvCxnSpPr>
          <p:nvPr/>
        </p:nvCxnSpPr>
        <p:spPr>
          <a:xfrm flipH="1">
            <a:off x="6318665" y="1030144"/>
            <a:ext cx="1061366" cy="1057339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5249161" y="1029324"/>
            <a:ext cx="2141569" cy="574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 rot="16200000">
            <a:off x="5855744" y="3785060"/>
            <a:ext cx="1513028" cy="257023"/>
          </a:xfrm>
          <a:custGeom>
            <a:avLst/>
            <a:gdLst>
              <a:gd name="connsiteX0" fmla="*/ 92927 w 2174488"/>
              <a:gd name="connsiteY0" fmla="*/ 0 h 216829"/>
              <a:gd name="connsiteX1" fmla="*/ 24780 w 2174488"/>
              <a:gd name="connsiteY1" fmla="*/ 43366 h 216829"/>
              <a:gd name="connsiteX2" fmla="*/ 0 w 2174488"/>
              <a:gd name="connsiteY2" fmla="*/ 99122 h 216829"/>
              <a:gd name="connsiteX3" fmla="*/ 24780 w 2174488"/>
              <a:gd name="connsiteY3" fmla="*/ 154878 h 216829"/>
              <a:gd name="connsiteX4" fmla="*/ 86732 w 2174488"/>
              <a:gd name="connsiteY4" fmla="*/ 167269 h 216829"/>
              <a:gd name="connsiteX5" fmla="*/ 179659 w 2174488"/>
              <a:gd name="connsiteY5" fmla="*/ 148683 h 216829"/>
              <a:gd name="connsiteX6" fmla="*/ 297366 w 2174488"/>
              <a:gd name="connsiteY6" fmla="*/ 123903 h 216829"/>
              <a:gd name="connsiteX7" fmla="*/ 458439 w 2174488"/>
              <a:gd name="connsiteY7" fmla="*/ 86732 h 216829"/>
              <a:gd name="connsiteX8" fmla="*/ 563756 w 2174488"/>
              <a:gd name="connsiteY8" fmla="*/ 74342 h 216829"/>
              <a:gd name="connsiteX9" fmla="*/ 675268 w 2174488"/>
              <a:gd name="connsiteY9" fmla="*/ 68147 h 216829"/>
              <a:gd name="connsiteX10" fmla="*/ 762000 w 2174488"/>
              <a:gd name="connsiteY10" fmla="*/ 74342 h 216829"/>
              <a:gd name="connsiteX11" fmla="*/ 848732 w 2174488"/>
              <a:gd name="connsiteY11" fmla="*/ 105317 h 216829"/>
              <a:gd name="connsiteX12" fmla="*/ 873512 w 2174488"/>
              <a:gd name="connsiteY12" fmla="*/ 154878 h 216829"/>
              <a:gd name="connsiteX13" fmla="*/ 873512 w 2174488"/>
              <a:gd name="connsiteY13" fmla="*/ 154878 h 216829"/>
              <a:gd name="connsiteX14" fmla="*/ 879707 w 2174488"/>
              <a:gd name="connsiteY14" fmla="*/ 216829 h 216829"/>
              <a:gd name="connsiteX15" fmla="*/ 923073 w 2174488"/>
              <a:gd name="connsiteY15" fmla="*/ 173464 h 216829"/>
              <a:gd name="connsiteX16" fmla="*/ 985024 w 2174488"/>
              <a:gd name="connsiteY16" fmla="*/ 123903 h 216829"/>
              <a:gd name="connsiteX17" fmla="*/ 1053171 w 2174488"/>
              <a:gd name="connsiteY17" fmla="*/ 86732 h 216829"/>
              <a:gd name="connsiteX18" fmla="*/ 1164683 w 2174488"/>
              <a:gd name="connsiteY18" fmla="*/ 68147 h 216829"/>
              <a:gd name="connsiteX19" fmla="*/ 1282390 w 2174488"/>
              <a:gd name="connsiteY19" fmla="*/ 80537 h 216829"/>
              <a:gd name="connsiteX20" fmla="*/ 1369122 w 2174488"/>
              <a:gd name="connsiteY20" fmla="*/ 111512 h 216829"/>
              <a:gd name="connsiteX21" fmla="*/ 1449659 w 2174488"/>
              <a:gd name="connsiteY21" fmla="*/ 136293 h 216829"/>
              <a:gd name="connsiteX22" fmla="*/ 1604537 w 2174488"/>
              <a:gd name="connsiteY22" fmla="*/ 167269 h 216829"/>
              <a:gd name="connsiteX23" fmla="*/ 1685073 w 2174488"/>
              <a:gd name="connsiteY23" fmla="*/ 179659 h 216829"/>
              <a:gd name="connsiteX24" fmla="*/ 1778000 w 2174488"/>
              <a:gd name="connsiteY24" fmla="*/ 185854 h 216829"/>
              <a:gd name="connsiteX25" fmla="*/ 1883317 w 2174488"/>
              <a:gd name="connsiteY25" fmla="*/ 179659 h 216829"/>
              <a:gd name="connsiteX26" fmla="*/ 1951463 w 2174488"/>
              <a:gd name="connsiteY26" fmla="*/ 154878 h 216829"/>
              <a:gd name="connsiteX27" fmla="*/ 2038195 w 2174488"/>
              <a:gd name="connsiteY27" fmla="*/ 130098 h 216829"/>
              <a:gd name="connsiteX28" fmla="*/ 2038195 w 2174488"/>
              <a:gd name="connsiteY28" fmla="*/ 130098 h 216829"/>
              <a:gd name="connsiteX29" fmla="*/ 2137317 w 2174488"/>
              <a:gd name="connsiteY29" fmla="*/ 80537 h 216829"/>
              <a:gd name="connsiteX30" fmla="*/ 2174488 w 2174488"/>
              <a:gd name="connsiteY30" fmla="*/ 37171 h 216829"/>
              <a:gd name="connsiteX31" fmla="*/ 2174488 w 2174488"/>
              <a:gd name="connsiteY31" fmla="*/ 37171 h 216829"/>
              <a:gd name="connsiteX0" fmla="*/ 60774 w 2174488"/>
              <a:gd name="connsiteY0" fmla="*/ 0 h 258051"/>
              <a:gd name="connsiteX1" fmla="*/ 24780 w 2174488"/>
              <a:gd name="connsiteY1" fmla="*/ 84588 h 258051"/>
              <a:gd name="connsiteX2" fmla="*/ 0 w 2174488"/>
              <a:gd name="connsiteY2" fmla="*/ 140344 h 258051"/>
              <a:gd name="connsiteX3" fmla="*/ 24780 w 2174488"/>
              <a:gd name="connsiteY3" fmla="*/ 196100 h 258051"/>
              <a:gd name="connsiteX4" fmla="*/ 86732 w 2174488"/>
              <a:gd name="connsiteY4" fmla="*/ 208491 h 258051"/>
              <a:gd name="connsiteX5" fmla="*/ 179659 w 2174488"/>
              <a:gd name="connsiteY5" fmla="*/ 189905 h 258051"/>
              <a:gd name="connsiteX6" fmla="*/ 297366 w 2174488"/>
              <a:gd name="connsiteY6" fmla="*/ 165125 h 258051"/>
              <a:gd name="connsiteX7" fmla="*/ 458439 w 2174488"/>
              <a:gd name="connsiteY7" fmla="*/ 127954 h 258051"/>
              <a:gd name="connsiteX8" fmla="*/ 563756 w 2174488"/>
              <a:gd name="connsiteY8" fmla="*/ 115564 h 258051"/>
              <a:gd name="connsiteX9" fmla="*/ 675268 w 2174488"/>
              <a:gd name="connsiteY9" fmla="*/ 109369 h 258051"/>
              <a:gd name="connsiteX10" fmla="*/ 762000 w 2174488"/>
              <a:gd name="connsiteY10" fmla="*/ 115564 h 258051"/>
              <a:gd name="connsiteX11" fmla="*/ 848732 w 2174488"/>
              <a:gd name="connsiteY11" fmla="*/ 146539 h 258051"/>
              <a:gd name="connsiteX12" fmla="*/ 873512 w 2174488"/>
              <a:gd name="connsiteY12" fmla="*/ 196100 h 258051"/>
              <a:gd name="connsiteX13" fmla="*/ 873512 w 2174488"/>
              <a:gd name="connsiteY13" fmla="*/ 196100 h 258051"/>
              <a:gd name="connsiteX14" fmla="*/ 879707 w 2174488"/>
              <a:gd name="connsiteY14" fmla="*/ 258051 h 258051"/>
              <a:gd name="connsiteX15" fmla="*/ 923073 w 2174488"/>
              <a:gd name="connsiteY15" fmla="*/ 214686 h 258051"/>
              <a:gd name="connsiteX16" fmla="*/ 985024 w 2174488"/>
              <a:gd name="connsiteY16" fmla="*/ 165125 h 258051"/>
              <a:gd name="connsiteX17" fmla="*/ 1053171 w 2174488"/>
              <a:gd name="connsiteY17" fmla="*/ 127954 h 258051"/>
              <a:gd name="connsiteX18" fmla="*/ 1164683 w 2174488"/>
              <a:gd name="connsiteY18" fmla="*/ 109369 h 258051"/>
              <a:gd name="connsiteX19" fmla="*/ 1282390 w 2174488"/>
              <a:gd name="connsiteY19" fmla="*/ 121759 h 258051"/>
              <a:gd name="connsiteX20" fmla="*/ 1369122 w 2174488"/>
              <a:gd name="connsiteY20" fmla="*/ 152734 h 258051"/>
              <a:gd name="connsiteX21" fmla="*/ 1449659 w 2174488"/>
              <a:gd name="connsiteY21" fmla="*/ 177515 h 258051"/>
              <a:gd name="connsiteX22" fmla="*/ 1604537 w 2174488"/>
              <a:gd name="connsiteY22" fmla="*/ 208491 h 258051"/>
              <a:gd name="connsiteX23" fmla="*/ 1685073 w 2174488"/>
              <a:gd name="connsiteY23" fmla="*/ 220881 h 258051"/>
              <a:gd name="connsiteX24" fmla="*/ 1778000 w 2174488"/>
              <a:gd name="connsiteY24" fmla="*/ 227076 h 258051"/>
              <a:gd name="connsiteX25" fmla="*/ 1883317 w 2174488"/>
              <a:gd name="connsiteY25" fmla="*/ 220881 h 258051"/>
              <a:gd name="connsiteX26" fmla="*/ 1951463 w 2174488"/>
              <a:gd name="connsiteY26" fmla="*/ 196100 h 258051"/>
              <a:gd name="connsiteX27" fmla="*/ 2038195 w 2174488"/>
              <a:gd name="connsiteY27" fmla="*/ 171320 h 258051"/>
              <a:gd name="connsiteX28" fmla="*/ 2038195 w 2174488"/>
              <a:gd name="connsiteY28" fmla="*/ 171320 h 258051"/>
              <a:gd name="connsiteX29" fmla="*/ 2137317 w 2174488"/>
              <a:gd name="connsiteY29" fmla="*/ 121759 h 258051"/>
              <a:gd name="connsiteX30" fmla="*/ 2174488 w 2174488"/>
              <a:gd name="connsiteY30" fmla="*/ 78393 h 258051"/>
              <a:gd name="connsiteX31" fmla="*/ 2174488 w 2174488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6407 w 2156115"/>
              <a:gd name="connsiteY3" fmla="*/ 196100 h 258051"/>
              <a:gd name="connsiteX4" fmla="*/ 68359 w 2156115"/>
              <a:gd name="connsiteY4" fmla="*/ 208491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68359 w 2156115"/>
              <a:gd name="connsiteY4" fmla="*/ 208491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65082 w 2178796"/>
              <a:gd name="connsiteY0" fmla="*/ 0 h 258051"/>
              <a:gd name="connsiteX1" fmla="*/ 29088 w 2178796"/>
              <a:gd name="connsiteY1" fmla="*/ 84588 h 258051"/>
              <a:gd name="connsiteX2" fmla="*/ 22681 w 2178796"/>
              <a:gd name="connsiteY2" fmla="*/ 144924 h 258051"/>
              <a:gd name="connsiteX3" fmla="*/ 47461 w 2178796"/>
              <a:gd name="connsiteY3" fmla="*/ 191523 h 258051"/>
              <a:gd name="connsiteX4" fmla="*/ 104820 w 2178796"/>
              <a:gd name="connsiteY4" fmla="*/ 190172 h 258051"/>
              <a:gd name="connsiteX5" fmla="*/ 183967 w 2178796"/>
              <a:gd name="connsiteY5" fmla="*/ 189905 h 258051"/>
              <a:gd name="connsiteX6" fmla="*/ 301674 w 2178796"/>
              <a:gd name="connsiteY6" fmla="*/ 165125 h 258051"/>
              <a:gd name="connsiteX7" fmla="*/ 462747 w 2178796"/>
              <a:gd name="connsiteY7" fmla="*/ 127954 h 258051"/>
              <a:gd name="connsiteX8" fmla="*/ 568064 w 2178796"/>
              <a:gd name="connsiteY8" fmla="*/ 115564 h 258051"/>
              <a:gd name="connsiteX9" fmla="*/ 679576 w 2178796"/>
              <a:gd name="connsiteY9" fmla="*/ 109369 h 258051"/>
              <a:gd name="connsiteX10" fmla="*/ 766308 w 2178796"/>
              <a:gd name="connsiteY10" fmla="*/ 115564 h 258051"/>
              <a:gd name="connsiteX11" fmla="*/ 853040 w 2178796"/>
              <a:gd name="connsiteY11" fmla="*/ 146539 h 258051"/>
              <a:gd name="connsiteX12" fmla="*/ 877820 w 2178796"/>
              <a:gd name="connsiteY12" fmla="*/ 196100 h 258051"/>
              <a:gd name="connsiteX13" fmla="*/ 877820 w 2178796"/>
              <a:gd name="connsiteY13" fmla="*/ 196100 h 258051"/>
              <a:gd name="connsiteX14" fmla="*/ 884015 w 2178796"/>
              <a:gd name="connsiteY14" fmla="*/ 258051 h 258051"/>
              <a:gd name="connsiteX15" fmla="*/ 927381 w 2178796"/>
              <a:gd name="connsiteY15" fmla="*/ 214686 h 258051"/>
              <a:gd name="connsiteX16" fmla="*/ 989332 w 2178796"/>
              <a:gd name="connsiteY16" fmla="*/ 165125 h 258051"/>
              <a:gd name="connsiteX17" fmla="*/ 1057479 w 2178796"/>
              <a:gd name="connsiteY17" fmla="*/ 127954 h 258051"/>
              <a:gd name="connsiteX18" fmla="*/ 1168991 w 2178796"/>
              <a:gd name="connsiteY18" fmla="*/ 109369 h 258051"/>
              <a:gd name="connsiteX19" fmla="*/ 1286698 w 2178796"/>
              <a:gd name="connsiteY19" fmla="*/ 121759 h 258051"/>
              <a:gd name="connsiteX20" fmla="*/ 1373430 w 2178796"/>
              <a:gd name="connsiteY20" fmla="*/ 152734 h 258051"/>
              <a:gd name="connsiteX21" fmla="*/ 1453967 w 2178796"/>
              <a:gd name="connsiteY21" fmla="*/ 177515 h 258051"/>
              <a:gd name="connsiteX22" fmla="*/ 1608845 w 2178796"/>
              <a:gd name="connsiteY22" fmla="*/ 208491 h 258051"/>
              <a:gd name="connsiteX23" fmla="*/ 1689381 w 2178796"/>
              <a:gd name="connsiteY23" fmla="*/ 220881 h 258051"/>
              <a:gd name="connsiteX24" fmla="*/ 1782308 w 2178796"/>
              <a:gd name="connsiteY24" fmla="*/ 227076 h 258051"/>
              <a:gd name="connsiteX25" fmla="*/ 1887625 w 2178796"/>
              <a:gd name="connsiteY25" fmla="*/ 220881 h 258051"/>
              <a:gd name="connsiteX26" fmla="*/ 1955771 w 2178796"/>
              <a:gd name="connsiteY26" fmla="*/ 196100 h 258051"/>
              <a:gd name="connsiteX27" fmla="*/ 2042503 w 2178796"/>
              <a:gd name="connsiteY27" fmla="*/ 171320 h 258051"/>
              <a:gd name="connsiteX28" fmla="*/ 2042503 w 2178796"/>
              <a:gd name="connsiteY28" fmla="*/ 171320 h 258051"/>
              <a:gd name="connsiteX29" fmla="*/ 2141625 w 2178796"/>
              <a:gd name="connsiteY29" fmla="*/ 121759 h 258051"/>
              <a:gd name="connsiteX30" fmla="*/ 2178796 w 2178796"/>
              <a:gd name="connsiteY30" fmla="*/ 78393 h 258051"/>
              <a:gd name="connsiteX31" fmla="*/ 2178796 w 2178796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82139 w 2156115"/>
              <a:gd name="connsiteY3" fmla="*/ 190172 h 258051"/>
              <a:gd name="connsiteX4" fmla="*/ 161286 w 2156115"/>
              <a:gd name="connsiteY4" fmla="*/ 189905 h 258051"/>
              <a:gd name="connsiteX5" fmla="*/ 278993 w 2156115"/>
              <a:gd name="connsiteY5" fmla="*/ 165125 h 258051"/>
              <a:gd name="connsiteX6" fmla="*/ 440066 w 2156115"/>
              <a:gd name="connsiteY6" fmla="*/ 127954 h 258051"/>
              <a:gd name="connsiteX7" fmla="*/ 545383 w 2156115"/>
              <a:gd name="connsiteY7" fmla="*/ 115564 h 258051"/>
              <a:gd name="connsiteX8" fmla="*/ 656895 w 2156115"/>
              <a:gd name="connsiteY8" fmla="*/ 109369 h 258051"/>
              <a:gd name="connsiteX9" fmla="*/ 743627 w 2156115"/>
              <a:gd name="connsiteY9" fmla="*/ 115564 h 258051"/>
              <a:gd name="connsiteX10" fmla="*/ 830359 w 2156115"/>
              <a:gd name="connsiteY10" fmla="*/ 146539 h 258051"/>
              <a:gd name="connsiteX11" fmla="*/ 855139 w 2156115"/>
              <a:gd name="connsiteY11" fmla="*/ 196100 h 258051"/>
              <a:gd name="connsiteX12" fmla="*/ 855139 w 2156115"/>
              <a:gd name="connsiteY12" fmla="*/ 196100 h 258051"/>
              <a:gd name="connsiteX13" fmla="*/ 861334 w 2156115"/>
              <a:gd name="connsiteY13" fmla="*/ 258051 h 258051"/>
              <a:gd name="connsiteX14" fmla="*/ 904700 w 2156115"/>
              <a:gd name="connsiteY14" fmla="*/ 214686 h 258051"/>
              <a:gd name="connsiteX15" fmla="*/ 966651 w 2156115"/>
              <a:gd name="connsiteY15" fmla="*/ 165125 h 258051"/>
              <a:gd name="connsiteX16" fmla="*/ 1034798 w 2156115"/>
              <a:gd name="connsiteY16" fmla="*/ 127954 h 258051"/>
              <a:gd name="connsiteX17" fmla="*/ 1146310 w 2156115"/>
              <a:gd name="connsiteY17" fmla="*/ 109369 h 258051"/>
              <a:gd name="connsiteX18" fmla="*/ 1264017 w 2156115"/>
              <a:gd name="connsiteY18" fmla="*/ 121759 h 258051"/>
              <a:gd name="connsiteX19" fmla="*/ 1350749 w 2156115"/>
              <a:gd name="connsiteY19" fmla="*/ 152734 h 258051"/>
              <a:gd name="connsiteX20" fmla="*/ 1431286 w 2156115"/>
              <a:gd name="connsiteY20" fmla="*/ 177515 h 258051"/>
              <a:gd name="connsiteX21" fmla="*/ 1586164 w 2156115"/>
              <a:gd name="connsiteY21" fmla="*/ 208491 h 258051"/>
              <a:gd name="connsiteX22" fmla="*/ 1666700 w 2156115"/>
              <a:gd name="connsiteY22" fmla="*/ 220881 h 258051"/>
              <a:gd name="connsiteX23" fmla="*/ 1759627 w 2156115"/>
              <a:gd name="connsiteY23" fmla="*/ 227076 h 258051"/>
              <a:gd name="connsiteX24" fmla="*/ 1864944 w 2156115"/>
              <a:gd name="connsiteY24" fmla="*/ 220881 h 258051"/>
              <a:gd name="connsiteX25" fmla="*/ 1933090 w 2156115"/>
              <a:gd name="connsiteY25" fmla="*/ 196100 h 258051"/>
              <a:gd name="connsiteX26" fmla="*/ 2019822 w 2156115"/>
              <a:gd name="connsiteY26" fmla="*/ 171320 h 258051"/>
              <a:gd name="connsiteX27" fmla="*/ 2019822 w 2156115"/>
              <a:gd name="connsiteY27" fmla="*/ 171320 h 258051"/>
              <a:gd name="connsiteX28" fmla="*/ 2118944 w 2156115"/>
              <a:gd name="connsiteY28" fmla="*/ 121759 h 258051"/>
              <a:gd name="connsiteX29" fmla="*/ 2156115 w 2156115"/>
              <a:gd name="connsiteY29" fmla="*/ 78393 h 258051"/>
              <a:gd name="connsiteX30" fmla="*/ 2156115 w 2156115"/>
              <a:gd name="connsiteY30" fmla="*/ 78393 h 258051"/>
              <a:gd name="connsiteX0" fmla="*/ 35994 w 2149708"/>
              <a:gd name="connsiteY0" fmla="*/ 0 h 258051"/>
              <a:gd name="connsiteX1" fmla="*/ 0 w 2149708"/>
              <a:gd name="connsiteY1" fmla="*/ 84588 h 258051"/>
              <a:gd name="connsiteX2" fmla="*/ 8061 w 2149708"/>
              <a:gd name="connsiteY2" fmla="*/ 144927 h 258051"/>
              <a:gd name="connsiteX3" fmla="*/ 75732 w 2149708"/>
              <a:gd name="connsiteY3" fmla="*/ 190172 h 258051"/>
              <a:gd name="connsiteX4" fmla="*/ 154879 w 2149708"/>
              <a:gd name="connsiteY4" fmla="*/ 189905 h 258051"/>
              <a:gd name="connsiteX5" fmla="*/ 272586 w 2149708"/>
              <a:gd name="connsiteY5" fmla="*/ 165125 h 258051"/>
              <a:gd name="connsiteX6" fmla="*/ 433659 w 2149708"/>
              <a:gd name="connsiteY6" fmla="*/ 127954 h 258051"/>
              <a:gd name="connsiteX7" fmla="*/ 538976 w 2149708"/>
              <a:gd name="connsiteY7" fmla="*/ 115564 h 258051"/>
              <a:gd name="connsiteX8" fmla="*/ 650488 w 2149708"/>
              <a:gd name="connsiteY8" fmla="*/ 109369 h 258051"/>
              <a:gd name="connsiteX9" fmla="*/ 737220 w 2149708"/>
              <a:gd name="connsiteY9" fmla="*/ 115564 h 258051"/>
              <a:gd name="connsiteX10" fmla="*/ 823952 w 2149708"/>
              <a:gd name="connsiteY10" fmla="*/ 146539 h 258051"/>
              <a:gd name="connsiteX11" fmla="*/ 848732 w 2149708"/>
              <a:gd name="connsiteY11" fmla="*/ 196100 h 258051"/>
              <a:gd name="connsiteX12" fmla="*/ 848732 w 2149708"/>
              <a:gd name="connsiteY12" fmla="*/ 196100 h 258051"/>
              <a:gd name="connsiteX13" fmla="*/ 854927 w 2149708"/>
              <a:gd name="connsiteY13" fmla="*/ 258051 h 258051"/>
              <a:gd name="connsiteX14" fmla="*/ 898293 w 2149708"/>
              <a:gd name="connsiteY14" fmla="*/ 214686 h 258051"/>
              <a:gd name="connsiteX15" fmla="*/ 960244 w 2149708"/>
              <a:gd name="connsiteY15" fmla="*/ 165125 h 258051"/>
              <a:gd name="connsiteX16" fmla="*/ 1028391 w 2149708"/>
              <a:gd name="connsiteY16" fmla="*/ 127954 h 258051"/>
              <a:gd name="connsiteX17" fmla="*/ 1139903 w 2149708"/>
              <a:gd name="connsiteY17" fmla="*/ 109369 h 258051"/>
              <a:gd name="connsiteX18" fmla="*/ 1257610 w 2149708"/>
              <a:gd name="connsiteY18" fmla="*/ 121759 h 258051"/>
              <a:gd name="connsiteX19" fmla="*/ 1344342 w 2149708"/>
              <a:gd name="connsiteY19" fmla="*/ 152734 h 258051"/>
              <a:gd name="connsiteX20" fmla="*/ 1424879 w 2149708"/>
              <a:gd name="connsiteY20" fmla="*/ 177515 h 258051"/>
              <a:gd name="connsiteX21" fmla="*/ 1579757 w 2149708"/>
              <a:gd name="connsiteY21" fmla="*/ 208491 h 258051"/>
              <a:gd name="connsiteX22" fmla="*/ 1660293 w 2149708"/>
              <a:gd name="connsiteY22" fmla="*/ 220881 h 258051"/>
              <a:gd name="connsiteX23" fmla="*/ 1753220 w 2149708"/>
              <a:gd name="connsiteY23" fmla="*/ 227076 h 258051"/>
              <a:gd name="connsiteX24" fmla="*/ 1858537 w 2149708"/>
              <a:gd name="connsiteY24" fmla="*/ 220881 h 258051"/>
              <a:gd name="connsiteX25" fmla="*/ 1926683 w 2149708"/>
              <a:gd name="connsiteY25" fmla="*/ 196100 h 258051"/>
              <a:gd name="connsiteX26" fmla="*/ 2013415 w 2149708"/>
              <a:gd name="connsiteY26" fmla="*/ 171320 h 258051"/>
              <a:gd name="connsiteX27" fmla="*/ 2013415 w 2149708"/>
              <a:gd name="connsiteY27" fmla="*/ 171320 h 258051"/>
              <a:gd name="connsiteX28" fmla="*/ 2112537 w 2149708"/>
              <a:gd name="connsiteY28" fmla="*/ 121759 h 258051"/>
              <a:gd name="connsiteX29" fmla="*/ 2149708 w 2149708"/>
              <a:gd name="connsiteY29" fmla="*/ 78393 h 258051"/>
              <a:gd name="connsiteX30" fmla="*/ 2149708 w 2149708"/>
              <a:gd name="connsiteY30" fmla="*/ 78393 h 258051"/>
              <a:gd name="connsiteX0" fmla="*/ 35994 w 2149708"/>
              <a:gd name="connsiteY0" fmla="*/ 0 h 258051"/>
              <a:gd name="connsiteX1" fmla="*/ 0 w 2149708"/>
              <a:gd name="connsiteY1" fmla="*/ 84588 h 258051"/>
              <a:gd name="connsiteX2" fmla="*/ 8061 w 2149708"/>
              <a:gd name="connsiteY2" fmla="*/ 144927 h 258051"/>
              <a:gd name="connsiteX3" fmla="*/ 75732 w 2149708"/>
              <a:gd name="connsiteY3" fmla="*/ 190172 h 258051"/>
              <a:gd name="connsiteX4" fmla="*/ 154879 w 2149708"/>
              <a:gd name="connsiteY4" fmla="*/ 189905 h 258051"/>
              <a:gd name="connsiteX5" fmla="*/ 272586 w 2149708"/>
              <a:gd name="connsiteY5" fmla="*/ 165125 h 258051"/>
              <a:gd name="connsiteX6" fmla="*/ 433659 w 2149708"/>
              <a:gd name="connsiteY6" fmla="*/ 127954 h 258051"/>
              <a:gd name="connsiteX7" fmla="*/ 538976 w 2149708"/>
              <a:gd name="connsiteY7" fmla="*/ 115564 h 258051"/>
              <a:gd name="connsiteX8" fmla="*/ 650488 w 2149708"/>
              <a:gd name="connsiteY8" fmla="*/ 109369 h 258051"/>
              <a:gd name="connsiteX9" fmla="*/ 737220 w 2149708"/>
              <a:gd name="connsiteY9" fmla="*/ 115564 h 258051"/>
              <a:gd name="connsiteX10" fmla="*/ 823952 w 2149708"/>
              <a:gd name="connsiteY10" fmla="*/ 146539 h 258051"/>
              <a:gd name="connsiteX11" fmla="*/ 848732 w 2149708"/>
              <a:gd name="connsiteY11" fmla="*/ 196100 h 258051"/>
              <a:gd name="connsiteX12" fmla="*/ 848732 w 2149708"/>
              <a:gd name="connsiteY12" fmla="*/ 196100 h 258051"/>
              <a:gd name="connsiteX13" fmla="*/ 854927 w 2149708"/>
              <a:gd name="connsiteY13" fmla="*/ 258051 h 258051"/>
              <a:gd name="connsiteX14" fmla="*/ 898293 w 2149708"/>
              <a:gd name="connsiteY14" fmla="*/ 214686 h 258051"/>
              <a:gd name="connsiteX15" fmla="*/ 960244 w 2149708"/>
              <a:gd name="connsiteY15" fmla="*/ 165125 h 258051"/>
              <a:gd name="connsiteX16" fmla="*/ 1028391 w 2149708"/>
              <a:gd name="connsiteY16" fmla="*/ 127954 h 258051"/>
              <a:gd name="connsiteX17" fmla="*/ 1139903 w 2149708"/>
              <a:gd name="connsiteY17" fmla="*/ 109369 h 258051"/>
              <a:gd name="connsiteX18" fmla="*/ 1257610 w 2149708"/>
              <a:gd name="connsiteY18" fmla="*/ 121759 h 258051"/>
              <a:gd name="connsiteX19" fmla="*/ 1344342 w 2149708"/>
              <a:gd name="connsiteY19" fmla="*/ 152734 h 258051"/>
              <a:gd name="connsiteX20" fmla="*/ 1424879 w 2149708"/>
              <a:gd name="connsiteY20" fmla="*/ 177515 h 258051"/>
              <a:gd name="connsiteX21" fmla="*/ 1579757 w 2149708"/>
              <a:gd name="connsiteY21" fmla="*/ 208491 h 258051"/>
              <a:gd name="connsiteX22" fmla="*/ 1660293 w 2149708"/>
              <a:gd name="connsiteY22" fmla="*/ 220881 h 258051"/>
              <a:gd name="connsiteX23" fmla="*/ 1753220 w 2149708"/>
              <a:gd name="connsiteY23" fmla="*/ 227076 h 258051"/>
              <a:gd name="connsiteX24" fmla="*/ 1858537 w 2149708"/>
              <a:gd name="connsiteY24" fmla="*/ 220881 h 258051"/>
              <a:gd name="connsiteX25" fmla="*/ 1926683 w 2149708"/>
              <a:gd name="connsiteY25" fmla="*/ 196100 h 258051"/>
              <a:gd name="connsiteX26" fmla="*/ 2013415 w 2149708"/>
              <a:gd name="connsiteY26" fmla="*/ 171320 h 258051"/>
              <a:gd name="connsiteX27" fmla="*/ 2013415 w 2149708"/>
              <a:gd name="connsiteY27" fmla="*/ 171320 h 258051"/>
              <a:gd name="connsiteX28" fmla="*/ 2112537 w 2149708"/>
              <a:gd name="connsiteY28" fmla="*/ 121759 h 258051"/>
              <a:gd name="connsiteX29" fmla="*/ 2149708 w 2149708"/>
              <a:gd name="connsiteY29" fmla="*/ 78393 h 258051"/>
              <a:gd name="connsiteX30" fmla="*/ 2149708 w 2149708"/>
              <a:gd name="connsiteY30" fmla="*/ 78393 h 258051"/>
              <a:gd name="connsiteX0" fmla="*/ 36032 w 2149746"/>
              <a:gd name="connsiteY0" fmla="*/ 0 h 258051"/>
              <a:gd name="connsiteX1" fmla="*/ 38 w 2149746"/>
              <a:gd name="connsiteY1" fmla="*/ 84588 h 258051"/>
              <a:gd name="connsiteX2" fmla="*/ 8099 w 2149746"/>
              <a:gd name="connsiteY2" fmla="*/ 144927 h 258051"/>
              <a:gd name="connsiteX3" fmla="*/ 75770 w 2149746"/>
              <a:gd name="connsiteY3" fmla="*/ 190172 h 258051"/>
              <a:gd name="connsiteX4" fmla="*/ 154917 w 2149746"/>
              <a:gd name="connsiteY4" fmla="*/ 189905 h 258051"/>
              <a:gd name="connsiteX5" fmla="*/ 272624 w 2149746"/>
              <a:gd name="connsiteY5" fmla="*/ 165125 h 258051"/>
              <a:gd name="connsiteX6" fmla="*/ 433697 w 2149746"/>
              <a:gd name="connsiteY6" fmla="*/ 127954 h 258051"/>
              <a:gd name="connsiteX7" fmla="*/ 539014 w 2149746"/>
              <a:gd name="connsiteY7" fmla="*/ 115564 h 258051"/>
              <a:gd name="connsiteX8" fmla="*/ 650526 w 2149746"/>
              <a:gd name="connsiteY8" fmla="*/ 109369 h 258051"/>
              <a:gd name="connsiteX9" fmla="*/ 737258 w 2149746"/>
              <a:gd name="connsiteY9" fmla="*/ 115564 h 258051"/>
              <a:gd name="connsiteX10" fmla="*/ 823990 w 2149746"/>
              <a:gd name="connsiteY10" fmla="*/ 146539 h 258051"/>
              <a:gd name="connsiteX11" fmla="*/ 848770 w 2149746"/>
              <a:gd name="connsiteY11" fmla="*/ 196100 h 258051"/>
              <a:gd name="connsiteX12" fmla="*/ 848770 w 2149746"/>
              <a:gd name="connsiteY12" fmla="*/ 196100 h 258051"/>
              <a:gd name="connsiteX13" fmla="*/ 854965 w 2149746"/>
              <a:gd name="connsiteY13" fmla="*/ 258051 h 258051"/>
              <a:gd name="connsiteX14" fmla="*/ 898331 w 2149746"/>
              <a:gd name="connsiteY14" fmla="*/ 214686 h 258051"/>
              <a:gd name="connsiteX15" fmla="*/ 960282 w 2149746"/>
              <a:gd name="connsiteY15" fmla="*/ 165125 h 258051"/>
              <a:gd name="connsiteX16" fmla="*/ 1028429 w 2149746"/>
              <a:gd name="connsiteY16" fmla="*/ 127954 h 258051"/>
              <a:gd name="connsiteX17" fmla="*/ 1139941 w 2149746"/>
              <a:gd name="connsiteY17" fmla="*/ 109369 h 258051"/>
              <a:gd name="connsiteX18" fmla="*/ 1257648 w 2149746"/>
              <a:gd name="connsiteY18" fmla="*/ 121759 h 258051"/>
              <a:gd name="connsiteX19" fmla="*/ 1344380 w 2149746"/>
              <a:gd name="connsiteY19" fmla="*/ 152734 h 258051"/>
              <a:gd name="connsiteX20" fmla="*/ 1424917 w 2149746"/>
              <a:gd name="connsiteY20" fmla="*/ 177515 h 258051"/>
              <a:gd name="connsiteX21" fmla="*/ 1579795 w 2149746"/>
              <a:gd name="connsiteY21" fmla="*/ 208491 h 258051"/>
              <a:gd name="connsiteX22" fmla="*/ 1660331 w 2149746"/>
              <a:gd name="connsiteY22" fmla="*/ 220881 h 258051"/>
              <a:gd name="connsiteX23" fmla="*/ 1753258 w 2149746"/>
              <a:gd name="connsiteY23" fmla="*/ 227076 h 258051"/>
              <a:gd name="connsiteX24" fmla="*/ 1858575 w 2149746"/>
              <a:gd name="connsiteY24" fmla="*/ 220881 h 258051"/>
              <a:gd name="connsiteX25" fmla="*/ 1926721 w 2149746"/>
              <a:gd name="connsiteY25" fmla="*/ 196100 h 258051"/>
              <a:gd name="connsiteX26" fmla="*/ 2013453 w 2149746"/>
              <a:gd name="connsiteY26" fmla="*/ 171320 h 258051"/>
              <a:gd name="connsiteX27" fmla="*/ 2013453 w 2149746"/>
              <a:gd name="connsiteY27" fmla="*/ 171320 h 258051"/>
              <a:gd name="connsiteX28" fmla="*/ 2112575 w 2149746"/>
              <a:gd name="connsiteY28" fmla="*/ 121759 h 258051"/>
              <a:gd name="connsiteX29" fmla="*/ 2149746 w 2149746"/>
              <a:gd name="connsiteY29" fmla="*/ 78393 h 258051"/>
              <a:gd name="connsiteX30" fmla="*/ 2149746 w 2149746"/>
              <a:gd name="connsiteY30" fmla="*/ 78393 h 258051"/>
              <a:gd name="connsiteX0" fmla="*/ 29973 w 2143687"/>
              <a:gd name="connsiteY0" fmla="*/ 0 h 258051"/>
              <a:gd name="connsiteX1" fmla="*/ 44221 w 2143687"/>
              <a:gd name="connsiteY1" fmla="*/ 90620 h 258051"/>
              <a:gd name="connsiteX2" fmla="*/ 2040 w 2143687"/>
              <a:gd name="connsiteY2" fmla="*/ 144927 h 258051"/>
              <a:gd name="connsiteX3" fmla="*/ 69711 w 2143687"/>
              <a:gd name="connsiteY3" fmla="*/ 190172 h 258051"/>
              <a:gd name="connsiteX4" fmla="*/ 148858 w 2143687"/>
              <a:gd name="connsiteY4" fmla="*/ 189905 h 258051"/>
              <a:gd name="connsiteX5" fmla="*/ 266565 w 2143687"/>
              <a:gd name="connsiteY5" fmla="*/ 165125 h 258051"/>
              <a:gd name="connsiteX6" fmla="*/ 427638 w 2143687"/>
              <a:gd name="connsiteY6" fmla="*/ 127954 h 258051"/>
              <a:gd name="connsiteX7" fmla="*/ 532955 w 2143687"/>
              <a:gd name="connsiteY7" fmla="*/ 115564 h 258051"/>
              <a:gd name="connsiteX8" fmla="*/ 644467 w 2143687"/>
              <a:gd name="connsiteY8" fmla="*/ 109369 h 258051"/>
              <a:gd name="connsiteX9" fmla="*/ 731199 w 2143687"/>
              <a:gd name="connsiteY9" fmla="*/ 115564 h 258051"/>
              <a:gd name="connsiteX10" fmla="*/ 817931 w 2143687"/>
              <a:gd name="connsiteY10" fmla="*/ 146539 h 258051"/>
              <a:gd name="connsiteX11" fmla="*/ 842711 w 2143687"/>
              <a:gd name="connsiteY11" fmla="*/ 196100 h 258051"/>
              <a:gd name="connsiteX12" fmla="*/ 842711 w 2143687"/>
              <a:gd name="connsiteY12" fmla="*/ 196100 h 258051"/>
              <a:gd name="connsiteX13" fmla="*/ 848906 w 2143687"/>
              <a:gd name="connsiteY13" fmla="*/ 258051 h 258051"/>
              <a:gd name="connsiteX14" fmla="*/ 892272 w 2143687"/>
              <a:gd name="connsiteY14" fmla="*/ 214686 h 258051"/>
              <a:gd name="connsiteX15" fmla="*/ 954223 w 2143687"/>
              <a:gd name="connsiteY15" fmla="*/ 165125 h 258051"/>
              <a:gd name="connsiteX16" fmla="*/ 1022370 w 2143687"/>
              <a:gd name="connsiteY16" fmla="*/ 127954 h 258051"/>
              <a:gd name="connsiteX17" fmla="*/ 1133882 w 2143687"/>
              <a:gd name="connsiteY17" fmla="*/ 109369 h 258051"/>
              <a:gd name="connsiteX18" fmla="*/ 1251589 w 2143687"/>
              <a:gd name="connsiteY18" fmla="*/ 121759 h 258051"/>
              <a:gd name="connsiteX19" fmla="*/ 1338321 w 2143687"/>
              <a:gd name="connsiteY19" fmla="*/ 152734 h 258051"/>
              <a:gd name="connsiteX20" fmla="*/ 1418858 w 2143687"/>
              <a:gd name="connsiteY20" fmla="*/ 177515 h 258051"/>
              <a:gd name="connsiteX21" fmla="*/ 1573736 w 2143687"/>
              <a:gd name="connsiteY21" fmla="*/ 208491 h 258051"/>
              <a:gd name="connsiteX22" fmla="*/ 1654272 w 2143687"/>
              <a:gd name="connsiteY22" fmla="*/ 220881 h 258051"/>
              <a:gd name="connsiteX23" fmla="*/ 1747199 w 2143687"/>
              <a:gd name="connsiteY23" fmla="*/ 227076 h 258051"/>
              <a:gd name="connsiteX24" fmla="*/ 1852516 w 2143687"/>
              <a:gd name="connsiteY24" fmla="*/ 220881 h 258051"/>
              <a:gd name="connsiteX25" fmla="*/ 1920662 w 2143687"/>
              <a:gd name="connsiteY25" fmla="*/ 196100 h 258051"/>
              <a:gd name="connsiteX26" fmla="*/ 2007394 w 2143687"/>
              <a:gd name="connsiteY26" fmla="*/ 171320 h 258051"/>
              <a:gd name="connsiteX27" fmla="*/ 2007394 w 2143687"/>
              <a:gd name="connsiteY27" fmla="*/ 171320 h 258051"/>
              <a:gd name="connsiteX28" fmla="*/ 2106516 w 2143687"/>
              <a:gd name="connsiteY28" fmla="*/ 121759 h 258051"/>
              <a:gd name="connsiteX29" fmla="*/ 2143687 w 2143687"/>
              <a:gd name="connsiteY29" fmla="*/ 78393 h 258051"/>
              <a:gd name="connsiteX30" fmla="*/ 2143687 w 2143687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42099 w 2116075"/>
              <a:gd name="connsiteY3" fmla="*/ 190172 h 258051"/>
              <a:gd name="connsiteX4" fmla="*/ 121246 w 2116075"/>
              <a:gd name="connsiteY4" fmla="*/ 189905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121246 w 2116075"/>
              <a:gd name="connsiteY4" fmla="*/ 189905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171488 w 2116075"/>
              <a:gd name="connsiteY4" fmla="*/ 165779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238953 w 2116075"/>
              <a:gd name="connsiteY4" fmla="*/ 165125 h 258051"/>
              <a:gd name="connsiteX5" fmla="*/ 400026 w 2116075"/>
              <a:gd name="connsiteY5" fmla="*/ 127954 h 258051"/>
              <a:gd name="connsiteX6" fmla="*/ 505343 w 2116075"/>
              <a:gd name="connsiteY6" fmla="*/ 115564 h 258051"/>
              <a:gd name="connsiteX7" fmla="*/ 616855 w 2116075"/>
              <a:gd name="connsiteY7" fmla="*/ 109369 h 258051"/>
              <a:gd name="connsiteX8" fmla="*/ 703587 w 2116075"/>
              <a:gd name="connsiteY8" fmla="*/ 115564 h 258051"/>
              <a:gd name="connsiteX9" fmla="*/ 790319 w 2116075"/>
              <a:gd name="connsiteY9" fmla="*/ 146539 h 258051"/>
              <a:gd name="connsiteX10" fmla="*/ 815099 w 2116075"/>
              <a:gd name="connsiteY10" fmla="*/ 196100 h 258051"/>
              <a:gd name="connsiteX11" fmla="*/ 815099 w 2116075"/>
              <a:gd name="connsiteY11" fmla="*/ 196100 h 258051"/>
              <a:gd name="connsiteX12" fmla="*/ 821294 w 2116075"/>
              <a:gd name="connsiteY12" fmla="*/ 258051 h 258051"/>
              <a:gd name="connsiteX13" fmla="*/ 864660 w 2116075"/>
              <a:gd name="connsiteY13" fmla="*/ 214686 h 258051"/>
              <a:gd name="connsiteX14" fmla="*/ 926611 w 2116075"/>
              <a:gd name="connsiteY14" fmla="*/ 165125 h 258051"/>
              <a:gd name="connsiteX15" fmla="*/ 994758 w 2116075"/>
              <a:gd name="connsiteY15" fmla="*/ 127954 h 258051"/>
              <a:gd name="connsiteX16" fmla="*/ 1106270 w 2116075"/>
              <a:gd name="connsiteY16" fmla="*/ 109369 h 258051"/>
              <a:gd name="connsiteX17" fmla="*/ 1223977 w 2116075"/>
              <a:gd name="connsiteY17" fmla="*/ 121759 h 258051"/>
              <a:gd name="connsiteX18" fmla="*/ 1310709 w 2116075"/>
              <a:gd name="connsiteY18" fmla="*/ 152734 h 258051"/>
              <a:gd name="connsiteX19" fmla="*/ 1391246 w 2116075"/>
              <a:gd name="connsiteY19" fmla="*/ 177515 h 258051"/>
              <a:gd name="connsiteX20" fmla="*/ 1546124 w 2116075"/>
              <a:gd name="connsiteY20" fmla="*/ 208491 h 258051"/>
              <a:gd name="connsiteX21" fmla="*/ 1626660 w 2116075"/>
              <a:gd name="connsiteY21" fmla="*/ 220881 h 258051"/>
              <a:gd name="connsiteX22" fmla="*/ 1719587 w 2116075"/>
              <a:gd name="connsiteY22" fmla="*/ 227076 h 258051"/>
              <a:gd name="connsiteX23" fmla="*/ 1824904 w 2116075"/>
              <a:gd name="connsiteY23" fmla="*/ 220881 h 258051"/>
              <a:gd name="connsiteX24" fmla="*/ 1893050 w 2116075"/>
              <a:gd name="connsiteY24" fmla="*/ 196100 h 258051"/>
              <a:gd name="connsiteX25" fmla="*/ 1979782 w 2116075"/>
              <a:gd name="connsiteY25" fmla="*/ 171320 h 258051"/>
              <a:gd name="connsiteX26" fmla="*/ 1979782 w 2116075"/>
              <a:gd name="connsiteY26" fmla="*/ 171320 h 258051"/>
              <a:gd name="connsiteX27" fmla="*/ 2078904 w 2116075"/>
              <a:gd name="connsiteY27" fmla="*/ 121759 h 258051"/>
              <a:gd name="connsiteX28" fmla="*/ 2116075 w 2116075"/>
              <a:gd name="connsiteY28" fmla="*/ 78393 h 258051"/>
              <a:gd name="connsiteX29" fmla="*/ 2116075 w 2116075"/>
              <a:gd name="connsiteY29" fmla="*/ 78393 h 258051"/>
              <a:gd name="connsiteX0" fmla="*/ 21640 w 2099466"/>
              <a:gd name="connsiteY0" fmla="*/ 0 h 252017"/>
              <a:gd name="connsiteX1" fmla="*/ 0 w 2099466"/>
              <a:gd name="connsiteY1" fmla="*/ 84586 h 252017"/>
              <a:gd name="connsiteX2" fmla="*/ 43950 w 2099466"/>
              <a:gd name="connsiteY2" fmla="*/ 138895 h 252017"/>
              <a:gd name="connsiteX3" fmla="*/ 111621 w 2099466"/>
              <a:gd name="connsiteY3" fmla="*/ 153980 h 252017"/>
              <a:gd name="connsiteX4" fmla="*/ 222344 w 2099466"/>
              <a:gd name="connsiteY4" fmla="*/ 159091 h 252017"/>
              <a:gd name="connsiteX5" fmla="*/ 383417 w 2099466"/>
              <a:gd name="connsiteY5" fmla="*/ 121920 h 252017"/>
              <a:gd name="connsiteX6" fmla="*/ 488734 w 2099466"/>
              <a:gd name="connsiteY6" fmla="*/ 109530 h 252017"/>
              <a:gd name="connsiteX7" fmla="*/ 600246 w 2099466"/>
              <a:gd name="connsiteY7" fmla="*/ 103335 h 252017"/>
              <a:gd name="connsiteX8" fmla="*/ 686978 w 2099466"/>
              <a:gd name="connsiteY8" fmla="*/ 109530 h 252017"/>
              <a:gd name="connsiteX9" fmla="*/ 773710 w 2099466"/>
              <a:gd name="connsiteY9" fmla="*/ 140505 h 252017"/>
              <a:gd name="connsiteX10" fmla="*/ 798490 w 2099466"/>
              <a:gd name="connsiteY10" fmla="*/ 190066 h 252017"/>
              <a:gd name="connsiteX11" fmla="*/ 798490 w 2099466"/>
              <a:gd name="connsiteY11" fmla="*/ 190066 h 252017"/>
              <a:gd name="connsiteX12" fmla="*/ 804685 w 2099466"/>
              <a:gd name="connsiteY12" fmla="*/ 252017 h 252017"/>
              <a:gd name="connsiteX13" fmla="*/ 848051 w 2099466"/>
              <a:gd name="connsiteY13" fmla="*/ 208652 h 252017"/>
              <a:gd name="connsiteX14" fmla="*/ 910002 w 2099466"/>
              <a:gd name="connsiteY14" fmla="*/ 159091 h 252017"/>
              <a:gd name="connsiteX15" fmla="*/ 978149 w 2099466"/>
              <a:gd name="connsiteY15" fmla="*/ 121920 h 252017"/>
              <a:gd name="connsiteX16" fmla="*/ 1089661 w 2099466"/>
              <a:gd name="connsiteY16" fmla="*/ 103335 h 252017"/>
              <a:gd name="connsiteX17" fmla="*/ 1207368 w 2099466"/>
              <a:gd name="connsiteY17" fmla="*/ 115725 h 252017"/>
              <a:gd name="connsiteX18" fmla="*/ 1294100 w 2099466"/>
              <a:gd name="connsiteY18" fmla="*/ 146700 h 252017"/>
              <a:gd name="connsiteX19" fmla="*/ 1374637 w 2099466"/>
              <a:gd name="connsiteY19" fmla="*/ 171481 h 252017"/>
              <a:gd name="connsiteX20" fmla="*/ 1529515 w 2099466"/>
              <a:gd name="connsiteY20" fmla="*/ 202457 h 252017"/>
              <a:gd name="connsiteX21" fmla="*/ 1610051 w 2099466"/>
              <a:gd name="connsiteY21" fmla="*/ 214847 h 252017"/>
              <a:gd name="connsiteX22" fmla="*/ 1702978 w 2099466"/>
              <a:gd name="connsiteY22" fmla="*/ 221042 h 252017"/>
              <a:gd name="connsiteX23" fmla="*/ 1808295 w 2099466"/>
              <a:gd name="connsiteY23" fmla="*/ 214847 h 252017"/>
              <a:gd name="connsiteX24" fmla="*/ 1876441 w 2099466"/>
              <a:gd name="connsiteY24" fmla="*/ 190066 h 252017"/>
              <a:gd name="connsiteX25" fmla="*/ 1963173 w 2099466"/>
              <a:gd name="connsiteY25" fmla="*/ 165286 h 252017"/>
              <a:gd name="connsiteX26" fmla="*/ 1963173 w 2099466"/>
              <a:gd name="connsiteY26" fmla="*/ 165286 h 252017"/>
              <a:gd name="connsiteX27" fmla="*/ 2062295 w 2099466"/>
              <a:gd name="connsiteY27" fmla="*/ 115725 h 252017"/>
              <a:gd name="connsiteX28" fmla="*/ 2099466 w 2099466"/>
              <a:gd name="connsiteY28" fmla="*/ 72359 h 252017"/>
              <a:gd name="connsiteX29" fmla="*/ 2099466 w 209946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25120 w 2080636"/>
              <a:gd name="connsiteY2" fmla="*/ 138895 h 252017"/>
              <a:gd name="connsiteX3" fmla="*/ 92791 w 2080636"/>
              <a:gd name="connsiteY3" fmla="*/ 153980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92791 w 2080636"/>
              <a:gd name="connsiteY3" fmla="*/ 153980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128678 w 2080636"/>
              <a:gd name="connsiteY3" fmla="*/ 129854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128678 w 2080636"/>
              <a:gd name="connsiteY3" fmla="*/ 129854 h 252017"/>
              <a:gd name="connsiteX4" fmla="*/ 253756 w 2080636"/>
              <a:gd name="connsiteY4" fmla="*/ 134965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962066 w 2140074"/>
              <a:gd name="connsiteY15" fmla="*/ 124006 h 254103"/>
              <a:gd name="connsiteX16" fmla="*/ 1073578 w 2140074"/>
              <a:gd name="connsiteY16" fmla="*/ 105421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962066 w 2140074"/>
              <a:gd name="connsiteY15" fmla="*/ 124006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1200533 w 2140074"/>
              <a:gd name="connsiteY14" fmla="*/ 15538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1159253 w 2140074"/>
              <a:gd name="connsiteY13" fmla="*/ 193366 h 254103"/>
              <a:gd name="connsiteX14" fmla="*/ 1200533 w 2140074"/>
              <a:gd name="connsiteY14" fmla="*/ 15538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782407 w 2140074"/>
              <a:gd name="connsiteY10" fmla="*/ 192152 h 251209"/>
              <a:gd name="connsiteX11" fmla="*/ 782407 w 2140074"/>
              <a:gd name="connsiteY11" fmla="*/ 192152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782407 w 2140074"/>
              <a:gd name="connsiteY10" fmla="*/ 192152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9948 w 2140074"/>
              <a:gd name="connsiteY4" fmla="*/ 15732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62430 w 2140074"/>
              <a:gd name="connsiteY3" fmla="*/ 149314 h 251209"/>
              <a:gd name="connsiteX4" fmla="*/ 259948 w 2140074"/>
              <a:gd name="connsiteY4" fmla="*/ 15732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33309 w 2140074"/>
              <a:gd name="connsiteY24" fmla="*/ 141315 h 251209"/>
              <a:gd name="connsiteX25" fmla="*/ 1950535 w 2140074"/>
              <a:gd name="connsiteY25" fmla="*/ 138420 h 251209"/>
              <a:gd name="connsiteX26" fmla="*/ 2032431 w 2140074"/>
              <a:gd name="connsiteY26" fmla="*/ 100440 h 251209"/>
              <a:gd name="connsiteX27" fmla="*/ 2083383 w 2140074"/>
              <a:gd name="connsiteY27" fmla="*/ 59970 h 251209"/>
              <a:gd name="connsiteX28" fmla="*/ 2140074 w 2140074"/>
              <a:gd name="connsiteY28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50535 w 2140074"/>
              <a:gd name="connsiteY24" fmla="*/ 138420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45623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32220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3329 w 2140074"/>
              <a:gd name="connsiteY19" fmla="*/ 113838 h 251209"/>
              <a:gd name="connsiteX20" fmla="*/ 1642199 w 2140074"/>
              <a:gd name="connsiteY20" fmla="*/ 132220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38647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48168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48168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73077 w 2140074"/>
              <a:gd name="connsiteY24" fmla="*/ 10044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89028 w 2140074"/>
              <a:gd name="connsiteY21" fmla="*/ 148530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24791 w 2140074"/>
              <a:gd name="connsiteY19" fmla="*/ 146885 h 251209"/>
              <a:gd name="connsiteX20" fmla="*/ 1789028 w 2140074"/>
              <a:gd name="connsiteY20" fmla="*/ 148530 h 251209"/>
              <a:gd name="connsiteX21" fmla="*/ 1881028 w 2140074"/>
              <a:gd name="connsiteY21" fmla="*/ 149373 h 251209"/>
              <a:gd name="connsiteX22" fmla="*/ 1998064 w 2140074"/>
              <a:gd name="connsiteY22" fmla="*/ 148171 h 251209"/>
              <a:gd name="connsiteX23" fmla="*/ 2087857 w 2140074"/>
              <a:gd name="connsiteY23" fmla="*/ 115972 h 251209"/>
              <a:gd name="connsiteX24" fmla="*/ 2127723 w 2140074"/>
              <a:gd name="connsiteY24" fmla="*/ 69291 h 251209"/>
              <a:gd name="connsiteX25" fmla="*/ 2140074 w 2140074"/>
              <a:gd name="connsiteY25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159887 w 2140074"/>
              <a:gd name="connsiteY14" fmla="*/ 155389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33387 w 2140074"/>
              <a:gd name="connsiteY13" fmla="*/ 193368 h 251209"/>
              <a:gd name="connsiteX14" fmla="*/ 1159887 w 2140074"/>
              <a:gd name="connsiteY14" fmla="*/ 155389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54570 w 2140074"/>
              <a:gd name="connsiteY10" fmla="*/ 171886 h 254316"/>
              <a:gd name="connsiteX11" fmla="*/ 1085576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54570 w 2140074"/>
              <a:gd name="connsiteY10" fmla="*/ 171886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75893 w 2140074"/>
              <a:gd name="connsiteY21" fmla="*/ 138854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73637 w 2140074"/>
              <a:gd name="connsiteY20" fmla="*/ 136951 h 254316"/>
              <a:gd name="connsiteX21" fmla="*/ 1975893 w 2140074"/>
              <a:gd name="connsiteY21" fmla="*/ 138854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866662 w 2140074"/>
              <a:gd name="connsiteY6" fmla="*/ 102528 h 254316"/>
              <a:gd name="connsiteX7" fmla="*/ 930223 w 2140074"/>
              <a:gd name="connsiteY7" fmla="*/ 117619 h 254316"/>
              <a:gd name="connsiteX8" fmla="*/ 971668 w 2140074"/>
              <a:gd name="connsiteY8" fmla="*/ 139697 h 254316"/>
              <a:gd name="connsiteX9" fmla="*/ 1021314 w 2140074"/>
              <a:gd name="connsiteY9" fmla="*/ 168781 h 254316"/>
              <a:gd name="connsiteX10" fmla="*/ 1056015 w 2140074"/>
              <a:gd name="connsiteY10" fmla="*/ 203736 h 254316"/>
              <a:gd name="connsiteX11" fmla="*/ 1100857 w 2140074"/>
              <a:gd name="connsiteY11" fmla="*/ 254316 h 254316"/>
              <a:gd name="connsiteX12" fmla="*/ 1133387 w 2140074"/>
              <a:gd name="connsiteY12" fmla="*/ 193368 h 254316"/>
              <a:gd name="connsiteX13" fmla="*/ 1159887 w 2140074"/>
              <a:gd name="connsiteY13" fmla="*/ 155389 h 254316"/>
              <a:gd name="connsiteX14" fmla="*/ 1196528 w 2140074"/>
              <a:gd name="connsiteY14" fmla="*/ 121114 h 254316"/>
              <a:gd name="connsiteX15" fmla="*/ 1356885 w 2140074"/>
              <a:gd name="connsiteY15" fmla="*/ 86958 h 254316"/>
              <a:gd name="connsiteX16" fmla="*/ 1520624 w 2140074"/>
              <a:gd name="connsiteY16" fmla="*/ 101577 h 254316"/>
              <a:gd name="connsiteX17" fmla="*/ 1642199 w 2140074"/>
              <a:gd name="connsiteY17" fmla="*/ 132220 h 254316"/>
              <a:gd name="connsiteX18" fmla="*/ 1789028 w 2140074"/>
              <a:gd name="connsiteY18" fmla="*/ 148530 h 254316"/>
              <a:gd name="connsiteX19" fmla="*/ 1975893 w 2140074"/>
              <a:gd name="connsiteY19" fmla="*/ 138854 h 254316"/>
              <a:gd name="connsiteX20" fmla="*/ 2065686 w 2140074"/>
              <a:gd name="connsiteY20" fmla="*/ 112867 h 254316"/>
              <a:gd name="connsiteX21" fmla="*/ 2127723 w 2140074"/>
              <a:gd name="connsiteY21" fmla="*/ 69291 h 254316"/>
              <a:gd name="connsiteX22" fmla="*/ 2140074 w 2140074"/>
              <a:gd name="connsiteY22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866662 w 2140074"/>
              <a:gd name="connsiteY5" fmla="*/ 102528 h 254316"/>
              <a:gd name="connsiteX6" fmla="*/ 930223 w 2140074"/>
              <a:gd name="connsiteY6" fmla="*/ 117619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930223 w 2140074"/>
              <a:gd name="connsiteY6" fmla="*/ 117619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604065 w 2140074"/>
              <a:gd name="connsiteY8" fmla="*/ 173543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604065 w 2140074"/>
              <a:gd name="connsiteY8" fmla="*/ 173543 h 254316"/>
              <a:gd name="connsiteX9" fmla="*/ 652910 w 2140074"/>
              <a:gd name="connsiteY9" fmla="*/ 213260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1133387 w 2140074"/>
              <a:gd name="connsiteY11" fmla="*/ 193368 h 249553"/>
              <a:gd name="connsiteX12" fmla="*/ 1159887 w 2140074"/>
              <a:gd name="connsiteY12" fmla="*/ 155389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1159887 w 2140074"/>
              <a:gd name="connsiteY12" fmla="*/ 155389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435269 w 2140074"/>
              <a:gd name="connsiteY4" fmla="*/ 102528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53568 w 2140074"/>
              <a:gd name="connsiteY7" fmla="*/ 164021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96850 w 2140074"/>
              <a:gd name="connsiteY6" fmla="*/ 130175 h 249553"/>
              <a:gd name="connsiteX7" fmla="*/ 653568 w 2140074"/>
              <a:gd name="connsiteY7" fmla="*/ 164021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96850 w 2140074"/>
              <a:gd name="connsiteY6" fmla="*/ 130175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513059 w 2140074"/>
              <a:gd name="connsiteY4" fmla="*/ 88246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513059 w 2140074"/>
              <a:gd name="connsiteY4" fmla="*/ 88246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97879 w 2140074"/>
              <a:gd name="connsiteY4" fmla="*/ 115039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35033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35033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751496 w 2140074"/>
              <a:gd name="connsiteY11" fmla="*/ 212418 h 244795"/>
              <a:gd name="connsiteX12" fmla="*/ 785068 w 2140074"/>
              <a:gd name="connsiteY12" fmla="*/ 164915 h 244795"/>
              <a:gd name="connsiteX13" fmla="*/ 828782 w 2140074"/>
              <a:gd name="connsiteY13" fmla="*/ 125878 h 244795"/>
              <a:gd name="connsiteX14" fmla="*/ 974995 w 2140074"/>
              <a:gd name="connsiteY14" fmla="*/ 82198 h 244795"/>
              <a:gd name="connsiteX15" fmla="*/ 1258958 w 2140074"/>
              <a:gd name="connsiteY15" fmla="*/ 87293 h 244795"/>
              <a:gd name="connsiteX16" fmla="*/ 1642199 w 2140074"/>
              <a:gd name="connsiteY16" fmla="*/ 132220 h 244795"/>
              <a:gd name="connsiteX17" fmla="*/ 1789028 w 2140074"/>
              <a:gd name="connsiteY17" fmla="*/ 148530 h 244795"/>
              <a:gd name="connsiteX18" fmla="*/ 1975893 w 2140074"/>
              <a:gd name="connsiteY18" fmla="*/ 138854 h 244795"/>
              <a:gd name="connsiteX19" fmla="*/ 2065686 w 2140074"/>
              <a:gd name="connsiteY19" fmla="*/ 112867 h 244795"/>
              <a:gd name="connsiteX20" fmla="*/ 2127723 w 2140074"/>
              <a:gd name="connsiteY20" fmla="*/ 69291 h 244795"/>
              <a:gd name="connsiteX21" fmla="*/ 2140074 w 2140074"/>
              <a:gd name="connsiteY21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751496 w 2140074"/>
              <a:gd name="connsiteY11" fmla="*/ 212418 h 244795"/>
              <a:gd name="connsiteX12" fmla="*/ 828782 w 2140074"/>
              <a:gd name="connsiteY12" fmla="*/ 125878 h 244795"/>
              <a:gd name="connsiteX13" fmla="*/ 974995 w 2140074"/>
              <a:gd name="connsiteY13" fmla="*/ 82198 h 244795"/>
              <a:gd name="connsiteX14" fmla="*/ 1258958 w 2140074"/>
              <a:gd name="connsiteY14" fmla="*/ 87293 h 244795"/>
              <a:gd name="connsiteX15" fmla="*/ 1642199 w 2140074"/>
              <a:gd name="connsiteY15" fmla="*/ 132220 h 244795"/>
              <a:gd name="connsiteX16" fmla="*/ 1789028 w 2140074"/>
              <a:gd name="connsiteY16" fmla="*/ 148530 h 244795"/>
              <a:gd name="connsiteX17" fmla="*/ 1975893 w 2140074"/>
              <a:gd name="connsiteY17" fmla="*/ 138854 h 244795"/>
              <a:gd name="connsiteX18" fmla="*/ 2065686 w 2140074"/>
              <a:gd name="connsiteY18" fmla="*/ 112867 h 244795"/>
              <a:gd name="connsiteX19" fmla="*/ 2127723 w 2140074"/>
              <a:gd name="connsiteY19" fmla="*/ 69291 h 244795"/>
              <a:gd name="connsiteX20" fmla="*/ 2140074 w 2140074"/>
              <a:gd name="connsiteY20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828782 w 2140074"/>
              <a:gd name="connsiteY11" fmla="*/ 125878 h 244795"/>
              <a:gd name="connsiteX12" fmla="*/ 974995 w 2140074"/>
              <a:gd name="connsiteY12" fmla="*/ 82198 h 244795"/>
              <a:gd name="connsiteX13" fmla="*/ 1258958 w 2140074"/>
              <a:gd name="connsiteY13" fmla="*/ 87293 h 244795"/>
              <a:gd name="connsiteX14" fmla="*/ 1642199 w 2140074"/>
              <a:gd name="connsiteY14" fmla="*/ 132220 h 244795"/>
              <a:gd name="connsiteX15" fmla="*/ 1789028 w 2140074"/>
              <a:gd name="connsiteY15" fmla="*/ 148530 h 244795"/>
              <a:gd name="connsiteX16" fmla="*/ 1975893 w 2140074"/>
              <a:gd name="connsiteY16" fmla="*/ 138854 h 244795"/>
              <a:gd name="connsiteX17" fmla="*/ 2065686 w 2140074"/>
              <a:gd name="connsiteY17" fmla="*/ 112867 h 244795"/>
              <a:gd name="connsiteX18" fmla="*/ 2127723 w 2140074"/>
              <a:gd name="connsiteY18" fmla="*/ 69291 h 244795"/>
              <a:gd name="connsiteX19" fmla="*/ 2140074 w 2140074"/>
              <a:gd name="connsiteY19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88270 w 2140074"/>
              <a:gd name="connsiteY8" fmla="*/ 208500 h 244795"/>
              <a:gd name="connsiteX9" fmla="*/ 704820 w 2140074"/>
              <a:gd name="connsiteY9" fmla="*/ 244795 h 244795"/>
              <a:gd name="connsiteX10" fmla="*/ 828782 w 2140074"/>
              <a:gd name="connsiteY10" fmla="*/ 125878 h 244795"/>
              <a:gd name="connsiteX11" fmla="*/ 974995 w 2140074"/>
              <a:gd name="connsiteY11" fmla="*/ 82198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88270 w 2140074"/>
              <a:gd name="connsiteY7" fmla="*/ 208500 h 244795"/>
              <a:gd name="connsiteX8" fmla="*/ 704820 w 2140074"/>
              <a:gd name="connsiteY8" fmla="*/ 244795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704820 w 2140074"/>
              <a:gd name="connsiteY6" fmla="*/ 244795 h 244795"/>
              <a:gd name="connsiteX7" fmla="*/ 828782 w 2140074"/>
              <a:gd name="connsiteY7" fmla="*/ 125878 h 244795"/>
              <a:gd name="connsiteX8" fmla="*/ 974995 w 2140074"/>
              <a:gd name="connsiteY8" fmla="*/ 82198 h 244795"/>
              <a:gd name="connsiteX9" fmla="*/ 1258958 w 2140074"/>
              <a:gd name="connsiteY9" fmla="*/ 87293 h 244795"/>
              <a:gd name="connsiteX10" fmla="*/ 1642199 w 2140074"/>
              <a:gd name="connsiteY10" fmla="*/ 132220 h 244795"/>
              <a:gd name="connsiteX11" fmla="*/ 1789028 w 2140074"/>
              <a:gd name="connsiteY11" fmla="*/ 148530 h 244795"/>
              <a:gd name="connsiteX12" fmla="*/ 1975893 w 2140074"/>
              <a:gd name="connsiteY12" fmla="*/ 138854 h 244795"/>
              <a:gd name="connsiteX13" fmla="*/ 2065686 w 2140074"/>
              <a:gd name="connsiteY13" fmla="*/ 112867 h 244795"/>
              <a:gd name="connsiteX14" fmla="*/ 2127723 w 2140074"/>
              <a:gd name="connsiteY14" fmla="*/ 69291 h 244795"/>
              <a:gd name="connsiteX15" fmla="*/ 2140074 w 2140074"/>
              <a:gd name="connsiteY15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17114 w 2140074"/>
              <a:gd name="connsiteY6" fmla="*/ 157900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14081 w 2140074"/>
              <a:gd name="connsiteY10" fmla="*/ 93601 h 244795"/>
              <a:gd name="connsiteX11" fmla="*/ 974995 w 2140074"/>
              <a:gd name="connsiteY11" fmla="*/ 82198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152094 w 2140074"/>
              <a:gd name="connsiteY11" fmla="*/ 75455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40074" h="244795">
                <a:moveTo>
                  <a:pt x="5557" y="2086"/>
                </a:moveTo>
                <a:cubicBezTo>
                  <a:pt x="-6441" y="30282"/>
                  <a:pt x="3365" y="40460"/>
                  <a:pt x="12627" y="74610"/>
                </a:cubicBezTo>
                <a:cubicBezTo>
                  <a:pt x="36573" y="97703"/>
                  <a:pt x="28366" y="86774"/>
                  <a:pt x="77534" y="125459"/>
                </a:cubicBezTo>
                <a:cubicBezTo>
                  <a:pt x="160846" y="147386"/>
                  <a:pt x="185054" y="127536"/>
                  <a:pt x="211935" y="135033"/>
                </a:cubicBezTo>
                <a:cubicBezTo>
                  <a:pt x="321901" y="104725"/>
                  <a:pt x="241611" y="129984"/>
                  <a:pt x="362519" y="95992"/>
                </a:cubicBezTo>
                <a:cubicBezTo>
                  <a:pt x="453122" y="85817"/>
                  <a:pt x="431853" y="84192"/>
                  <a:pt x="513059" y="88246"/>
                </a:cubicBezTo>
                <a:cubicBezTo>
                  <a:pt x="578046" y="96807"/>
                  <a:pt x="584232" y="102639"/>
                  <a:pt x="638329" y="143615"/>
                </a:cubicBezTo>
                <a:cubicBezTo>
                  <a:pt x="679799" y="196469"/>
                  <a:pt x="682656" y="211068"/>
                  <a:pt x="704820" y="244795"/>
                </a:cubicBezTo>
                <a:cubicBezTo>
                  <a:pt x="729803" y="219005"/>
                  <a:pt x="712354" y="236076"/>
                  <a:pt x="779770" y="167424"/>
                </a:cubicBezTo>
                <a:lnTo>
                  <a:pt x="857070" y="111594"/>
                </a:lnTo>
                <a:cubicBezTo>
                  <a:pt x="889607" y="97390"/>
                  <a:pt x="858614" y="104394"/>
                  <a:pt x="974995" y="82198"/>
                </a:cubicBezTo>
                <a:cubicBezTo>
                  <a:pt x="1024166" y="76175"/>
                  <a:pt x="1104767" y="74606"/>
                  <a:pt x="1152094" y="75455"/>
                </a:cubicBezTo>
                <a:cubicBezTo>
                  <a:pt x="1199421" y="76304"/>
                  <a:pt x="1177274" y="77832"/>
                  <a:pt x="1258958" y="87293"/>
                </a:cubicBezTo>
                <a:cubicBezTo>
                  <a:pt x="1520717" y="111137"/>
                  <a:pt x="1601674" y="122006"/>
                  <a:pt x="1642199" y="132220"/>
                </a:cubicBezTo>
                <a:lnTo>
                  <a:pt x="1789028" y="148530"/>
                </a:lnTo>
                <a:cubicBezTo>
                  <a:pt x="1844644" y="149636"/>
                  <a:pt x="1929783" y="144798"/>
                  <a:pt x="1975893" y="138854"/>
                </a:cubicBezTo>
                <a:cubicBezTo>
                  <a:pt x="2060557" y="122023"/>
                  <a:pt x="1972936" y="146381"/>
                  <a:pt x="2065686" y="112867"/>
                </a:cubicBezTo>
                <a:lnTo>
                  <a:pt x="2127723" y="69291"/>
                </a:lnTo>
                <a:cubicBezTo>
                  <a:pt x="2151547" y="8929"/>
                  <a:pt x="2131030" y="23096"/>
                  <a:pt x="2140074" y="0"/>
                </a:cubicBez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Subtitle 2"/>
          <p:cNvSpPr txBox="1">
            <a:spLocks/>
          </p:cNvSpPr>
          <p:nvPr/>
        </p:nvSpPr>
        <p:spPr>
          <a:xfrm>
            <a:off x="6576649" y="3997207"/>
            <a:ext cx="22860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71538" algn="l"/>
                <a:tab pos="23904575" algn="l"/>
              </a:tabLst>
            </a:pPr>
            <a: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Midtropospheric</a:t>
            </a:r>
            <a:b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latent heat release </a:t>
            </a:r>
            <a:b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(PV2)</a:t>
            </a:r>
          </a:p>
        </p:txBody>
      </p:sp>
      <p:sp>
        <p:nvSpPr>
          <p:cNvPr id="64" name="Freeform 63"/>
          <p:cNvSpPr/>
          <p:nvPr/>
        </p:nvSpPr>
        <p:spPr>
          <a:xfrm rot="16200000">
            <a:off x="7006658" y="1457731"/>
            <a:ext cx="1158303" cy="302844"/>
          </a:xfrm>
          <a:custGeom>
            <a:avLst/>
            <a:gdLst>
              <a:gd name="connsiteX0" fmla="*/ 92927 w 2174488"/>
              <a:gd name="connsiteY0" fmla="*/ 0 h 216829"/>
              <a:gd name="connsiteX1" fmla="*/ 24780 w 2174488"/>
              <a:gd name="connsiteY1" fmla="*/ 43366 h 216829"/>
              <a:gd name="connsiteX2" fmla="*/ 0 w 2174488"/>
              <a:gd name="connsiteY2" fmla="*/ 99122 h 216829"/>
              <a:gd name="connsiteX3" fmla="*/ 24780 w 2174488"/>
              <a:gd name="connsiteY3" fmla="*/ 154878 h 216829"/>
              <a:gd name="connsiteX4" fmla="*/ 86732 w 2174488"/>
              <a:gd name="connsiteY4" fmla="*/ 167269 h 216829"/>
              <a:gd name="connsiteX5" fmla="*/ 179659 w 2174488"/>
              <a:gd name="connsiteY5" fmla="*/ 148683 h 216829"/>
              <a:gd name="connsiteX6" fmla="*/ 297366 w 2174488"/>
              <a:gd name="connsiteY6" fmla="*/ 123903 h 216829"/>
              <a:gd name="connsiteX7" fmla="*/ 458439 w 2174488"/>
              <a:gd name="connsiteY7" fmla="*/ 86732 h 216829"/>
              <a:gd name="connsiteX8" fmla="*/ 563756 w 2174488"/>
              <a:gd name="connsiteY8" fmla="*/ 74342 h 216829"/>
              <a:gd name="connsiteX9" fmla="*/ 675268 w 2174488"/>
              <a:gd name="connsiteY9" fmla="*/ 68147 h 216829"/>
              <a:gd name="connsiteX10" fmla="*/ 762000 w 2174488"/>
              <a:gd name="connsiteY10" fmla="*/ 74342 h 216829"/>
              <a:gd name="connsiteX11" fmla="*/ 848732 w 2174488"/>
              <a:gd name="connsiteY11" fmla="*/ 105317 h 216829"/>
              <a:gd name="connsiteX12" fmla="*/ 873512 w 2174488"/>
              <a:gd name="connsiteY12" fmla="*/ 154878 h 216829"/>
              <a:gd name="connsiteX13" fmla="*/ 873512 w 2174488"/>
              <a:gd name="connsiteY13" fmla="*/ 154878 h 216829"/>
              <a:gd name="connsiteX14" fmla="*/ 879707 w 2174488"/>
              <a:gd name="connsiteY14" fmla="*/ 216829 h 216829"/>
              <a:gd name="connsiteX15" fmla="*/ 923073 w 2174488"/>
              <a:gd name="connsiteY15" fmla="*/ 173464 h 216829"/>
              <a:gd name="connsiteX16" fmla="*/ 985024 w 2174488"/>
              <a:gd name="connsiteY16" fmla="*/ 123903 h 216829"/>
              <a:gd name="connsiteX17" fmla="*/ 1053171 w 2174488"/>
              <a:gd name="connsiteY17" fmla="*/ 86732 h 216829"/>
              <a:gd name="connsiteX18" fmla="*/ 1164683 w 2174488"/>
              <a:gd name="connsiteY18" fmla="*/ 68147 h 216829"/>
              <a:gd name="connsiteX19" fmla="*/ 1282390 w 2174488"/>
              <a:gd name="connsiteY19" fmla="*/ 80537 h 216829"/>
              <a:gd name="connsiteX20" fmla="*/ 1369122 w 2174488"/>
              <a:gd name="connsiteY20" fmla="*/ 111512 h 216829"/>
              <a:gd name="connsiteX21" fmla="*/ 1449659 w 2174488"/>
              <a:gd name="connsiteY21" fmla="*/ 136293 h 216829"/>
              <a:gd name="connsiteX22" fmla="*/ 1604537 w 2174488"/>
              <a:gd name="connsiteY22" fmla="*/ 167269 h 216829"/>
              <a:gd name="connsiteX23" fmla="*/ 1685073 w 2174488"/>
              <a:gd name="connsiteY23" fmla="*/ 179659 h 216829"/>
              <a:gd name="connsiteX24" fmla="*/ 1778000 w 2174488"/>
              <a:gd name="connsiteY24" fmla="*/ 185854 h 216829"/>
              <a:gd name="connsiteX25" fmla="*/ 1883317 w 2174488"/>
              <a:gd name="connsiteY25" fmla="*/ 179659 h 216829"/>
              <a:gd name="connsiteX26" fmla="*/ 1951463 w 2174488"/>
              <a:gd name="connsiteY26" fmla="*/ 154878 h 216829"/>
              <a:gd name="connsiteX27" fmla="*/ 2038195 w 2174488"/>
              <a:gd name="connsiteY27" fmla="*/ 130098 h 216829"/>
              <a:gd name="connsiteX28" fmla="*/ 2038195 w 2174488"/>
              <a:gd name="connsiteY28" fmla="*/ 130098 h 216829"/>
              <a:gd name="connsiteX29" fmla="*/ 2137317 w 2174488"/>
              <a:gd name="connsiteY29" fmla="*/ 80537 h 216829"/>
              <a:gd name="connsiteX30" fmla="*/ 2174488 w 2174488"/>
              <a:gd name="connsiteY30" fmla="*/ 37171 h 216829"/>
              <a:gd name="connsiteX31" fmla="*/ 2174488 w 2174488"/>
              <a:gd name="connsiteY31" fmla="*/ 37171 h 216829"/>
              <a:gd name="connsiteX0" fmla="*/ 60774 w 2174488"/>
              <a:gd name="connsiteY0" fmla="*/ 0 h 258051"/>
              <a:gd name="connsiteX1" fmla="*/ 24780 w 2174488"/>
              <a:gd name="connsiteY1" fmla="*/ 84588 h 258051"/>
              <a:gd name="connsiteX2" fmla="*/ 0 w 2174488"/>
              <a:gd name="connsiteY2" fmla="*/ 140344 h 258051"/>
              <a:gd name="connsiteX3" fmla="*/ 24780 w 2174488"/>
              <a:gd name="connsiteY3" fmla="*/ 196100 h 258051"/>
              <a:gd name="connsiteX4" fmla="*/ 86732 w 2174488"/>
              <a:gd name="connsiteY4" fmla="*/ 208491 h 258051"/>
              <a:gd name="connsiteX5" fmla="*/ 179659 w 2174488"/>
              <a:gd name="connsiteY5" fmla="*/ 189905 h 258051"/>
              <a:gd name="connsiteX6" fmla="*/ 297366 w 2174488"/>
              <a:gd name="connsiteY6" fmla="*/ 165125 h 258051"/>
              <a:gd name="connsiteX7" fmla="*/ 458439 w 2174488"/>
              <a:gd name="connsiteY7" fmla="*/ 127954 h 258051"/>
              <a:gd name="connsiteX8" fmla="*/ 563756 w 2174488"/>
              <a:gd name="connsiteY8" fmla="*/ 115564 h 258051"/>
              <a:gd name="connsiteX9" fmla="*/ 675268 w 2174488"/>
              <a:gd name="connsiteY9" fmla="*/ 109369 h 258051"/>
              <a:gd name="connsiteX10" fmla="*/ 762000 w 2174488"/>
              <a:gd name="connsiteY10" fmla="*/ 115564 h 258051"/>
              <a:gd name="connsiteX11" fmla="*/ 848732 w 2174488"/>
              <a:gd name="connsiteY11" fmla="*/ 146539 h 258051"/>
              <a:gd name="connsiteX12" fmla="*/ 873512 w 2174488"/>
              <a:gd name="connsiteY12" fmla="*/ 196100 h 258051"/>
              <a:gd name="connsiteX13" fmla="*/ 873512 w 2174488"/>
              <a:gd name="connsiteY13" fmla="*/ 196100 h 258051"/>
              <a:gd name="connsiteX14" fmla="*/ 879707 w 2174488"/>
              <a:gd name="connsiteY14" fmla="*/ 258051 h 258051"/>
              <a:gd name="connsiteX15" fmla="*/ 923073 w 2174488"/>
              <a:gd name="connsiteY15" fmla="*/ 214686 h 258051"/>
              <a:gd name="connsiteX16" fmla="*/ 985024 w 2174488"/>
              <a:gd name="connsiteY16" fmla="*/ 165125 h 258051"/>
              <a:gd name="connsiteX17" fmla="*/ 1053171 w 2174488"/>
              <a:gd name="connsiteY17" fmla="*/ 127954 h 258051"/>
              <a:gd name="connsiteX18" fmla="*/ 1164683 w 2174488"/>
              <a:gd name="connsiteY18" fmla="*/ 109369 h 258051"/>
              <a:gd name="connsiteX19" fmla="*/ 1282390 w 2174488"/>
              <a:gd name="connsiteY19" fmla="*/ 121759 h 258051"/>
              <a:gd name="connsiteX20" fmla="*/ 1369122 w 2174488"/>
              <a:gd name="connsiteY20" fmla="*/ 152734 h 258051"/>
              <a:gd name="connsiteX21" fmla="*/ 1449659 w 2174488"/>
              <a:gd name="connsiteY21" fmla="*/ 177515 h 258051"/>
              <a:gd name="connsiteX22" fmla="*/ 1604537 w 2174488"/>
              <a:gd name="connsiteY22" fmla="*/ 208491 h 258051"/>
              <a:gd name="connsiteX23" fmla="*/ 1685073 w 2174488"/>
              <a:gd name="connsiteY23" fmla="*/ 220881 h 258051"/>
              <a:gd name="connsiteX24" fmla="*/ 1778000 w 2174488"/>
              <a:gd name="connsiteY24" fmla="*/ 227076 h 258051"/>
              <a:gd name="connsiteX25" fmla="*/ 1883317 w 2174488"/>
              <a:gd name="connsiteY25" fmla="*/ 220881 h 258051"/>
              <a:gd name="connsiteX26" fmla="*/ 1951463 w 2174488"/>
              <a:gd name="connsiteY26" fmla="*/ 196100 h 258051"/>
              <a:gd name="connsiteX27" fmla="*/ 2038195 w 2174488"/>
              <a:gd name="connsiteY27" fmla="*/ 171320 h 258051"/>
              <a:gd name="connsiteX28" fmla="*/ 2038195 w 2174488"/>
              <a:gd name="connsiteY28" fmla="*/ 171320 h 258051"/>
              <a:gd name="connsiteX29" fmla="*/ 2137317 w 2174488"/>
              <a:gd name="connsiteY29" fmla="*/ 121759 h 258051"/>
              <a:gd name="connsiteX30" fmla="*/ 2174488 w 2174488"/>
              <a:gd name="connsiteY30" fmla="*/ 78393 h 258051"/>
              <a:gd name="connsiteX31" fmla="*/ 2174488 w 2174488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6407 w 2156115"/>
              <a:gd name="connsiteY3" fmla="*/ 196100 h 258051"/>
              <a:gd name="connsiteX4" fmla="*/ 68359 w 2156115"/>
              <a:gd name="connsiteY4" fmla="*/ 208491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68359 w 2156115"/>
              <a:gd name="connsiteY4" fmla="*/ 208491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65082 w 2178796"/>
              <a:gd name="connsiteY0" fmla="*/ 0 h 258051"/>
              <a:gd name="connsiteX1" fmla="*/ 29088 w 2178796"/>
              <a:gd name="connsiteY1" fmla="*/ 84588 h 258051"/>
              <a:gd name="connsiteX2" fmla="*/ 22681 w 2178796"/>
              <a:gd name="connsiteY2" fmla="*/ 144924 h 258051"/>
              <a:gd name="connsiteX3" fmla="*/ 47461 w 2178796"/>
              <a:gd name="connsiteY3" fmla="*/ 191523 h 258051"/>
              <a:gd name="connsiteX4" fmla="*/ 104820 w 2178796"/>
              <a:gd name="connsiteY4" fmla="*/ 190172 h 258051"/>
              <a:gd name="connsiteX5" fmla="*/ 183967 w 2178796"/>
              <a:gd name="connsiteY5" fmla="*/ 189905 h 258051"/>
              <a:gd name="connsiteX6" fmla="*/ 301674 w 2178796"/>
              <a:gd name="connsiteY6" fmla="*/ 165125 h 258051"/>
              <a:gd name="connsiteX7" fmla="*/ 462747 w 2178796"/>
              <a:gd name="connsiteY7" fmla="*/ 127954 h 258051"/>
              <a:gd name="connsiteX8" fmla="*/ 568064 w 2178796"/>
              <a:gd name="connsiteY8" fmla="*/ 115564 h 258051"/>
              <a:gd name="connsiteX9" fmla="*/ 679576 w 2178796"/>
              <a:gd name="connsiteY9" fmla="*/ 109369 h 258051"/>
              <a:gd name="connsiteX10" fmla="*/ 766308 w 2178796"/>
              <a:gd name="connsiteY10" fmla="*/ 115564 h 258051"/>
              <a:gd name="connsiteX11" fmla="*/ 853040 w 2178796"/>
              <a:gd name="connsiteY11" fmla="*/ 146539 h 258051"/>
              <a:gd name="connsiteX12" fmla="*/ 877820 w 2178796"/>
              <a:gd name="connsiteY12" fmla="*/ 196100 h 258051"/>
              <a:gd name="connsiteX13" fmla="*/ 877820 w 2178796"/>
              <a:gd name="connsiteY13" fmla="*/ 196100 h 258051"/>
              <a:gd name="connsiteX14" fmla="*/ 884015 w 2178796"/>
              <a:gd name="connsiteY14" fmla="*/ 258051 h 258051"/>
              <a:gd name="connsiteX15" fmla="*/ 927381 w 2178796"/>
              <a:gd name="connsiteY15" fmla="*/ 214686 h 258051"/>
              <a:gd name="connsiteX16" fmla="*/ 989332 w 2178796"/>
              <a:gd name="connsiteY16" fmla="*/ 165125 h 258051"/>
              <a:gd name="connsiteX17" fmla="*/ 1057479 w 2178796"/>
              <a:gd name="connsiteY17" fmla="*/ 127954 h 258051"/>
              <a:gd name="connsiteX18" fmla="*/ 1168991 w 2178796"/>
              <a:gd name="connsiteY18" fmla="*/ 109369 h 258051"/>
              <a:gd name="connsiteX19" fmla="*/ 1286698 w 2178796"/>
              <a:gd name="connsiteY19" fmla="*/ 121759 h 258051"/>
              <a:gd name="connsiteX20" fmla="*/ 1373430 w 2178796"/>
              <a:gd name="connsiteY20" fmla="*/ 152734 h 258051"/>
              <a:gd name="connsiteX21" fmla="*/ 1453967 w 2178796"/>
              <a:gd name="connsiteY21" fmla="*/ 177515 h 258051"/>
              <a:gd name="connsiteX22" fmla="*/ 1608845 w 2178796"/>
              <a:gd name="connsiteY22" fmla="*/ 208491 h 258051"/>
              <a:gd name="connsiteX23" fmla="*/ 1689381 w 2178796"/>
              <a:gd name="connsiteY23" fmla="*/ 220881 h 258051"/>
              <a:gd name="connsiteX24" fmla="*/ 1782308 w 2178796"/>
              <a:gd name="connsiteY24" fmla="*/ 227076 h 258051"/>
              <a:gd name="connsiteX25" fmla="*/ 1887625 w 2178796"/>
              <a:gd name="connsiteY25" fmla="*/ 220881 h 258051"/>
              <a:gd name="connsiteX26" fmla="*/ 1955771 w 2178796"/>
              <a:gd name="connsiteY26" fmla="*/ 196100 h 258051"/>
              <a:gd name="connsiteX27" fmla="*/ 2042503 w 2178796"/>
              <a:gd name="connsiteY27" fmla="*/ 171320 h 258051"/>
              <a:gd name="connsiteX28" fmla="*/ 2042503 w 2178796"/>
              <a:gd name="connsiteY28" fmla="*/ 171320 h 258051"/>
              <a:gd name="connsiteX29" fmla="*/ 2141625 w 2178796"/>
              <a:gd name="connsiteY29" fmla="*/ 121759 h 258051"/>
              <a:gd name="connsiteX30" fmla="*/ 2178796 w 2178796"/>
              <a:gd name="connsiteY30" fmla="*/ 78393 h 258051"/>
              <a:gd name="connsiteX31" fmla="*/ 2178796 w 2178796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82139 w 2156115"/>
              <a:gd name="connsiteY3" fmla="*/ 190172 h 258051"/>
              <a:gd name="connsiteX4" fmla="*/ 161286 w 2156115"/>
              <a:gd name="connsiteY4" fmla="*/ 189905 h 258051"/>
              <a:gd name="connsiteX5" fmla="*/ 278993 w 2156115"/>
              <a:gd name="connsiteY5" fmla="*/ 165125 h 258051"/>
              <a:gd name="connsiteX6" fmla="*/ 440066 w 2156115"/>
              <a:gd name="connsiteY6" fmla="*/ 127954 h 258051"/>
              <a:gd name="connsiteX7" fmla="*/ 545383 w 2156115"/>
              <a:gd name="connsiteY7" fmla="*/ 115564 h 258051"/>
              <a:gd name="connsiteX8" fmla="*/ 656895 w 2156115"/>
              <a:gd name="connsiteY8" fmla="*/ 109369 h 258051"/>
              <a:gd name="connsiteX9" fmla="*/ 743627 w 2156115"/>
              <a:gd name="connsiteY9" fmla="*/ 115564 h 258051"/>
              <a:gd name="connsiteX10" fmla="*/ 830359 w 2156115"/>
              <a:gd name="connsiteY10" fmla="*/ 146539 h 258051"/>
              <a:gd name="connsiteX11" fmla="*/ 855139 w 2156115"/>
              <a:gd name="connsiteY11" fmla="*/ 196100 h 258051"/>
              <a:gd name="connsiteX12" fmla="*/ 855139 w 2156115"/>
              <a:gd name="connsiteY12" fmla="*/ 196100 h 258051"/>
              <a:gd name="connsiteX13" fmla="*/ 861334 w 2156115"/>
              <a:gd name="connsiteY13" fmla="*/ 258051 h 258051"/>
              <a:gd name="connsiteX14" fmla="*/ 904700 w 2156115"/>
              <a:gd name="connsiteY14" fmla="*/ 214686 h 258051"/>
              <a:gd name="connsiteX15" fmla="*/ 966651 w 2156115"/>
              <a:gd name="connsiteY15" fmla="*/ 165125 h 258051"/>
              <a:gd name="connsiteX16" fmla="*/ 1034798 w 2156115"/>
              <a:gd name="connsiteY16" fmla="*/ 127954 h 258051"/>
              <a:gd name="connsiteX17" fmla="*/ 1146310 w 2156115"/>
              <a:gd name="connsiteY17" fmla="*/ 109369 h 258051"/>
              <a:gd name="connsiteX18" fmla="*/ 1264017 w 2156115"/>
              <a:gd name="connsiteY18" fmla="*/ 121759 h 258051"/>
              <a:gd name="connsiteX19" fmla="*/ 1350749 w 2156115"/>
              <a:gd name="connsiteY19" fmla="*/ 152734 h 258051"/>
              <a:gd name="connsiteX20" fmla="*/ 1431286 w 2156115"/>
              <a:gd name="connsiteY20" fmla="*/ 177515 h 258051"/>
              <a:gd name="connsiteX21" fmla="*/ 1586164 w 2156115"/>
              <a:gd name="connsiteY21" fmla="*/ 208491 h 258051"/>
              <a:gd name="connsiteX22" fmla="*/ 1666700 w 2156115"/>
              <a:gd name="connsiteY22" fmla="*/ 220881 h 258051"/>
              <a:gd name="connsiteX23" fmla="*/ 1759627 w 2156115"/>
              <a:gd name="connsiteY23" fmla="*/ 227076 h 258051"/>
              <a:gd name="connsiteX24" fmla="*/ 1864944 w 2156115"/>
              <a:gd name="connsiteY24" fmla="*/ 220881 h 258051"/>
              <a:gd name="connsiteX25" fmla="*/ 1933090 w 2156115"/>
              <a:gd name="connsiteY25" fmla="*/ 196100 h 258051"/>
              <a:gd name="connsiteX26" fmla="*/ 2019822 w 2156115"/>
              <a:gd name="connsiteY26" fmla="*/ 171320 h 258051"/>
              <a:gd name="connsiteX27" fmla="*/ 2019822 w 2156115"/>
              <a:gd name="connsiteY27" fmla="*/ 171320 h 258051"/>
              <a:gd name="connsiteX28" fmla="*/ 2118944 w 2156115"/>
              <a:gd name="connsiteY28" fmla="*/ 121759 h 258051"/>
              <a:gd name="connsiteX29" fmla="*/ 2156115 w 2156115"/>
              <a:gd name="connsiteY29" fmla="*/ 78393 h 258051"/>
              <a:gd name="connsiteX30" fmla="*/ 2156115 w 2156115"/>
              <a:gd name="connsiteY30" fmla="*/ 78393 h 258051"/>
              <a:gd name="connsiteX0" fmla="*/ 35994 w 2149708"/>
              <a:gd name="connsiteY0" fmla="*/ 0 h 258051"/>
              <a:gd name="connsiteX1" fmla="*/ 0 w 2149708"/>
              <a:gd name="connsiteY1" fmla="*/ 84588 h 258051"/>
              <a:gd name="connsiteX2" fmla="*/ 8061 w 2149708"/>
              <a:gd name="connsiteY2" fmla="*/ 144927 h 258051"/>
              <a:gd name="connsiteX3" fmla="*/ 75732 w 2149708"/>
              <a:gd name="connsiteY3" fmla="*/ 190172 h 258051"/>
              <a:gd name="connsiteX4" fmla="*/ 154879 w 2149708"/>
              <a:gd name="connsiteY4" fmla="*/ 189905 h 258051"/>
              <a:gd name="connsiteX5" fmla="*/ 272586 w 2149708"/>
              <a:gd name="connsiteY5" fmla="*/ 165125 h 258051"/>
              <a:gd name="connsiteX6" fmla="*/ 433659 w 2149708"/>
              <a:gd name="connsiteY6" fmla="*/ 127954 h 258051"/>
              <a:gd name="connsiteX7" fmla="*/ 538976 w 2149708"/>
              <a:gd name="connsiteY7" fmla="*/ 115564 h 258051"/>
              <a:gd name="connsiteX8" fmla="*/ 650488 w 2149708"/>
              <a:gd name="connsiteY8" fmla="*/ 109369 h 258051"/>
              <a:gd name="connsiteX9" fmla="*/ 737220 w 2149708"/>
              <a:gd name="connsiteY9" fmla="*/ 115564 h 258051"/>
              <a:gd name="connsiteX10" fmla="*/ 823952 w 2149708"/>
              <a:gd name="connsiteY10" fmla="*/ 146539 h 258051"/>
              <a:gd name="connsiteX11" fmla="*/ 848732 w 2149708"/>
              <a:gd name="connsiteY11" fmla="*/ 196100 h 258051"/>
              <a:gd name="connsiteX12" fmla="*/ 848732 w 2149708"/>
              <a:gd name="connsiteY12" fmla="*/ 196100 h 258051"/>
              <a:gd name="connsiteX13" fmla="*/ 854927 w 2149708"/>
              <a:gd name="connsiteY13" fmla="*/ 258051 h 258051"/>
              <a:gd name="connsiteX14" fmla="*/ 898293 w 2149708"/>
              <a:gd name="connsiteY14" fmla="*/ 214686 h 258051"/>
              <a:gd name="connsiteX15" fmla="*/ 960244 w 2149708"/>
              <a:gd name="connsiteY15" fmla="*/ 165125 h 258051"/>
              <a:gd name="connsiteX16" fmla="*/ 1028391 w 2149708"/>
              <a:gd name="connsiteY16" fmla="*/ 127954 h 258051"/>
              <a:gd name="connsiteX17" fmla="*/ 1139903 w 2149708"/>
              <a:gd name="connsiteY17" fmla="*/ 109369 h 258051"/>
              <a:gd name="connsiteX18" fmla="*/ 1257610 w 2149708"/>
              <a:gd name="connsiteY18" fmla="*/ 121759 h 258051"/>
              <a:gd name="connsiteX19" fmla="*/ 1344342 w 2149708"/>
              <a:gd name="connsiteY19" fmla="*/ 152734 h 258051"/>
              <a:gd name="connsiteX20" fmla="*/ 1424879 w 2149708"/>
              <a:gd name="connsiteY20" fmla="*/ 177515 h 258051"/>
              <a:gd name="connsiteX21" fmla="*/ 1579757 w 2149708"/>
              <a:gd name="connsiteY21" fmla="*/ 208491 h 258051"/>
              <a:gd name="connsiteX22" fmla="*/ 1660293 w 2149708"/>
              <a:gd name="connsiteY22" fmla="*/ 220881 h 258051"/>
              <a:gd name="connsiteX23" fmla="*/ 1753220 w 2149708"/>
              <a:gd name="connsiteY23" fmla="*/ 227076 h 258051"/>
              <a:gd name="connsiteX24" fmla="*/ 1858537 w 2149708"/>
              <a:gd name="connsiteY24" fmla="*/ 220881 h 258051"/>
              <a:gd name="connsiteX25" fmla="*/ 1926683 w 2149708"/>
              <a:gd name="connsiteY25" fmla="*/ 196100 h 258051"/>
              <a:gd name="connsiteX26" fmla="*/ 2013415 w 2149708"/>
              <a:gd name="connsiteY26" fmla="*/ 171320 h 258051"/>
              <a:gd name="connsiteX27" fmla="*/ 2013415 w 2149708"/>
              <a:gd name="connsiteY27" fmla="*/ 171320 h 258051"/>
              <a:gd name="connsiteX28" fmla="*/ 2112537 w 2149708"/>
              <a:gd name="connsiteY28" fmla="*/ 121759 h 258051"/>
              <a:gd name="connsiteX29" fmla="*/ 2149708 w 2149708"/>
              <a:gd name="connsiteY29" fmla="*/ 78393 h 258051"/>
              <a:gd name="connsiteX30" fmla="*/ 2149708 w 2149708"/>
              <a:gd name="connsiteY30" fmla="*/ 78393 h 258051"/>
              <a:gd name="connsiteX0" fmla="*/ 35994 w 2149708"/>
              <a:gd name="connsiteY0" fmla="*/ 0 h 258051"/>
              <a:gd name="connsiteX1" fmla="*/ 0 w 2149708"/>
              <a:gd name="connsiteY1" fmla="*/ 84588 h 258051"/>
              <a:gd name="connsiteX2" fmla="*/ 8061 w 2149708"/>
              <a:gd name="connsiteY2" fmla="*/ 144927 h 258051"/>
              <a:gd name="connsiteX3" fmla="*/ 75732 w 2149708"/>
              <a:gd name="connsiteY3" fmla="*/ 190172 h 258051"/>
              <a:gd name="connsiteX4" fmla="*/ 154879 w 2149708"/>
              <a:gd name="connsiteY4" fmla="*/ 189905 h 258051"/>
              <a:gd name="connsiteX5" fmla="*/ 272586 w 2149708"/>
              <a:gd name="connsiteY5" fmla="*/ 165125 h 258051"/>
              <a:gd name="connsiteX6" fmla="*/ 433659 w 2149708"/>
              <a:gd name="connsiteY6" fmla="*/ 127954 h 258051"/>
              <a:gd name="connsiteX7" fmla="*/ 538976 w 2149708"/>
              <a:gd name="connsiteY7" fmla="*/ 115564 h 258051"/>
              <a:gd name="connsiteX8" fmla="*/ 650488 w 2149708"/>
              <a:gd name="connsiteY8" fmla="*/ 109369 h 258051"/>
              <a:gd name="connsiteX9" fmla="*/ 737220 w 2149708"/>
              <a:gd name="connsiteY9" fmla="*/ 115564 h 258051"/>
              <a:gd name="connsiteX10" fmla="*/ 823952 w 2149708"/>
              <a:gd name="connsiteY10" fmla="*/ 146539 h 258051"/>
              <a:gd name="connsiteX11" fmla="*/ 848732 w 2149708"/>
              <a:gd name="connsiteY11" fmla="*/ 196100 h 258051"/>
              <a:gd name="connsiteX12" fmla="*/ 848732 w 2149708"/>
              <a:gd name="connsiteY12" fmla="*/ 196100 h 258051"/>
              <a:gd name="connsiteX13" fmla="*/ 854927 w 2149708"/>
              <a:gd name="connsiteY13" fmla="*/ 258051 h 258051"/>
              <a:gd name="connsiteX14" fmla="*/ 898293 w 2149708"/>
              <a:gd name="connsiteY14" fmla="*/ 214686 h 258051"/>
              <a:gd name="connsiteX15" fmla="*/ 960244 w 2149708"/>
              <a:gd name="connsiteY15" fmla="*/ 165125 h 258051"/>
              <a:gd name="connsiteX16" fmla="*/ 1028391 w 2149708"/>
              <a:gd name="connsiteY16" fmla="*/ 127954 h 258051"/>
              <a:gd name="connsiteX17" fmla="*/ 1139903 w 2149708"/>
              <a:gd name="connsiteY17" fmla="*/ 109369 h 258051"/>
              <a:gd name="connsiteX18" fmla="*/ 1257610 w 2149708"/>
              <a:gd name="connsiteY18" fmla="*/ 121759 h 258051"/>
              <a:gd name="connsiteX19" fmla="*/ 1344342 w 2149708"/>
              <a:gd name="connsiteY19" fmla="*/ 152734 h 258051"/>
              <a:gd name="connsiteX20" fmla="*/ 1424879 w 2149708"/>
              <a:gd name="connsiteY20" fmla="*/ 177515 h 258051"/>
              <a:gd name="connsiteX21" fmla="*/ 1579757 w 2149708"/>
              <a:gd name="connsiteY21" fmla="*/ 208491 h 258051"/>
              <a:gd name="connsiteX22" fmla="*/ 1660293 w 2149708"/>
              <a:gd name="connsiteY22" fmla="*/ 220881 h 258051"/>
              <a:gd name="connsiteX23" fmla="*/ 1753220 w 2149708"/>
              <a:gd name="connsiteY23" fmla="*/ 227076 h 258051"/>
              <a:gd name="connsiteX24" fmla="*/ 1858537 w 2149708"/>
              <a:gd name="connsiteY24" fmla="*/ 220881 h 258051"/>
              <a:gd name="connsiteX25" fmla="*/ 1926683 w 2149708"/>
              <a:gd name="connsiteY25" fmla="*/ 196100 h 258051"/>
              <a:gd name="connsiteX26" fmla="*/ 2013415 w 2149708"/>
              <a:gd name="connsiteY26" fmla="*/ 171320 h 258051"/>
              <a:gd name="connsiteX27" fmla="*/ 2013415 w 2149708"/>
              <a:gd name="connsiteY27" fmla="*/ 171320 h 258051"/>
              <a:gd name="connsiteX28" fmla="*/ 2112537 w 2149708"/>
              <a:gd name="connsiteY28" fmla="*/ 121759 h 258051"/>
              <a:gd name="connsiteX29" fmla="*/ 2149708 w 2149708"/>
              <a:gd name="connsiteY29" fmla="*/ 78393 h 258051"/>
              <a:gd name="connsiteX30" fmla="*/ 2149708 w 2149708"/>
              <a:gd name="connsiteY30" fmla="*/ 78393 h 258051"/>
              <a:gd name="connsiteX0" fmla="*/ 36032 w 2149746"/>
              <a:gd name="connsiteY0" fmla="*/ 0 h 258051"/>
              <a:gd name="connsiteX1" fmla="*/ 38 w 2149746"/>
              <a:gd name="connsiteY1" fmla="*/ 84588 h 258051"/>
              <a:gd name="connsiteX2" fmla="*/ 8099 w 2149746"/>
              <a:gd name="connsiteY2" fmla="*/ 144927 h 258051"/>
              <a:gd name="connsiteX3" fmla="*/ 75770 w 2149746"/>
              <a:gd name="connsiteY3" fmla="*/ 190172 h 258051"/>
              <a:gd name="connsiteX4" fmla="*/ 154917 w 2149746"/>
              <a:gd name="connsiteY4" fmla="*/ 189905 h 258051"/>
              <a:gd name="connsiteX5" fmla="*/ 272624 w 2149746"/>
              <a:gd name="connsiteY5" fmla="*/ 165125 h 258051"/>
              <a:gd name="connsiteX6" fmla="*/ 433697 w 2149746"/>
              <a:gd name="connsiteY6" fmla="*/ 127954 h 258051"/>
              <a:gd name="connsiteX7" fmla="*/ 539014 w 2149746"/>
              <a:gd name="connsiteY7" fmla="*/ 115564 h 258051"/>
              <a:gd name="connsiteX8" fmla="*/ 650526 w 2149746"/>
              <a:gd name="connsiteY8" fmla="*/ 109369 h 258051"/>
              <a:gd name="connsiteX9" fmla="*/ 737258 w 2149746"/>
              <a:gd name="connsiteY9" fmla="*/ 115564 h 258051"/>
              <a:gd name="connsiteX10" fmla="*/ 823990 w 2149746"/>
              <a:gd name="connsiteY10" fmla="*/ 146539 h 258051"/>
              <a:gd name="connsiteX11" fmla="*/ 848770 w 2149746"/>
              <a:gd name="connsiteY11" fmla="*/ 196100 h 258051"/>
              <a:gd name="connsiteX12" fmla="*/ 848770 w 2149746"/>
              <a:gd name="connsiteY12" fmla="*/ 196100 h 258051"/>
              <a:gd name="connsiteX13" fmla="*/ 854965 w 2149746"/>
              <a:gd name="connsiteY13" fmla="*/ 258051 h 258051"/>
              <a:gd name="connsiteX14" fmla="*/ 898331 w 2149746"/>
              <a:gd name="connsiteY14" fmla="*/ 214686 h 258051"/>
              <a:gd name="connsiteX15" fmla="*/ 960282 w 2149746"/>
              <a:gd name="connsiteY15" fmla="*/ 165125 h 258051"/>
              <a:gd name="connsiteX16" fmla="*/ 1028429 w 2149746"/>
              <a:gd name="connsiteY16" fmla="*/ 127954 h 258051"/>
              <a:gd name="connsiteX17" fmla="*/ 1139941 w 2149746"/>
              <a:gd name="connsiteY17" fmla="*/ 109369 h 258051"/>
              <a:gd name="connsiteX18" fmla="*/ 1257648 w 2149746"/>
              <a:gd name="connsiteY18" fmla="*/ 121759 h 258051"/>
              <a:gd name="connsiteX19" fmla="*/ 1344380 w 2149746"/>
              <a:gd name="connsiteY19" fmla="*/ 152734 h 258051"/>
              <a:gd name="connsiteX20" fmla="*/ 1424917 w 2149746"/>
              <a:gd name="connsiteY20" fmla="*/ 177515 h 258051"/>
              <a:gd name="connsiteX21" fmla="*/ 1579795 w 2149746"/>
              <a:gd name="connsiteY21" fmla="*/ 208491 h 258051"/>
              <a:gd name="connsiteX22" fmla="*/ 1660331 w 2149746"/>
              <a:gd name="connsiteY22" fmla="*/ 220881 h 258051"/>
              <a:gd name="connsiteX23" fmla="*/ 1753258 w 2149746"/>
              <a:gd name="connsiteY23" fmla="*/ 227076 h 258051"/>
              <a:gd name="connsiteX24" fmla="*/ 1858575 w 2149746"/>
              <a:gd name="connsiteY24" fmla="*/ 220881 h 258051"/>
              <a:gd name="connsiteX25" fmla="*/ 1926721 w 2149746"/>
              <a:gd name="connsiteY25" fmla="*/ 196100 h 258051"/>
              <a:gd name="connsiteX26" fmla="*/ 2013453 w 2149746"/>
              <a:gd name="connsiteY26" fmla="*/ 171320 h 258051"/>
              <a:gd name="connsiteX27" fmla="*/ 2013453 w 2149746"/>
              <a:gd name="connsiteY27" fmla="*/ 171320 h 258051"/>
              <a:gd name="connsiteX28" fmla="*/ 2112575 w 2149746"/>
              <a:gd name="connsiteY28" fmla="*/ 121759 h 258051"/>
              <a:gd name="connsiteX29" fmla="*/ 2149746 w 2149746"/>
              <a:gd name="connsiteY29" fmla="*/ 78393 h 258051"/>
              <a:gd name="connsiteX30" fmla="*/ 2149746 w 2149746"/>
              <a:gd name="connsiteY30" fmla="*/ 78393 h 258051"/>
              <a:gd name="connsiteX0" fmla="*/ 29973 w 2143687"/>
              <a:gd name="connsiteY0" fmla="*/ 0 h 258051"/>
              <a:gd name="connsiteX1" fmla="*/ 44221 w 2143687"/>
              <a:gd name="connsiteY1" fmla="*/ 90620 h 258051"/>
              <a:gd name="connsiteX2" fmla="*/ 2040 w 2143687"/>
              <a:gd name="connsiteY2" fmla="*/ 144927 h 258051"/>
              <a:gd name="connsiteX3" fmla="*/ 69711 w 2143687"/>
              <a:gd name="connsiteY3" fmla="*/ 190172 h 258051"/>
              <a:gd name="connsiteX4" fmla="*/ 148858 w 2143687"/>
              <a:gd name="connsiteY4" fmla="*/ 189905 h 258051"/>
              <a:gd name="connsiteX5" fmla="*/ 266565 w 2143687"/>
              <a:gd name="connsiteY5" fmla="*/ 165125 h 258051"/>
              <a:gd name="connsiteX6" fmla="*/ 427638 w 2143687"/>
              <a:gd name="connsiteY6" fmla="*/ 127954 h 258051"/>
              <a:gd name="connsiteX7" fmla="*/ 532955 w 2143687"/>
              <a:gd name="connsiteY7" fmla="*/ 115564 h 258051"/>
              <a:gd name="connsiteX8" fmla="*/ 644467 w 2143687"/>
              <a:gd name="connsiteY8" fmla="*/ 109369 h 258051"/>
              <a:gd name="connsiteX9" fmla="*/ 731199 w 2143687"/>
              <a:gd name="connsiteY9" fmla="*/ 115564 h 258051"/>
              <a:gd name="connsiteX10" fmla="*/ 817931 w 2143687"/>
              <a:gd name="connsiteY10" fmla="*/ 146539 h 258051"/>
              <a:gd name="connsiteX11" fmla="*/ 842711 w 2143687"/>
              <a:gd name="connsiteY11" fmla="*/ 196100 h 258051"/>
              <a:gd name="connsiteX12" fmla="*/ 842711 w 2143687"/>
              <a:gd name="connsiteY12" fmla="*/ 196100 h 258051"/>
              <a:gd name="connsiteX13" fmla="*/ 848906 w 2143687"/>
              <a:gd name="connsiteY13" fmla="*/ 258051 h 258051"/>
              <a:gd name="connsiteX14" fmla="*/ 892272 w 2143687"/>
              <a:gd name="connsiteY14" fmla="*/ 214686 h 258051"/>
              <a:gd name="connsiteX15" fmla="*/ 954223 w 2143687"/>
              <a:gd name="connsiteY15" fmla="*/ 165125 h 258051"/>
              <a:gd name="connsiteX16" fmla="*/ 1022370 w 2143687"/>
              <a:gd name="connsiteY16" fmla="*/ 127954 h 258051"/>
              <a:gd name="connsiteX17" fmla="*/ 1133882 w 2143687"/>
              <a:gd name="connsiteY17" fmla="*/ 109369 h 258051"/>
              <a:gd name="connsiteX18" fmla="*/ 1251589 w 2143687"/>
              <a:gd name="connsiteY18" fmla="*/ 121759 h 258051"/>
              <a:gd name="connsiteX19" fmla="*/ 1338321 w 2143687"/>
              <a:gd name="connsiteY19" fmla="*/ 152734 h 258051"/>
              <a:gd name="connsiteX20" fmla="*/ 1418858 w 2143687"/>
              <a:gd name="connsiteY20" fmla="*/ 177515 h 258051"/>
              <a:gd name="connsiteX21" fmla="*/ 1573736 w 2143687"/>
              <a:gd name="connsiteY21" fmla="*/ 208491 h 258051"/>
              <a:gd name="connsiteX22" fmla="*/ 1654272 w 2143687"/>
              <a:gd name="connsiteY22" fmla="*/ 220881 h 258051"/>
              <a:gd name="connsiteX23" fmla="*/ 1747199 w 2143687"/>
              <a:gd name="connsiteY23" fmla="*/ 227076 h 258051"/>
              <a:gd name="connsiteX24" fmla="*/ 1852516 w 2143687"/>
              <a:gd name="connsiteY24" fmla="*/ 220881 h 258051"/>
              <a:gd name="connsiteX25" fmla="*/ 1920662 w 2143687"/>
              <a:gd name="connsiteY25" fmla="*/ 196100 h 258051"/>
              <a:gd name="connsiteX26" fmla="*/ 2007394 w 2143687"/>
              <a:gd name="connsiteY26" fmla="*/ 171320 h 258051"/>
              <a:gd name="connsiteX27" fmla="*/ 2007394 w 2143687"/>
              <a:gd name="connsiteY27" fmla="*/ 171320 h 258051"/>
              <a:gd name="connsiteX28" fmla="*/ 2106516 w 2143687"/>
              <a:gd name="connsiteY28" fmla="*/ 121759 h 258051"/>
              <a:gd name="connsiteX29" fmla="*/ 2143687 w 2143687"/>
              <a:gd name="connsiteY29" fmla="*/ 78393 h 258051"/>
              <a:gd name="connsiteX30" fmla="*/ 2143687 w 2143687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42099 w 2116075"/>
              <a:gd name="connsiteY3" fmla="*/ 190172 h 258051"/>
              <a:gd name="connsiteX4" fmla="*/ 121246 w 2116075"/>
              <a:gd name="connsiteY4" fmla="*/ 189905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121246 w 2116075"/>
              <a:gd name="connsiteY4" fmla="*/ 189905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171488 w 2116075"/>
              <a:gd name="connsiteY4" fmla="*/ 165779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238953 w 2116075"/>
              <a:gd name="connsiteY4" fmla="*/ 165125 h 258051"/>
              <a:gd name="connsiteX5" fmla="*/ 400026 w 2116075"/>
              <a:gd name="connsiteY5" fmla="*/ 127954 h 258051"/>
              <a:gd name="connsiteX6" fmla="*/ 505343 w 2116075"/>
              <a:gd name="connsiteY6" fmla="*/ 115564 h 258051"/>
              <a:gd name="connsiteX7" fmla="*/ 616855 w 2116075"/>
              <a:gd name="connsiteY7" fmla="*/ 109369 h 258051"/>
              <a:gd name="connsiteX8" fmla="*/ 703587 w 2116075"/>
              <a:gd name="connsiteY8" fmla="*/ 115564 h 258051"/>
              <a:gd name="connsiteX9" fmla="*/ 790319 w 2116075"/>
              <a:gd name="connsiteY9" fmla="*/ 146539 h 258051"/>
              <a:gd name="connsiteX10" fmla="*/ 815099 w 2116075"/>
              <a:gd name="connsiteY10" fmla="*/ 196100 h 258051"/>
              <a:gd name="connsiteX11" fmla="*/ 815099 w 2116075"/>
              <a:gd name="connsiteY11" fmla="*/ 196100 h 258051"/>
              <a:gd name="connsiteX12" fmla="*/ 821294 w 2116075"/>
              <a:gd name="connsiteY12" fmla="*/ 258051 h 258051"/>
              <a:gd name="connsiteX13" fmla="*/ 864660 w 2116075"/>
              <a:gd name="connsiteY13" fmla="*/ 214686 h 258051"/>
              <a:gd name="connsiteX14" fmla="*/ 926611 w 2116075"/>
              <a:gd name="connsiteY14" fmla="*/ 165125 h 258051"/>
              <a:gd name="connsiteX15" fmla="*/ 994758 w 2116075"/>
              <a:gd name="connsiteY15" fmla="*/ 127954 h 258051"/>
              <a:gd name="connsiteX16" fmla="*/ 1106270 w 2116075"/>
              <a:gd name="connsiteY16" fmla="*/ 109369 h 258051"/>
              <a:gd name="connsiteX17" fmla="*/ 1223977 w 2116075"/>
              <a:gd name="connsiteY17" fmla="*/ 121759 h 258051"/>
              <a:gd name="connsiteX18" fmla="*/ 1310709 w 2116075"/>
              <a:gd name="connsiteY18" fmla="*/ 152734 h 258051"/>
              <a:gd name="connsiteX19" fmla="*/ 1391246 w 2116075"/>
              <a:gd name="connsiteY19" fmla="*/ 177515 h 258051"/>
              <a:gd name="connsiteX20" fmla="*/ 1546124 w 2116075"/>
              <a:gd name="connsiteY20" fmla="*/ 208491 h 258051"/>
              <a:gd name="connsiteX21" fmla="*/ 1626660 w 2116075"/>
              <a:gd name="connsiteY21" fmla="*/ 220881 h 258051"/>
              <a:gd name="connsiteX22" fmla="*/ 1719587 w 2116075"/>
              <a:gd name="connsiteY22" fmla="*/ 227076 h 258051"/>
              <a:gd name="connsiteX23" fmla="*/ 1824904 w 2116075"/>
              <a:gd name="connsiteY23" fmla="*/ 220881 h 258051"/>
              <a:gd name="connsiteX24" fmla="*/ 1893050 w 2116075"/>
              <a:gd name="connsiteY24" fmla="*/ 196100 h 258051"/>
              <a:gd name="connsiteX25" fmla="*/ 1979782 w 2116075"/>
              <a:gd name="connsiteY25" fmla="*/ 171320 h 258051"/>
              <a:gd name="connsiteX26" fmla="*/ 1979782 w 2116075"/>
              <a:gd name="connsiteY26" fmla="*/ 171320 h 258051"/>
              <a:gd name="connsiteX27" fmla="*/ 2078904 w 2116075"/>
              <a:gd name="connsiteY27" fmla="*/ 121759 h 258051"/>
              <a:gd name="connsiteX28" fmla="*/ 2116075 w 2116075"/>
              <a:gd name="connsiteY28" fmla="*/ 78393 h 258051"/>
              <a:gd name="connsiteX29" fmla="*/ 2116075 w 2116075"/>
              <a:gd name="connsiteY29" fmla="*/ 78393 h 258051"/>
              <a:gd name="connsiteX0" fmla="*/ 21640 w 2099466"/>
              <a:gd name="connsiteY0" fmla="*/ 0 h 252017"/>
              <a:gd name="connsiteX1" fmla="*/ 0 w 2099466"/>
              <a:gd name="connsiteY1" fmla="*/ 84586 h 252017"/>
              <a:gd name="connsiteX2" fmla="*/ 43950 w 2099466"/>
              <a:gd name="connsiteY2" fmla="*/ 138895 h 252017"/>
              <a:gd name="connsiteX3" fmla="*/ 111621 w 2099466"/>
              <a:gd name="connsiteY3" fmla="*/ 153980 h 252017"/>
              <a:gd name="connsiteX4" fmla="*/ 222344 w 2099466"/>
              <a:gd name="connsiteY4" fmla="*/ 159091 h 252017"/>
              <a:gd name="connsiteX5" fmla="*/ 383417 w 2099466"/>
              <a:gd name="connsiteY5" fmla="*/ 121920 h 252017"/>
              <a:gd name="connsiteX6" fmla="*/ 488734 w 2099466"/>
              <a:gd name="connsiteY6" fmla="*/ 109530 h 252017"/>
              <a:gd name="connsiteX7" fmla="*/ 600246 w 2099466"/>
              <a:gd name="connsiteY7" fmla="*/ 103335 h 252017"/>
              <a:gd name="connsiteX8" fmla="*/ 686978 w 2099466"/>
              <a:gd name="connsiteY8" fmla="*/ 109530 h 252017"/>
              <a:gd name="connsiteX9" fmla="*/ 773710 w 2099466"/>
              <a:gd name="connsiteY9" fmla="*/ 140505 h 252017"/>
              <a:gd name="connsiteX10" fmla="*/ 798490 w 2099466"/>
              <a:gd name="connsiteY10" fmla="*/ 190066 h 252017"/>
              <a:gd name="connsiteX11" fmla="*/ 798490 w 2099466"/>
              <a:gd name="connsiteY11" fmla="*/ 190066 h 252017"/>
              <a:gd name="connsiteX12" fmla="*/ 804685 w 2099466"/>
              <a:gd name="connsiteY12" fmla="*/ 252017 h 252017"/>
              <a:gd name="connsiteX13" fmla="*/ 848051 w 2099466"/>
              <a:gd name="connsiteY13" fmla="*/ 208652 h 252017"/>
              <a:gd name="connsiteX14" fmla="*/ 910002 w 2099466"/>
              <a:gd name="connsiteY14" fmla="*/ 159091 h 252017"/>
              <a:gd name="connsiteX15" fmla="*/ 978149 w 2099466"/>
              <a:gd name="connsiteY15" fmla="*/ 121920 h 252017"/>
              <a:gd name="connsiteX16" fmla="*/ 1089661 w 2099466"/>
              <a:gd name="connsiteY16" fmla="*/ 103335 h 252017"/>
              <a:gd name="connsiteX17" fmla="*/ 1207368 w 2099466"/>
              <a:gd name="connsiteY17" fmla="*/ 115725 h 252017"/>
              <a:gd name="connsiteX18" fmla="*/ 1294100 w 2099466"/>
              <a:gd name="connsiteY18" fmla="*/ 146700 h 252017"/>
              <a:gd name="connsiteX19" fmla="*/ 1374637 w 2099466"/>
              <a:gd name="connsiteY19" fmla="*/ 171481 h 252017"/>
              <a:gd name="connsiteX20" fmla="*/ 1529515 w 2099466"/>
              <a:gd name="connsiteY20" fmla="*/ 202457 h 252017"/>
              <a:gd name="connsiteX21" fmla="*/ 1610051 w 2099466"/>
              <a:gd name="connsiteY21" fmla="*/ 214847 h 252017"/>
              <a:gd name="connsiteX22" fmla="*/ 1702978 w 2099466"/>
              <a:gd name="connsiteY22" fmla="*/ 221042 h 252017"/>
              <a:gd name="connsiteX23" fmla="*/ 1808295 w 2099466"/>
              <a:gd name="connsiteY23" fmla="*/ 214847 h 252017"/>
              <a:gd name="connsiteX24" fmla="*/ 1876441 w 2099466"/>
              <a:gd name="connsiteY24" fmla="*/ 190066 h 252017"/>
              <a:gd name="connsiteX25" fmla="*/ 1963173 w 2099466"/>
              <a:gd name="connsiteY25" fmla="*/ 165286 h 252017"/>
              <a:gd name="connsiteX26" fmla="*/ 1963173 w 2099466"/>
              <a:gd name="connsiteY26" fmla="*/ 165286 h 252017"/>
              <a:gd name="connsiteX27" fmla="*/ 2062295 w 2099466"/>
              <a:gd name="connsiteY27" fmla="*/ 115725 h 252017"/>
              <a:gd name="connsiteX28" fmla="*/ 2099466 w 2099466"/>
              <a:gd name="connsiteY28" fmla="*/ 72359 h 252017"/>
              <a:gd name="connsiteX29" fmla="*/ 2099466 w 209946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25120 w 2080636"/>
              <a:gd name="connsiteY2" fmla="*/ 138895 h 252017"/>
              <a:gd name="connsiteX3" fmla="*/ 92791 w 2080636"/>
              <a:gd name="connsiteY3" fmla="*/ 153980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92791 w 2080636"/>
              <a:gd name="connsiteY3" fmla="*/ 153980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128678 w 2080636"/>
              <a:gd name="connsiteY3" fmla="*/ 129854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128678 w 2080636"/>
              <a:gd name="connsiteY3" fmla="*/ 129854 h 252017"/>
              <a:gd name="connsiteX4" fmla="*/ 253756 w 2080636"/>
              <a:gd name="connsiteY4" fmla="*/ 134965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962066 w 2140074"/>
              <a:gd name="connsiteY15" fmla="*/ 124006 h 254103"/>
              <a:gd name="connsiteX16" fmla="*/ 1073578 w 2140074"/>
              <a:gd name="connsiteY16" fmla="*/ 105421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962066 w 2140074"/>
              <a:gd name="connsiteY15" fmla="*/ 124006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1200533 w 2140074"/>
              <a:gd name="connsiteY14" fmla="*/ 15538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1159253 w 2140074"/>
              <a:gd name="connsiteY13" fmla="*/ 193366 h 254103"/>
              <a:gd name="connsiteX14" fmla="*/ 1200533 w 2140074"/>
              <a:gd name="connsiteY14" fmla="*/ 15538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782407 w 2140074"/>
              <a:gd name="connsiteY10" fmla="*/ 192152 h 251209"/>
              <a:gd name="connsiteX11" fmla="*/ 782407 w 2140074"/>
              <a:gd name="connsiteY11" fmla="*/ 192152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782407 w 2140074"/>
              <a:gd name="connsiteY10" fmla="*/ 192152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9948 w 2140074"/>
              <a:gd name="connsiteY4" fmla="*/ 15732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62430 w 2140074"/>
              <a:gd name="connsiteY3" fmla="*/ 149314 h 251209"/>
              <a:gd name="connsiteX4" fmla="*/ 259948 w 2140074"/>
              <a:gd name="connsiteY4" fmla="*/ 15732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33309 w 2140074"/>
              <a:gd name="connsiteY24" fmla="*/ 141315 h 251209"/>
              <a:gd name="connsiteX25" fmla="*/ 1950535 w 2140074"/>
              <a:gd name="connsiteY25" fmla="*/ 138420 h 251209"/>
              <a:gd name="connsiteX26" fmla="*/ 2032431 w 2140074"/>
              <a:gd name="connsiteY26" fmla="*/ 100440 h 251209"/>
              <a:gd name="connsiteX27" fmla="*/ 2083383 w 2140074"/>
              <a:gd name="connsiteY27" fmla="*/ 59970 h 251209"/>
              <a:gd name="connsiteX28" fmla="*/ 2140074 w 2140074"/>
              <a:gd name="connsiteY28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50535 w 2140074"/>
              <a:gd name="connsiteY24" fmla="*/ 138420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45623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32220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3329 w 2140074"/>
              <a:gd name="connsiteY19" fmla="*/ 113838 h 251209"/>
              <a:gd name="connsiteX20" fmla="*/ 1642199 w 2140074"/>
              <a:gd name="connsiteY20" fmla="*/ 132220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38647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48168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48168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73077 w 2140074"/>
              <a:gd name="connsiteY24" fmla="*/ 10044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89028 w 2140074"/>
              <a:gd name="connsiteY21" fmla="*/ 148530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24791 w 2140074"/>
              <a:gd name="connsiteY19" fmla="*/ 146885 h 251209"/>
              <a:gd name="connsiteX20" fmla="*/ 1789028 w 2140074"/>
              <a:gd name="connsiteY20" fmla="*/ 148530 h 251209"/>
              <a:gd name="connsiteX21" fmla="*/ 1881028 w 2140074"/>
              <a:gd name="connsiteY21" fmla="*/ 149373 h 251209"/>
              <a:gd name="connsiteX22" fmla="*/ 1998064 w 2140074"/>
              <a:gd name="connsiteY22" fmla="*/ 148171 h 251209"/>
              <a:gd name="connsiteX23" fmla="*/ 2087857 w 2140074"/>
              <a:gd name="connsiteY23" fmla="*/ 115972 h 251209"/>
              <a:gd name="connsiteX24" fmla="*/ 2127723 w 2140074"/>
              <a:gd name="connsiteY24" fmla="*/ 69291 h 251209"/>
              <a:gd name="connsiteX25" fmla="*/ 2140074 w 2140074"/>
              <a:gd name="connsiteY25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159887 w 2140074"/>
              <a:gd name="connsiteY14" fmla="*/ 155389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33387 w 2140074"/>
              <a:gd name="connsiteY13" fmla="*/ 193368 h 251209"/>
              <a:gd name="connsiteX14" fmla="*/ 1159887 w 2140074"/>
              <a:gd name="connsiteY14" fmla="*/ 155389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54570 w 2140074"/>
              <a:gd name="connsiteY10" fmla="*/ 171886 h 254316"/>
              <a:gd name="connsiteX11" fmla="*/ 1085576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54570 w 2140074"/>
              <a:gd name="connsiteY10" fmla="*/ 171886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75893 w 2140074"/>
              <a:gd name="connsiteY21" fmla="*/ 138854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73637 w 2140074"/>
              <a:gd name="connsiteY20" fmla="*/ 136951 h 254316"/>
              <a:gd name="connsiteX21" fmla="*/ 1975893 w 2140074"/>
              <a:gd name="connsiteY21" fmla="*/ 138854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866662 w 2140074"/>
              <a:gd name="connsiteY6" fmla="*/ 102528 h 254316"/>
              <a:gd name="connsiteX7" fmla="*/ 930223 w 2140074"/>
              <a:gd name="connsiteY7" fmla="*/ 117619 h 254316"/>
              <a:gd name="connsiteX8" fmla="*/ 971668 w 2140074"/>
              <a:gd name="connsiteY8" fmla="*/ 139697 h 254316"/>
              <a:gd name="connsiteX9" fmla="*/ 1021314 w 2140074"/>
              <a:gd name="connsiteY9" fmla="*/ 168781 h 254316"/>
              <a:gd name="connsiteX10" fmla="*/ 1056015 w 2140074"/>
              <a:gd name="connsiteY10" fmla="*/ 203736 h 254316"/>
              <a:gd name="connsiteX11" fmla="*/ 1100857 w 2140074"/>
              <a:gd name="connsiteY11" fmla="*/ 254316 h 254316"/>
              <a:gd name="connsiteX12" fmla="*/ 1133387 w 2140074"/>
              <a:gd name="connsiteY12" fmla="*/ 193368 h 254316"/>
              <a:gd name="connsiteX13" fmla="*/ 1159887 w 2140074"/>
              <a:gd name="connsiteY13" fmla="*/ 155389 h 254316"/>
              <a:gd name="connsiteX14" fmla="*/ 1196528 w 2140074"/>
              <a:gd name="connsiteY14" fmla="*/ 121114 h 254316"/>
              <a:gd name="connsiteX15" fmla="*/ 1356885 w 2140074"/>
              <a:gd name="connsiteY15" fmla="*/ 86958 h 254316"/>
              <a:gd name="connsiteX16" fmla="*/ 1520624 w 2140074"/>
              <a:gd name="connsiteY16" fmla="*/ 101577 h 254316"/>
              <a:gd name="connsiteX17" fmla="*/ 1642199 w 2140074"/>
              <a:gd name="connsiteY17" fmla="*/ 132220 h 254316"/>
              <a:gd name="connsiteX18" fmla="*/ 1789028 w 2140074"/>
              <a:gd name="connsiteY18" fmla="*/ 148530 h 254316"/>
              <a:gd name="connsiteX19" fmla="*/ 1975893 w 2140074"/>
              <a:gd name="connsiteY19" fmla="*/ 138854 h 254316"/>
              <a:gd name="connsiteX20" fmla="*/ 2065686 w 2140074"/>
              <a:gd name="connsiteY20" fmla="*/ 112867 h 254316"/>
              <a:gd name="connsiteX21" fmla="*/ 2127723 w 2140074"/>
              <a:gd name="connsiteY21" fmla="*/ 69291 h 254316"/>
              <a:gd name="connsiteX22" fmla="*/ 2140074 w 2140074"/>
              <a:gd name="connsiteY22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866662 w 2140074"/>
              <a:gd name="connsiteY5" fmla="*/ 102528 h 254316"/>
              <a:gd name="connsiteX6" fmla="*/ 930223 w 2140074"/>
              <a:gd name="connsiteY6" fmla="*/ 117619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930223 w 2140074"/>
              <a:gd name="connsiteY6" fmla="*/ 117619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604065 w 2140074"/>
              <a:gd name="connsiteY8" fmla="*/ 173543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604065 w 2140074"/>
              <a:gd name="connsiteY8" fmla="*/ 173543 h 254316"/>
              <a:gd name="connsiteX9" fmla="*/ 652910 w 2140074"/>
              <a:gd name="connsiteY9" fmla="*/ 213260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1133387 w 2140074"/>
              <a:gd name="connsiteY11" fmla="*/ 193368 h 249553"/>
              <a:gd name="connsiteX12" fmla="*/ 1159887 w 2140074"/>
              <a:gd name="connsiteY12" fmla="*/ 155389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1159887 w 2140074"/>
              <a:gd name="connsiteY12" fmla="*/ 155389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435269 w 2140074"/>
              <a:gd name="connsiteY4" fmla="*/ 102528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53568 w 2140074"/>
              <a:gd name="connsiteY7" fmla="*/ 164021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96850 w 2140074"/>
              <a:gd name="connsiteY6" fmla="*/ 130175 h 249553"/>
              <a:gd name="connsiteX7" fmla="*/ 653568 w 2140074"/>
              <a:gd name="connsiteY7" fmla="*/ 164021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96850 w 2140074"/>
              <a:gd name="connsiteY6" fmla="*/ 130175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513059 w 2140074"/>
              <a:gd name="connsiteY4" fmla="*/ 88246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513059 w 2140074"/>
              <a:gd name="connsiteY4" fmla="*/ 88246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97879 w 2140074"/>
              <a:gd name="connsiteY4" fmla="*/ 115039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35033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35033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751496 w 2140074"/>
              <a:gd name="connsiteY11" fmla="*/ 212418 h 244795"/>
              <a:gd name="connsiteX12" fmla="*/ 785068 w 2140074"/>
              <a:gd name="connsiteY12" fmla="*/ 164915 h 244795"/>
              <a:gd name="connsiteX13" fmla="*/ 828782 w 2140074"/>
              <a:gd name="connsiteY13" fmla="*/ 125878 h 244795"/>
              <a:gd name="connsiteX14" fmla="*/ 974995 w 2140074"/>
              <a:gd name="connsiteY14" fmla="*/ 82198 h 244795"/>
              <a:gd name="connsiteX15" fmla="*/ 1258958 w 2140074"/>
              <a:gd name="connsiteY15" fmla="*/ 87293 h 244795"/>
              <a:gd name="connsiteX16" fmla="*/ 1642199 w 2140074"/>
              <a:gd name="connsiteY16" fmla="*/ 132220 h 244795"/>
              <a:gd name="connsiteX17" fmla="*/ 1789028 w 2140074"/>
              <a:gd name="connsiteY17" fmla="*/ 148530 h 244795"/>
              <a:gd name="connsiteX18" fmla="*/ 1975893 w 2140074"/>
              <a:gd name="connsiteY18" fmla="*/ 138854 h 244795"/>
              <a:gd name="connsiteX19" fmla="*/ 2065686 w 2140074"/>
              <a:gd name="connsiteY19" fmla="*/ 112867 h 244795"/>
              <a:gd name="connsiteX20" fmla="*/ 2127723 w 2140074"/>
              <a:gd name="connsiteY20" fmla="*/ 69291 h 244795"/>
              <a:gd name="connsiteX21" fmla="*/ 2140074 w 2140074"/>
              <a:gd name="connsiteY21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751496 w 2140074"/>
              <a:gd name="connsiteY11" fmla="*/ 212418 h 244795"/>
              <a:gd name="connsiteX12" fmla="*/ 828782 w 2140074"/>
              <a:gd name="connsiteY12" fmla="*/ 125878 h 244795"/>
              <a:gd name="connsiteX13" fmla="*/ 974995 w 2140074"/>
              <a:gd name="connsiteY13" fmla="*/ 82198 h 244795"/>
              <a:gd name="connsiteX14" fmla="*/ 1258958 w 2140074"/>
              <a:gd name="connsiteY14" fmla="*/ 87293 h 244795"/>
              <a:gd name="connsiteX15" fmla="*/ 1642199 w 2140074"/>
              <a:gd name="connsiteY15" fmla="*/ 132220 h 244795"/>
              <a:gd name="connsiteX16" fmla="*/ 1789028 w 2140074"/>
              <a:gd name="connsiteY16" fmla="*/ 148530 h 244795"/>
              <a:gd name="connsiteX17" fmla="*/ 1975893 w 2140074"/>
              <a:gd name="connsiteY17" fmla="*/ 138854 h 244795"/>
              <a:gd name="connsiteX18" fmla="*/ 2065686 w 2140074"/>
              <a:gd name="connsiteY18" fmla="*/ 112867 h 244795"/>
              <a:gd name="connsiteX19" fmla="*/ 2127723 w 2140074"/>
              <a:gd name="connsiteY19" fmla="*/ 69291 h 244795"/>
              <a:gd name="connsiteX20" fmla="*/ 2140074 w 2140074"/>
              <a:gd name="connsiteY20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828782 w 2140074"/>
              <a:gd name="connsiteY11" fmla="*/ 125878 h 244795"/>
              <a:gd name="connsiteX12" fmla="*/ 974995 w 2140074"/>
              <a:gd name="connsiteY12" fmla="*/ 82198 h 244795"/>
              <a:gd name="connsiteX13" fmla="*/ 1258958 w 2140074"/>
              <a:gd name="connsiteY13" fmla="*/ 87293 h 244795"/>
              <a:gd name="connsiteX14" fmla="*/ 1642199 w 2140074"/>
              <a:gd name="connsiteY14" fmla="*/ 132220 h 244795"/>
              <a:gd name="connsiteX15" fmla="*/ 1789028 w 2140074"/>
              <a:gd name="connsiteY15" fmla="*/ 148530 h 244795"/>
              <a:gd name="connsiteX16" fmla="*/ 1975893 w 2140074"/>
              <a:gd name="connsiteY16" fmla="*/ 138854 h 244795"/>
              <a:gd name="connsiteX17" fmla="*/ 2065686 w 2140074"/>
              <a:gd name="connsiteY17" fmla="*/ 112867 h 244795"/>
              <a:gd name="connsiteX18" fmla="*/ 2127723 w 2140074"/>
              <a:gd name="connsiteY18" fmla="*/ 69291 h 244795"/>
              <a:gd name="connsiteX19" fmla="*/ 2140074 w 2140074"/>
              <a:gd name="connsiteY19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88270 w 2140074"/>
              <a:gd name="connsiteY8" fmla="*/ 208500 h 244795"/>
              <a:gd name="connsiteX9" fmla="*/ 704820 w 2140074"/>
              <a:gd name="connsiteY9" fmla="*/ 244795 h 244795"/>
              <a:gd name="connsiteX10" fmla="*/ 828782 w 2140074"/>
              <a:gd name="connsiteY10" fmla="*/ 125878 h 244795"/>
              <a:gd name="connsiteX11" fmla="*/ 974995 w 2140074"/>
              <a:gd name="connsiteY11" fmla="*/ 82198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88270 w 2140074"/>
              <a:gd name="connsiteY7" fmla="*/ 208500 h 244795"/>
              <a:gd name="connsiteX8" fmla="*/ 704820 w 2140074"/>
              <a:gd name="connsiteY8" fmla="*/ 244795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704820 w 2140074"/>
              <a:gd name="connsiteY6" fmla="*/ 244795 h 244795"/>
              <a:gd name="connsiteX7" fmla="*/ 828782 w 2140074"/>
              <a:gd name="connsiteY7" fmla="*/ 125878 h 244795"/>
              <a:gd name="connsiteX8" fmla="*/ 974995 w 2140074"/>
              <a:gd name="connsiteY8" fmla="*/ 82198 h 244795"/>
              <a:gd name="connsiteX9" fmla="*/ 1258958 w 2140074"/>
              <a:gd name="connsiteY9" fmla="*/ 87293 h 244795"/>
              <a:gd name="connsiteX10" fmla="*/ 1642199 w 2140074"/>
              <a:gd name="connsiteY10" fmla="*/ 132220 h 244795"/>
              <a:gd name="connsiteX11" fmla="*/ 1789028 w 2140074"/>
              <a:gd name="connsiteY11" fmla="*/ 148530 h 244795"/>
              <a:gd name="connsiteX12" fmla="*/ 1975893 w 2140074"/>
              <a:gd name="connsiteY12" fmla="*/ 138854 h 244795"/>
              <a:gd name="connsiteX13" fmla="*/ 2065686 w 2140074"/>
              <a:gd name="connsiteY13" fmla="*/ 112867 h 244795"/>
              <a:gd name="connsiteX14" fmla="*/ 2127723 w 2140074"/>
              <a:gd name="connsiteY14" fmla="*/ 69291 h 244795"/>
              <a:gd name="connsiteX15" fmla="*/ 2140074 w 2140074"/>
              <a:gd name="connsiteY15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17114 w 2140074"/>
              <a:gd name="connsiteY6" fmla="*/ 157900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14081 w 2140074"/>
              <a:gd name="connsiteY10" fmla="*/ 93601 h 244795"/>
              <a:gd name="connsiteX11" fmla="*/ 974995 w 2140074"/>
              <a:gd name="connsiteY11" fmla="*/ 82198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152094 w 2140074"/>
              <a:gd name="connsiteY11" fmla="*/ 75455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40074" h="244795">
                <a:moveTo>
                  <a:pt x="5557" y="2086"/>
                </a:moveTo>
                <a:cubicBezTo>
                  <a:pt x="-6441" y="30282"/>
                  <a:pt x="3365" y="40460"/>
                  <a:pt x="12627" y="74610"/>
                </a:cubicBezTo>
                <a:cubicBezTo>
                  <a:pt x="36573" y="97703"/>
                  <a:pt x="28366" y="86774"/>
                  <a:pt x="77534" y="125459"/>
                </a:cubicBezTo>
                <a:cubicBezTo>
                  <a:pt x="160846" y="147386"/>
                  <a:pt x="185054" y="127536"/>
                  <a:pt x="211935" y="135033"/>
                </a:cubicBezTo>
                <a:cubicBezTo>
                  <a:pt x="321901" y="104725"/>
                  <a:pt x="241611" y="129984"/>
                  <a:pt x="362519" y="95992"/>
                </a:cubicBezTo>
                <a:cubicBezTo>
                  <a:pt x="453122" y="85817"/>
                  <a:pt x="431853" y="84192"/>
                  <a:pt x="513059" y="88246"/>
                </a:cubicBezTo>
                <a:cubicBezTo>
                  <a:pt x="578046" y="96807"/>
                  <a:pt x="584232" y="102639"/>
                  <a:pt x="638329" y="143615"/>
                </a:cubicBezTo>
                <a:cubicBezTo>
                  <a:pt x="679799" y="196469"/>
                  <a:pt x="682656" y="211068"/>
                  <a:pt x="704820" y="244795"/>
                </a:cubicBezTo>
                <a:cubicBezTo>
                  <a:pt x="729803" y="219005"/>
                  <a:pt x="712354" y="236076"/>
                  <a:pt x="779770" y="167424"/>
                </a:cubicBezTo>
                <a:lnTo>
                  <a:pt x="857070" y="111594"/>
                </a:lnTo>
                <a:cubicBezTo>
                  <a:pt x="889607" y="97390"/>
                  <a:pt x="858614" y="104394"/>
                  <a:pt x="974995" y="82198"/>
                </a:cubicBezTo>
                <a:cubicBezTo>
                  <a:pt x="1024166" y="76175"/>
                  <a:pt x="1104767" y="74606"/>
                  <a:pt x="1152094" y="75455"/>
                </a:cubicBezTo>
                <a:cubicBezTo>
                  <a:pt x="1199421" y="76304"/>
                  <a:pt x="1177274" y="77832"/>
                  <a:pt x="1258958" y="87293"/>
                </a:cubicBezTo>
                <a:cubicBezTo>
                  <a:pt x="1520717" y="111137"/>
                  <a:pt x="1601674" y="122006"/>
                  <a:pt x="1642199" y="132220"/>
                </a:cubicBezTo>
                <a:lnTo>
                  <a:pt x="1789028" y="148530"/>
                </a:lnTo>
                <a:cubicBezTo>
                  <a:pt x="1844644" y="149636"/>
                  <a:pt x="1929783" y="144798"/>
                  <a:pt x="1975893" y="138854"/>
                </a:cubicBezTo>
                <a:cubicBezTo>
                  <a:pt x="2060557" y="122023"/>
                  <a:pt x="1972936" y="146381"/>
                  <a:pt x="2065686" y="112867"/>
                </a:cubicBezTo>
                <a:lnTo>
                  <a:pt x="2127723" y="69291"/>
                </a:lnTo>
                <a:cubicBezTo>
                  <a:pt x="2151547" y="8929"/>
                  <a:pt x="2131030" y="23096"/>
                  <a:pt x="2140074" y="0"/>
                </a:cubicBez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5" name="Subtitle 2"/>
          <p:cNvSpPr txBox="1">
            <a:spLocks/>
          </p:cNvSpPr>
          <p:nvPr/>
        </p:nvSpPr>
        <p:spPr>
          <a:xfrm>
            <a:off x="7270191" y="1045095"/>
            <a:ext cx="2286000" cy="1344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71538" algn="l"/>
                <a:tab pos="23904575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Upper-</a:t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tropospheric</a:t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dynamical processes</a:t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(PV3)</a:t>
            </a:r>
            <a:endParaRPr lang="en-US" sz="1800" b="1" dirty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21141" y="1033589"/>
            <a:ext cx="86868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Arial" pitchFamily="34" charset="0"/>
                <a:cs typeface="Arial" pitchFamily="34" charset="0"/>
              </a:rPr>
              <a:t>Lower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-tropospheric</a:t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</a:rPr>
              <a:t>baroclinic processes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:</a:t>
            </a:r>
            <a:br>
              <a:rPr lang="en-US" sz="2100" dirty="0">
                <a:latin typeface="Arial" pitchFamily="34" charset="0"/>
                <a:cs typeface="Arial" pitchFamily="34" charset="0"/>
              </a:rPr>
            </a:br>
            <a:r>
              <a:rPr lang="en-US" sz="16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near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-surface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potential</a:t>
            </a:r>
            <a:br>
              <a:rPr lang="en-US" sz="1600" i="1" dirty="0" smtClean="0">
                <a:latin typeface="Arial" pitchFamily="34" charset="0"/>
                <a:cs typeface="Arial" pitchFamily="34" charset="0"/>
              </a:rPr>
            </a:b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temperature anomaly)</a:t>
            </a:r>
          </a:p>
          <a:p>
            <a:pPr marL="0" indent="0">
              <a:buNone/>
            </a:pP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Midtropospheric</a:t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</a:rPr>
              <a:t>latent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heat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release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:</a:t>
            </a:r>
            <a:br>
              <a:rPr lang="en-US" sz="2100" dirty="0">
                <a:latin typeface="Arial" pitchFamily="34" charset="0"/>
                <a:cs typeface="Arial" pitchFamily="34" charset="0"/>
              </a:rPr>
            </a:br>
            <a:r>
              <a:rPr lang="en-US" sz="16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interior PV anomaly)</a:t>
            </a:r>
          </a:p>
          <a:p>
            <a:endParaRPr lang="en-US" sz="1300" i="1" dirty="0">
              <a:latin typeface="Arial" pitchFamily="34" charset="0"/>
              <a:cs typeface="Arial" pitchFamily="34" charset="0"/>
            </a:endParaRP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Upper-tropospheric</a:t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</a:rPr>
              <a:t>dynamical processes:</a:t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16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upper-tropospheric </a:t>
            </a:r>
            <a:br>
              <a:rPr lang="en-US" sz="1600" i="1" dirty="0" smtClean="0">
                <a:latin typeface="Arial" pitchFamily="34" charset="0"/>
                <a:cs typeface="Arial" pitchFamily="34" charset="0"/>
              </a:rPr>
            </a:b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PV anomaly)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4191000" y="3233078"/>
            <a:ext cx="2133600" cy="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82192" y="5949454"/>
            <a:ext cx="9144000" cy="771769"/>
            <a:chOff x="82192" y="5949454"/>
            <a:chExt cx="9144000" cy="771769"/>
          </a:xfrm>
        </p:grpSpPr>
        <p:sp>
          <p:nvSpPr>
            <p:cNvPr id="47" name="Content Placeholder 2"/>
            <p:cNvSpPr txBox="1">
              <a:spLocks/>
            </p:cNvSpPr>
            <p:nvPr/>
          </p:nvSpPr>
          <p:spPr>
            <a:xfrm>
              <a:off x="82192" y="5949454"/>
              <a:ext cx="9144000" cy="7717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PV1/PV2 </a:t>
              </a:r>
              <a:r>
                <a:rPr lang="en-US" sz="2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measure of the contribution of lower-tropospheric</a:t>
              </a:r>
              <a:br>
                <a:rPr lang="en-US" sz="22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2200" dirty="0" err="1" smtClean="0">
                  <a:latin typeface="Arial" pitchFamily="34" charset="0"/>
                  <a:cs typeface="Arial" pitchFamily="34" charset="0"/>
                </a:rPr>
                <a:t>baroclinic</a:t>
              </a: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 processes relative to the contribution of condensation heating</a:t>
              </a:r>
              <a:endParaRPr lang="en-US" sz="2200" dirty="0">
                <a:latin typeface="Arial" pitchFamily="34" charset="0"/>
                <a:cs typeface="Arial" pitchFamily="34" charset="0"/>
              </a:endParaRPr>
            </a:p>
            <a:p>
              <a:endParaRPr lang="en-US" sz="26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7999" y="6019759"/>
              <a:ext cx="1219200" cy="30480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7454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 81"/>
          <p:cNvSpPr/>
          <p:nvPr/>
        </p:nvSpPr>
        <p:spPr>
          <a:xfrm>
            <a:off x="4210973" y="1579110"/>
            <a:ext cx="3161602" cy="1074546"/>
          </a:xfrm>
          <a:custGeom>
            <a:avLst/>
            <a:gdLst>
              <a:gd name="connsiteX0" fmla="*/ 0 w 2122536"/>
              <a:gd name="connsiteY0" fmla="*/ 0 h 1625139"/>
              <a:gd name="connsiteX1" fmla="*/ 2113655 w 2122536"/>
              <a:gd name="connsiteY1" fmla="*/ 8880 h 1625139"/>
              <a:gd name="connsiteX2" fmla="*/ 2122536 w 2122536"/>
              <a:gd name="connsiteY2" fmla="*/ 1625139 h 1625139"/>
              <a:gd name="connsiteX3" fmla="*/ 0 w 2122536"/>
              <a:gd name="connsiteY3" fmla="*/ 1625139 h 1625139"/>
              <a:gd name="connsiteX4" fmla="*/ 0 w 2122536"/>
              <a:gd name="connsiteY4" fmla="*/ 0 h 1625139"/>
              <a:gd name="connsiteX0" fmla="*/ 1047947 w 2122536"/>
              <a:gd name="connsiteY0" fmla="*/ 559475 h 1616259"/>
              <a:gd name="connsiteX1" fmla="*/ 2113655 w 2122536"/>
              <a:gd name="connsiteY1" fmla="*/ 0 h 1616259"/>
              <a:gd name="connsiteX2" fmla="*/ 2122536 w 2122536"/>
              <a:gd name="connsiteY2" fmla="*/ 1616259 h 1616259"/>
              <a:gd name="connsiteX3" fmla="*/ 0 w 2122536"/>
              <a:gd name="connsiteY3" fmla="*/ 1616259 h 1616259"/>
              <a:gd name="connsiteX4" fmla="*/ 1047947 w 2122536"/>
              <a:gd name="connsiteY4" fmla="*/ 559475 h 1616259"/>
              <a:gd name="connsiteX0" fmla="*/ 1047947 w 3161608"/>
              <a:gd name="connsiteY0" fmla="*/ 17762 h 1074546"/>
              <a:gd name="connsiteX1" fmla="*/ 3161602 w 3161608"/>
              <a:gd name="connsiteY1" fmla="*/ 0 h 1074546"/>
              <a:gd name="connsiteX2" fmla="*/ 2122536 w 3161608"/>
              <a:gd name="connsiteY2" fmla="*/ 1074546 h 1074546"/>
              <a:gd name="connsiteX3" fmla="*/ 0 w 3161608"/>
              <a:gd name="connsiteY3" fmla="*/ 1074546 h 1074546"/>
              <a:gd name="connsiteX4" fmla="*/ 1047947 w 3161608"/>
              <a:gd name="connsiteY4" fmla="*/ 17762 h 1074546"/>
              <a:gd name="connsiteX0" fmla="*/ 1047947 w 3161602"/>
              <a:gd name="connsiteY0" fmla="*/ 17762 h 1074546"/>
              <a:gd name="connsiteX1" fmla="*/ 3161602 w 3161602"/>
              <a:gd name="connsiteY1" fmla="*/ 0 h 1074546"/>
              <a:gd name="connsiteX2" fmla="*/ 2122536 w 3161602"/>
              <a:gd name="connsiteY2" fmla="*/ 1074546 h 1074546"/>
              <a:gd name="connsiteX3" fmla="*/ 0 w 3161602"/>
              <a:gd name="connsiteY3" fmla="*/ 1074546 h 1074546"/>
              <a:gd name="connsiteX4" fmla="*/ 1047947 w 3161602"/>
              <a:gd name="connsiteY4" fmla="*/ 17762 h 1074546"/>
              <a:gd name="connsiteX0" fmla="*/ 1047947 w 3161602"/>
              <a:gd name="connsiteY0" fmla="*/ 17762 h 1074546"/>
              <a:gd name="connsiteX1" fmla="*/ 3161602 w 3161602"/>
              <a:gd name="connsiteY1" fmla="*/ 0 h 1074546"/>
              <a:gd name="connsiteX2" fmla="*/ 2122536 w 3161602"/>
              <a:gd name="connsiteY2" fmla="*/ 1074546 h 1074546"/>
              <a:gd name="connsiteX3" fmla="*/ 0 w 3161602"/>
              <a:gd name="connsiteY3" fmla="*/ 1074546 h 1074546"/>
              <a:gd name="connsiteX4" fmla="*/ 1047947 w 3161602"/>
              <a:gd name="connsiteY4" fmla="*/ 17762 h 10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602" h="1074546">
                <a:moveTo>
                  <a:pt x="1047947" y="17762"/>
                </a:moveTo>
                <a:lnTo>
                  <a:pt x="3161602" y="0"/>
                </a:lnTo>
                <a:cubicBezTo>
                  <a:pt x="2809326" y="370023"/>
                  <a:pt x="2554740" y="642359"/>
                  <a:pt x="2122536" y="1074546"/>
                </a:cubicBezTo>
                <a:lnTo>
                  <a:pt x="0" y="1074546"/>
                </a:lnTo>
                <a:lnTo>
                  <a:pt x="1047947" y="17762"/>
                </a:lnTo>
                <a:close/>
              </a:path>
            </a:pathLst>
          </a:custGeom>
          <a:solidFill>
            <a:srgbClr val="FF0000">
              <a:alpha val="32000"/>
            </a:srgb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5259558" y="1024138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Parallelogram 92"/>
          <p:cNvSpPr/>
          <p:nvPr/>
        </p:nvSpPr>
        <p:spPr>
          <a:xfrm>
            <a:off x="4191000" y="3704931"/>
            <a:ext cx="3200400" cy="1066800"/>
          </a:xfrm>
          <a:prstGeom prst="parallelogram">
            <a:avLst>
              <a:gd name="adj" fmla="val 100637"/>
            </a:avLst>
          </a:prstGeom>
          <a:solidFill>
            <a:schemeClr val="tx2">
              <a:lumMod val="40000"/>
              <a:lumOff val="6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715000" y="4162131"/>
            <a:ext cx="228600" cy="1524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84" idx="2"/>
          </p:cNvCxnSpPr>
          <p:nvPr/>
        </p:nvCxnSpPr>
        <p:spPr>
          <a:xfrm flipH="1">
            <a:off x="5258281" y="3705729"/>
            <a:ext cx="2117239" cy="227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Freeform 94"/>
          <p:cNvSpPr/>
          <p:nvPr/>
        </p:nvSpPr>
        <p:spPr>
          <a:xfrm>
            <a:off x="5029200" y="3856711"/>
            <a:ext cx="1020362" cy="643160"/>
          </a:xfrm>
          <a:custGeom>
            <a:avLst/>
            <a:gdLst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24519 w 985020"/>
              <a:gd name="connsiteY2" fmla="*/ 65131 h 635019"/>
              <a:gd name="connsiteX3" fmla="*/ 219797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73363 w 985020"/>
              <a:gd name="connsiteY2" fmla="*/ 56990 h 635019"/>
              <a:gd name="connsiteX3" fmla="*/ 219797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73363 w 985020"/>
              <a:gd name="connsiteY2" fmla="*/ 56990 h 635019"/>
              <a:gd name="connsiteX3" fmla="*/ 252359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22110 w 985020"/>
              <a:gd name="connsiteY8" fmla="*/ 586171 h 643160"/>
              <a:gd name="connsiteX9" fmla="*/ 667534 w 985020"/>
              <a:gd name="connsiteY9" fmla="*/ 56989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67534 w 985020"/>
              <a:gd name="connsiteY9" fmla="*/ 56989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57074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40309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4450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47096"/>
              <a:gd name="connsiteY0" fmla="*/ 8141 h 643160"/>
              <a:gd name="connsiteX1" fmla="*/ 936176 w 947096"/>
              <a:gd name="connsiteY1" fmla="*/ 0 h 643160"/>
              <a:gd name="connsiteX2" fmla="*/ 773363 w 947096"/>
              <a:gd name="connsiteY2" fmla="*/ 65131 h 643160"/>
              <a:gd name="connsiteX3" fmla="*/ 275701 w 947096"/>
              <a:gd name="connsiteY3" fmla="*/ 544741 h 643160"/>
              <a:gd name="connsiteX4" fmla="*/ 885892 w 947096"/>
              <a:gd name="connsiteY4" fmla="*/ 544500 h 643160"/>
              <a:gd name="connsiteX5" fmla="*/ 947096 w 947096"/>
              <a:gd name="connsiteY5" fmla="*/ 527260 h 643160"/>
              <a:gd name="connsiteX6" fmla="*/ 822207 w 947096"/>
              <a:gd name="connsiteY6" fmla="*/ 643160 h 643160"/>
              <a:gd name="connsiteX7" fmla="*/ 0 w 947096"/>
              <a:gd name="connsiteY7" fmla="*/ 635019 h 643160"/>
              <a:gd name="connsiteX8" fmla="*/ 106548 w 947096"/>
              <a:gd name="connsiteY8" fmla="*/ 573598 h 643160"/>
              <a:gd name="connsiteX9" fmla="*/ 648083 w 947096"/>
              <a:gd name="connsiteY9" fmla="*/ 48606 h 643160"/>
              <a:gd name="connsiteX10" fmla="*/ 586127 w 947096"/>
              <a:gd name="connsiteY10" fmla="*/ 8141 h 64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7096" h="643160">
                <a:moveTo>
                  <a:pt x="586127" y="8141"/>
                </a:moveTo>
                <a:lnTo>
                  <a:pt x="936176" y="0"/>
                </a:lnTo>
                <a:lnTo>
                  <a:pt x="773363" y="65131"/>
                </a:lnTo>
                <a:lnTo>
                  <a:pt x="275701" y="544741"/>
                </a:lnTo>
                <a:lnTo>
                  <a:pt x="885892" y="544500"/>
                </a:lnTo>
                <a:lnTo>
                  <a:pt x="947096" y="527260"/>
                </a:lnTo>
                <a:lnTo>
                  <a:pt x="822207" y="643160"/>
                </a:lnTo>
                <a:lnTo>
                  <a:pt x="0" y="635019"/>
                </a:lnTo>
                <a:lnTo>
                  <a:pt x="106548" y="573598"/>
                </a:lnTo>
                <a:lnTo>
                  <a:pt x="648083" y="48606"/>
                </a:lnTo>
                <a:lnTo>
                  <a:pt x="586127" y="814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065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-US"/>
          </a:p>
        </p:txBody>
      </p:sp>
      <p:sp>
        <p:nvSpPr>
          <p:cNvPr id="92" name="Content Placeholder 2"/>
          <p:cNvSpPr txBox="1">
            <a:spLocks/>
          </p:cNvSpPr>
          <p:nvPr/>
        </p:nvSpPr>
        <p:spPr>
          <a:xfrm>
            <a:off x="3124200" y="2454604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300 hPa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-1" t="40552" r="24398" b="41581"/>
          <a:stretch/>
        </p:blipFill>
        <p:spPr>
          <a:xfrm>
            <a:off x="0" y="0"/>
            <a:ext cx="9144000" cy="701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cxnSp>
        <p:nvCxnSpPr>
          <p:cNvPr id="51" name="Straight Connector 50"/>
          <p:cNvCxnSpPr/>
          <p:nvPr/>
        </p:nvCxnSpPr>
        <p:spPr>
          <a:xfrm flipH="1">
            <a:off x="4191481" y="3705956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4082793" y="4829535"/>
            <a:ext cx="2174488" cy="216829"/>
          </a:xfrm>
          <a:custGeom>
            <a:avLst/>
            <a:gdLst>
              <a:gd name="connsiteX0" fmla="*/ 92927 w 2174488"/>
              <a:gd name="connsiteY0" fmla="*/ 0 h 216829"/>
              <a:gd name="connsiteX1" fmla="*/ 24780 w 2174488"/>
              <a:gd name="connsiteY1" fmla="*/ 43366 h 216829"/>
              <a:gd name="connsiteX2" fmla="*/ 0 w 2174488"/>
              <a:gd name="connsiteY2" fmla="*/ 99122 h 216829"/>
              <a:gd name="connsiteX3" fmla="*/ 24780 w 2174488"/>
              <a:gd name="connsiteY3" fmla="*/ 154878 h 216829"/>
              <a:gd name="connsiteX4" fmla="*/ 86732 w 2174488"/>
              <a:gd name="connsiteY4" fmla="*/ 167269 h 216829"/>
              <a:gd name="connsiteX5" fmla="*/ 179659 w 2174488"/>
              <a:gd name="connsiteY5" fmla="*/ 148683 h 216829"/>
              <a:gd name="connsiteX6" fmla="*/ 297366 w 2174488"/>
              <a:gd name="connsiteY6" fmla="*/ 123903 h 216829"/>
              <a:gd name="connsiteX7" fmla="*/ 458439 w 2174488"/>
              <a:gd name="connsiteY7" fmla="*/ 86732 h 216829"/>
              <a:gd name="connsiteX8" fmla="*/ 563756 w 2174488"/>
              <a:gd name="connsiteY8" fmla="*/ 74342 h 216829"/>
              <a:gd name="connsiteX9" fmla="*/ 675268 w 2174488"/>
              <a:gd name="connsiteY9" fmla="*/ 68147 h 216829"/>
              <a:gd name="connsiteX10" fmla="*/ 762000 w 2174488"/>
              <a:gd name="connsiteY10" fmla="*/ 74342 h 216829"/>
              <a:gd name="connsiteX11" fmla="*/ 848732 w 2174488"/>
              <a:gd name="connsiteY11" fmla="*/ 105317 h 216829"/>
              <a:gd name="connsiteX12" fmla="*/ 873512 w 2174488"/>
              <a:gd name="connsiteY12" fmla="*/ 154878 h 216829"/>
              <a:gd name="connsiteX13" fmla="*/ 873512 w 2174488"/>
              <a:gd name="connsiteY13" fmla="*/ 154878 h 216829"/>
              <a:gd name="connsiteX14" fmla="*/ 879707 w 2174488"/>
              <a:gd name="connsiteY14" fmla="*/ 216829 h 216829"/>
              <a:gd name="connsiteX15" fmla="*/ 923073 w 2174488"/>
              <a:gd name="connsiteY15" fmla="*/ 173464 h 216829"/>
              <a:gd name="connsiteX16" fmla="*/ 985024 w 2174488"/>
              <a:gd name="connsiteY16" fmla="*/ 123903 h 216829"/>
              <a:gd name="connsiteX17" fmla="*/ 1053171 w 2174488"/>
              <a:gd name="connsiteY17" fmla="*/ 86732 h 216829"/>
              <a:gd name="connsiteX18" fmla="*/ 1164683 w 2174488"/>
              <a:gd name="connsiteY18" fmla="*/ 68147 h 216829"/>
              <a:gd name="connsiteX19" fmla="*/ 1282390 w 2174488"/>
              <a:gd name="connsiteY19" fmla="*/ 80537 h 216829"/>
              <a:gd name="connsiteX20" fmla="*/ 1369122 w 2174488"/>
              <a:gd name="connsiteY20" fmla="*/ 111512 h 216829"/>
              <a:gd name="connsiteX21" fmla="*/ 1449659 w 2174488"/>
              <a:gd name="connsiteY21" fmla="*/ 136293 h 216829"/>
              <a:gd name="connsiteX22" fmla="*/ 1604537 w 2174488"/>
              <a:gd name="connsiteY22" fmla="*/ 167269 h 216829"/>
              <a:gd name="connsiteX23" fmla="*/ 1685073 w 2174488"/>
              <a:gd name="connsiteY23" fmla="*/ 179659 h 216829"/>
              <a:gd name="connsiteX24" fmla="*/ 1778000 w 2174488"/>
              <a:gd name="connsiteY24" fmla="*/ 185854 h 216829"/>
              <a:gd name="connsiteX25" fmla="*/ 1883317 w 2174488"/>
              <a:gd name="connsiteY25" fmla="*/ 179659 h 216829"/>
              <a:gd name="connsiteX26" fmla="*/ 1951463 w 2174488"/>
              <a:gd name="connsiteY26" fmla="*/ 154878 h 216829"/>
              <a:gd name="connsiteX27" fmla="*/ 2038195 w 2174488"/>
              <a:gd name="connsiteY27" fmla="*/ 130098 h 216829"/>
              <a:gd name="connsiteX28" fmla="*/ 2038195 w 2174488"/>
              <a:gd name="connsiteY28" fmla="*/ 130098 h 216829"/>
              <a:gd name="connsiteX29" fmla="*/ 2137317 w 2174488"/>
              <a:gd name="connsiteY29" fmla="*/ 80537 h 216829"/>
              <a:gd name="connsiteX30" fmla="*/ 2174488 w 2174488"/>
              <a:gd name="connsiteY30" fmla="*/ 37171 h 216829"/>
              <a:gd name="connsiteX31" fmla="*/ 2174488 w 2174488"/>
              <a:gd name="connsiteY31" fmla="*/ 37171 h 21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174488" h="216829">
                <a:moveTo>
                  <a:pt x="92927" y="0"/>
                </a:moveTo>
                <a:lnTo>
                  <a:pt x="24780" y="43366"/>
                </a:lnTo>
                <a:lnTo>
                  <a:pt x="0" y="99122"/>
                </a:lnTo>
                <a:lnTo>
                  <a:pt x="24780" y="154878"/>
                </a:lnTo>
                <a:lnTo>
                  <a:pt x="86732" y="167269"/>
                </a:lnTo>
                <a:lnTo>
                  <a:pt x="179659" y="148683"/>
                </a:lnTo>
                <a:lnTo>
                  <a:pt x="297366" y="123903"/>
                </a:lnTo>
                <a:lnTo>
                  <a:pt x="458439" y="86732"/>
                </a:lnTo>
                <a:lnTo>
                  <a:pt x="563756" y="74342"/>
                </a:lnTo>
                <a:lnTo>
                  <a:pt x="675268" y="68147"/>
                </a:lnTo>
                <a:lnTo>
                  <a:pt x="762000" y="74342"/>
                </a:lnTo>
                <a:lnTo>
                  <a:pt x="848732" y="105317"/>
                </a:lnTo>
                <a:lnTo>
                  <a:pt x="873512" y="154878"/>
                </a:lnTo>
                <a:lnTo>
                  <a:pt x="873512" y="154878"/>
                </a:lnTo>
                <a:lnTo>
                  <a:pt x="879707" y="216829"/>
                </a:lnTo>
                <a:lnTo>
                  <a:pt x="923073" y="173464"/>
                </a:lnTo>
                <a:lnTo>
                  <a:pt x="985024" y="123903"/>
                </a:lnTo>
                <a:lnTo>
                  <a:pt x="1053171" y="86732"/>
                </a:lnTo>
                <a:lnTo>
                  <a:pt x="1164683" y="68147"/>
                </a:lnTo>
                <a:lnTo>
                  <a:pt x="1282390" y="80537"/>
                </a:lnTo>
                <a:lnTo>
                  <a:pt x="1369122" y="111512"/>
                </a:lnTo>
                <a:lnTo>
                  <a:pt x="1449659" y="136293"/>
                </a:lnTo>
                <a:lnTo>
                  <a:pt x="1604537" y="167269"/>
                </a:lnTo>
                <a:lnTo>
                  <a:pt x="1685073" y="179659"/>
                </a:lnTo>
                <a:lnTo>
                  <a:pt x="1778000" y="185854"/>
                </a:lnTo>
                <a:lnTo>
                  <a:pt x="1883317" y="179659"/>
                </a:lnTo>
                <a:lnTo>
                  <a:pt x="1951463" y="154878"/>
                </a:lnTo>
                <a:lnTo>
                  <a:pt x="2038195" y="130098"/>
                </a:lnTo>
                <a:lnTo>
                  <a:pt x="2038195" y="130098"/>
                </a:lnTo>
                <a:lnTo>
                  <a:pt x="2137317" y="80537"/>
                </a:lnTo>
                <a:lnTo>
                  <a:pt x="2174488" y="37171"/>
                </a:lnTo>
                <a:lnTo>
                  <a:pt x="2174488" y="37171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8" name="Subtitle 2"/>
          <p:cNvSpPr txBox="1">
            <a:spLocks/>
          </p:cNvSpPr>
          <p:nvPr/>
        </p:nvSpPr>
        <p:spPr>
          <a:xfrm>
            <a:off x="3209281" y="4981935"/>
            <a:ext cx="3733800" cy="642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71538" algn="l"/>
                <a:tab pos="23904575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Lower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-tropospheric </a:t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baroclinic processes (PV1)</a:t>
            </a:r>
            <a:endParaRPr lang="en-US" sz="1800" b="1" dirty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3124200" y="1883509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200 hPa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3124200" y="4525369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925 hPa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Cloud 68"/>
          <p:cNvSpPr/>
          <p:nvPr/>
        </p:nvSpPr>
        <p:spPr>
          <a:xfrm>
            <a:off x="4858687" y="1853745"/>
            <a:ext cx="1851229" cy="2031403"/>
          </a:xfrm>
          <a:prstGeom prst="cloud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4907602" y="2160444"/>
            <a:ext cx="1746505" cy="484660"/>
          </a:xfrm>
          <a:custGeom>
            <a:avLst/>
            <a:gdLst>
              <a:gd name="connsiteX0" fmla="*/ 77611 w 1830917"/>
              <a:gd name="connsiteY0" fmla="*/ 606778 h 606778"/>
              <a:gd name="connsiteX1" fmla="*/ 95250 w 1830917"/>
              <a:gd name="connsiteY1" fmla="*/ 582083 h 606778"/>
              <a:gd name="connsiteX2" fmla="*/ 45861 w 1830917"/>
              <a:gd name="connsiteY2" fmla="*/ 518583 h 606778"/>
              <a:gd name="connsiteX3" fmla="*/ 7056 w 1830917"/>
              <a:gd name="connsiteY3" fmla="*/ 437445 h 606778"/>
              <a:gd name="connsiteX4" fmla="*/ 0 w 1830917"/>
              <a:gd name="connsiteY4" fmla="*/ 328083 h 606778"/>
              <a:gd name="connsiteX5" fmla="*/ 1453444 w 1830917"/>
              <a:gd name="connsiteY5" fmla="*/ 328083 h 606778"/>
              <a:gd name="connsiteX6" fmla="*/ 1806222 w 1830917"/>
              <a:gd name="connsiteY6" fmla="*/ 0 h 606778"/>
              <a:gd name="connsiteX7" fmla="*/ 1799167 w 1830917"/>
              <a:gd name="connsiteY7" fmla="*/ 56445 h 606778"/>
              <a:gd name="connsiteX8" fmla="*/ 1792111 w 1830917"/>
              <a:gd name="connsiteY8" fmla="*/ 112889 h 606778"/>
              <a:gd name="connsiteX9" fmla="*/ 1813278 w 1830917"/>
              <a:gd name="connsiteY9" fmla="*/ 158750 h 606778"/>
              <a:gd name="connsiteX10" fmla="*/ 1830917 w 1830917"/>
              <a:gd name="connsiteY10" fmla="*/ 211667 h 606778"/>
              <a:gd name="connsiteX11" fmla="*/ 1830917 w 1830917"/>
              <a:gd name="connsiteY11" fmla="*/ 211667 h 606778"/>
              <a:gd name="connsiteX12" fmla="*/ 1816806 w 1830917"/>
              <a:gd name="connsiteY12" fmla="*/ 239889 h 606778"/>
              <a:gd name="connsiteX13" fmla="*/ 1449917 w 1830917"/>
              <a:gd name="connsiteY13" fmla="*/ 606778 h 606778"/>
              <a:gd name="connsiteX14" fmla="*/ 77611 w 1830917"/>
              <a:gd name="connsiteY14" fmla="*/ 606778 h 606778"/>
              <a:gd name="connsiteX0" fmla="*/ 77611 w 1834092"/>
              <a:gd name="connsiteY0" fmla="*/ 606778 h 606778"/>
              <a:gd name="connsiteX1" fmla="*/ 95250 w 1834092"/>
              <a:gd name="connsiteY1" fmla="*/ 582083 h 606778"/>
              <a:gd name="connsiteX2" fmla="*/ 45861 w 1834092"/>
              <a:gd name="connsiteY2" fmla="*/ 518583 h 606778"/>
              <a:gd name="connsiteX3" fmla="*/ 7056 w 1834092"/>
              <a:gd name="connsiteY3" fmla="*/ 437445 h 606778"/>
              <a:gd name="connsiteX4" fmla="*/ 0 w 1834092"/>
              <a:gd name="connsiteY4" fmla="*/ 328083 h 606778"/>
              <a:gd name="connsiteX5" fmla="*/ 1453444 w 1834092"/>
              <a:gd name="connsiteY5" fmla="*/ 328083 h 606778"/>
              <a:gd name="connsiteX6" fmla="*/ 1806222 w 1834092"/>
              <a:gd name="connsiteY6" fmla="*/ 0 h 606778"/>
              <a:gd name="connsiteX7" fmla="*/ 1799167 w 1834092"/>
              <a:gd name="connsiteY7" fmla="*/ 56445 h 606778"/>
              <a:gd name="connsiteX8" fmla="*/ 1792111 w 1834092"/>
              <a:gd name="connsiteY8" fmla="*/ 112889 h 606778"/>
              <a:gd name="connsiteX9" fmla="*/ 1813278 w 1834092"/>
              <a:gd name="connsiteY9" fmla="*/ 158750 h 606778"/>
              <a:gd name="connsiteX10" fmla="*/ 1830917 w 1834092"/>
              <a:gd name="connsiteY10" fmla="*/ 211667 h 606778"/>
              <a:gd name="connsiteX11" fmla="*/ 1834092 w 1834092"/>
              <a:gd name="connsiteY11" fmla="*/ 221192 h 606778"/>
              <a:gd name="connsiteX12" fmla="*/ 1816806 w 1834092"/>
              <a:gd name="connsiteY12" fmla="*/ 239889 h 606778"/>
              <a:gd name="connsiteX13" fmla="*/ 1449917 w 1834092"/>
              <a:gd name="connsiteY13" fmla="*/ 606778 h 606778"/>
              <a:gd name="connsiteX14" fmla="*/ 77611 w 1834092"/>
              <a:gd name="connsiteY14" fmla="*/ 606778 h 606778"/>
              <a:gd name="connsiteX0" fmla="*/ 77611 w 1834092"/>
              <a:gd name="connsiteY0" fmla="*/ 606778 h 606778"/>
              <a:gd name="connsiteX1" fmla="*/ 95250 w 1834092"/>
              <a:gd name="connsiteY1" fmla="*/ 582083 h 606778"/>
              <a:gd name="connsiteX2" fmla="*/ 45861 w 1834092"/>
              <a:gd name="connsiteY2" fmla="*/ 518583 h 606778"/>
              <a:gd name="connsiteX3" fmla="*/ 7056 w 1834092"/>
              <a:gd name="connsiteY3" fmla="*/ 437445 h 606778"/>
              <a:gd name="connsiteX4" fmla="*/ 0 w 1834092"/>
              <a:gd name="connsiteY4" fmla="*/ 328083 h 606778"/>
              <a:gd name="connsiteX5" fmla="*/ 1453444 w 1834092"/>
              <a:gd name="connsiteY5" fmla="*/ 328083 h 606778"/>
              <a:gd name="connsiteX6" fmla="*/ 1806222 w 1834092"/>
              <a:gd name="connsiteY6" fmla="*/ 0 h 606778"/>
              <a:gd name="connsiteX7" fmla="*/ 1799167 w 1834092"/>
              <a:gd name="connsiteY7" fmla="*/ 56445 h 606778"/>
              <a:gd name="connsiteX8" fmla="*/ 1792111 w 1834092"/>
              <a:gd name="connsiteY8" fmla="*/ 112889 h 606778"/>
              <a:gd name="connsiteX9" fmla="*/ 1813278 w 1834092"/>
              <a:gd name="connsiteY9" fmla="*/ 158750 h 606778"/>
              <a:gd name="connsiteX10" fmla="*/ 1830917 w 1834092"/>
              <a:gd name="connsiteY10" fmla="*/ 211667 h 606778"/>
              <a:gd name="connsiteX11" fmla="*/ 1834092 w 1834092"/>
              <a:gd name="connsiteY11" fmla="*/ 221192 h 606778"/>
              <a:gd name="connsiteX12" fmla="*/ 1449917 w 1834092"/>
              <a:gd name="connsiteY12" fmla="*/ 606778 h 606778"/>
              <a:gd name="connsiteX13" fmla="*/ 77611 w 1834092"/>
              <a:gd name="connsiteY13" fmla="*/ 606778 h 606778"/>
              <a:gd name="connsiteX0" fmla="*/ 77611 w 1837267"/>
              <a:gd name="connsiteY0" fmla="*/ 606778 h 606778"/>
              <a:gd name="connsiteX1" fmla="*/ 95250 w 1837267"/>
              <a:gd name="connsiteY1" fmla="*/ 582083 h 606778"/>
              <a:gd name="connsiteX2" fmla="*/ 45861 w 1837267"/>
              <a:gd name="connsiteY2" fmla="*/ 518583 h 606778"/>
              <a:gd name="connsiteX3" fmla="*/ 7056 w 1837267"/>
              <a:gd name="connsiteY3" fmla="*/ 437445 h 606778"/>
              <a:gd name="connsiteX4" fmla="*/ 0 w 1837267"/>
              <a:gd name="connsiteY4" fmla="*/ 328083 h 606778"/>
              <a:gd name="connsiteX5" fmla="*/ 1453444 w 1837267"/>
              <a:gd name="connsiteY5" fmla="*/ 328083 h 606778"/>
              <a:gd name="connsiteX6" fmla="*/ 1806222 w 1837267"/>
              <a:gd name="connsiteY6" fmla="*/ 0 h 606778"/>
              <a:gd name="connsiteX7" fmla="*/ 1799167 w 1837267"/>
              <a:gd name="connsiteY7" fmla="*/ 56445 h 606778"/>
              <a:gd name="connsiteX8" fmla="*/ 1792111 w 1837267"/>
              <a:gd name="connsiteY8" fmla="*/ 112889 h 606778"/>
              <a:gd name="connsiteX9" fmla="*/ 1813278 w 1837267"/>
              <a:gd name="connsiteY9" fmla="*/ 158750 h 606778"/>
              <a:gd name="connsiteX10" fmla="*/ 1830917 w 1837267"/>
              <a:gd name="connsiteY10" fmla="*/ 211667 h 606778"/>
              <a:gd name="connsiteX11" fmla="*/ 1837267 w 1837267"/>
              <a:gd name="connsiteY11" fmla="*/ 230717 h 606778"/>
              <a:gd name="connsiteX12" fmla="*/ 1449917 w 1837267"/>
              <a:gd name="connsiteY12" fmla="*/ 606778 h 606778"/>
              <a:gd name="connsiteX13" fmla="*/ 77611 w 1837267"/>
              <a:gd name="connsiteY13" fmla="*/ 606778 h 606778"/>
              <a:gd name="connsiteX0" fmla="*/ 90311 w 1849967"/>
              <a:gd name="connsiteY0" fmla="*/ 606778 h 606778"/>
              <a:gd name="connsiteX1" fmla="*/ 107950 w 1849967"/>
              <a:gd name="connsiteY1" fmla="*/ 582083 h 606778"/>
              <a:gd name="connsiteX2" fmla="*/ 58561 w 1849967"/>
              <a:gd name="connsiteY2" fmla="*/ 518583 h 606778"/>
              <a:gd name="connsiteX3" fmla="*/ 19756 w 1849967"/>
              <a:gd name="connsiteY3" fmla="*/ 437445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04811 w 1849967"/>
              <a:gd name="connsiteY8" fmla="*/ 11288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90311 w 1849967"/>
              <a:gd name="connsiteY13" fmla="*/ 606778 h 606778"/>
              <a:gd name="connsiteX0" fmla="*/ 90311 w 1849967"/>
              <a:gd name="connsiteY0" fmla="*/ 606778 h 606778"/>
              <a:gd name="connsiteX1" fmla="*/ 107950 w 1849967"/>
              <a:gd name="connsiteY1" fmla="*/ 582083 h 606778"/>
              <a:gd name="connsiteX2" fmla="*/ 58561 w 1849967"/>
              <a:gd name="connsiteY2" fmla="*/ 518583 h 606778"/>
              <a:gd name="connsiteX3" fmla="*/ 19756 w 1849967"/>
              <a:gd name="connsiteY3" fmla="*/ 437445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17511 w 1849967"/>
              <a:gd name="connsiteY8" fmla="*/ 11923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90311 w 1849967"/>
              <a:gd name="connsiteY13" fmla="*/ 606778 h 606778"/>
              <a:gd name="connsiteX0" fmla="*/ 90311 w 1849967"/>
              <a:gd name="connsiteY0" fmla="*/ 606778 h 606778"/>
              <a:gd name="connsiteX1" fmla="*/ 107950 w 1849967"/>
              <a:gd name="connsiteY1" fmla="*/ 582083 h 606778"/>
              <a:gd name="connsiteX2" fmla="*/ 58561 w 1849967"/>
              <a:gd name="connsiteY2" fmla="*/ 518583 h 606778"/>
              <a:gd name="connsiteX3" fmla="*/ 47127 w 1849967"/>
              <a:gd name="connsiteY3" fmla="*/ 431971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17511 w 1849967"/>
              <a:gd name="connsiteY8" fmla="*/ 11923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90311 w 1849967"/>
              <a:gd name="connsiteY13" fmla="*/ 606778 h 606778"/>
              <a:gd name="connsiteX0" fmla="*/ 23636 w 1849967"/>
              <a:gd name="connsiteY0" fmla="*/ 609953 h 609953"/>
              <a:gd name="connsiteX1" fmla="*/ 107950 w 1849967"/>
              <a:gd name="connsiteY1" fmla="*/ 582083 h 609953"/>
              <a:gd name="connsiteX2" fmla="*/ 58561 w 1849967"/>
              <a:gd name="connsiteY2" fmla="*/ 518583 h 609953"/>
              <a:gd name="connsiteX3" fmla="*/ 47127 w 1849967"/>
              <a:gd name="connsiteY3" fmla="*/ 431971 h 609953"/>
              <a:gd name="connsiteX4" fmla="*/ 0 w 1849967"/>
              <a:gd name="connsiteY4" fmla="*/ 324908 h 609953"/>
              <a:gd name="connsiteX5" fmla="*/ 1466144 w 1849967"/>
              <a:gd name="connsiteY5" fmla="*/ 328083 h 609953"/>
              <a:gd name="connsiteX6" fmla="*/ 1818922 w 1849967"/>
              <a:gd name="connsiteY6" fmla="*/ 0 h 609953"/>
              <a:gd name="connsiteX7" fmla="*/ 1811867 w 1849967"/>
              <a:gd name="connsiteY7" fmla="*/ 56445 h 609953"/>
              <a:gd name="connsiteX8" fmla="*/ 1817511 w 1849967"/>
              <a:gd name="connsiteY8" fmla="*/ 119239 h 609953"/>
              <a:gd name="connsiteX9" fmla="*/ 1825978 w 1849967"/>
              <a:gd name="connsiteY9" fmla="*/ 158750 h 609953"/>
              <a:gd name="connsiteX10" fmla="*/ 1843617 w 1849967"/>
              <a:gd name="connsiteY10" fmla="*/ 211667 h 609953"/>
              <a:gd name="connsiteX11" fmla="*/ 1849967 w 1849967"/>
              <a:gd name="connsiteY11" fmla="*/ 230717 h 609953"/>
              <a:gd name="connsiteX12" fmla="*/ 1462617 w 1849967"/>
              <a:gd name="connsiteY12" fmla="*/ 606778 h 609953"/>
              <a:gd name="connsiteX13" fmla="*/ 23636 w 1849967"/>
              <a:gd name="connsiteY13" fmla="*/ 609953 h 609953"/>
              <a:gd name="connsiteX0" fmla="*/ 23636 w 1849967"/>
              <a:gd name="connsiteY0" fmla="*/ 609953 h 609953"/>
              <a:gd name="connsiteX1" fmla="*/ 58561 w 1849967"/>
              <a:gd name="connsiteY1" fmla="*/ 518583 h 609953"/>
              <a:gd name="connsiteX2" fmla="*/ 47127 w 1849967"/>
              <a:gd name="connsiteY2" fmla="*/ 431971 h 609953"/>
              <a:gd name="connsiteX3" fmla="*/ 0 w 1849967"/>
              <a:gd name="connsiteY3" fmla="*/ 324908 h 609953"/>
              <a:gd name="connsiteX4" fmla="*/ 1466144 w 1849967"/>
              <a:gd name="connsiteY4" fmla="*/ 328083 h 609953"/>
              <a:gd name="connsiteX5" fmla="*/ 1818922 w 1849967"/>
              <a:gd name="connsiteY5" fmla="*/ 0 h 609953"/>
              <a:gd name="connsiteX6" fmla="*/ 1811867 w 1849967"/>
              <a:gd name="connsiteY6" fmla="*/ 56445 h 609953"/>
              <a:gd name="connsiteX7" fmla="*/ 1817511 w 1849967"/>
              <a:gd name="connsiteY7" fmla="*/ 119239 h 609953"/>
              <a:gd name="connsiteX8" fmla="*/ 1825978 w 1849967"/>
              <a:gd name="connsiteY8" fmla="*/ 158750 h 609953"/>
              <a:gd name="connsiteX9" fmla="*/ 1843617 w 1849967"/>
              <a:gd name="connsiteY9" fmla="*/ 211667 h 609953"/>
              <a:gd name="connsiteX10" fmla="*/ 1849967 w 1849967"/>
              <a:gd name="connsiteY10" fmla="*/ 230717 h 609953"/>
              <a:gd name="connsiteX11" fmla="*/ 1462617 w 1849967"/>
              <a:gd name="connsiteY11" fmla="*/ 606778 h 609953"/>
              <a:gd name="connsiteX12" fmla="*/ 23636 w 1849967"/>
              <a:gd name="connsiteY12" fmla="*/ 609953 h 609953"/>
              <a:gd name="connsiteX0" fmla="*/ 23636 w 1849967"/>
              <a:gd name="connsiteY0" fmla="*/ 609953 h 609953"/>
              <a:gd name="connsiteX1" fmla="*/ 58561 w 1849967"/>
              <a:gd name="connsiteY1" fmla="*/ 518583 h 609953"/>
              <a:gd name="connsiteX2" fmla="*/ 97789 w 1849967"/>
              <a:gd name="connsiteY2" fmla="*/ 474503 h 609953"/>
              <a:gd name="connsiteX3" fmla="*/ 47127 w 1849967"/>
              <a:gd name="connsiteY3" fmla="*/ 431971 h 609953"/>
              <a:gd name="connsiteX4" fmla="*/ 0 w 1849967"/>
              <a:gd name="connsiteY4" fmla="*/ 324908 h 609953"/>
              <a:gd name="connsiteX5" fmla="*/ 1466144 w 1849967"/>
              <a:gd name="connsiteY5" fmla="*/ 328083 h 609953"/>
              <a:gd name="connsiteX6" fmla="*/ 1818922 w 1849967"/>
              <a:gd name="connsiteY6" fmla="*/ 0 h 609953"/>
              <a:gd name="connsiteX7" fmla="*/ 1811867 w 1849967"/>
              <a:gd name="connsiteY7" fmla="*/ 56445 h 609953"/>
              <a:gd name="connsiteX8" fmla="*/ 1817511 w 1849967"/>
              <a:gd name="connsiteY8" fmla="*/ 119239 h 609953"/>
              <a:gd name="connsiteX9" fmla="*/ 1825978 w 1849967"/>
              <a:gd name="connsiteY9" fmla="*/ 158750 h 609953"/>
              <a:gd name="connsiteX10" fmla="*/ 1843617 w 1849967"/>
              <a:gd name="connsiteY10" fmla="*/ 211667 h 609953"/>
              <a:gd name="connsiteX11" fmla="*/ 1849967 w 1849967"/>
              <a:gd name="connsiteY11" fmla="*/ 230717 h 609953"/>
              <a:gd name="connsiteX12" fmla="*/ 1462617 w 1849967"/>
              <a:gd name="connsiteY12" fmla="*/ 606778 h 609953"/>
              <a:gd name="connsiteX13" fmla="*/ 23636 w 1849967"/>
              <a:gd name="connsiteY13" fmla="*/ 609953 h 609953"/>
              <a:gd name="connsiteX0" fmla="*/ 42686 w 1849967"/>
              <a:gd name="connsiteY0" fmla="*/ 606778 h 606778"/>
              <a:gd name="connsiteX1" fmla="*/ 58561 w 1849967"/>
              <a:gd name="connsiteY1" fmla="*/ 518583 h 606778"/>
              <a:gd name="connsiteX2" fmla="*/ 97789 w 1849967"/>
              <a:gd name="connsiteY2" fmla="*/ 474503 h 606778"/>
              <a:gd name="connsiteX3" fmla="*/ 47127 w 1849967"/>
              <a:gd name="connsiteY3" fmla="*/ 431971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17511 w 1849967"/>
              <a:gd name="connsiteY8" fmla="*/ 11923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42686 w 1849967"/>
              <a:gd name="connsiteY13" fmla="*/ 606778 h 606778"/>
              <a:gd name="connsiteX0" fmla="*/ 42686 w 1849967"/>
              <a:gd name="connsiteY0" fmla="*/ 606778 h 606778"/>
              <a:gd name="connsiteX1" fmla="*/ 68086 w 1849967"/>
              <a:gd name="connsiteY1" fmla="*/ 518583 h 606778"/>
              <a:gd name="connsiteX2" fmla="*/ 97789 w 1849967"/>
              <a:gd name="connsiteY2" fmla="*/ 474503 h 606778"/>
              <a:gd name="connsiteX3" fmla="*/ 47127 w 1849967"/>
              <a:gd name="connsiteY3" fmla="*/ 431971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17511 w 1849967"/>
              <a:gd name="connsiteY8" fmla="*/ 11923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42686 w 1849967"/>
              <a:gd name="connsiteY13" fmla="*/ 606778 h 606778"/>
              <a:gd name="connsiteX0" fmla="*/ 33161 w 1840442"/>
              <a:gd name="connsiteY0" fmla="*/ 606778 h 606778"/>
              <a:gd name="connsiteX1" fmla="*/ 58561 w 1840442"/>
              <a:gd name="connsiteY1" fmla="*/ 518583 h 606778"/>
              <a:gd name="connsiteX2" fmla="*/ 88264 w 1840442"/>
              <a:gd name="connsiteY2" fmla="*/ 474503 h 606778"/>
              <a:gd name="connsiteX3" fmla="*/ 37602 w 1840442"/>
              <a:gd name="connsiteY3" fmla="*/ 431971 h 606778"/>
              <a:gd name="connsiteX4" fmla="*/ 0 w 1840442"/>
              <a:gd name="connsiteY4" fmla="*/ 324908 h 606778"/>
              <a:gd name="connsiteX5" fmla="*/ 1456619 w 1840442"/>
              <a:gd name="connsiteY5" fmla="*/ 328083 h 606778"/>
              <a:gd name="connsiteX6" fmla="*/ 1809397 w 1840442"/>
              <a:gd name="connsiteY6" fmla="*/ 0 h 606778"/>
              <a:gd name="connsiteX7" fmla="*/ 1802342 w 1840442"/>
              <a:gd name="connsiteY7" fmla="*/ 56445 h 606778"/>
              <a:gd name="connsiteX8" fmla="*/ 1807986 w 1840442"/>
              <a:gd name="connsiteY8" fmla="*/ 119239 h 606778"/>
              <a:gd name="connsiteX9" fmla="*/ 1816453 w 1840442"/>
              <a:gd name="connsiteY9" fmla="*/ 158750 h 606778"/>
              <a:gd name="connsiteX10" fmla="*/ 1834092 w 1840442"/>
              <a:gd name="connsiteY10" fmla="*/ 211667 h 606778"/>
              <a:gd name="connsiteX11" fmla="*/ 1840442 w 1840442"/>
              <a:gd name="connsiteY11" fmla="*/ 230717 h 606778"/>
              <a:gd name="connsiteX12" fmla="*/ 1453092 w 1840442"/>
              <a:gd name="connsiteY12" fmla="*/ 606778 h 606778"/>
              <a:gd name="connsiteX13" fmla="*/ 33161 w 1840442"/>
              <a:gd name="connsiteY13" fmla="*/ 606778 h 606778"/>
              <a:gd name="connsiteX0" fmla="*/ 33161 w 1840442"/>
              <a:gd name="connsiteY0" fmla="*/ 606778 h 606778"/>
              <a:gd name="connsiteX1" fmla="*/ 58561 w 1840442"/>
              <a:gd name="connsiteY1" fmla="*/ 518583 h 606778"/>
              <a:gd name="connsiteX2" fmla="*/ 88264 w 1840442"/>
              <a:gd name="connsiteY2" fmla="*/ 474503 h 606778"/>
              <a:gd name="connsiteX3" fmla="*/ 37602 w 1840442"/>
              <a:gd name="connsiteY3" fmla="*/ 431971 h 606778"/>
              <a:gd name="connsiteX4" fmla="*/ 0 w 1840442"/>
              <a:gd name="connsiteY4" fmla="*/ 324908 h 606778"/>
              <a:gd name="connsiteX5" fmla="*/ 1456619 w 1840442"/>
              <a:gd name="connsiteY5" fmla="*/ 328083 h 606778"/>
              <a:gd name="connsiteX6" fmla="*/ 1809397 w 1840442"/>
              <a:gd name="connsiteY6" fmla="*/ 0 h 606778"/>
              <a:gd name="connsiteX7" fmla="*/ 1802342 w 1840442"/>
              <a:gd name="connsiteY7" fmla="*/ 56445 h 606778"/>
              <a:gd name="connsiteX8" fmla="*/ 1820686 w 1840442"/>
              <a:gd name="connsiteY8" fmla="*/ 106539 h 606778"/>
              <a:gd name="connsiteX9" fmla="*/ 1816453 w 1840442"/>
              <a:gd name="connsiteY9" fmla="*/ 158750 h 606778"/>
              <a:gd name="connsiteX10" fmla="*/ 1834092 w 1840442"/>
              <a:gd name="connsiteY10" fmla="*/ 211667 h 606778"/>
              <a:gd name="connsiteX11" fmla="*/ 1840442 w 1840442"/>
              <a:gd name="connsiteY11" fmla="*/ 230717 h 606778"/>
              <a:gd name="connsiteX12" fmla="*/ 1453092 w 1840442"/>
              <a:gd name="connsiteY12" fmla="*/ 606778 h 606778"/>
              <a:gd name="connsiteX13" fmla="*/ 33161 w 1840442"/>
              <a:gd name="connsiteY13" fmla="*/ 606778 h 606778"/>
              <a:gd name="connsiteX0" fmla="*/ 33161 w 1840442"/>
              <a:gd name="connsiteY0" fmla="*/ 628130 h 628130"/>
              <a:gd name="connsiteX1" fmla="*/ 58561 w 1840442"/>
              <a:gd name="connsiteY1" fmla="*/ 539935 h 628130"/>
              <a:gd name="connsiteX2" fmla="*/ 88264 w 1840442"/>
              <a:gd name="connsiteY2" fmla="*/ 495855 h 628130"/>
              <a:gd name="connsiteX3" fmla="*/ 37602 w 1840442"/>
              <a:gd name="connsiteY3" fmla="*/ 453323 h 628130"/>
              <a:gd name="connsiteX4" fmla="*/ 0 w 1840442"/>
              <a:gd name="connsiteY4" fmla="*/ 346260 h 628130"/>
              <a:gd name="connsiteX5" fmla="*/ 1456619 w 1840442"/>
              <a:gd name="connsiteY5" fmla="*/ 349435 h 628130"/>
              <a:gd name="connsiteX6" fmla="*/ 1809397 w 1840442"/>
              <a:gd name="connsiteY6" fmla="*/ 21352 h 628130"/>
              <a:gd name="connsiteX7" fmla="*/ 1774188 w 1840442"/>
              <a:gd name="connsiteY7" fmla="*/ 38655 h 628130"/>
              <a:gd name="connsiteX8" fmla="*/ 1802342 w 1840442"/>
              <a:gd name="connsiteY8" fmla="*/ 77797 h 628130"/>
              <a:gd name="connsiteX9" fmla="*/ 1820686 w 1840442"/>
              <a:gd name="connsiteY9" fmla="*/ 127891 h 628130"/>
              <a:gd name="connsiteX10" fmla="*/ 1816453 w 1840442"/>
              <a:gd name="connsiteY10" fmla="*/ 180102 h 628130"/>
              <a:gd name="connsiteX11" fmla="*/ 1834092 w 1840442"/>
              <a:gd name="connsiteY11" fmla="*/ 233019 h 628130"/>
              <a:gd name="connsiteX12" fmla="*/ 1840442 w 1840442"/>
              <a:gd name="connsiteY12" fmla="*/ 252069 h 628130"/>
              <a:gd name="connsiteX13" fmla="*/ 1453092 w 1840442"/>
              <a:gd name="connsiteY13" fmla="*/ 628130 h 628130"/>
              <a:gd name="connsiteX14" fmla="*/ 33161 w 1840442"/>
              <a:gd name="connsiteY14" fmla="*/ 628130 h 628130"/>
              <a:gd name="connsiteX0" fmla="*/ 33161 w 1840442"/>
              <a:gd name="connsiteY0" fmla="*/ 589475 h 589475"/>
              <a:gd name="connsiteX1" fmla="*/ 58561 w 1840442"/>
              <a:gd name="connsiteY1" fmla="*/ 501280 h 589475"/>
              <a:gd name="connsiteX2" fmla="*/ 88264 w 1840442"/>
              <a:gd name="connsiteY2" fmla="*/ 457200 h 589475"/>
              <a:gd name="connsiteX3" fmla="*/ 37602 w 1840442"/>
              <a:gd name="connsiteY3" fmla="*/ 414668 h 589475"/>
              <a:gd name="connsiteX4" fmla="*/ 0 w 1840442"/>
              <a:gd name="connsiteY4" fmla="*/ 307605 h 589475"/>
              <a:gd name="connsiteX5" fmla="*/ 1456619 w 1840442"/>
              <a:gd name="connsiteY5" fmla="*/ 310780 h 589475"/>
              <a:gd name="connsiteX6" fmla="*/ 1774188 w 1840442"/>
              <a:gd name="connsiteY6" fmla="*/ 0 h 589475"/>
              <a:gd name="connsiteX7" fmla="*/ 1802342 w 1840442"/>
              <a:gd name="connsiteY7" fmla="*/ 39142 h 589475"/>
              <a:gd name="connsiteX8" fmla="*/ 1820686 w 1840442"/>
              <a:gd name="connsiteY8" fmla="*/ 89236 h 589475"/>
              <a:gd name="connsiteX9" fmla="*/ 1816453 w 1840442"/>
              <a:gd name="connsiteY9" fmla="*/ 141447 h 589475"/>
              <a:gd name="connsiteX10" fmla="*/ 1834092 w 1840442"/>
              <a:gd name="connsiteY10" fmla="*/ 194364 h 589475"/>
              <a:gd name="connsiteX11" fmla="*/ 1840442 w 1840442"/>
              <a:gd name="connsiteY11" fmla="*/ 213414 h 589475"/>
              <a:gd name="connsiteX12" fmla="*/ 1453092 w 1840442"/>
              <a:gd name="connsiteY12" fmla="*/ 589475 h 589475"/>
              <a:gd name="connsiteX13" fmla="*/ 33161 w 1840442"/>
              <a:gd name="connsiteY13" fmla="*/ 589475 h 589475"/>
              <a:gd name="connsiteX0" fmla="*/ 33161 w 1840442"/>
              <a:gd name="connsiteY0" fmla="*/ 599000 h 599000"/>
              <a:gd name="connsiteX1" fmla="*/ 58561 w 1840442"/>
              <a:gd name="connsiteY1" fmla="*/ 510805 h 599000"/>
              <a:gd name="connsiteX2" fmla="*/ 88264 w 1840442"/>
              <a:gd name="connsiteY2" fmla="*/ 466725 h 599000"/>
              <a:gd name="connsiteX3" fmla="*/ 37602 w 1840442"/>
              <a:gd name="connsiteY3" fmla="*/ 424193 h 599000"/>
              <a:gd name="connsiteX4" fmla="*/ 0 w 1840442"/>
              <a:gd name="connsiteY4" fmla="*/ 317130 h 599000"/>
              <a:gd name="connsiteX5" fmla="*/ 1456619 w 1840442"/>
              <a:gd name="connsiteY5" fmla="*/ 320305 h 599000"/>
              <a:gd name="connsiteX6" fmla="*/ 1790063 w 1840442"/>
              <a:gd name="connsiteY6" fmla="*/ 0 h 599000"/>
              <a:gd name="connsiteX7" fmla="*/ 1802342 w 1840442"/>
              <a:gd name="connsiteY7" fmla="*/ 48667 h 599000"/>
              <a:gd name="connsiteX8" fmla="*/ 1820686 w 1840442"/>
              <a:gd name="connsiteY8" fmla="*/ 98761 h 599000"/>
              <a:gd name="connsiteX9" fmla="*/ 1816453 w 1840442"/>
              <a:gd name="connsiteY9" fmla="*/ 150972 h 599000"/>
              <a:gd name="connsiteX10" fmla="*/ 1834092 w 1840442"/>
              <a:gd name="connsiteY10" fmla="*/ 203889 h 599000"/>
              <a:gd name="connsiteX11" fmla="*/ 1840442 w 1840442"/>
              <a:gd name="connsiteY11" fmla="*/ 222939 h 599000"/>
              <a:gd name="connsiteX12" fmla="*/ 1453092 w 1840442"/>
              <a:gd name="connsiteY12" fmla="*/ 599000 h 599000"/>
              <a:gd name="connsiteX13" fmla="*/ 33161 w 1840442"/>
              <a:gd name="connsiteY13" fmla="*/ 599000 h 599000"/>
              <a:gd name="connsiteX0" fmla="*/ 33161 w 1841853"/>
              <a:gd name="connsiteY0" fmla="*/ 599000 h 599000"/>
              <a:gd name="connsiteX1" fmla="*/ 58561 w 1841853"/>
              <a:gd name="connsiteY1" fmla="*/ 510805 h 599000"/>
              <a:gd name="connsiteX2" fmla="*/ 88264 w 1841853"/>
              <a:gd name="connsiteY2" fmla="*/ 466725 h 599000"/>
              <a:gd name="connsiteX3" fmla="*/ 37602 w 1841853"/>
              <a:gd name="connsiteY3" fmla="*/ 424193 h 599000"/>
              <a:gd name="connsiteX4" fmla="*/ 0 w 1841853"/>
              <a:gd name="connsiteY4" fmla="*/ 317130 h 599000"/>
              <a:gd name="connsiteX5" fmla="*/ 1456619 w 1841853"/>
              <a:gd name="connsiteY5" fmla="*/ 320305 h 599000"/>
              <a:gd name="connsiteX6" fmla="*/ 1790063 w 1841853"/>
              <a:gd name="connsiteY6" fmla="*/ 0 h 599000"/>
              <a:gd name="connsiteX7" fmla="*/ 1802342 w 1841853"/>
              <a:gd name="connsiteY7" fmla="*/ 48667 h 599000"/>
              <a:gd name="connsiteX8" fmla="*/ 1820686 w 1841853"/>
              <a:gd name="connsiteY8" fmla="*/ 98761 h 599000"/>
              <a:gd name="connsiteX9" fmla="*/ 1841853 w 1841853"/>
              <a:gd name="connsiteY9" fmla="*/ 150972 h 599000"/>
              <a:gd name="connsiteX10" fmla="*/ 1834092 w 1841853"/>
              <a:gd name="connsiteY10" fmla="*/ 203889 h 599000"/>
              <a:gd name="connsiteX11" fmla="*/ 1840442 w 1841853"/>
              <a:gd name="connsiteY11" fmla="*/ 222939 h 599000"/>
              <a:gd name="connsiteX12" fmla="*/ 1453092 w 1841853"/>
              <a:gd name="connsiteY12" fmla="*/ 599000 h 599000"/>
              <a:gd name="connsiteX13" fmla="*/ 33161 w 1841853"/>
              <a:gd name="connsiteY13" fmla="*/ 599000 h 599000"/>
              <a:gd name="connsiteX0" fmla="*/ 33161 w 1870372"/>
              <a:gd name="connsiteY0" fmla="*/ 599000 h 599000"/>
              <a:gd name="connsiteX1" fmla="*/ 58561 w 1870372"/>
              <a:gd name="connsiteY1" fmla="*/ 510805 h 599000"/>
              <a:gd name="connsiteX2" fmla="*/ 88264 w 1870372"/>
              <a:gd name="connsiteY2" fmla="*/ 466725 h 599000"/>
              <a:gd name="connsiteX3" fmla="*/ 37602 w 1870372"/>
              <a:gd name="connsiteY3" fmla="*/ 424193 h 599000"/>
              <a:gd name="connsiteX4" fmla="*/ 0 w 1870372"/>
              <a:gd name="connsiteY4" fmla="*/ 317130 h 599000"/>
              <a:gd name="connsiteX5" fmla="*/ 1456619 w 1870372"/>
              <a:gd name="connsiteY5" fmla="*/ 320305 h 599000"/>
              <a:gd name="connsiteX6" fmla="*/ 1790063 w 1870372"/>
              <a:gd name="connsiteY6" fmla="*/ 0 h 599000"/>
              <a:gd name="connsiteX7" fmla="*/ 1802342 w 1870372"/>
              <a:gd name="connsiteY7" fmla="*/ 48667 h 599000"/>
              <a:gd name="connsiteX8" fmla="*/ 1820686 w 1870372"/>
              <a:gd name="connsiteY8" fmla="*/ 98761 h 599000"/>
              <a:gd name="connsiteX9" fmla="*/ 1841853 w 1870372"/>
              <a:gd name="connsiteY9" fmla="*/ 150972 h 599000"/>
              <a:gd name="connsiteX10" fmla="*/ 1840442 w 1870372"/>
              <a:gd name="connsiteY10" fmla="*/ 222939 h 599000"/>
              <a:gd name="connsiteX11" fmla="*/ 1453092 w 1870372"/>
              <a:gd name="connsiteY11" fmla="*/ 599000 h 599000"/>
              <a:gd name="connsiteX12" fmla="*/ 33161 w 1870372"/>
              <a:gd name="connsiteY12" fmla="*/ 599000 h 599000"/>
              <a:gd name="connsiteX0" fmla="*/ 33161 w 1868244"/>
              <a:gd name="connsiteY0" fmla="*/ 599000 h 599000"/>
              <a:gd name="connsiteX1" fmla="*/ 58561 w 1868244"/>
              <a:gd name="connsiteY1" fmla="*/ 510805 h 599000"/>
              <a:gd name="connsiteX2" fmla="*/ 88264 w 1868244"/>
              <a:gd name="connsiteY2" fmla="*/ 466725 h 599000"/>
              <a:gd name="connsiteX3" fmla="*/ 37602 w 1868244"/>
              <a:gd name="connsiteY3" fmla="*/ 424193 h 599000"/>
              <a:gd name="connsiteX4" fmla="*/ 0 w 1868244"/>
              <a:gd name="connsiteY4" fmla="*/ 317130 h 599000"/>
              <a:gd name="connsiteX5" fmla="*/ 1456619 w 1868244"/>
              <a:gd name="connsiteY5" fmla="*/ 320305 h 599000"/>
              <a:gd name="connsiteX6" fmla="*/ 1790063 w 1868244"/>
              <a:gd name="connsiteY6" fmla="*/ 0 h 599000"/>
              <a:gd name="connsiteX7" fmla="*/ 1802342 w 1868244"/>
              <a:gd name="connsiteY7" fmla="*/ 48667 h 599000"/>
              <a:gd name="connsiteX8" fmla="*/ 1820686 w 1868244"/>
              <a:gd name="connsiteY8" fmla="*/ 98761 h 599000"/>
              <a:gd name="connsiteX9" fmla="*/ 1841853 w 1868244"/>
              <a:gd name="connsiteY9" fmla="*/ 150972 h 599000"/>
              <a:gd name="connsiteX10" fmla="*/ 1840442 w 1868244"/>
              <a:gd name="connsiteY10" fmla="*/ 222939 h 599000"/>
              <a:gd name="connsiteX11" fmla="*/ 1453092 w 1868244"/>
              <a:gd name="connsiteY11" fmla="*/ 599000 h 599000"/>
              <a:gd name="connsiteX12" fmla="*/ 33161 w 1868244"/>
              <a:gd name="connsiteY12" fmla="*/ 599000 h 599000"/>
              <a:gd name="connsiteX0" fmla="*/ 33161 w 1841853"/>
              <a:gd name="connsiteY0" fmla="*/ 599000 h 599000"/>
              <a:gd name="connsiteX1" fmla="*/ 58561 w 1841853"/>
              <a:gd name="connsiteY1" fmla="*/ 510805 h 599000"/>
              <a:gd name="connsiteX2" fmla="*/ 88264 w 1841853"/>
              <a:gd name="connsiteY2" fmla="*/ 466725 h 599000"/>
              <a:gd name="connsiteX3" fmla="*/ 37602 w 1841853"/>
              <a:gd name="connsiteY3" fmla="*/ 424193 h 599000"/>
              <a:gd name="connsiteX4" fmla="*/ 0 w 1841853"/>
              <a:gd name="connsiteY4" fmla="*/ 317130 h 599000"/>
              <a:gd name="connsiteX5" fmla="*/ 1456619 w 1841853"/>
              <a:gd name="connsiteY5" fmla="*/ 320305 h 599000"/>
              <a:gd name="connsiteX6" fmla="*/ 1790063 w 1841853"/>
              <a:gd name="connsiteY6" fmla="*/ 0 h 599000"/>
              <a:gd name="connsiteX7" fmla="*/ 1802342 w 1841853"/>
              <a:gd name="connsiteY7" fmla="*/ 48667 h 599000"/>
              <a:gd name="connsiteX8" fmla="*/ 1820686 w 1841853"/>
              <a:gd name="connsiteY8" fmla="*/ 98761 h 599000"/>
              <a:gd name="connsiteX9" fmla="*/ 1841853 w 1841853"/>
              <a:gd name="connsiteY9" fmla="*/ 150972 h 599000"/>
              <a:gd name="connsiteX10" fmla="*/ 1840442 w 1841853"/>
              <a:gd name="connsiteY10" fmla="*/ 222939 h 599000"/>
              <a:gd name="connsiteX11" fmla="*/ 1453092 w 1841853"/>
              <a:gd name="connsiteY11" fmla="*/ 599000 h 599000"/>
              <a:gd name="connsiteX12" fmla="*/ 33161 w 1841853"/>
              <a:gd name="connsiteY12" fmla="*/ 599000 h 599000"/>
              <a:gd name="connsiteX0" fmla="*/ 33161 w 1878737"/>
              <a:gd name="connsiteY0" fmla="*/ 599000 h 599000"/>
              <a:gd name="connsiteX1" fmla="*/ 58561 w 1878737"/>
              <a:gd name="connsiteY1" fmla="*/ 510805 h 599000"/>
              <a:gd name="connsiteX2" fmla="*/ 88264 w 1878737"/>
              <a:gd name="connsiteY2" fmla="*/ 466725 h 599000"/>
              <a:gd name="connsiteX3" fmla="*/ 37602 w 1878737"/>
              <a:gd name="connsiteY3" fmla="*/ 424193 h 599000"/>
              <a:gd name="connsiteX4" fmla="*/ 0 w 1878737"/>
              <a:gd name="connsiteY4" fmla="*/ 317130 h 599000"/>
              <a:gd name="connsiteX5" fmla="*/ 1456619 w 1878737"/>
              <a:gd name="connsiteY5" fmla="*/ 320305 h 599000"/>
              <a:gd name="connsiteX6" fmla="*/ 1790063 w 1878737"/>
              <a:gd name="connsiteY6" fmla="*/ 0 h 599000"/>
              <a:gd name="connsiteX7" fmla="*/ 1802342 w 1878737"/>
              <a:gd name="connsiteY7" fmla="*/ 48667 h 599000"/>
              <a:gd name="connsiteX8" fmla="*/ 1820686 w 1878737"/>
              <a:gd name="connsiteY8" fmla="*/ 98761 h 599000"/>
              <a:gd name="connsiteX9" fmla="*/ 1841853 w 1878737"/>
              <a:gd name="connsiteY9" fmla="*/ 150972 h 599000"/>
              <a:gd name="connsiteX10" fmla="*/ 1840442 w 1878737"/>
              <a:gd name="connsiteY10" fmla="*/ 222939 h 599000"/>
              <a:gd name="connsiteX11" fmla="*/ 1453092 w 1878737"/>
              <a:gd name="connsiteY11" fmla="*/ 599000 h 599000"/>
              <a:gd name="connsiteX12" fmla="*/ 33161 w 1878737"/>
              <a:gd name="connsiteY12" fmla="*/ 599000 h 599000"/>
              <a:gd name="connsiteX0" fmla="*/ 33161 w 1841853"/>
              <a:gd name="connsiteY0" fmla="*/ 599000 h 599000"/>
              <a:gd name="connsiteX1" fmla="*/ 58561 w 1841853"/>
              <a:gd name="connsiteY1" fmla="*/ 510805 h 599000"/>
              <a:gd name="connsiteX2" fmla="*/ 88264 w 1841853"/>
              <a:gd name="connsiteY2" fmla="*/ 466725 h 599000"/>
              <a:gd name="connsiteX3" fmla="*/ 37602 w 1841853"/>
              <a:gd name="connsiteY3" fmla="*/ 424193 h 599000"/>
              <a:gd name="connsiteX4" fmla="*/ 0 w 1841853"/>
              <a:gd name="connsiteY4" fmla="*/ 317130 h 599000"/>
              <a:gd name="connsiteX5" fmla="*/ 1456619 w 1841853"/>
              <a:gd name="connsiteY5" fmla="*/ 320305 h 599000"/>
              <a:gd name="connsiteX6" fmla="*/ 1790063 w 1841853"/>
              <a:gd name="connsiteY6" fmla="*/ 0 h 599000"/>
              <a:gd name="connsiteX7" fmla="*/ 1802342 w 1841853"/>
              <a:gd name="connsiteY7" fmla="*/ 48667 h 599000"/>
              <a:gd name="connsiteX8" fmla="*/ 1820686 w 1841853"/>
              <a:gd name="connsiteY8" fmla="*/ 98761 h 599000"/>
              <a:gd name="connsiteX9" fmla="*/ 1841853 w 1841853"/>
              <a:gd name="connsiteY9" fmla="*/ 150972 h 599000"/>
              <a:gd name="connsiteX10" fmla="*/ 1840442 w 1841853"/>
              <a:gd name="connsiteY10" fmla="*/ 222939 h 599000"/>
              <a:gd name="connsiteX11" fmla="*/ 1453092 w 1841853"/>
              <a:gd name="connsiteY11" fmla="*/ 599000 h 599000"/>
              <a:gd name="connsiteX12" fmla="*/ 33161 w 1841853"/>
              <a:gd name="connsiteY12" fmla="*/ 599000 h 599000"/>
              <a:gd name="connsiteX0" fmla="*/ 33161 w 1854634"/>
              <a:gd name="connsiteY0" fmla="*/ 599000 h 599000"/>
              <a:gd name="connsiteX1" fmla="*/ 58561 w 1854634"/>
              <a:gd name="connsiteY1" fmla="*/ 510805 h 599000"/>
              <a:gd name="connsiteX2" fmla="*/ 88264 w 1854634"/>
              <a:gd name="connsiteY2" fmla="*/ 466725 h 599000"/>
              <a:gd name="connsiteX3" fmla="*/ 37602 w 1854634"/>
              <a:gd name="connsiteY3" fmla="*/ 424193 h 599000"/>
              <a:gd name="connsiteX4" fmla="*/ 0 w 1854634"/>
              <a:gd name="connsiteY4" fmla="*/ 317130 h 599000"/>
              <a:gd name="connsiteX5" fmla="*/ 1456619 w 1854634"/>
              <a:gd name="connsiteY5" fmla="*/ 320305 h 599000"/>
              <a:gd name="connsiteX6" fmla="*/ 1790063 w 1854634"/>
              <a:gd name="connsiteY6" fmla="*/ 0 h 599000"/>
              <a:gd name="connsiteX7" fmla="*/ 1802342 w 1854634"/>
              <a:gd name="connsiteY7" fmla="*/ 48667 h 599000"/>
              <a:gd name="connsiteX8" fmla="*/ 1820686 w 1854634"/>
              <a:gd name="connsiteY8" fmla="*/ 98761 h 599000"/>
              <a:gd name="connsiteX9" fmla="*/ 1841853 w 1854634"/>
              <a:gd name="connsiteY9" fmla="*/ 150972 h 599000"/>
              <a:gd name="connsiteX10" fmla="*/ 1840442 w 1854634"/>
              <a:gd name="connsiteY10" fmla="*/ 222939 h 599000"/>
              <a:gd name="connsiteX11" fmla="*/ 1453092 w 1854634"/>
              <a:gd name="connsiteY11" fmla="*/ 599000 h 599000"/>
              <a:gd name="connsiteX12" fmla="*/ 33161 w 1854634"/>
              <a:gd name="connsiteY12" fmla="*/ 599000 h 599000"/>
              <a:gd name="connsiteX0" fmla="*/ 33161 w 1841853"/>
              <a:gd name="connsiteY0" fmla="*/ 599000 h 599000"/>
              <a:gd name="connsiteX1" fmla="*/ 58561 w 1841853"/>
              <a:gd name="connsiteY1" fmla="*/ 510805 h 599000"/>
              <a:gd name="connsiteX2" fmla="*/ 88264 w 1841853"/>
              <a:gd name="connsiteY2" fmla="*/ 466725 h 599000"/>
              <a:gd name="connsiteX3" fmla="*/ 37602 w 1841853"/>
              <a:gd name="connsiteY3" fmla="*/ 424193 h 599000"/>
              <a:gd name="connsiteX4" fmla="*/ 0 w 1841853"/>
              <a:gd name="connsiteY4" fmla="*/ 317130 h 599000"/>
              <a:gd name="connsiteX5" fmla="*/ 1456619 w 1841853"/>
              <a:gd name="connsiteY5" fmla="*/ 320305 h 599000"/>
              <a:gd name="connsiteX6" fmla="*/ 1790063 w 1841853"/>
              <a:gd name="connsiteY6" fmla="*/ 0 h 599000"/>
              <a:gd name="connsiteX7" fmla="*/ 1802342 w 1841853"/>
              <a:gd name="connsiteY7" fmla="*/ 48667 h 599000"/>
              <a:gd name="connsiteX8" fmla="*/ 1820686 w 1841853"/>
              <a:gd name="connsiteY8" fmla="*/ 98761 h 599000"/>
              <a:gd name="connsiteX9" fmla="*/ 1841853 w 1841853"/>
              <a:gd name="connsiteY9" fmla="*/ 150972 h 599000"/>
              <a:gd name="connsiteX10" fmla="*/ 1840442 w 1841853"/>
              <a:gd name="connsiteY10" fmla="*/ 222939 h 599000"/>
              <a:gd name="connsiteX11" fmla="*/ 1453092 w 1841853"/>
              <a:gd name="connsiteY11" fmla="*/ 599000 h 599000"/>
              <a:gd name="connsiteX12" fmla="*/ 33161 w 1841853"/>
              <a:gd name="connsiteY12" fmla="*/ 599000 h 599000"/>
              <a:gd name="connsiteX0" fmla="*/ 33161 w 1857062"/>
              <a:gd name="connsiteY0" fmla="*/ 599000 h 599000"/>
              <a:gd name="connsiteX1" fmla="*/ 58561 w 1857062"/>
              <a:gd name="connsiteY1" fmla="*/ 510805 h 599000"/>
              <a:gd name="connsiteX2" fmla="*/ 88264 w 1857062"/>
              <a:gd name="connsiteY2" fmla="*/ 466725 h 599000"/>
              <a:gd name="connsiteX3" fmla="*/ 37602 w 1857062"/>
              <a:gd name="connsiteY3" fmla="*/ 424193 h 599000"/>
              <a:gd name="connsiteX4" fmla="*/ 0 w 1857062"/>
              <a:gd name="connsiteY4" fmla="*/ 317130 h 599000"/>
              <a:gd name="connsiteX5" fmla="*/ 1456619 w 1857062"/>
              <a:gd name="connsiteY5" fmla="*/ 320305 h 599000"/>
              <a:gd name="connsiteX6" fmla="*/ 1790063 w 1857062"/>
              <a:gd name="connsiteY6" fmla="*/ 0 h 599000"/>
              <a:gd name="connsiteX7" fmla="*/ 1802342 w 1857062"/>
              <a:gd name="connsiteY7" fmla="*/ 48667 h 599000"/>
              <a:gd name="connsiteX8" fmla="*/ 1820686 w 1857062"/>
              <a:gd name="connsiteY8" fmla="*/ 98761 h 599000"/>
              <a:gd name="connsiteX9" fmla="*/ 1841853 w 1857062"/>
              <a:gd name="connsiteY9" fmla="*/ 150972 h 599000"/>
              <a:gd name="connsiteX10" fmla="*/ 1840442 w 1857062"/>
              <a:gd name="connsiteY10" fmla="*/ 222939 h 599000"/>
              <a:gd name="connsiteX11" fmla="*/ 1453092 w 1857062"/>
              <a:gd name="connsiteY11" fmla="*/ 599000 h 599000"/>
              <a:gd name="connsiteX12" fmla="*/ 33161 w 1857062"/>
              <a:gd name="connsiteY12" fmla="*/ 599000 h 599000"/>
              <a:gd name="connsiteX0" fmla="*/ 33161 w 1848021"/>
              <a:gd name="connsiteY0" fmla="*/ 599000 h 599000"/>
              <a:gd name="connsiteX1" fmla="*/ 58561 w 1848021"/>
              <a:gd name="connsiteY1" fmla="*/ 510805 h 599000"/>
              <a:gd name="connsiteX2" fmla="*/ 88264 w 1848021"/>
              <a:gd name="connsiteY2" fmla="*/ 466725 h 599000"/>
              <a:gd name="connsiteX3" fmla="*/ 37602 w 1848021"/>
              <a:gd name="connsiteY3" fmla="*/ 424193 h 599000"/>
              <a:gd name="connsiteX4" fmla="*/ 0 w 1848021"/>
              <a:gd name="connsiteY4" fmla="*/ 317130 h 599000"/>
              <a:gd name="connsiteX5" fmla="*/ 1456619 w 1848021"/>
              <a:gd name="connsiteY5" fmla="*/ 320305 h 599000"/>
              <a:gd name="connsiteX6" fmla="*/ 1790063 w 1848021"/>
              <a:gd name="connsiteY6" fmla="*/ 0 h 599000"/>
              <a:gd name="connsiteX7" fmla="*/ 1802342 w 1848021"/>
              <a:gd name="connsiteY7" fmla="*/ 48667 h 599000"/>
              <a:gd name="connsiteX8" fmla="*/ 1820686 w 1848021"/>
              <a:gd name="connsiteY8" fmla="*/ 98761 h 599000"/>
              <a:gd name="connsiteX9" fmla="*/ 1841853 w 1848021"/>
              <a:gd name="connsiteY9" fmla="*/ 150972 h 599000"/>
              <a:gd name="connsiteX10" fmla="*/ 1827742 w 1848021"/>
              <a:gd name="connsiteY10" fmla="*/ 207064 h 599000"/>
              <a:gd name="connsiteX11" fmla="*/ 1453092 w 1848021"/>
              <a:gd name="connsiteY11" fmla="*/ 599000 h 599000"/>
              <a:gd name="connsiteX12" fmla="*/ 33161 w 1848021"/>
              <a:gd name="connsiteY12" fmla="*/ 599000 h 599000"/>
              <a:gd name="connsiteX0" fmla="*/ 33161 w 1848021"/>
              <a:gd name="connsiteY0" fmla="*/ 599000 h 599000"/>
              <a:gd name="connsiteX1" fmla="*/ 58561 w 1848021"/>
              <a:gd name="connsiteY1" fmla="*/ 510805 h 599000"/>
              <a:gd name="connsiteX2" fmla="*/ 88264 w 1848021"/>
              <a:gd name="connsiteY2" fmla="*/ 466725 h 599000"/>
              <a:gd name="connsiteX3" fmla="*/ 37602 w 1848021"/>
              <a:gd name="connsiteY3" fmla="*/ 424193 h 599000"/>
              <a:gd name="connsiteX4" fmla="*/ 0 w 1848021"/>
              <a:gd name="connsiteY4" fmla="*/ 317130 h 599000"/>
              <a:gd name="connsiteX5" fmla="*/ 1456619 w 1848021"/>
              <a:gd name="connsiteY5" fmla="*/ 320305 h 599000"/>
              <a:gd name="connsiteX6" fmla="*/ 1790063 w 1848021"/>
              <a:gd name="connsiteY6" fmla="*/ 0 h 599000"/>
              <a:gd name="connsiteX7" fmla="*/ 1811867 w 1848021"/>
              <a:gd name="connsiteY7" fmla="*/ 48667 h 599000"/>
              <a:gd name="connsiteX8" fmla="*/ 1820686 w 1848021"/>
              <a:gd name="connsiteY8" fmla="*/ 98761 h 599000"/>
              <a:gd name="connsiteX9" fmla="*/ 1841853 w 1848021"/>
              <a:gd name="connsiteY9" fmla="*/ 150972 h 599000"/>
              <a:gd name="connsiteX10" fmla="*/ 1827742 w 1848021"/>
              <a:gd name="connsiteY10" fmla="*/ 207064 h 599000"/>
              <a:gd name="connsiteX11" fmla="*/ 1453092 w 1848021"/>
              <a:gd name="connsiteY11" fmla="*/ 599000 h 599000"/>
              <a:gd name="connsiteX12" fmla="*/ 33161 w 1848021"/>
              <a:gd name="connsiteY12" fmla="*/ 599000 h 599000"/>
              <a:gd name="connsiteX0" fmla="*/ 40977 w 1848021"/>
              <a:gd name="connsiteY0" fmla="*/ 571646 h 599000"/>
              <a:gd name="connsiteX1" fmla="*/ 58561 w 1848021"/>
              <a:gd name="connsiteY1" fmla="*/ 510805 h 599000"/>
              <a:gd name="connsiteX2" fmla="*/ 88264 w 1848021"/>
              <a:gd name="connsiteY2" fmla="*/ 466725 h 599000"/>
              <a:gd name="connsiteX3" fmla="*/ 37602 w 1848021"/>
              <a:gd name="connsiteY3" fmla="*/ 424193 h 599000"/>
              <a:gd name="connsiteX4" fmla="*/ 0 w 1848021"/>
              <a:gd name="connsiteY4" fmla="*/ 317130 h 599000"/>
              <a:gd name="connsiteX5" fmla="*/ 1456619 w 1848021"/>
              <a:gd name="connsiteY5" fmla="*/ 320305 h 599000"/>
              <a:gd name="connsiteX6" fmla="*/ 1790063 w 1848021"/>
              <a:gd name="connsiteY6" fmla="*/ 0 h 599000"/>
              <a:gd name="connsiteX7" fmla="*/ 1811867 w 1848021"/>
              <a:gd name="connsiteY7" fmla="*/ 48667 h 599000"/>
              <a:gd name="connsiteX8" fmla="*/ 1820686 w 1848021"/>
              <a:gd name="connsiteY8" fmla="*/ 98761 h 599000"/>
              <a:gd name="connsiteX9" fmla="*/ 1841853 w 1848021"/>
              <a:gd name="connsiteY9" fmla="*/ 150972 h 599000"/>
              <a:gd name="connsiteX10" fmla="*/ 1827742 w 1848021"/>
              <a:gd name="connsiteY10" fmla="*/ 207064 h 599000"/>
              <a:gd name="connsiteX11" fmla="*/ 1453092 w 1848021"/>
              <a:gd name="connsiteY11" fmla="*/ 599000 h 599000"/>
              <a:gd name="connsiteX12" fmla="*/ 40977 w 1848021"/>
              <a:gd name="connsiteY12" fmla="*/ 571646 h 599000"/>
              <a:gd name="connsiteX0" fmla="*/ 40977 w 1859040"/>
              <a:gd name="connsiteY0" fmla="*/ 571646 h 571646"/>
              <a:gd name="connsiteX1" fmla="*/ 58561 w 1859040"/>
              <a:gd name="connsiteY1" fmla="*/ 510805 h 571646"/>
              <a:gd name="connsiteX2" fmla="*/ 88264 w 1859040"/>
              <a:gd name="connsiteY2" fmla="*/ 466725 h 571646"/>
              <a:gd name="connsiteX3" fmla="*/ 37602 w 1859040"/>
              <a:gd name="connsiteY3" fmla="*/ 424193 h 571646"/>
              <a:gd name="connsiteX4" fmla="*/ 0 w 1859040"/>
              <a:gd name="connsiteY4" fmla="*/ 317130 h 571646"/>
              <a:gd name="connsiteX5" fmla="*/ 1456619 w 1859040"/>
              <a:gd name="connsiteY5" fmla="*/ 320305 h 571646"/>
              <a:gd name="connsiteX6" fmla="*/ 1790063 w 1859040"/>
              <a:gd name="connsiteY6" fmla="*/ 0 h 571646"/>
              <a:gd name="connsiteX7" fmla="*/ 1811867 w 1859040"/>
              <a:gd name="connsiteY7" fmla="*/ 48667 h 571646"/>
              <a:gd name="connsiteX8" fmla="*/ 1820686 w 1859040"/>
              <a:gd name="connsiteY8" fmla="*/ 98761 h 571646"/>
              <a:gd name="connsiteX9" fmla="*/ 1841853 w 1859040"/>
              <a:gd name="connsiteY9" fmla="*/ 150972 h 571646"/>
              <a:gd name="connsiteX10" fmla="*/ 1827742 w 1859040"/>
              <a:gd name="connsiteY10" fmla="*/ 207064 h 571646"/>
              <a:gd name="connsiteX11" fmla="*/ 1453092 w 1859040"/>
              <a:gd name="connsiteY11" fmla="*/ 567739 h 571646"/>
              <a:gd name="connsiteX12" fmla="*/ 40977 w 1859040"/>
              <a:gd name="connsiteY12" fmla="*/ 571646 h 571646"/>
              <a:gd name="connsiteX0" fmla="*/ 40977 w 1827742"/>
              <a:gd name="connsiteY0" fmla="*/ 571646 h 571646"/>
              <a:gd name="connsiteX1" fmla="*/ 58561 w 1827742"/>
              <a:gd name="connsiteY1" fmla="*/ 510805 h 571646"/>
              <a:gd name="connsiteX2" fmla="*/ 88264 w 1827742"/>
              <a:gd name="connsiteY2" fmla="*/ 466725 h 571646"/>
              <a:gd name="connsiteX3" fmla="*/ 37602 w 1827742"/>
              <a:gd name="connsiteY3" fmla="*/ 424193 h 571646"/>
              <a:gd name="connsiteX4" fmla="*/ 0 w 1827742"/>
              <a:gd name="connsiteY4" fmla="*/ 317130 h 571646"/>
              <a:gd name="connsiteX5" fmla="*/ 1456619 w 1827742"/>
              <a:gd name="connsiteY5" fmla="*/ 320305 h 571646"/>
              <a:gd name="connsiteX6" fmla="*/ 1790063 w 1827742"/>
              <a:gd name="connsiteY6" fmla="*/ 0 h 571646"/>
              <a:gd name="connsiteX7" fmla="*/ 1811867 w 1827742"/>
              <a:gd name="connsiteY7" fmla="*/ 48667 h 571646"/>
              <a:gd name="connsiteX8" fmla="*/ 1820686 w 1827742"/>
              <a:gd name="connsiteY8" fmla="*/ 98761 h 571646"/>
              <a:gd name="connsiteX9" fmla="*/ 1827742 w 1827742"/>
              <a:gd name="connsiteY9" fmla="*/ 207064 h 571646"/>
              <a:gd name="connsiteX10" fmla="*/ 1453092 w 1827742"/>
              <a:gd name="connsiteY10" fmla="*/ 567739 h 571646"/>
              <a:gd name="connsiteX11" fmla="*/ 40977 w 1827742"/>
              <a:gd name="connsiteY11" fmla="*/ 571646 h 571646"/>
              <a:gd name="connsiteX0" fmla="*/ 40977 w 1839465"/>
              <a:gd name="connsiteY0" fmla="*/ 571646 h 571646"/>
              <a:gd name="connsiteX1" fmla="*/ 58561 w 1839465"/>
              <a:gd name="connsiteY1" fmla="*/ 510805 h 571646"/>
              <a:gd name="connsiteX2" fmla="*/ 88264 w 1839465"/>
              <a:gd name="connsiteY2" fmla="*/ 466725 h 571646"/>
              <a:gd name="connsiteX3" fmla="*/ 37602 w 1839465"/>
              <a:gd name="connsiteY3" fmla="*/ 424193 h 571646"/>
              <a:gd name="connsiteX4" fmla="*/ 0 w 1839465"/>
              <a:gd name="connsiteY4" fmla="*/ 317130 h 571646"/>
              <a:gd name="connsiteX5" fmla="*/ 1456619 w 1839465"/>
              <a:gd name="connsiteY5" fmla="*/ 320305 h 571646"/>
              <a:gd name="connsiteX6" fmla="*/ 1790063 w 1839465"/>
              <a:gd name="connsiteY6" fmla="*/ 0 h 571646"/>
              <a:gd name="connsiteX7" fmla="*/ 1811867 w 1839465"/>
              <a:gd name="connsiteY7" fmla="*/ 48667 h 571646"/>
              <a:gd name="connsiteX8" fmla="*/ 1820686 w 1839465"/>
              <a:gd name="connsiteY8" fmla="*/ 98761 h 571646"/>
              <a:gd name="connsiteX9" fmla="*/ 1839465 w 1839465"/>
              <a:gd name="connsiteY9" fmla="*/ 195341 h 571646"/>
              <a:gd name="connsiteX10" fmla="*/ 1453092 w 1839465"/>
              <a:gd name="connsiteY10" fmla="*/ 567739 h 571646"/>
              <a:gd name="connsiteX11" fmla="*/ 40977 w 1839465"/>
              <a:gd name="connsiteY11" fmla="*/ 571646 h 571646"/>
              <a:gd name="connsiteX0" fmla="*/ 40977 w 1839510"/>
              <a:gd name="connsiteY0" fmla="*/ 571646 h 571646"/>
              <a:gd name="connsiteX1" fmla="*/ 58561 w 1839510"/>
              <a:gd name="connsiteY1" fmla="*/ 510805 h 571646"/>
              <a:gd name="connsiteX2" fmla="*/ 88264 w 1839510"/>
              <a:gd name="connsiteY2" fmla="*/ 466725 h 571646"/>
              <a:gd name="connsiteX3" fmla="*/ 37602 w 1839510"/>
              <a:gd name="connsiteY3" fmla="*/ 424193 h 571646"/>
              <a:gd name="connsiteX4" fmla="*/ 0 w 1839510"/>
              <a:gd name="connsiteY4" fmla="*/ 317130 h 571646"/>
              <a:gd name="connsiteX5" fmla="*/ 1456619 w 1839510"/>
              <a:gd name="connsiteY5" fmla="*/ 320305 h 571646"/>
              <a:gd name="connsiteX6" fmla="*/ 1790063 w 1839510"/>
              <a:gd name="connsiteY6" fmla="*/ 0 h 571646"/>
              <a:gd name="connsiteX7" fmla="*/ 1811867 w 1839510"/>
              <a:gd name="connsiteY7" fmla="*/ 48667 h 571646"/>
              <a:gd name="connsiteX8" fmla="*/ 1820686 w 1839510"/>
              <a:gd name="connsiteY8" fmla="*/ 98761 h 571646"/>
              <a:gd name="connsiteX9" fmla="*/ 1839465 w 1839510"/>
              <a:gd name="connsiteY9" fmla="*/ 195341 h 571646"/>
              <a:gd name="connsiteX10" fmla="*/ 1453092 w 1839510"/>
              <a:gd name="connsiteY10" fmla="*/ 567739 h 571646"/>
              <a:gd name="connsiteX11" fmla="*/ 40977 w 1839510"/>
              <a:gd name="connsiteY11" fmla="*/ 571646 h 571646"/>
              <a:gd name="connsiteX0" fmla="*/ 40977 w 1857683"/>
              <a:gd name="connsiteY0" fmla="*/ 571646 h 571646"/>
              <a:gd name="connsiteX1" fmla="*/ 58561 w 1857683"/>
              <a:gd name="connsiteY1" fmla="*/ 510805 h 571646"/>
              <a:gd name="connsiteX2" fmla="*/ 88264 w 1857683"/>
              <a:gd name="connsiteY2" fmla="*/ 466725 h 571646"/>
              <a:gd name="connsiteX3" fmla="*/ 37602 w 1857683"/>
              <a:gd name="connsiteY3" fmla="*/ 424193 h 571646"/>
              <a:gd name="connsiteX4" fmla="*/ 0 w 1857683"/>
              <a:gd name="connsiteY4" fmla="*/ 317130 h 571646"/>
              <a:gd name="connsiteX5" fmla="*/ 1456619 w 1857683"/>
              <a:gd name="connsiteY5" fmla="*/ 320305 h 571646"/>
              <a:gd name="connsiteX6" fmla="*/ 1790063 w 1857683"/>
              <a:gd name="connsiteY6" fmla="*/ 0 h 571646"/>
              <a:gd name="connsiteX7" fmla="*/ 1811867 w 1857683"/>
              <a:gd name="connsiteY7" fmla="*/ 48667 h 571646"/>
              <a:gd name="connsiteX8" fmla="*/ 1820686 w 1857683"/>
              <a:gd name="connsiteY8" fmla="*/ 98761 h 571646"/>
              <a:gd name="connsiteX9" fmla="*/ 1839465 w 1857683"/>
              <a:gd name="connsiteY9" fmla="*/ 195341 h 571646"/>
              <a:gd name="connsiteX10" fmla="*/ 1453092 w 1857683"/>
              <a:gd name="connsiteY10" fmla="*/ 567739 h 571646"/>
              <a:gd name="connsiteX11" fmla="*/ 40977 w 1857683"/>
              <a:gd name="connsiteY11" fmla="*/ 571646 h 571646"/>
              <a:gd name="connsiteX0" fmla="*/ 40977 w 1839583"/>
              <a:gd name="connsiteY0" fmla="*/ 571646 h 571646"/>
              <a:gd name="connsiteX1" fmla="*/ 58561 w 1839583"/>
              <a:gd name="connsiteY1" fmla="*/ 510805 h 571646"/>
              <a:gd name="connsiteX2" fmla="*/ 88264 w 1839583"/>
              <a:gd name="connsiteY2" fmla="*/ 466725 h 571646"/>
              <a:gd name="connsiteX3" fmla="*/ 37602 w 1839583"/>
              <a:gd name="connsiteY3" fmla="*/ 424193 h 571646"/>
              <a:gd name="connsiteX4" fmla="*/ 0 w 1839583"/>
              <a:gd name="connsiteY4" fmla="*/ 317130 h 571646"/>
              <a:gd name="connsiteX5" fmla="*/ 1456619 w 1839583"/>
              <a:gd name="connsiteY5" fmla="*/ 320305 h 571646"/>
              <a:gd name="connsiteX6" fmla="*/ 1790063 w 1839583"/>
              <a:gd name="connsiteY6" fmla="*/ 0 h 571646"/>
              <a:gd name="connsiteX7" fmla="*/ 1811867 w 1839583"/>
              <a:gd name="connsiteY7" fmla="*/ 48667 h 571646"/>
              <a:gd name="connsiteX8" fmla="*/ 1820686 w 1839583"/>
              <a:gd name="connsiteY8" fmla="*/ 98761 h 571646"/>
              <a:gd name="connsiteX9" fmla="*/ 1839465 w 1839583"/>
              <a:gd name="connsiteY9" fmla="*/ 195341 h 571646"/>
              <a:gd name="connsiteX10" fmla="*/ 1453092 w 1839583"/>
              <a:gd name="connsiteY10" fmla="*/ 567739 h 571646"/>
              <a:gd name="connsiteX11" fmla="*/ 40977 w 1839583"/>
              <a:gd name="connsiteY11" fmla="*/ 571646 h 571646"/>
              <a:gd name="connsiteX0" fmla="*/ 40977 w 1831772"/>
              <a:gd name="connsiteY0" fmla="*/ 571646 h 571646"/>
              <a:gd name="connsiteX1" fmla="*/ 58561 w 1831772"/>
              <a:gd name="connsiteY1" fmla="*/ 510805 h 571646"/>
              <a:gd name="connsiteX2" fmla="*/ 88264 w 1831772"/>
              <a:gd name="connsiteY2" fmla="*/ 466725 h 571646"/>
              <a:gd name="connsiteX3" fmla="*/ 37602 w 1831772"/>
              <a:gd name="connsiteY3" fmla="*/ 424193 h 571646"/>
              <a:gd name="connsiteX4" fmla="*/ 0 w 1831772"/>
              <a:gd name="connsiteY4" fmla="*/ 317130 h 571646"/>
              <a:gd name="connsiteX5" fmla="*/ 1456619 w 1831772"/>
              <a:gd name="connsiteY5" fmla="*/ 320305 h 571646"/>
              <a:gd name="connsiteX6" fmla="*/ 1790063 w 1831772"/>
              <a:gd name="connsiteY6" fmla="*/ 0 h 571646"/>
              <a:gd name="connsiteX7" fmla="*/ 1811867 w 1831772"/>
              <a:gd name="connsiteY7" fmla="*/ 48667 h 571646"/>
              <a:gd name="connsiteX8" fmla="*/ 1820686 w 1831772"/>
              <a:gd name="connsiteY8" fmla="*/ 98761 h 571646"/>
              <a:gd name="connsiteX9" fmla="*/ 1831650 w 1831772"/>
              <a:gd name="connsiteY9" fmla="*/ 175803 h 571646"/>
              <a:gd name="connsiteX10" fmla="*/ 1453092 w 1831772"/>
              <a:gd name="connsiteY10" fmla="*/ 567739 h 571646"/>
              <a:gd name="connsiteX11" fmla="*/ 40977 w 1831772"/>
              <a:gd name="connsiteY11" fmla="*/ 571646 h 571646"/>
              <a:gd name="connsiteX0" fmla="*/ 40977 w 1842273"/>
              <a:gd name="connsiteY0" fmla="*/ 571646 h 571646"/>
              <a:gd name="connsiteX1" fmla="*/ 58561 w 1842273"/>
              <a:gd name="connsiteY1" fmla="*/ 510805 h 571646"/>
              <a:gd name="connsiteX2" fmla="*/ 88264 w 1842273"/>
              <a:gd name="connsiteY2" fmla="*/ 466725 h 571646"/>
              <a:gd name="connsiteX3" fmla="*/ 37602 w 1842273"/>
              <a:gd name="connsiteY3" fmla="*/ 424193 h 571646"/>
              <a:gd name="connsiteX4" fmla="*/ 0 w 1842273"/>
              <a:gd name="connsiteY4" fmla="*/ 317130 h 571646"/>
              <a:gd name="connsiteX5" fmla="*/ 1456619 w 1842273"/>
              <a:gd name="connsiteY5" fmla="*/ 320305 h 571646"/>
              <a:gd name="connsiteX6" fmla="*/ 1790063 w 1842273"/>
              <a:gd name="connsiteY6" fmla="*/ 0 h 571646"/>
              <a:gd name="connsiteX7" fmla="*/ 1811867 w 1842273"/>
              <a:gd name="connsiteY7" fmla="*/ 48667 h 571646"/>
              <a:gd name="connsiteX8" fmla="*/ 1820686 w 1842273"/>
              <a:gd name="connsiteY8" fmla="*/ 98761 h 571646"/>
              <a:gd name="connsiteX9" fmla="*/ 1831650 w 1842273"/>
              <a:gd name="connsiteY9" fmla="*/ 175803 h 571646"/>
              <a:gd name="connsiteX10" fmla="*/ 1453092 w 1842273"/>
              <a:gd name="connsiteY10" fmla="*/ 567739 h 571646"/>
              <a:gd name="connsiteX11" fmla="*/ 40977 w 1842273"/>
              <a:gd name="connsiteY11" fmla="*/ 571646 h 571646"/>
              <a:gd name="connsiteX0" fmla="*/ 40977 w 1835510"/>
              <a:gd name="connsiteY0" fmla="*/ 571646 h 571646"/>
              <a:gd name="connsiteX1" fmla="*/ 58561 w 1835510"/>
              <a:gd name="connsiteY1" fmla="*/ 510805 h 571646"/>
              <a:gd name="connsiteX2" fmla="*/ 88264 w 1835510"/>
              <a:gd name="connsiteY2" fmla="*/ 466725 h 571646"/>
              <a:gd name="connsiteX3" fmla="*/ 37602 w 1835510"/>
              <a:gd name="connsiteY3" fmla="*/ 424193 h 571646"/>
              <a:gd name="connsiteX4" fmla="*/ 0 w 1835510"/>
              <a:gd name="connsiteY4" fmla="*/ 317130 h 571646"/>
              <a:gd name="connsiteX5" fmla="*/ 1456619 w 1835510"/>
              <a:gd name="connsiteY5" fmla="*/ 320305 h 571646"/>
              <a:gd name="connsiteX6" fmla="*/ 1790063 w 1835510"/>
              <a:gd name="connsiteY6" fmla="*/ 0 h 571646"/>
              <a:gd name="connsiteX7" fmla="*/ 1811867 w 1835510"/>
              <a:gd name="connsiteY7" fmla="*/ 48667 h 571646"/>
              <a:gd name="connsiteX8" fmla="*/ 1820686 w 1835510"/>
              <a:gd name="connsiteY8" fmla="*/ 98761 h 571646"/>
              <a:gd name="connsiteX9" fmla="*/ 1831650 w 1835510"/>
              <a:gd name="connsiteY9" fmla="*/ 175803 h 571646"/>
              <a:gd name="connsiteX10" fmla="*/ 1453092 w 1835510"/>
              <a:gd name="connsiteY10" fmla="*/ 567739 h 571646"/>
              <a:gd name="connsiteX11" fmla="*/ 40977 w 1835510"/>
              <a:gd name="connsiteY11" fmla="*/ 571646 h 571646"/>
              <a:gd name="connsiteX0" fmla="*/ 40977 w 1835510"/>
              <a:gd name="connsiteY0" fmla="*/ 594096 h 594096"/>
              <a:gd name="connsiteX1" fmla="*/ 58561 w 1835510"/>
              <a:gd name="connsiteY1" fmla="*/ 533255 h 594096"/>
              <a:gd name="connsiteX2" fmla="*/ 88264 w 1835510"/>
              <a:gd name="connsiteY2" fmla="*/ 489175 h 594096"/>
              <a:gd name="connsiteX3" fmla="*/ 37602 w 1835510"/>
              <a:gd name="connsiteY3" fmla="*/ 446643 h 594096"/>
              <a:gd name="connsiteX4" fmla="*/ 0 w 1835510"/>
              <a:gd name="connsiteY4" fmla="*/ 339580 h 594096"/>
              <a:gd name="connsiteX5" fmla="*/ 1456619 w 1835510"/>
              <a:gd name="connsiteY5" fmla="*/ 342755 h 594096"/>
              <a:gd name="connsiteX6" fmla="*/ 1815719 w 1835510"/>
              <a:gd name="connsiteY6" fmla="*/ 0 h 594096"/>
              <a:gd name="connsiteX7" fmla="*/ 1811867 w 1835510"/>
              <a:gd name="connsiteY7" fmla="*/ 71117 h 594096"/>
              <a:gd name="connsiteX8" fmla="*/ 1820686 w 1835510"/>
              <a:gd name="connsiteY8" fmla="*/ 121211 h 594096"/>
              <a:gd name="connsiteX9" fmla="*/ 1831650 w 1835510"/>
              <a:gd name="connsiteY9" fmla="*/ 198253 h 594096"/>
              <a:gd name="connsiteX10" fmla="*/ 1453092 w 1835510"/>
              <a:gd name="connsiteY10" fmla="*/ 590189 h 594096"/>
              <a:gd name="connsiteX11" fmla="*/ 40977 w 1835510"/>
              <a:gd name="connsiteY11" fmla="*/ 594096 h 594096"/>
              <a:gd name="connsiteX0" fmla="*/ 40977 w 1837548"/>
              <a:gd name="connsiteY0" fmla="*/ 594096 h 594096"/>
              <a:gd name="connsiteX1" fmla="*/ 58561 w 1837548"/>
              <a:gd name="connsiteY1" fmla="*/ 533255 h 594096"/>
              <a:gd name="connsiteX2" fmla="*/ 88264 w 1837548"/>
              <a:gd name="connsiteY2" fmla="*/ 489175 h 594096"/>
              <a:gd name="connsiteX3" fmla="*/ 37602 w 1837548"/>
              <a:gd name="connsiteY3" fmla="*/ 446643 h 594096"/>
              <a:gd name="connsiteX4" fmla="*/ 0 w 1837548"/>
              <a:gd name="connsiteY4" fmla="*/ 339580 h 594096"/>
              <a:gd name="connsiteX5" fmla="*/ 1456619 w 1837548"/>
              <a:gd name="connsiteY5" fmla="*/ 342755 h 594096"/>
              <a:gd name="connsiteX6" fmla="*/ 1815719 w 1837548"/>
              <a:gd name="connsiteY6" fmla="*/ 0 h 594096"/>
              <a:gd name="connsiteX7" fmla="*/ 1837523 w 1837548"/>
              <a:gd name="connsiteY7" fmla="*/ 80738 h 594096"/>
              <a:gd name="connsiteX8" fmla="*/ 1820686 w 1837548"/>
              <a:gd name="connsiteY8" fmla="*/ 121211 h 594096"/>
              <a:gd name="connsiteX9" fmla="*/ 1831650 w 1837548"/>
              <a:gd name="connsiteY9" fmla="*/ 198253 h 594096"/>
              <a:gd name="connsiteX10" fmla="*/ 1453092 w 1837548"/>
              <a:gd name="connsiteY10" fmla="*/ 590189 h 594096"/>
              <a:gd name="connsiteX11" fmla="*/ 40977 w 1837548"/>
              <a:gd name="connsiteY11" fmla="*/ 594096 h 594096"/>
              <a:gd name="connsiteX0" fmla="*/ 40977 w 1845553"/>
              <a:gd name="connsiteY0" fmla="*/ 594096 h 594096"/>
              <a:gd name="connsiteX1" fmla="*/ 58561 w 1845553"/>
              <a:gd name="connsiteY1" fmla="*/ 533255 h 594096"/>
              <a:gd name="connsiteX2" fmla="*/ 88264 w 1845553"/>
              <a:gd name="connsiteY2" fmla="*/ 489175 h 594096"/>
              <a:gd name="connsiteX3" fmla="*/ 37602 w 1845553"/>
              <a:gd name="connsiteY3" fmla="*/ 446643 h 594096"/>
              <a:gd name="connsiteX4" fmla="*/ 0 w 1845553"/>
              <a:gd name="connsiteY4" fmla="*/ 339580 h 594096"/>
              <a:gd name="connsiteX5" fmla="*/ 1456619 w 1845553"/>
              <a:gd name="connsiteY5" fmla="*/ 342755 h 594096"/>
              <a:gd name="connsiteX6" fmla="*/ 1815719 w 1845553"/>
              <a:gd name="connsiteY6" fmla="*/ 0 h 594096"/>
              <a:gd name="connsiteX7" fmla="*/ 1837523 w 1845553"/>
              <a:gd name="connsiteY7" fmla="*/ 80738 h 594096"/>
              <a:gd name="connsiteX8" fmla="*/ 1843135 w 1845553"/>
              <a:gd name="connsiteY8" fmla="*/ 134040 h 594096"/>
              <a:gd name="connsiteX9" fmla="*/ 1831650 w 1845553"/>
              <a:gd name="connsiteY9" fmla="*/ 198253 h 594096"/>
              <a:gd name="connsiteX10" fmla="*/ 1453092 w 1845553"/>
              <a:gd name="connsiteY10" fmla="*/ 590189 h 594096"/>
              <a:gd name="connsiteX11" fmla="*/ 40977 w 1845553"/>
              <a:gd name="connsiteY11" fmla="*/ 594096 h 594096"/>
              <a:gd name="connsiteX0" fmla="*/ 40977 w 1843135"/>
              <a:gd name="connsiteY0" fmla="*/ 594096 h 594096"/>
              <a:gd name="connsiteX1" fmla="*/ 58561 w 1843135"/>
              <a:gd name="connsiteY1" fmla="*/ 533255 h 594096"/>
              <a:gd name="connsiteX2" fmla="*/ 88264 w 1843135"/>
              <a:gd name="connsiteY2" fmla="*/ 489175 h 594096"/>
              <a:gd name="connsiteX3" fmla="*/ 37602 w 1843135"/>
              <a:gd name="connsiteY3" fmla="*/ 446643 h 594096"/>
              <a:gd name="connsiteX4" fmla="*/ 0 w 1843135"/>
              <a:gd name="connsiteY4" fmla="*/ 339580 h 594096"/>
              <a:gd name="connsiteX5" fmla="*/ 1456619 w 1843135"/>
              <a:gd name="connsiteY5" fmla="*/ 342755 h 594096"/>
              <a:gd name="connsiteX6" fmla="*/ 1815719 w 1843135"/>
              <a:gd name="connsiteY6" fmla="*/ 0 h 594096"/>
              <a:gd name="connsiteX7" fmla="*/ 1837523 w 1843135"/>
              <a:gd name="connsiteY7" fmla="*/ 80738 h 594096"/>
              <a:gd name="connsiteX8" fmla="*/ 1843135 w 1843135"/>
              <a:gd name="connsiteY8" fmla="*/ 134040 h 594096"/>
              <a:gd name="connsiteX9" fmla="*/ 1831650 w 1843135"/>
              <a:gd name="connsiteY9" fmla="*/ 198253 h 594096"/>
              <a:gd name="connsiteX10" fmla="*/ 1453092 w 1843135"/>
              <a:gd name="connsiteY10" fmla="*/ 590189 h 594096"/>
              <a:gd name="connsiteX11" fmla="*/ 40977 w 1843135"/>
              <a:gd name="connsiteY11" fmla="*/ 594096 h 594096"/>
              <a:gd name="connsiteX0" fmla="*/ 40977 w 1843135"/>
              <a:gd name="connsiteY0" fmla="*/ 594096 h 594096"/>
              <a:gd name="connsiteX1" fmla="*/ 32905 w 1843135"/>
              <a:gd name="connsiteY1" fmla="*/ 520427 h 594096"/>
              <a:gd name="connsiteX2" fmla="*/ 88264 w 1843135"/>
              <a:gd name="connsiteY2" fmla="*/ 489175 h 594096"/>
              <a:gd name="connsiteX3" fmla="*/ 37602 w 1843135"/>
              <a:gd name="connsiteY3" fmla="*/ 446643 h 594096"/>
              <a:gd name="connsiteX4" fmla="*/ 0 w 1843135"/>
              <a:gd name="connsiteY4" fmla="*/ 339580 h 594096"/>
              <a:gd name="connsiteX5" fmla="*/ 1456619 w 1843135"/>
              <a:gd name="connsiteY5" fmla="*/ 342755 h 594096"/>
              <a:gd name="connsiteX6" fmla="*/ 1815719 w 1843135"/>
              <a:gd name="connsiteY6" fmla="*/ 0 h 594096"/>
              <a:gd name="connsiteX7" fmla="*/ 1837523 w 1843135"/>
              <a:gd name="connsiteY7" fmla="*/ 80738 h 594096"/>
              <a:gd name="connsiteX8" fmla="*/ 1843135 w 1843135"/>
              <a:gd name="connsiteY8" fmla="*/ 134040 h 594096"/>
              <a:gd name="connsiteX9" fmla="*/ 1831650 w 1843135"/>
              <a:gd name="connsiteY9" fmla="*/ 198253 h 594096"/>
              <a:gd name="connsiteX10" fmla="*/ 1453092 w 1843135"/>
              <a:gd name="connsiteY10" fmla="*/ 590189 h 594096"/>
              <a:gd name="connsiteX11" fmla="*/ 40977 w 1843135"/>
              <a:gd name="connsiteY11" fmla="*/ 594096 h 594096"/>
              <a:gd name="connsiteX0" fmla="*/ 40977 w 1843135"/>
              <a:gd name="connsiteY0" fmla="*/ 594096 h 594096"/>
              <a:gd name="connsiteX1" fmla="*/ 32905 w 1843135"/>
              <a:gd name="connsiteY1" fmla="*/ 520427 h 594096"/>
              <a:gd name="connsiteX2" fmla="*/ 56194 w 1843135"/>
              <a:gd name="connsiteY2" fmla="*/ 476346 h 594096"/>
              <a:gd name="connsiteX3" fmla="*/ 37602 w 1843135"/>
              <a:gd name="connsiteY3" fmla="*/ 446643 h 594096"/>
              <a:gd name="connsiteX4" fmla="*/ 0 w 1843135"/>
              <a:gd name="connsiteY4" fmla="*/ 339580 h 594096"/>
              <a:gd name="connsiteX5" fmla="*/ 1456619 w 1843135"/>
              <a:gd name="connsiteY5" fmla="*/ 342755 h 594096"/>
              <a:gd name="connsiteX6" fmla="*/ 1815719 w 1843135"/>
              <a:gd name="connsiteY6" fmla="*/ 0 h 594096"/>
              <a:gd name="connsiteX7" fmla="*/ 1837523 w 1843135"/>
              <a:gd name="connsiteY7" fmla="*/ 80738 h 594096"/>
              <a:gd name="connsiteX8" fmla="*/ 1843135 w 1843135"/>
              <a:gd name="connsiteY8" fmla="*/ 134040 h 594096"/>
              <a:gd name="connsiteX9" fmla="*/ 1831650 w 1843135"/>
              <a:gd name="connsiteY9" fmla="*/ 198253 h 594096"/>
              <a:gd name="connsiteX10" fmla="*/ 1453092 w 1843135"/>
              <a:gd name="connsiteY10" fmla="*/ 590189 h 594096"/>
              <a:gd name="connsiteX11" fmla="*/ 40977 w 1843135"/>
              <a:gd name="connsiteY11" fmla="*/ 594096 h 594096"/>
              <a:gd name="connsiteX0" fmla="*/ 40977 w 1843135"/>
              <a:gd name="connsiteY0" fmla="*/ 594096 h 594096"/>
              <a:gd name="connsiteX1" fmla="*/ 32905 w 1843135"/>
              <a:gd name="connsiteY1" fmla="*/ 520427 h 594096"/>
              <a:gd name="connsiteX2" fmla="*/ 56194 w 1843135"/>
              <a:gd name="connsiteY2" fmla="*/ 476346 h 594096"/>
              <a:gd name="connsiteX3" fmla="*/ 88914 w 1843135"/>
              <a:gd name="connsiteY3" fmla="*/ 398537 h 594096"/>
              <a:gd name="connsiteX4" fmla="*/ 0 w 1843135"/>
              <a:gd name="connsiteY4" fmla="*/ 339580 h 594096"/>
              <a:gd name="connsiteX5" fmla="*/ 1456619 w 1843135"/>
              <a:gd name="connsiteY5" fmla="*/ 342755 h 594096"/>
              <a:gd name="connsiteX6" fmla="*/ 1815719 w 1843135"/>
              <a:gd name="connsiteY6" fmla="*/ 0 h 594096"/>
              <a:gd name="connsiteX7" fmla="*/ 1837523 w 1843135"/>
              <a:gd name="connsiteY7" fmla="*/ 80738 h 594096"/>
              <a:gd name="connsiteX8" fmla="*/ 1843135 w 1843135"/>
              <a:gd name="connsiteY8" fmla="*/ 134040 h 594096"/>
              <a:gd name="connsiteX9" fmla="*/ 1831650 w 1843135"/>
              <a:gd name="connsiteY9" fmla="*/ 198253 h 594096"/>
              <a:gd name="connsiteX10" fmla="*/ 1453092 w 1843135"/>
              <a:gd name="connsiteY10" fmla="*/ 590189 h 594096"/>
              <a:gd name="connsiteX11" fmla="*/ 40977 w 1843135"/>
              <a:gd name="connsiteY11" fmla="*/ 594096 h 594096"/>
              <a:gd name="connsiteX0" fmla="*/ 8264 w 1810422"/>
              <a:gd name="connsiteY0" fmla="*/ 594096 h 594096"/>
              <a:gd name="connsiteX1" fmla="*/ 192 w 1810422"/>
              <a:gd name="connsiteY1" fmla="*/ 520427 h 594096"/>
              <a:gd name="connsiteX2" fmla="*/ 23481 w 1810422"/>
              <a:gd name="connsiteY2" fmla="*/ 476346 h 594096"/>
              <a:gd name="connsiteX3" fmla="*/ 56201 w 1810422"/>
              <a:gd name="connsiteY3" fmla="*/ 398537 h 594096"/>
              <a:gd name="connsiteX4" fmla="*/ 2564 w 1810422"/>
              <a:gd name="connsiteY4" fmla="*/ 339580 h 594096"/>
              <a:gd name="connsiteX5" fmla="*/ 1423906 w 1810422"/>
              <a:gd name="connsiteY5" fmla="*/ 342755 h 594096"/>
              <a:gd name="connsiteX6" fmla="*/ 1783006 w 1810422"/>
              <a:gd name="connsiteY6" fmla="*/ 0 h 594096"/>
              <a:gd name="connsiteX7" fmla="*/ 1804810 w 1810422"/>
              <a:gd name="connsiteY7" fmla="*/ 80738 h 594096"/>
              <a:gd name="connsiteX8" fmla="*/ 1810422 w 1810422"/>
              <a:gd name="connsiteY8" fmla="*/ 134040 h 594096"/>
              <a:gd name="connsiteX9" fmla="*/ 1798937 w 1810422"/>
              <a:gd name="connsiteY9" fmla="*/ 198253 h 594096"/>
              <a:gd name="connsiteX10" fmla="*/ 1420379 w 1810422"/>
              <a:gd name="connsiteY10" fmla="*/ 590189 h 594096"/>
              <a:gd name="connsiteX11" fmla="*/ 8264 w 1810422"/>
              <a:gd name="connsiteY11" fmla="*/ 594096 h 594096"/>
              <a:gd name="connsiteX0" fmla="*/ 8264 w 1810422"/>
              <a:gd name="connsiteY0" fmla="*/ 594096 h 594096"/>
              <a:gd name="connsiteX1" fmla="*/ 192 w 1810422"/>
              <a:gd name="connsiteY1" fmla="*/ 520427 h 594096"/>
              <a:gd name="connsiteX2" fmla="*/ 23481 w 1810422"/>
              <a:gd name="connsiteY2" fmla="*/ 476346 h 594096"/>
              <a:gd name="connsiteX3" fmla="*/ 43373 w 1810422"/>
              <a:gd name="connsiteY3" fmla="*/ 401744 h 594096"/>
              <a:gd name="connsiteX4" fmla="*/ 2564 w 1810422"/>
              <a:gd name="connsiteY4" fmla="*/ 339580 h 594096"/>
              <a:gd name="connsiteX5" fmla="*/ 1423906 w 1810422"/>
              <a:gd name="connsiteY5" fmla="*/ 342755 h 594096"/>
              <a:gd name="connsiteX6" fmla="*/ 1783006 w 1810422"/>
              <a:gd name="connsiteY6" fmla="*/ 0 h 594096"/>
              <a:gd name="connsiteX7" fmla="*/ 1804810 w 1810422"/>
              <a:gd name="connsiteY7" fmla="*/ 80738 h 594096"/>
              <a:gd name="connsiteX8" fmla="*/ 1810422 w 1810422"/>
              <a:gd name="connsiteY8" fmla="*/ 134040 h 594096"/>
              <a:gd name="connsiteX9" fmla="*/ 1798937 w 1810422"/>
              <a:gd name="connsiteY9" fmla="*/ 198253 h 594096"/>
              <a:gd name="connsiteX10" fmla="*/ 1420379 w 1810422"/>
              <a:gd name="connsiteY10" fmla="*/ 590189 h 594096"/>
              <a:gd name="connsiteX11" fmla="*/ 8264 w 1810422"/>
              <a:gd name="connsiteY11" fmla="*/ 594096 h 594096"/>
              <a:gd name="connsiteX0" fmla="*/ 8264 w 1810422"/>
              <a:gd name="connsiteY0" fmla="*/ 594096 h 594096"/>
              <a:gd name="connsiteX1" fmla="*/ 192 w 1810422"/>
              <a:gd name="connsiteY1" fmla="*/ 520427 h 594096"/>
              <a:gd name="connsiteX2" fmla="*/ 23481 w 1810422"/>
              <a:gd name="connsiteY2" fmla="*/ 476346 h 594096"/>
              <a:gd name="connsiteX3" fmla="*/ 43373 w 1810422"/>
              <a:gd name="connsiteY3" fmla="*/ 401744 h 594096"/>
              <a:gd name="connsiteX4" fmla="*/ 2564 w 1810422"/>
              <a:gd name="connsiteY4" fmla="*/ 339580 h 594096"/>
              <a:gd name="connsiteX5" fmla="*/ 1423906 w 1810422"/>
              <a:gd name="connsiteY5" fmla="*/ 342755 h 594096"/>
              <a:gd name="connsiteX6" fmla="*/ 1783006 w 1810422"/>
              <a:gd name="connsiteY6" fmla="*/ 0 h 594096"/>
              <a:gd name="connsiteX7" fmla="*/ 1804810 w 1810422"/>
              <a:gd name="connsiteY7" fmla="*/ 80738 h 594096"/>
              <a:gd name="connsiteX8" fmla="*/ 1810422 w 1810422"/>
              <a:gd name="connsiteY8" fmla="*/ 134040 h 594096"/>
              <a:gd name="connsiteX9" fmla="*/ 1798937 w 1810422"/>
              <a:gd name="connsiteY9" fmla="*/ 198253 h 594096"/>
              <a:gd name="connsiteX10" fmla="*/ 1420379 w 1810422"/>
              <a:gd name="connsiteY10" fmla="*/ 590189 h 594096"/>
              <a:gd name="connsiteX11" fmla="*/ 8264 w 1810422"/>
              <a:gd name="connsiteY11" fmla="*/ 594096 h 594096"/>
              <a:gd name="connsiteX0" fmla="*/ 5700 w 1807858"/>
              <a:gd name="connsiteY0" fmla="*/ 594096 h 594096"/>
              <a:gd name="connsiteX1" fmla="*/ 4042 w 1807858"/>
              <a:gd name="connsiteY1" fmla="*/ 530048 h 594096"/>
              <a:gd name="connsiteX2" fmla="*/ 20917 w 1807858"/>
              <a:gd name="connsiteY2" fmla="*/ 476346 h 594096"/>
              <a:gd name="connsiteX3" fmla="*/ 40809 w 1807858"/>
              <a:gd name="connsiteY3" fmla="*/ 401744 h 594096"/>
              <a:gd name="connsiteX4" fmla="*/ 0 w 1807858"/>
              <a:gd name="connsiteY4" fmla="*/ 339580 h 594096"/>
              <a:gd name="connsiteX5" fmla="*/ 1421342 w 1807858"/>
              <a:gd name="connsiteY5" fmla="*/ 342755 h 594096"/>
              <a:gd name="connsiteX6" fmla="*/ 1780442 w 1807858"/>
              <a:gd name="connsiteY6" fmla="*/ 0 h 594096"/>
              <a:gd name="connsiteX7" fmla="*/ 1802246 w 1807858"/>
              <a:gd name="connsiteY7" fmla="*/ 80738 h 594096"/>
              <a:gd name="connsiteX8" fmla="*/ 1807858 w 1807858"/>
              <a:gd name="connsiteY8" fmla="*/ 134040 h 594096"/>
              <a:gd name="connsiteX9" fmla="*/ 1796373 w 1807858"/>
              <a:gd name="connsiteY9" fmla="*/ 198253 h 594096"/>
              <a:gd name="connsiteX10" fmla="*/ 1417815 w 1807858"/>
              <a:gd name="connsiteY10" fmla="*/ 590189 h 594096"/>
              <a:gd name="connsiteX11" fmla="*/ 5700 w 1807858"/>
              <a:gd name="connsiteY11" fmla="*/ 594096 h 594096"/>
              <a:gd name="connsiteX0" fmla="*/ 5700 w 1807858"/>
              <a:gd name="connsiteY0" fmla="*/ 594096 h 594096"/>
              <a:gd name="connsiteX1" fmla="*/ 50904 w 1807858"/>
              <a:gd name="connsiteY1" fmla="*/ 525362 h 594096"/>
              <a:gd name="connsiteX2" fmla="*/ 20917 w 1807858"/>
              <a:gd name="connsiteY2" fmla="*/ 476346 h 594096"/>
              <a:gd name="connsiteX3" fmla="*/ 40809 w 1807858"/>
              <a:gd name="connsiteY3" fmla="*/ 401744 h 594096"/>
              <a:gd name="connsiteX4" fmla="*/ 0 w 1807858"/>
              <a:gd name="connsiteY4" fmla="*/ 339580 h 594096"/>
              <a:gd name="connsiteX5" fmla="*/ 1421342 w 1807858"/>
              <a:gd name="connsiteY5" fmla="*/ 342755 h 594096"/>
              <a:gd name="connsiteX6" fmla="*/ 1780442 w 1807858"/>
              <a:gd name="connsiteY6" fmla="*/ 0 h 594096"/>
              <a:gd name="connsiteX7" fmla="*/ 1802246 w 1807858"/>
              <a:gd name="connsiteY7" fmla="*/ 80738 h 594096"/>
              <a:gd name="connsiteX8" fmla="*/ 1807858 w 1807858"/>
              <a:gd name="connsiteY8" fmla="*/ 134040 h 594096"/>
              <a:gd name="connsiteX9" fmla="*/ 1796373 w 1807858"/>
              <a:gd name="connsiteY9" fmla="*/ 198253 h 594096"/>
              <a:gd name="connsiteX10" fmla="*/ 1417815 w 1807858"/>
              <a:gd name="connsiteY10" fmla="*/ 590189 h 594096"/>
              <a:gd name="connsiteX11" fmla="*/ 5700 w 1807858"/>
              <a:gd name="connsiteY11" fmla="*/ 594096 h 594096"/>
              <a:gd name="connsiteX0" fmla="*/ 5700 w 1807858"/>
              <a:gd name="connsiteY0" fmla="*/ 594096 h 594096"/>
              <a:gd name="connsiteX1" fmla="*/ 50904 w 1807858"/>
              <a:gd name="connsiteY1" fmla="*/ 525362 h 594096"/>
              <a:gd name="connsiteX2" fmla="*/ 128701 w 1807858"/>
              <a:gd name="connsiteY2" fmla="*/ 495092 h 594096"/>
              <a:gd name="connsiteX3" fmla="*/ 40809 w 1807858"/>
              <a:gd name="connsiteY3" fmla="*/ 401744 h 594096"/>
              <a:gd name="connsiteX4" fmla="*/ 0 w 1807858"/>
              <a:gd name="connsiteY4" fmla="*/ 339580 h 594096"/>
              <a:gd name="connsiteX5" fmla="*/ 1421342 w 1807858"/>
              <a:gd name="connsiteY5" fmla="*/ 342755 h 594096"/>
              <a:gd name="connsiteX6" fmla="*/ 1780442 w 1807858"/>
              <a:gd name="connsiteY6" fmla="*/ 0 h 594096"/>
              <a:gd name="connsiteX7" fmla="*/ 1802246 w 1807858"/>
              <a:gd name="connsiteY7" fmla="*/ 80738 h 594096"/>
              <a:gd name="connsiteX8" fmla="*/ 1807858 w 1807858"/>
              <a:gd name="connsiteY8" fmla="*/ 134040 h 594096"/>
              <a:gd name="connsiteX9" fmla="*/ 1796373 w 1807858"/>
              <a:gd name="connsiteY9" fmla="*/ 198253 h 594096"/>
              <a:gd name="connsiteX10" fmla="*/ 1417815 w 1807858"/>
              <a:gd name="connsiteY10" fmla="*/ 590189 h 594096"/>
              <a:gd name="connsiteX11" fmla="*/ 5700 w 1807858"/>
              <a:gd name="connsiteY11" fmla="*/ 594096 h 594096"/>
              <a:gd name="connsiteX0" fmla="*/ 5700 w 1807858"/>
              <a:gd name="connsiteY0" fmla="*/ 594096 h 594096"/>
              <a:gd name="connsiteX1" fmla="*/ 50904 w 1807858"/>
              <a:gd name="connsiteY1" fmla="*/ 525362 h 594096"/>
              <a:gd name="connsiteX2" fmla="*/ 119328 w 1807858"/>
              <a:gd name="connsiteY2" fmla="*/ 481033 h 594096"/>
              <a:gd name="connsiteX3" fmla="*/ 40809 w 1807858"/>
              <a:gd name="connsiteY3" fmla="*/ 401744 h 594096"/>
              <a:gd name="connsiteX4" fmla="*/ 0 w 1807858"/>
              <a:gd name="connsiteY4" fmla="*/ 339580 h 594096"/>
              <a:gd name="connsiteX5" fmla="*/ 1421342 w 1807858"/>
              <a:gd name="connsiteY5" fmla="*/ 342755 h 594096"/>
              <a:gd name="connsiteX6" fmla="*/ 1780442 w 1807858"/>
              <a:gd name="connsiteY6" fmla="*/ 0 h 594096"/>
              <a:gd name="connsiteX7" fmla="*/ 1802246 w 1807858"/>
              <a:gd name="connsiteY7" fmla="*/ 80738 h 594096"/>
              <a:gd name="connsiteX8" fmla="*/ 1807858 w 1807858"/>
              <a:gd name="connsiteY8" fmla="*/ 134040 h 594096"/>
              <a:gd name="connsiteX9" fmla="*/ 1796373 w 1807858"/>
              <a:gd name="connsiteY9" fmla="*/ 198253 h 594096"/>
              <a:gd name="connsiteX10" fmla="*/ 1417815 w 1807858"/>
              <a:gd name="connsiteY10" fmla="*/ 590189 h 594096"/>
              <a:gd name="connsiteX11" fmla="*/ 5700 w 1807858"/>
              <a:gd name="connsiteY11" fmla="*/ 594096 h 594096"/>
              <a:gd name="connsiteX0" fmla="*/ 5700 w 1807858"/>
              <a:gd name="connsiteY0" fmla="*/ 594096 h 594096"/>
              <a:gd name="connsiteX1" fmla="*/ 50904 w 1807858"/>
              <a:gd name="connsiteY1" fmla="*/ 525362 h 594096"/>
              <a:gd name="connsiteX2" fmla="*/ 119328 w 1807858"/>
              <a:gd name="connsiteY2" fmla="*/ 481033 h 594096"/>
              <a:gd name="connsiteX3" fmla="*/ 40809 w 1807858"/>
              <a:gd name="connsiteY3" fmla="*/ 401744 h 594096"/>
              <a:gd name="connsiteX4" fmla="*/ 0 w 1807858"/>
              <a:gd name="connsiteY4" fmla="*/ 339580 h 594096"/>
              <a:gd name="connsiteX5" fmla="*/ 1421342 w 1807858"/>
              <a:gd name="connsiteY5" fmla="*/ 342755 h 594096"/>
              <a:gd name="connsiteX6" fmla="*/ 1780442 w 1807858"/>
              <a:gd name="connsiteY6" fmla="*/ 0 h 594096"/>
              <a:gd name="connsiteX7" fmla="*/ 1802246 w 1807858"/>
              <a:gd name="connsiteY7" fmla="*/ 80738 h 594096"/>
              <a:gd name="connsiteX8" fmla="*/ 1807858 w 1807858"/>
              <a:gd name="connsiteY8" fmla="*/ 134040 h 594096"/>
              <a:gd name="connsiteX9" fmla="*/ 1796373 w 1807858"/>
              <a:gd name="connsiteY9" fmla="*/ 198253 h 594096"/>
              <a:gd name="connsiteX10" fmla="*/ 1417815 w 1807858"/>
              <a:gd name="connsiteY10" fmla="*/ 590189 h 594096"/>
              <a:gd name="connsiteX11" fmla="*/ 5700 w 1807858"/>
              <a:gd name="connsiteY11" fmla="*/ 594096 h 594096"/>
              <a:gd name="connsiteX0" fmla="*/ 5700 w 1807858"/>
              <a:gd name="connsiteY0" fmla="*/ 594096 h 594096"/>
              <a:gd name="connsiteX1" fmla="*/ 50904 w 1807858"/>
              <a:gd name="connsiteY1" fmla="*/ 525362 h 594096"/>
              <a:gd name="connsiteX2" fmla="*/ 119328 w 1807858"/>
              <a:gd name="connsiteY2" fmla="*/ 481033 h 594096"/>
              <a:gd name="connsiteX3" fmla="*/ 101730 w 1807858"/>
              <a:gd name="connsiteY3" fmla="*/ 368939 h 594096"/>
              <a:gd name="connsiteX4" fmla="*/ 0 w 1807858"/>
              <a:gd name="connsiteY4" fmla="*/ 339580 h 594096"/>
              <a:gd name="connsiteX5" fmla="*/ 1421342 w 1807858"/>
              <a:gd name="connsiteY5" fmla="*/ 342755 h 594096"/>
              <a:gd name="connsiteX6" fmla="*/ 1780442 w 1807858"/>
              <a:gd name="connsiteY6" fmla="*/ 0 h 594096"/>
              <a:gd name="connsiteX7" fmla="*/ 1802246 w 1807858"/>
              <a:gd name="connsiteY7" fmla="*/ 80738 h 594096"/>
              <a:gd name="connsiteX8" fmla="*/ 1807858 w 1807858"/>
              <a:gd name="connsiteY8" fmla="*/ 134040 h 594096"/>
              <a:gd name="connsiteX9" fmla="*/ 1796373 w 1807858"/>
              <a:gd name="connsiteY9" fmla="*/ 198253 h 594096"/>
              <a:gd name="connsiteX10" fmla="*/ 1417815 w 1807858"/>
              <a:gd name="connsiteY10" fmla="*/ 590189 h 594096"/>
              <a:gd name="connsiteX11" fmla="*/ 5700 w 1807858"/>
              <a:gd name="connsiteY11" fmla="*/ 594096 h 594096"/>
              <a:gd name="connsiteX0" fmla="*/ 79800 w 1881958"/>
              <a:gd name="connsiteY0" fmla="*/ 594096 h 594096"/>
              <a:gd name="connsiteX1" fmla="*/ 125004 w 1881958"/>
              <a:gd name="connsiteY1" fmla="*/ 525362 h 594096"/>
              <a:gd name="connsiteX2" fmla="*/ 193428 w 1881958"/>
              <a:gd name="connsiteY2" fmla="*/ 481033 h 594096"/>
              <a:gd name="connsiteX3" fmla="*/ 74100 w 1881958"/>
              <a:gd name="connsiteY3" fmla="*/ 339580 h 594096"/>
              <a:gd name="connsiteX4" fmla="*/ 1495442 w 1881958"/>
              <a:gd name="connsiteY4" fmla="*/ 342755 h 594096"/>
              <a:gd name="connsiteX5" fmla="*/ 1854542 w 1881958"/>
              <a:gd name="connsiteY5" fmla="*/ 0 h 594096"/>
              <a:gd name="connsiteX6" fmla="*/ 1876346 w 1881958"/>
              <a:gd name="connsiteY6" fmla="*/ 80738 h 594096"/>
              <a:gd name="connsiteX7" fmla="*/ 1881958 w 1881958"/>
              <a:gd name="connsiteY7" fmla="*/ 134040 h 594096"/>
              <a:gd name="connsiteX8" fmla="*/ 1870473 w 1881958"/>
              <a:gd name="connsiteY8" fmla="*/ 198253 h 594096"/>
              <a:gd name="connsiteX9" fmla="*/ 1491915 w 1881958"/>
              <a:gd name="connsiteY9" fmla="*/ 590189 h 594096"/>
              <a:gd name="connsiteX10" fmla="*/ 79800 w 1881958"/>
              <a:gd name="connsiteY10" fmla="*/ 594096 h 594096"/>
              <a:gd name="connsiteX0" fmla="*/ 76071 w 1878229"/>
              <a:gd name="connsiteY0" fmla="*/ 594096 h 594096"/>
              <a:gd name="connsiteX1" fmla="*/ 121275 w 1878229"/>
              <a:gd name="connsiteY1" fmla="*/ 525362 h 594096"/>
              <a:gd name="connsiteX2" fmla="*/ 189699 w 1878229"/>
              <a:gd name="connsiteY2" fmla="*/ 481033 h 594096"/>
              <a:gd name="connsiteX3" fmla="*/ 70371 w 1878229"/>
              <a:gd name="connsiteY3" fmla="*/ 339580 h 594096"/>
              <a:gd name="connsiteX4" fmla="*/ 1491713 w 1878229"/>
              <a:gd name="connsiteY4" fmla="*/ 342755 h 594096"/>
              <a:gd name="connsiteX5" fmla="*/ 1850813 w 1878229"/>
              <a:gd name="connsiteY5" fmla="*/ 0 h 594096"/>
              <a:gd name="connsiteX6" fmla="*/ 1872617 w 1878229"/>
              <a:gd name="connsiteY6" fmla="*/ 80738 h 594096"/>
              <a:gd name="connsiteX7" fmla="*/ 1878229 w 1878229"/>
              <a:gd name="connsiteY7" fmla="*/ 134040 h 594096"/>
              <a:gd name="connsiteX8" fmla="*/ 1866744 w 1878229"/>
              <a:gd name="connsiteY8" fmla="*/ 198253 h 594096"/>
              <a:gd name="connsiteX9" fmla="*/ 1488186 w 1878229"/>
              <a:gd name="connsiteY9" fmla="*/ 590189 h 594096"/>
              <a:gd name="connsiteX10" fmla="*/ 76071 w 1878229"/>
              <a:gd name="connsiteY10" fmla="*/ 594096 h 594096"/>
              <a:gd name="connsiteX0" fmla="*/ 5 w 1802163"/>
              <a:gd name="connsiteY0" fmla="*/ 594096 h 594096"/>
              <a:gd name="connsiteX1" fmla="*/ 45209 w 1802163"/>
              <a:gd name="connsiteY1" fmla="*/ 525362 h 594096"/>
              <a:gd name="connsiteX2" fmla="*/ 113633 w 1802163"/>
              <a:gd name="connsiteY2" fmla="*/ 481033 h 594096"/>
              <a:gd name="connsiteX3" fmla="*/ 106774 w 1802163"/>
              <a:gd name="connsiteY3" fmla="*/ 339580 h 594096"/>
              <a:gd name="connsiteX4" fmla="*/ 1415647 w 1802163"/>
              <a:gd name="connsiteY4" fmla="*/ 342755 h 594096"/>
              <a:gd name="connsiteX5" fmla="*/ 1774747 w 1802163"/>
              <a:gd name="connsiteY5" fmla="*/ 0 h 594096"/>
              <a:gd name="connsiteX6" fmla="*/ 1796551 w 1802163"/>
              <a:gd name="connsiteY6" fmla="*/ 80738 h 594096"/>
              <a:gd name="connsiteX7" fmla="*/ 1802163 w 1802163"/>
              <a:gd name="connsiteY7" fmla="*/ 134040 h 594096"/>
              <a:gd name="connsiteX8" fmla="*/ 1790678 w 1802163"/>
              <a:gd name="connsiteY8" fmla="*/ 198253 h 594096"/>
              <a:gd name="connsiteX9" fmla="*/ 1412120 w 1802163"/>
              <a:gd name="connsiteY9" fmla="*/ 590189 h 594096"/>
              <a:gd name="connsiteX10" fmla="*/ 5 w 1802163"/>
              <a:gd name="connsiteY10" fmla="*/ 594096 h 594096"/>
              <a:gd name="connsiteX0" fmla="*/ 5 w 1802163"/>
              <a:gd name="connsiteY0" fmla="*/ 594096 h 594096"/>
              <a:gd name="connsiteX1" fmla="*/ 45209 w 1802163"/>
              <a:gd name="connsiteY1" fmla="*/ 525362 h 594096"/>
              <a:gd name="connsiteX2" fmla="*/ 113633 w 1802163"/>
              <a:gd name="connsiteY2" fmla="*/ 481033 h 594096"/>
              <a:gd name="connsiteX3" fmla="*/ 106774 w 1802163"/>
              <a:gd name="connsiteY3" fmla="*/ 339580 h 594096"/>
              <a:gd name="connsiteX4" fmla="*/ 1415647 w 1802163"/>
              <a:gd name="connsiteY4" fmla="*/ 342755 h 594096"/>
              <a:gd name="connsiteX5" fmla="*/ 1774747 w 1802163"/>
              <a:gd name="connsiteY5" fmla="*/ 0 h 594096"/>
              <a:gd name="connsiteX6" fmla="*/ 1796551 w 1802163"/>
              <a:gd name="connsiteY6" fmla="*/ 80738 h 594096"/>
              <a:gd name="connsiteX7" fmla="*/ 1802163 w 1802163"/>
              <a:gd name="connsiteY7" fmla="*/ 134040 h 594096"/>
              <a:gd name="connsiteX8" fmla="*/ 1790678 w 1802163"/>
              <a:gd name="connsiteY8" fmla="*/ 198253 h 594096"/>
              <a:gd name="connsiteX9" fmla="*/ 1412120 w 1802163"/>
              <a:gd name="connsiteY9" fmla="*/ 590189 h 594096"/>
              <a:gd name="connsiteX10" fmla="*/ 5 w 1802163"/>
              <a:gd name="connsiteY10" fmla="*/ 594096 h 594096"/>
              <a:gd name="connsiteX0" fmla="*/ 5 w 1802163"/>
              <a:gd name="connsiteY0" fmla="*/ 594096 h 594096"/>
              <a:gd name="connsiteX1" fmla="*/ 45209 w 1802163"/>
              <a:gd name="connsiteY1" fmla="*/ 525362 h 594096"/>
              <a:gd name="connsiteX2" fmla="*/ 113633 w 1802163"/>
              <a:gd name="connsiteY2" fmla="*/ 481033 h 594096"/>
              <a:gd name="connsiteX3" fmla="*/ 106774 w 1802163"/>
              <a:gd name="connsiteY3" fmla="*/ 339580 h 594096"/>
              <a:gd name="connsiteX4" fmla="*/ 1415647 w 1802163"/>
              <a:gd name="connsiteY4" fmla="*/ 342755 h 594096"/>
              <a:gd name="connsiteX5" fmla="*/ 1774747 w 1802163"/>
              <a:gd name="connsiteY5" fmla="*/ 0 h 594096"/>
              <a:gd name="connsiteX6" fmla="*/ 1796551 w 1802163"/>
              <a:gd name="connsiteY6" fmla="*/ 80738 h 594096"/>
              <a:gd name="connsiteX7" fmla="*/ 1802163 w 1802163"/>
              <a:gd name="connsiteY7" fmla="*/ 134040 h 594096"/>
              <a:gd name="connsiteX8" fmla="*/ 1790678 w 1802163"/>
              <a:gd name="connsiteY8" fmla="*/ 198253 h 594096"/>
              <a:gd name="connsiteX9" fmla="*/ 1412120 w 1802163"/>
              <a:gd name="connsiteY9" fmla="*/ 590189 h 594096"/>
              <a:gd name="connsiteX10" fmla="*/ 5 w 1802163"/>
              <a:gd name="connsiteY10" fmla="*/ 594096 h 594096"/>
              <a:gd name="connsiteX0" fmla="*/ 5 w 1802163"/>
              <a:gd name="connsiteY0" fmla="*/ 594096 h 594096"/>
              <a:gd name="connsiteX1" fmla="*/ 45209 w 1802163"/>
              <a:gd name="connsiteY1" fmla="*/ 525362 h 594096"/>
              <a:gd name="connsiteX2" fmla="*/ 113633 w 1802163"/>
              <a:gd name="connsiteY2" fmla="*/ 481033 h 594096"/>
              <a:gd name="connsiteX3" fmla="*/ 120832 w 1802163"/>
              <a:gd name="connsiteY3" fmla="*/ 344267 h 594096"/>
              <a:gd name="connsiteX4" fmla="*/ 1415647 w 1802163"/>
              <a:gd name="connsiteY4" fmla="*/ 342755 h 594096"/>
              <a:gd name="connsiteX5" fmla="*/ 1774747 w 1802163"/>
              <a:gd name="connsiteY5" fmla="*/ 0 h 594096"/>
              <a:gd name="connsiteX6" fmla="*/ 1796551 w 1802163"/>
              <a:gd name="connsiteY6" fmla="*/ 80738 h 594096"/>
              <a:gd name="connsiteX7" fmla="*/ 1802163 w 1802163"/>
              <a:gd name="connsiteY7" fmla="*/ 134040 h 594096"/>
              <a:gd name="connsiteX8" fmla="*/ 1790678 w 1802163"/>
              <a:gd name="connsiteY8" fmla="*/ 198253 h 594096"/>
              <a:gd name="connsiteX9" fmla="*/ 1412120 w 1802163"/>
              <a:gd name="connsiteY9" fmla="*/ 590189 h 594096"/>
              <a:gd name="connsiteX10" fmla="*/ 5 w 1802163"/>
              <a:gd name="connsiteY10" fmla="*/ 594096 h 594096"/>
              <a:gd name="connsiteX0" fmla="*/ 5 w 1802163"/>
              <a:gd name="connsiteY0" fmla="*/ 594096 h 594096"/>
              <a:gd name="connsiteX1" fmla="*/ 45209 w 1802163"/>
              <a:gd name="connsiteY1" fmla="*/ 525362 h 594096"/>
              <a:gd name="connsiteX2" fmla="*/ 113633 w 1802163"/>
              <a:gd name="connsiteY2" fmla="*/ 481033 h 594096"/>
              <a:gd name="connsiteX3" fmla="*/ 97401 w 1802163"/>
              <a:gd name="connsiteY3" fmla="*/ 339580 h 594096"/>
              <a:gd name="connsiteX4" fmla="*/ 1415647 w 1802163"/>
              <a:gd name="connsiteY4" fmla="*/ 342755 h 594096"/>
              <a:gd name="connsiteX5" fmla="*/ 1774747 w 1802163"/>
              <a:gd name="connsiteY5" fmla="*/ 0 h 594096"/>
              <a:gd name="connsiteX6" fmla="*/ 1796551 w 1802163"/>
              <a:gd name="connsiteY6" fmla="*/ 80738 h 594096"/>
              <a:gd name="connsiteX7" fmla="*/ 1802163 w 1802163"/>
              <a:gd name="connsiteY7" fmla="*/ 134040 h 594096"/>
              <a:gd name="connsiteX8" fmla="*/ 1790678 w 1802163"/>
              <a:gd name="connsiteY8" fmla="*/ 198253 h 594096"/>
              <a:gd name="connsiteX9" fmla="*/ 1412120 w 1802163"/>
              <a:gd name="connsiteY9" fmla="*/ 590189 h 594096"/>
              <a:gd name="connsiteX10" fmla="*/ 5 w 1802163"/>
              <a:gd name="connsiteY10" fmla="*/ 594096 h 594096"/>
              <a:gd name="connsiteX0" fmla="*/ 8 w 1802166"/>
              <a:gd name="connsiteY0" fmla="*/ 594096 h 594096"/>
              <a:gd name="connsiteX1" fmla="*/ 26468 w 1802166"/>
              <a:gd name="connsiteY1" fmla="*/ 520675 h 594096"/>
              <a:gd name="connsiteX2" fmla="*/ 113636 w 1802166"/>
              <a:gd name="connsiteY2" fmla="*/ 481033 h 594096"/>
              <a:gd name="connsiteX3" fmla="*/ 97404 w 1802166"/>
              <a:gd name="connsiteY3" fmla="*/ 339580 h 594096"/>
              <a:gd name="connsiteX4" fmla="*/ 1415650 w 1802166"/>
              <a:gd name="connsiteY4" fmla="*/ 342755 h 594096"/>
              <a:gd name="connsiteX5" fmla="*/ 1774750 w 1802166"/>
              <a:gd name="connsiteY5" fmla="*/ 0 h 594096"/>
              <a:gd name="connsiteX6" fmla="*/ 1796554 w 1802166"/>
              <a:gd name="connsiteY6" fmla="*/ 80738 h 594096"/>
              <a:gd name="connsiteX7" fmla="*/ 1802166 w 1802166"/>
              <a:gd name="connsiteY7" fmla="*/ 134040 h 594096"/>
              <a:gd name="connsiteX8" fmla="*/ 1790681 w 1802166"/>
              <a:gd name="connsiteY8" fmla="*/ 198253 h 594096"/>
              <a:gd name="connsiteX9" fmla="*/ 1412123 w 1802166"/>
              <a:gd name="connsiteY9" fmla="*/ 590189 h 594096"/>
              <a:gd name="connsiteX10" fmla="*/ 8 w 1802166"/>
              <a:gd name="connsiteY10" fmla="*/ 594096 h 594096"/>
              <a:gd name="connsiteX0" fmla="*/ 155 w 1802313"/>
              <a:gd name="connsiteY0" fmla="*/ 594096 h 594096"/>
              <a:gd name="connsiteX1" fmla="*/ 26615 w 1802313"/>
              <a:gd name="connsiteY1" fmla="*/ 520675 h 594096"/>
              <a:gd name="connsiteX2" fmla="*/ 113783 w 1802313"/>
              <a:gd name="connsiteY2" fmla="*/ 481033 h 594096"/>
              <a:gd name="connsiteX3" fmla="*/ 97551 w 1802313"/>
              <a:gd name="connsiteY3" fmla="*/ 339580 h 594096"/>
              <a:gd name="connsiteX4" fmla="*/ 1415797 w 1802313"/>
              <a:gd name="connsiteY4" fmla="*/ 342755 h 594096"/>
              <a:gd name="connsiteX5" fmla="*/ 1774897 w 1802313"/>
              <a:gd name="connsiteY5" fmla="*/ 0 h 594096"/>
              <a:gd name="connsiteX6" fmla="*/ 1796701 w 1802313"/>
              <a:gd name="connsiteY6" fmla="*/ 80738 h 594096"/>
              <a:gd name="connsiteX7" fmla="*/ 1802313 w 1802313"/>
              <a:gd name="connsiteY7" fmla="*/ 134040 h 594096"/>
              <a:gd name="connsiteX8" fmla="*/ 1790828 w 1802313"/>
              <a:gd name="connsiteY8" fmla="*/ 198253 h 594096"/>
              <a:gd name="connsiteX9" fmla="*/ 1412270 w 1802313"/>
              <a:gd name="connsiteY9" fmla="*/ 590189 h 594096"/>
              <a:gd name="connsiteX10" fmla="*/ 155 w 1802313"/>
              <a:gd name="connsiteY10" fmla="*/ 594096 h 594096"/>
              <a:gd name="connsiteX0" fmla="*/ 155 w 1802313"/>
              <a:gd name="connsiteY0" fmla="*/ 594096 h 594096"/>
              <a:gd name="connsiteX1" fmla="*/ 26615 w 1802313"/>
              <a:gd name="connsiteY1" fmla="*/ 520675 h 594096"/>
              <a:gd name="connsiteX2" fmla="*/ 113783 w 1802313"/>
              <a:gd name="connsiteY2" fmla="*/ 481033 h 594096"/>
              <a:gd name="connsiteX3" fmla="*/ 97551 w 1802313"/>
              <a:gd name="connsiteY3" fmla="*/ 339580 h 594096"/>
              <a:gd name="connsiteX4" fmla="*/ 1415797 w 1802313"/>
              <a:gd name="connsiteY4" fmla="*/ 342755 h 594096"/>
              <a:gd name="connsiteX5" fmla="*/ 1774897 w 1802313"/>
              <a:gd name="connsiteY5" fmla="*/ 0 h 594096"/>
              <a:gd name="connsiteX6" fmla="*/ 1796701 w 1802313"/>
              <a:gd name="connsiteY6" fmla="*/ 80738 h 594096"/>
              <a:gd name="connsiteX7" fmla="*/ 1802313 w 1802313"/>
              <a:gd name="connsiteY7" fmla="*/ 134040 h 594096"/>
              <a:gd name="connsiteX8" fmla="*/ 1790828 w 1802313"/>
              <a:gd name="connsiteY8" fmla="*/ 198253 h 594096"/>
              <a:gd name="connsiteX9" fmla="*/ 1412270 w 1802313"/>
              <a:gd name="connsiteY9" fmla="*/ 590189 h 594096"/>
              <a:gd name="connsiteX10" fmla="*/ 155 w 1802313"/>
              <a:gd name="connsiteY10" fmla="*/ 594096 h 594096"/>
              <a:gd name="connsiteX0" fmla="*/ 155 w 1802313"/>
              <a:gd name="connsiteY0" fmla="*/ 594096 h 594096"/>
              <a:gd name="connsiteX1" fmla="*/ 26615 w 1802313"/>
              <a:gd name="connsiteY1" fmla="*/ 520675 h 594096"/>
              <a:gd name="connsiteX2" fmla="*/ 113783 w 1802313"/>
              <a:gd name="connsiteY2" fmla="*/ 481033 h 594096"/>
              <a:gd name="connsiteX3" fmla="*/ 120982 w 1802313"/>
              <a:gd name="connsiteY3" fmla="*/ 339580 h 594096"/>
              <a:gd name="connsiteX4" fmla="*/ 1415797 w 1802313"/>
              <a:gd name="connsiteY4" fmla="*/ 342755 h 594096"/>
              <a:gd name="connsiteX5" fmla="*/ 1774897 w 1802313"/>
              <a:gd name="connsiteY5" fmla="*/ 0 h 594096"/>
              <a:gd name="connsiteX6" fmla="*/ 1796701 w 1802313"/>
              <a:gd name="connsiteY6" fmla="*/ 80738 h 594096"/>
              <a:gd name="connsiteX7" fmla="*/ 1802313 w 1802313"/>
              <a:gd name="connsiteY7" fmla="*/ 134040 h 594096"/>
              <a:gd name="connsiteX8" fmla="*/ 1790828 w 1802313"/>
              <a:gd name="connsiteY8" fmla="*/ 198253 h 594096"/>
              <a:gd name="connsiteX9" fmla="*/ 1412270 w 1802313"/>
              <a:gd name="connsiteY9" fmla="*/ 590189 h 594096"/>
              <a:gd name="connsiteX10" fmla="*/ 155 w 1802313"/>
              <a:gd name="connsiteY10" fmla="*/ 594096 h 594096"/>
              <a:gd name="connsiteX0" fmla="*/ 155 w 1802313"/>
              <a:gd name="connsiteY0" fmla="*/ 594096 h 594096"/>
              <a:gd name="connsiteX1" fmla="*/ 26615 w 1802313"/>
              <a:gd name="connsiteY1" fmla="*/ 520675 h 594096"/>
              <a:gd name="connsiteX2" fmla="*/ 113783 w 1802313"/>
              <a:gd name="connsiteY2" fmla="*/ 481033 h 594096"/>
              <a:gd name="connsiteX3" fmla="*/ 116296 w 1802313"/>
              <a:gd name="connsiteY3" fmla="*/ 292716 h 594096"/>
              <a:gd name="connsiteX4" fmla="*/ 1415797 w 1802313"/>
              <a:gd name="connsiteY4" fmla="*/ 342755 h 594096"/>
              <a:gd name="connsiteX5" fmla="*/ 1774897 w 1802313"/>
              <a:gd name="connsiteY5" fmla="*/ 0 h 594096"/>
              <a:gd name="connsiteX6" fmla="*/ 1796701 w 1802313"/>
              <a:gd name="connsiteY6" fmla="*/ 80738 h 594096"/>
              <a:gd name="connsiteX7" fmla="*/ 1802313 w 1802313"/>
              <a:gd name="connsiteY7" fmla="*/ 134040 h 594096"/>
              <a:gd name="connsiteX8" fmla="*/ 1790828 w 1802313"/>
              <a:gd name="connsiteY8" fmla="*/ 198253 h 594096"/>
              <a:gd name="connsiteX9" fmla="*/ 1412270 w 1802313"/>
              <a:gd name="connsiteY9" fmla="*/ 590189 h 594096"/>
              <a:gd name="connsiteX10" fmla="*/ 155 w 1802313"/>
              <a:gd name="connsiteY10" fmla="*/ 594096 h 594096"/>
              <a:gd name="connsiteX0" fmla="*/ 155 w 1802313"/>
              <a:gd name="connsiteY0" fmla="*/ 594096 h 594096"/>
              <a:gd name="connsiteX1" fmla="*/ 26615 w 1802313"/>
              <a:gd name="connsiteY1" fmla="*/ 520675 h 594096"/>
              <a:gd name="connsiteX2" fmla="*/ 113783 w 1802313"/>
              <a:gd name="connsiteY2" fmla="*/ 481033 h 594096"/>
              <a:gd name="connsiteX3" fmla="*/ 116296 w 1802313"/>
              <a:gd name="connsiteY3" fmla="*/ 292716 h 594096"/>
              <a:gd name="connsiteX4" fmla="*/ 1415797 w 1802313"/>
              <a:gd name="connsiteY4" fmla="*/ 342755 h 594096"/>
              <a:gd name="connsiteX5" fmla="*/ 1774897 w 1802313"/>
              <a:gd name="connsiteY5" fmla="*/ 0 h 594096"/>
              <a:gd name="connsiteX6" fmla="*/ 1796701 w 1802313"/>
              <a:gd name="connsiteY6" fmla="*/ 80738 h 594096"/>
              <a:gd name="connsiteX7" fmla="*/ 1802313 w 1802313"/>
              <a:gd name="connsiteY7" fmla="*/ 134040 h 594096"/>
              <a:gd name="connsiteX8" fmla="*/ 1790828 w 1802313"/>
              <a:gd name="connsiteY8" fmla="*/ 198253 h 594096"/>
              <a:gd name="connsiteX9" fmla="*/ 1412270 w 1802313"/>
              <a:gd name="connsiteY9" fmla="*/ 590189 h 594096"/>
              <a:gd name="connsiteX10" fmla="*/ 155 w 1802313"/>
              <a:gd name="connsiteY10" fmla="*/ 594096 h 594096"/>
              <a:gd name="connsiteX0" fmla="*/ 155 w 1802313"/>
              <a:gd name="connsiteY0" fmla="*/ 594096 h 594096"/>
              <a:gd name="connsiteX1" fmla="*/ 26615 w 1802313"/>
              <a:gd name="connsiteY1" fmla="*/ 520675 h 594096"/>
              <a:gd name="connsiteX2" fmla="*/ 113783 w 1802313"/>
              <a:gd name="connsiteY2" fmla="*/ 481033 h 594096"/>
              <a:gd name="connsiteX3" fmla="*/ 120982 w 1802313"/>
              <a:gd name="connsiteY3" fmla="*/ 358326 h 594096"/>
              <a:gd name="connsiteX4" fmla="*/ 1415797 w 1802313"/>
              <a:gd name="connsiteY4" fmla="*/ 342755 h 594096"/>
              <a:gd name="connsiteX5" fmla="*/ 1774897 w 1802313"/>
              <a:gd name="connsiteY5" fmla="*/ 0 h 594096"/>
              <a:gd name="connsiteX6" fmla="*/ 1796701 w 1802313"/>
              <a:gd name="connsiteY6" fmla="*/ 80738 h 594096"/>
              <a:gd name="connsiteX7" fmla="*/ 1802313 w 1802313"/>
              <a:gd name="connsiteY7" fmla="*/ 134040 h 594096"/>
              <a:gd name="connsiteX8" fmla="*/ 1790828 w 1802313"/>
              <a:gd name="connsiteY8" fmla="*/ 198253 h 594096"/>
              <a:gd name="connsiteX9" fmla="*/ 1412270 w 1802313"/>
              <a:gd name="connsiteY9" fmla="*/ 590189 h 594096"/>
              <a:gd name="connsiteX10" fmla="*/ 155 w 1802313"/>
              <a:gd name="connsiteY10" fmla="*/ 594096 h 594096"/>
              <a:gd name="connsiteX0" fmla="*/ 155 w 1802313"/>
              <a:gd name="connsiteY0" fmla="*/ 594096 h 594096"/>
              <a:gd name="connsiteX1" fmla="*/ 26615 w 1802313"/>
              <a:gd name="connsiteY1" fmla="*/ 520675 h 594096"/>
              <a:gd name="connsiteX2" fmla="*/ 113783 w 1802313"/>
              <a:gd name="connsiteY2" fmla="*/ 481033 h 594096"/>
              <a:gd name="connsiteX3" fmla="*/ 120982 w 1802313"/>
              <a:gd name="connsiteY3" fmla="*/ 339581 h 594096"/>
              <a:gd name="connsiteX4" fmla="*/ 1415797 w 1802313"/>
              <a:gd name="connsiteY4" fmla="*/ 342755 h 594096"/>
              <a:gd name="connsiteX5" fmla="*/ 1774897 w 1802313"/>
              <a:gd name="connsiteY5" fmla="*/ 0 h 594096"/>
              <a:gd name="connsiteX6" fmla="*/ 1796701 w 1802313"/>
              <a:gd name="connsiteY6" fmla="*/ 80738 h 594096"/>
              <a:gd name="connsiteX7" fmla="*/ 1802313 w 1802313"/>
              <a:gd name="connsiteY7" fmla="*/ 134040 h 594096"/>
              <a:gd name="connsiteX8" fmla="*/ 1790828 w 1802313"/>
              <a:gd name="connsiteY8" fmla="*/ 198253 h 594096"/>
              <a:gd name="connsiteX9" fmla="*/ 1412270 w 1802313"/>
              <a:gd name="connsiteY9" fmla="*/ 590189 h 594096"/>
              <a:gd name="connsiteX10" fmla="*/ 155 w 1802313"/>
              <a:gd name="connsiteY10" fmla="*/ 594096 h 594096"/>
              <a:gd name="connsiteX0" fmla="*/ 155 w 1802313"/>
              <a:gd name="connsiteY0" fmla="*/ 594096 h 594096"/>
              <a:gd name="connsiteX1" fmla="*/ 26615 w 1802313"/>
              <a:gd name="connsiteY1" fmla="*/ 520675 h 594096"/>
              <a:gd name="connsiteX2" fmla="*/ 113783 w 1802313"/>
              <a:gd name="connsiteY2" fmla="*/ 481033 h 594096"/>
              <a:gd name="connsiteX3" fmla="*/ 120982 w 1802313"/>
              <a:gd name="connsiteY3" fmla="*/ 358327 h 594096"/>
              <a:gd name="connsiteX4" fmla="*/ 1415797 w 1802313"/>
              <a:gd name="connsiteY4" fmla="*/ 342755 h 594096"/>
              <a:gd name="connsiteX5" fmla="*/ 1774897 w 1802313"/>
              <a:gd name="connsiteY5" fmla="*/ 0 h 594096"/>
              <a:gd name="connsiteX6" fmla="*/ 1796701 w 1802313"/>
              <a:gd name="connsiteY6" fmla="*/ 80738 h 594096"/>
              <a:gd name="connsiteX7" fmla="*/ 1802313 w 1802313"/>
              <a:gd name="connsiteY7" fmla="*/ 134040 h 594096"/>
              <a:gd name="connsiteX8" fmla="*/ 1790828 w 1802313"/>
              <a:gd name="connsiteY8" fmla="*/ 198253 h 594096"/>
              <a:gd name="connsiteX9" fmla="*/ 1412270 w 1802313"/>
              <a:gd name="connsiteY9" fmla="*/ 590189 h 594096"/>
              <a:gd name="connsiteX10" fmla="*/ 155 w 1802313"/>
              <a:gd name="connsiteY10" fmla="*/ 594096 h 594096"/>
              <a:gd name="connsiteX0" fmla="*/ 155 w 1802313"/>
              <a:gd name="connsiteY0" fmla="*/ 594096 h 594096"/>
              <a:gd name="connsiteX1" fmla="*/ 26615 w 1802313"/>
              <a:gd name="connsiteY1" fmla="*/ 520675 h 594096"/>
              <a:gd name="connsiteX2" fmla="*/ 113783 w 1802313"/>
              <a:gd name="connsiteY2" fmla="*/ 481033 h 594096"/>
              <a:gd name="connsiteX3" fmla="*/ 120982 w 1802313"/>
              <a:gd name="connsiteY3" fmla="*/ 344268 h 594096"/>
              <a:gd name="connsiteX4" fmla="*/ 1415797 w 1802313"/>
              <a:gd name="connsiteY4" fmla="*/ 342755 h 594096"/>
              <a:gd name="connsiteX5" fmla="*/ 1774897 w 1802313"/>
              <a:gd name="connsiteY5" fmla="*/ 0 h 594096"/>
              <a:gd name="connsiteX6" fmla="*/ 1796701 w 1802313"/>
              <a:gd name="connsiteY6" fmla="*/ 80738 h 594096"/>
              <a:gd name="connsiteX7" fmla="*/ 1802313 w 1802313"/>
              <a:gd name="connsiteY7" fmla="*/ 134040 h 594096"/>
              <a:gd name="connsiteX8" fmla="*/ 1790828 w 1802313"/>
              <a:gd name="connsiteY8" fmla="*/ 198253 h 594096"/>
              <a:gd name="connsiteX9" fmla="*/ 1412270 w 1802313"/>
              <a:gd name="connsiteY9" fmla="*/ 590189 h 594096"/>
              <a:gd name="connsiteX10" fmla="*/ 155 w 1802313"/>
              <a:gd name="connsiteY10" fmla="*/ 594096 h 594096"/>
              <a:gd name="connsiteX0" fmla="*/ 155 w 1802313"/>
              <a:gd name="connsiteY0" fmla="*/ 594096 h 594096"/>
              <a:gd name="connsiteX1" fmla="*/ 26615 w 1802313"/>
              <a:gd name="connsiteY1" fmla="*/ 520675 h 594096"/>
              <a:gd name="connsiteX2" fmla="*/ 113783 w 1802313"/>
              <a:gd name="connsiteY2" fmla="*/ 481033 h 594096"/>
              <a:gd name="connsiteX3" fmla="*/ 120982 w 1802313"/>
              <a:gd name="connsiteY3" fmla="*/ 344268 h 594096"/>
              <a:gd name="connsiteX4" fmla="*/ 1415797 w 1802313"/>
              <a:gd name="connsiteY4" fmla="*/ 342755 h 594096"/>
              <a:gd name="connsiteX5" fmla="*/ 1774897 w 1802313"/>
              <a:gd name="connsiteY5" fmla="*/ 0 h 594096"/>
              <a:gd name="connsiteX6" fmla="*/ 1796701 w 1802313"/>
              <a:gd name="connsiteY6" fmla="*/ 80738 h 594096"/>
              <a:gd name="connsiteX7" fmla="*/ 1802313 w 1802313"/>
              <a:gd name="connsiteY7" fmla="*/ 134040 h 594096"/>
              <a:gd name="connsiteX8" fmla="*/ 1790828 w 1802313"/>
              <a:gd name="connsiteY8" fmla="*/ 198253 h 594096"/>
              <a:gd name="connsiteX9" fmla="*/ 1412270 w 1802313"/>
              <a:gd name="connsiteY9" fmla="*/ 590189 h 594096"/>
              <a:gd name="connsiteX10" fmla="*/ 155 w 1802313"/>
              <a:gd name="connsiteY10" fmla="*/ 594096 h 594096"/>
              <a:gd name="connsiteX0" fmla="*/ 155 w 1802313"/>
              <a:gd name="connsiteY0" fmla="*/ 594096 h 594096"/>
              <a:gd name="connsiteX1" fmla="*/ 26615 w 1802313"/>
              <a:gd name="connsiteY1" fmla="*/ 520675 h 594096"/>
              <a:gd name="connsiteX2" fmla="*/ 113783 w 1802313"/>
              <a:gd name="connsiteY2" fmla="*/ 481033 h 594096"/>
              <a:gd name="connsiteX3" fmla="*/ 120982 w 1802313"/>
              <a:gd name="connsiteY3" fmla="*/ 344268 h 594096"/>
              <a:gd name="connsiteX4" fmla="*/ 1415797 w 1802313"/>
              <a:gd name="connsiteY4" fmla="*/ 342755 h 594096"/>
              <a:gd name="connsiteX5" fmla="*/ 1774897 w 1802313"/>
              <a:gd name="connsiteY5" fmla="*/ 0 h 594096"/>
              <a:gd name="connsiteX6" fmla="*/ 1796701 w 1802313"/>
              <a:gd name="connsiteY6" fmla="*/ 80738 h 594096"/>
              <a:gd name="connsiteX7" fmla="*/ 1802313 w 1802313"/>
              <a:gd name="connsiteY7" fmla="*/ 134040 h 594096"/>
              <a:gd name="connsiteX8" fmla="*/ 1743965 w 1802313"/>
              <a:gd name="connsiteY8" fmla="*/ 245117 h 594096"/>
              <a:gd name="connsiteX9" fmla="*/ 1412270 w 1802313"/>
              <a:gd name="connsiteY9" fmla="*/ 590189 h 594096"/>
              <a:gd name="connsiteX10" fmla="*/ 155 w 1802313"/>
              <a:gd name="connsiteY10" fmla="*/ 594096 h 594096"/>
              <a:gd name="connsiteX0" fmla="*/ 155 w 1798911"/>
              <a:gd name="connsiteY0" fmla="*/ 594096 h 594096"/>
              <a:gd name="connsiteX1" fmla="*/ 26615 w 1798911"/>
              <a:gd name="connsiteY1" fmla="*/ 520675 h 594096"/>
              <a:gd name="connsiteX2" fmla="*/ 113783 w 1798911"/>
              <a:gd name="connsiteY2" fmla="*/ 481033 h 594096"/>
              <a:gd name="connsiteX3" fmla="*/ 120982 w 1798911"/>
              <a:gd name="connsiteY3" fmla="*/ 344268 h 594096"/>
              <a:gd name="connsiteX4" fmla="*/ 1415797 w 1798911"/>
              <a:gd name="connsiteY4" fmla="*/ 342755 h 594096"/>
              <a:gd name="connsiteX5" fmla="*/ 1774897 w 1798911"/>
              <a:gd name="connsiteY5" fmla="*/ 0 h 594096"/>
              <a:gd name="connsiteX6" fmla="*/ 1796701 w 1798911"/>
              <a:gd name="connsiteY6" fmla="*/ 80738 h 594096"/>
              <a:gd name="connsiteX7" fmla="*/ 1708589 w 1798911"/>
              <a:gd name="connsiteY7" fmla="*/ 166845 h 594096"/>
              <a:gd name="connsiteX8" fmla="*/ 1743965 w 1798911"/>
              <a:gd name="connsiteY8" fmla="*/ 245117 h 594096"/>
              <a:gd name="connsiteX9" fmla="*/ 1412270 w 1798911"/>
              <a:gd name="connsiteY9" fmla="*/ 590189 h 594096"/>
              <a:gd name="connsiteX10" fmla="*/ 155 w 1798911"/>
              <a:gd name="connsiteY10" fmla="*/ 594096 h 594096"/>
              <a:gd name="connsiteX0" fmla="*/ 155 w 1774897"/>
              <a:gd name="connsiteY0" fmla="*/ 594096 h 594096"/>
              <a:gd name="connsiteX1" fmla="*/ 26615 w 1774897"/>
              <a:gd name="connsiteY1" fmla="*/ 520675 h 594096"/>
              <a:gd name="connsiteX2" fmla="*/ 113783 w 1774897"/>
              <a:gd name="connsiteY2" fmla="*/ 481033 h 594096"/>
              <a:gd name="connsiteX3" fmla="*/ 120982 w 1774897"/>
              <a:gd name="connsiteY3" fmla="*/ 344268 h 594096"/>
              <a:gd name="connsiteX4" fmla="*/ 1415797 w 1774897"/>
              <a:gd name="connsiteY4" fmla="*/ 342755 h 594096"/>
              <a:gd name="connsiteX5" fmla="*/ 1774897 w 1774897"/>
              <a:gd name="connsiteY5" fmla="*/ 0 h 594096"/>
              <a:gd name="connsiteX6" fmla="*/ 1702977 w 1774897"/>
              <a:gd name="connsiteY6" fmla="*/ 108857 h 594096"/>
              <a:gd name="connsiteX7" fmla="*/ 1708589 w 1774897"/>
              <a:gd name="connsiteY7" fmla="*/ 166845 h 594096"/>
              <a:gd name="connsiteX8" fmla="*/ 1743965 w 1774897"/>
              <a:gd name="connsiteY8" fmla="*/ 245117 h 594096"/>
              <a:gd name="connsiteX9" fmla="*/ 1412270 w 1774897"/>
              <a:gd name="connsiteY9" fmla="*/ 590189 h 594096"/>
              <a:gd name="connsiteX10" fmla="*/ 155 w 1774897"/>
              <a:gd name="connsiteY10" fmla="*/ 594096 h 594096"/>
              <a:gd name="connsiteX0" fmla="*/ 155 w 1787355"/>
              <a:gd name="connsiteY0" fmla="*/ 597753 h 597753"/>
              <a:gd name="connsiteX1" fmla="*/ 26615 w 1787355"/>
              <a:gd name="connsiteY1" fmla="*/ 524332 h 597753"/>
              <a:gd name="connsiteX2" fmla="*/ 113783 w 1787355"/>
              <a:gd name="connsiteY2" fmla="*/ 484690 h 597753"/>
              <a:gd name="connsiteX3" fmla="*/ 120982 w 1787355"/>
              <a:gd name="connsiteY3" fmla="*/ 347925 h 597753"/>
              <a:gd name="connsiteX4" fmla="*/ 1415797 w 1787355"/>
              <a:gd name="connsiteY4" fmla="*/ 346412 h 597753"/>
              <a:gd name="connsiteX5" fmla="*/ 1774897 w 1787355"/>
              <a:gd name="connsiteY5" fmla="*/ 3657 h 597753"/>
              <a:gd name="connsiteX6" fmla="*/ 1708589 w 1787355"/>
              <a:gd name="connsiteY6" fmla="*/ 170502 h 597753"/>
              <a:gd name="connsiteX7" fmla="*/ 1743965 w 1787355"/>
              <a:gd name="connsiteY7" fmla="*/ 248774 h 597753"/>
              <a:gd name="connsiteX8" fmla="*/ 1412270 w 1787355"/>
              <a:gd name="connsiteY8" fmla="*/ 593846 h 597753"/>
              <a:gd name="connsiteX9" fmla="*/ 155 w 1787355"/>
              <a:gd name="connsiteY9" fmla="*/ 597753 h 597753"/>
              <a:gd name="connsiteX0" fmla="*/ 155 w 1787595"/>
              <a:gd name="connsiteY0" fmla="*/ 606521 h 606521"/>
              <a:gd name="connsiteX1" fmla="*/ 26615 w 1787595"/>
              <a:gd name="connsiteY1" fmla="*/ 533100 h 606521"/>
              <a:gd name="connsiteX2" fmla="*/ 113783 w 1787595"/>
              <a:gd name="connsiteY2" fmla="*/ 493458 h 606521"/>
              <a:gd name="connsiteX3" fmla="*/ 120982 w 1787595"/>
              <a:gd name="connsiteY3" fmla="*/ 356693 h 606521"/>
              <a:gd name="connsiteX4" fmla="*/ 1415797 w 1787595"/>
              <a:gd name="connsiteY4" fmla="*/ 355180 h 606521"/>
              <a:gd name="connsiteX5" fmla="*/ 1774897 w 1787595"/>
              <a:gd name="connsiteY5" fmla="*/ 12425 h 606521"/>
              <a:gd name="connsiteX6" fmla="*/ 1653115 w 1787595"/>
              <a:gd name="connsiteY6" fmla="*/ 126547 h 606521"/>
              <a:gd name="connsiteX7" fmla="*/ 1708589 w 1787595"/>
              <a:gd name="connsiteY7" fmla="*/ 179270 h 606521"/>
              <a:gd name="connsiteX8" fmla="*/ 1743965 w 1787595"/>
              <a:gd name="connsiteY8" fmla="*/ 257542 h 606521"/>
              <a:gd name="connsiteX9" fmla="*/ 1412270 w 1787595"/>
              <a:gd name="connsiteY9" fmla="*/ 602614 h 606521"/>
              <a:gd name="connsiteX10" fmla="*/ 155 w 1787595"/>
              <a:gd name="connsiteY10" fmla="*/ 606521 h 606521"/>
              <a:gd name="connsiteX0" fmla="*/ 155 w 1745679"/>
              <a:gd name="connsiteY0" fmla="*/ 479974 h 479974"/>
              <a:gd name="connsiteX1" fmla="*/ 26615 w 1745679"/>
              <a:gd name="connsiteY1" fmla="*/ 406553 h 479974"/>
              <a:gd name="connsiteX2" fmla="*/ 113783 w 1745679"/>
              <a:gd name="connsiteY2" fmla="*/ 366911 h 479974"/>
              <a:gd name="connsiteX3" fmla="*/ 120982 w 1745679"/>
              <a:gd name="connsiteY3" fmla="*/ 230146 h 479974"/>
              <a:gd name="connsiteX4" fmla="*/ 1415797 w 1745679"/>
              <a:gd name="connsiteY4" fmla="*/ 228633 h 479974"/>
              <a:gd name="connsiteX5" fmla="*/ 1653115 w 1745679"/>
              <a:gd name="connsiteY5" fmla="*/ 0 h 479974"/>
              <a:gd name="connsiteX6" fmla="*/ 1708589 w 1745679"/>
              <a:gd name="connsiteY6" fmla="*/ 52723 h 479974"/>
              <a:gd name="connsiteX7" fmla="*/ 1743965 w 1745679"/>
              <a:gd name="connsiteY7" fmla="*/ 130995 h 479974"/>
              <a:gd name="connsiteX8" fmla="*/ 1412270 w 1745679"/>
              <a:gd name="connsiteY8" fmla="*/ 476067 h 479974"/>
              <a:gd name="connsiteX9" fmla="*/ 155 w 1745679"/>
              <a:gd name="connsiteY9" fmla="*/ 479974 h 479974"/>
              <a:gd name="connsiteX0" fmla="*/ 155 w 1745679"/>
              <a:gd name="connsiteY0" fmla="*/ 484660 h 484660"/>
              <a:gd name="connsiteX1" fmla="*/ 26615 w 1745679"/>
              <a:gd name="connsiteY1" fmla="*/ 411239 h 484660"/>
              <a:gd name="connsiteX2" fmla="*/ 113783 w 1745679"/>
              <a:gd name="connsiteY2" fmla="*/ 371597 h 484660"/>
              <a:gd name="connsiteX3" fmla="*/ 120982 w 1745679"/>
              <a:gd name="connsiteY3" fmla="*/ 234832 h 484660"/>
              <a:gd name="connsiteX4" fmla="*/ 1415797 w 1745679"/>
              <a:gd name="connsiteY4" fmla="*/ 233319 h 484660"/>
              <a:gd name="connsiteX5" fmla="*/ 1667174 w 1745679"/>
              <a:gd name="connsiteY5" fmla="*/ 0 h 484660"/>
              <a:gd name="connsiteX6" fmla="*/ 1708589 w 1745679"/>
              <a:gd name="connsiteY6" fmla="*/ 57409 h 484660"/>
              <a:gd name="connsiteX7" fmla="*/ 1743965 w 1745679"/>
              <a:gd name="connsiteY7" fmla="*/ 135681 h 484660"/>
              <a:gd name="connsiteX8" fmla="*/ 1412270 w 1745679"/>
              <a:gd name="connsiteY8" fmla="*/ 480753 h 484660"/>
              <a:gd name="connsiteX9" fmla="*/ 155 w 1745679"/>
              <a:gd name="connsiteY9" fmla="*/ 484660 h 484660"/>
              <a:gd name="connsiteX0" fmla="*/ 155 w 1745679"/>
              <a:gd name="connsiteY0" fmla="*/ 484660 h 484660"/>
              <a:gd name="connsiteX1" fmla="*/ 26615 w 1745679"/>
              <a:gd name="connsiteY1" fmla="*/ 411239 h 484660"/>
              <a:gd name="connsiteX2" fmla="*/ 113783 w 1745679"/>
              <a:gd name="connsiteY2" fmla="*/ 371597 h 484660"/>
              <a:gd name="connsiteX3" fmla="*/ 120982 w 1745679"/>
              <a:gd name="connsiteY3" fmla="*/ 234832 h 484660"/>
              <a:gd name="connsiteX4" fmla="*/ 1415797 w 1745679"/>
              <a:gd name="connsiteY4" fmla="*/ 233319 h 484660"/>
              <a:gd name="connsiteX5" fmla="*/ 1667174 w 1745679"/>
              <a:gd name="connsiteY5" fmla="*/ 0 h 484660"/>
              <a:gd name="connsiteX6" fmla="*/ 1708589 w 1745679"/>
              <a:gd name="connsiteY6" fmla="*/ 57409 h 484660"/>
              <a:gd name="connsiteX7" fmla="*/ 1743965 w 1745679"/>
              <a:gd name="connsiteY7" fmla="*/ 135681 h 484660"/>
              <a:gd name="connsiteX8" fmla="*/ 1412270 w 1745679"/>
              <a:gd name="connsiteY8" fmla="*/ 480753 h 484660"/>
              <a:gd name="connsiteX9" fmla="*/ 155 w 1745679"/>
              <a:gd name="connsiteY9" fmla="*/ 484660 h 484660"/>
              <a:gd name="connsiteX0" fmla="*/ 155 w 1746505"/>
              <a:gd name="connsiteY0" fmla="*/ 484660 h 484660"/>
              <a:gd name="connsiteX1" fmla="*/ 26615 w 1746505"/>
              <a:gd name="connsiteY1" fmla="*/ 411239 h 484660"/>
              <a:gd name="connsiteX2" fmla="*/ 113783 w 1746505"/>
              <a:gd name="connsiteY2" fmla="*/ 371597 h 484660"/>
              <a:gd name="connsiteX3" fmla="*/ 120982 w 1746505"/>
              <a:gd name="connsiteY3" fmla="*/ 234832 h 484660"/>
              <a:gd name="connsiteX4" fmla="*/ 1415797 w 1746505"/>
              <a:gd name="connsiteY4" fmla="*/ 233319 h 484660"/>
              <a:gd name="connsiteX5" fmla="*/ 1667174 w 1746505"/>
              <a:gd name="connsiteY5" fmla="*/ 0 h 484660"/>
              <a:gd name="connsiteX6" fmla="*/ 1708589 w 1746505"/>
              <a:gd name="connsiteY6" fmla="*/ 57409 h 484660"/>
              <a:gd name="connsiteX7" fmla="*/ 1743965 w 1746505"/>
              <a:gd name="connsiteY7" fmla="*/ 135681 h 484660"/>
              <a:gd name="connsiteX8" fmla="*/ 1412270 w 1746505"/>
              <a:gd name="connsiteY8" fmla="*/ 480753 h 484660"/>
              <a:gd name="connsiteX9" fmla="*/ 155 w 1746505"/>
              <a:gd name="connsiteY9" fmla="*/ 484660 h 484660"/>
              <a:gd name="connsiteX0" fmla="*/ 155 w 1746505"/>
              <a:gd name="connsiteY0" fmla="*/ 484660 h 484660"/>
              <a:gd name="connsiteX1" fmla="*/ 26615 w 1746505"/>
              <a:gd name="connsiteY1" fmla="*/ 411239 h 484660"/>
              <a:gd name="connsiteX2" fmla="*/ 113783 w 1746505"/>
              <a:gd name="connsiteY2" fmla="*/ 371597 h 484660"/>
              <a:gd name="connsiteX3" fmla="*/ 120982 w 1746505"/>
              <a:gd name="connsiteY3" fmla="*/ 234832 h 484660"/>
              <a:gd name="connsiteX4" fmla="*/ 1415797 w 1746505"/>
              <a:gd name="connsiteY4" fmla="*/ 233319 h 484660"/>
              <a:gd name="connsiteX5" fmla="*/ 1667174 w 1746505"/>
              <a:gd name="connsiteY5" fmla="*/ 0 h 484660"/>
              <a:gd name="connsiteX6" fmla="*/ 1708589 w 1746505"/>
              <a:gd name="connsiteY6" fmla="*/ 57409 h 484660"/>
              <a:gd name="connsiteX7" fmla="*/ 1743965 w 1746505"/>
              <a:gd name="connsiteY7" fmla="*/ 135681 h 484660"/>
              <a:gd name="connsiteX8" fmla="*/ 1412270 w 1746505"/>
              <a:gd name="connsiteY8" fmla="*/ 480753 h 484660"/>
              <a:gd name="connsiteX9" fmla="*/ 155 w 1746505"/>
              <a:gd name="connsiteY9" fmla="*/ 484660 h 4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505" h="484660">
                <a:moveTo>
                  <a:pt x="155" y="484660"/>
                </a:moveTo>
                <a:cubicBezTo>
                  <a:pt x="-398" y="463311"/>
                  <a:pt x="-949" y="446647"/>
                  <a:pt x="26615" y="411239"/>
                </a:cubicBezTo>
                <a:cubicBezTo>
                  <a:pt x="89423" y="375078"/>
                  <a:pt x="116582" y="393699"/>
                  <a:pt x="113783" y="371597"/>
                </a:cubicBezTo>
                <a:cubicBezTo>
                  <a:pt x="109985" y="293769"/>
                  <a:pt x="110174" y="323488"/>
                  <a:pt x="120982" y="234832"/>
                </a:cubicBezTo>
                <a:lnTo>
                  <a:pt x="1415797" y="233319"/>
                </a:lnTo>
                <a:lnTo>
                  <a:pt x="1667174" y="0"/>
                </a:lnTo>
                <a:cubicBezTo>
                  <a:pt x="1698300" y="46553"/>
                  <a:pt x="1671578" y="19174"/>
                  <a:pt x="1708589" y="57409"/>
                </a:cubicBezTo>
                <a:cubicBezTo>
                  <a:pt x="1727180" y="97745"/>
                  <a:pt x="1755089" y="118727"/>
                  <a:pt x="1743965" y="135681"/>
                </a:cubicBezTo>
                <a:cubicBezTo>
                  <a:pt x="1696082" y="208659"/>
                  <a:pt x="1541387" y="355399"/>
                  <a:pt x="1412270" y="480753"/>
                </a:cubicBezTo>
                <a:lnTo>
                  <a:pt x="155" y="484660"/>
                </a:lnTo>
                <a:close/>
              </a:path>
            </a:pathLst>
          </a:custGeom>
          <a:solidFill>
            <a:srgbClr val="FF0000">
              <a:alpha val="4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4191786" y="2653656"/>
            <a:ext cx="2122536" cy="2115196"/>
          </a:xfrm>
          <a:custGeom>
            <a:avLst/>
            <a:gdLst>
              <a:gd name="connsiteX0" fmla="*/ 0 w 2122536"/>
              <a:gd name="connsiteY0" fmla="*/ 0 h 1625139"/>
              <a:gd name="connsiteX1" fmla="*/ 2113655 w 2122536"/>
              <a:gd name="connsiteY1" fmla="*/ 8880 h 1625139"/>
              <a:gd name="connsiteX2" fmla="*/ 2122536 w 2122536"/>
              <a:gd name="connsiteY2" fmla="*/ 1625139 h 1625139"/>
              <a:gd name="connsiteX3" fmla="*/ 0 w 2122536"/>
              <a:gd name="connsiteY3" fmla="*/ 1625139 h 1625139"/>
              <a:gd name="connsiteX4" fmla="*/ 0 w 2122536"/>
              <a:gd name="connsiteY4" fmla="*/ 0 h 1625139"/>
              <a:gd name="connsiteX0" fmla="*/ 0 w 2122536"/>
              <a:gd name="connsiteY0" fmla="*/ 0 h 1625139"/>
              <a:gd name="connsiteX1" fmla="*/ 2113655 w 2122536"/>
              <a:gd name="connsiteY1" fmla="*/ 8880 h 1625139"/>
              <a:gd name="connsiteX2" fmla="*/ 2122536 w 2122536"/>
              <a:gd name="connsiteY2" fmla="*/ 1600029 h 1625139"/>
              <a:gd name="connsiteX3" fmla="*/ 0 w 2122536"/>
              <a:gd name="connsiteY3" fmla="*/ 1625139 h 1625139"/>
              <a:gd name="connsiteX4" fmla="*/ 0 w 2122536"/>
              <a:gd name="connsiteY4" fmla="*/ 0 h 162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2536" h="1625139">
                <a:moveTo>
                  <a:pt x="0" y="0"/>
                </a:moveTo>
                <a:lnTo>
                  <a:pt x="2113655" y="8880"/>
                </a:lnTo>
                <a:cubicBezTo>
                  <a:pt x="2116615" y="547633"/>
                  <a:pt x="2119576" y="1061276"/>
                  <a:pt x="2122536" y="1600029"/>
                </a:cubicBezTo>
                <a:lnTo>
                  <a:pt x="0" y="16251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32000"/>
            </a:srgb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6318691" y="1597519"/>
            <a:ext cx="1056829" cy="3163839"/>
          </a:xfrm>
          <a:custGeom>
            <a:avLst/>
            <a:gdLst>
              <a:gd name="connsiteX0" fmla="*/ 0 w 2122536"/>
              <a:gd name="connsiteY0" fmla="*/ 0 h 1625139"/>
              <a:gd name="connsiteX1" fmla="*/ 2113655 w 2122536"/>
              <a:gd name="connsiteY1" fmla="*/ 8880 h 1625139"/>
              <a:gd name="connsiteX2" fmla="*/ 2122536 w 2122536"/>
              <a:gd name="connsiteY2" fmla="*/ 1625139 h 1625139"/>
              <a:gd name="connsiteX3" fmla="*/ 0 w 2122536"/>
              <a:gd name="connsiteY3" fmla="*/ 1625139 h 1625139"/>
              <a:gd name="connsiteX4" fmla="*/ 0 w 2122536"/>
              <a:gd name="connsiteY4" fmla="*/ 0 h 1625139"/>
              <a:gd name="connsiteX0" fmla="*/ 0 w 2122536"/>
              <a:gd name="connsiteY0" fmla="*/ 1065666 h 2690805"/>
              <a:gd name="connsiteX1" fmla="*/ 1056827 w 2122536"/>
              <a:gd name="connsiteY1" fmla="*/ 0 h 2690805"/>
              <a:gd name="connsiteX2" fmla="*/ 2122536 w 2122536"/>
              <a:gd name="connsiteY2" fmla="*/ 2690805 h 2690805"/>
              <a:gd name="connsiteX3" fmla="*/ 0 w 2122536"/>
              <a:gd name="connsiteY3" fmla="*/ 2690805 h 2690805"/>
              <a:gd name="connsiteX4" fmla="*/ 0 w 2122536"/>
              <a:gd name="connsiteY4" fmla="*/ 1065666 h 2690805"/>
              <a:gd name="connsiteX0" fmla="*/ 0 w 1057681"/>
              <a:gd name="connsiteY0" fmla="*/ 1065666 h 2690805"/>
              <a:gd name="connsiteX1" fmla="*/ 1056827 w 1057681"/>
              <a:gd name="connsiteY1" fmla="*/ 0 h 2690805"/>
              <a:gd name="connsiteX2" fmla="*/ 1056828 w 1057681"/>
              <a:gd name="connsiteY2" fmla="*/ 1634020 h 2690805"/>
              <a:gd name="connsiteX3" fmla="*/ 0 w 1057681"/>
              <a:gd name="connsiteY3" fmla="*/ 2690805 h 2690805"/>
              <a:gd name="connsiteX4" fmla="*/ 0 w 1057681"/>
              <a:gd name="connsiteY4" fmla="*/ 1065666 h 2690805"/>
              <a:gd name="connsiteX0" fmla="*/ 0 w 1057305"/>
              <a:gd name="connsiteY0" fmla="*/ 1065666 h 2690805"/>
              <a:gd name="connsiteX1" fmla="*/ 1056827 w 1057305"/>
              <a:gd name="connsiteY1" fmla="*/ 0 h 2690805"/>
              <a:gd name="connsiteX2" fmla="*/ 1050894 w 1057305"/>
              <a:gd name="connsiteY2" fmla="*/ 1585117 h 2690805"/>
              <a:gd name="connsiteX3" fmla="*/ 0 w 1057305"/>
              <a:gd name="connsiteY3" fmla="*/ 2690805 h 2690805"/>
              <a:gd name="connsiteX4" fmla="*/ 0 w 1057305"/>
              <a:gd name="connsiteY4" fmla="*/ 1065666 h 2690805"/>
              <a:gd name="connsiteX0" fmla="*/ 5935 w 1063240"/>
              <a:gd name="connsiteY0" fmla="*/ 1065666 h 2672466"/>
              <a:gd name="connsiteX1" fmla="*/ 1062762 w 1063240"/>
              <a:gd name="connsiteY1" fmla="*/ 0 h 2672466"/>
              <a:gd name="connsiteX2" fmla="*/ 1056829 w 1063240"/>
              <a:gd name="connsiteY2" fmla="*/ 1585117 h 2672466"/>
              <a:gd name="connsiteX3" fmla="*/ 0 w 1063240"/>
              <a:gd name="connsiteY3" fmla="*/ 2672466 h 2672466"/>
              <a:gd name="connsiteX4" fmla="*/ 5935 w 1063240"/>
              <a:gd name="connsiteY4" fmla="*/ 1065666 h 2672466"/>
              <a:gd name="connsiteX0" fmla="*/ 5935 w 1063240"/>
              <a:gd name="connsiteY0" fmla="*/ 513059 h 2672466"/>
              <a:gd name="connsiteX1" fmla="*/ 1062762 w 1063240"/>
              <a:gd name="connsiteY1" fmla="*/ 0 h 2672466"/>
              <a:gd name="connsiteX2" fmla="*/ 1056829 w 1063240"/>
              <a:gd name="connsiteY2" fmla="*/ 1585117 h 2672466"/>
              <a:gd name="connsiteX3" fmla="*/ 0 w 1063240"/>
              <a:gd name="connsiteY3" fmla="*/ 2672466 h 2672466"/>
              <a:gd name="connsiteX4" fmla="*/ 5935 w 1063240"/>
              <a:gd name="connsiteY4" fmla="*/ 513059 h 2672466"/>
              <a:gd name="connsiteX0" fmla="*/ 5935 w 1056829"/>
              <a:gd name="connsiteY0" fmla="*/ 1099499 h 3258906"/>
              <a:gd name="connsiteX1" fmla="*/ 1051815 w 1056829"/>
              <a:gd name="connsiteY1" fmla="*/ 0 h 3258906"/>
              <a:gd name="connsiteX2" fmla="*/ 1056829 w 1056829"/>
              <a:gd name="connsiteY2" fmla="*/ 2171557 h 3258906"/>
              <a:gd name="connsiteX3" fmla="*/ 0 w 1056829"/>
              <a:gd name="connsiteY3" fmla="*/ 3258906 h 3258906"/>
              <a:gd name="connsiteX4" fmla="*/ 5935 w 1056829"/>
              <a:gd name="connsiteY4" fmla="*/ 1099499 h 325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829" h="3258906">
                <a:moveTo>
                  <a:pt x="5935" y="1099499"/>
                </a:moveTo>
                <a:cubicBezTo>
                  <a:pt x="358211" y="744277"/>
                  <a:pt x="699539" y="355222"/>
                  <a:pt x="1051815" y="0"/>
                </a:cubicBezTo>
                <a:cubicBezTo>
                  <a:pt x="1054775" y="538753"/>
                  <a:pt x="1053869" y="1632804"/>
                  <a:pt x="1056829" y="2171557"/>
                </a:cubicBezTo>
                <a:lnTo>
                  <a:pt x="0" y="3258906"/>
                </a:lnTo>
                <a:cubicBezTo>
                  <a:pt x="1978" y="2723306"/>
                  <a:pt x="3957" y="1635099"/>
                  <a:pt x="5935" y="1099499"/>
                </a:cubicBezTo>
                <a:close/>
              </a:path>
            </a:pathLst>
          </a:custGeom>
          <a:solidFill>
            <a:srgbClr val="FF0000">
              <a:alpha val="32000"/>
            </a:srgb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4181595" y="4760640"/>
            <a:ext cx="2151276" cy="864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6319146" y="3697316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191001" y="2095807"/>
            <a:ext cx="2114440" cy="549297"/>
          </a:xfrm>
          <a:prstGeom prst="rect">
            <a:avLst/>
          </a:prstGeom>
          <a:solidFill>
            <a:srgbClr val="008000">
              <a:alpha val="41000"/>
            </a:srgbClr>
          </a:solidFill>
          <a:ln>
            <a:noFill/>
          </a:ln>
          <a:effectLst/>
          <a:scene3d>
            <a:camera prst="obliqueBottomRight"/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6314322" y="1030144"/>
            <a:ext cx="1065709" cy="2196078"/>
          </a:xfrm>
          <a:custGeom>
            <a:avLst/>
            <a:gdLst>
              <a:gd name="connsiteX0" fmla="*/ 0 w 1065709"/>
              <a:gd name="connsiteY0" fmla="*/ 1456409 h 1456409"/>
              <a:gd name="connsiteX1" fmla="*/ 0 w 1065709"/>
              <a:gd name="connsiteY1" fmla="*/ 1047904 h 1456409"/>
              <a:gd name="connsiteX2" fmla="*/ 1065709 w 1065709"/>
              <a:gd name="connsiteY2" fmla="*/ 0 h 1456409"/>
              <a:gd name="connsiteX3" fmla="*/ 1065709 w 1065709"/>
              <a:gd name="connsiteY3" fmla="*/ 408505 h 1456409"/>
              <a:gd name="connsiteX4" fmla="*/ 0 w 1065709"/>
              <a:gd name="connsiteY4" fmla="*/ 1456409 h 1456409"/>
              <a:gd name="connsiteX0" fmla="*/ 29307 w 1065709"/>
              <a:gd name="connsiteY0" fmla="*/ 2159793 h 2159793"/>
              <a:gd name="connsiteX1" fmla="*/ 0 w 1065709"/>
              <a:gd name="connsiteY1" fmla="*/ 1047904 h 2159793"/>
              <a:gd name="connsiteX2" fmla="*/ 1065709 w 1065709"/>
              <a:gd name="connsiteY2" fmla="*/ 0 h 2159793"/>
              <a:gd name="connsiteX3" fmla="*/ 1065709 w 1065709"/>
              <a:gd name="connsiteY3" fmla="*/ 408505 h 2159793"/>
              <a:gd name="connsiteX4" fmla="*/ 29307 w 1065709"/>
              <a:gd name="connsiteY4" fmla="*/ 2159793 h 2159793"/>
              <a:gd name="connsiteX0" fmla="*/ 29307 w 1065709"/>
              <a:gd name="connsiteY0" fmla="*/ 2159793 h 2159793"/>
              <a:gd name="connsiteX1" fmla="*/ 0 w 1065709"/>
              <a:gd name="connsiteY1" fmla="*/ 1047904 h 2159793"/>
              <a:gd name="connsiteX2" fmla="*/ 1065709 w 1065709"/>
              <a:gd name="connsiteY2" fmla="*/ 0 h 2159793"/>
              <a:gd name="connsiteX3" fmla="*/ 1065709 w 1065709"/>
              <a:gd name="connsiteY3" fmla="*/ 1150966 h 2159793"/>
              <a:gd name="connsiteX4" fmla="*/ 29307 w 1065709"/>
              <a:gd name="connsiteY4" fmla="*/ 2159793 h 2159793"/>
              <a:gd name="connsiteX0" fmla="*/ 29307 w 1065709"/>
              <a:gd name="connsiteY0" fmla="*/ 2159793 h 2159793"/>
              <a:gd name="connsiteX1" fmla="*/ 0 w 1065709"/>
              <a:gd name="connsiteY1" fmla="*/ 1047904 h 2159793"/>
              <a:gd name="connsiteX2" fmla="*/ 1065709 w 1065709"/>
              <a:gd name="connsiteY2" fmla="*/ 0 h 2159793"/>
              <a:gd name="connsiteX3" fmla="*/ 1065709 w 1065709"/>
              <a:gd name="connsiteY3" fmla="*/ 1121659 h 2159793"/>
              <a:gd name="connsiteX4" fmla="*/ 29307 w 1065709"/>
              <a:gd name="connsiteY4" fmla="*/ 2159793 h 2159793"/>
              <a:gd name="connsiteX0" fmla="*/ 8572 w 1065709"/>
              <a:gd name="connsiteY0" fmla="*/ 2196078 h 2196078"/>
              <a:gd name="connsiteX1" fmla="*/ 0 w 1065709"/>
              <a:gd name="connsiteY1" fmla="*/ 1047904 h 2196078"/>
              <a:gd name="connsiteX2" fmla="*/ 1065709 w 1065709"/>
              <a:gd name="connsiteY2" fmla="*/ 0 h 2196078"/>
              <a:gd name="connsiteX3" fmla="*/ 1065709 w 1065709"/>
              <a:gd name="connsiteY3" fmla="*/ 1121659 h 2196078"/>
              <a:gd name="connsiteX4" fmla="*/ 8572 w 1065709"/>
              <a:gd name="connsiteY4" fmla="*/ 2196078 h 2196078"/>
              <a:gd name="connsiteX0" fmla="*/ 8572 w 1070893"/>
              <a:gd name="connsiteY0" fmla="*/ 2196078 h 2196078"/>
              <a:gd name="connsiteX1" fmla="*/ 0 w 1070893"/>
              <a:gd name="connsiteY1" fmla="*/ 1047904 h 2196078"/>
              <a:gd name="connsiteX2" fmla="*/ 1065709 w 1070893"/>
              <a:gd name="connsiteY2" fmla="*/ 0 h 2196078"/>
              <a:gd name="connsiteX3" fmla="*/ 1070893 w 1070893"/>
              <a:gd name="connsiteY3" fmla="*/ 1142393 h 2196078"/>
              <a:gd name="connsiteX4" fmla="*/ 8572 w 1070893"/>
              <a:gd name="connsiteY4" fmla="*/ 2196078 h 2196078"/>
              <a:gd name="connsiteX0" fmla="*/ 8572 w 1070893"/>
              <a:gd name="connsiteY0" fmla="*/ 2196078 h 2196078"/>
              <a:gd name="connsiteX1" fmla="*/ 0 w 1070893"/>
              <a:gd name="connsiteY1" fmla="*/ 1047904 h 2196078"/>
              <a:gd name="connsiteX2" fmla="*/ 1065709 w 1070893"/>
              <a:gd name="connsiteY2" fmla="*/ 0 h 2196078"/>
              <a:gd name="connsiteX3" fmla="*/ 1070893 w 1070893"/>
              <a:gd name="connsiteY3" fmla="*/ 1142393 h 2196078"/>
              <a:gd name="connsiteX4" fmla="*/ 2455 w 1070893"/>
              <a:gd name="connsiteY4" fmla="*/ 1608496 h 2196078"/>
              <a:gd name="connsiteX5" fmla="*/ 8572 w 1070893"/>
              <a:gd name="connsiteY5" fmla="*/ 2196078 h 2196078"/>
              <a:gd name="connsiteX0" fmla="*/ 8572 w 1065709"/>
              <a:gd name="connsiteY0" fmla="*/ 2196078 h 2196078"/>
              <a:gd name="connsiteX1" fmla="*/ 0 w 1065709"/>
              <a:gd name="connsiteY1" fmla="*/ 1047904 h 2196078"/>
              <a:gd name="connsiteX2" fmla="*/ 1065709 w 1065709"/>
              <a:gd name="connsiteY2" fmla="*/ 0 h 2196078"/>
              <a:gd name="connsiteX3" fmla="*/ 1048998 w 1065709"/>
              <a:gd name="connsiteY3" fmla="*/ 682547 h 2196078"/>
              <a:gd name="connsiteX4" fmla="*/ 2455 w 1065709"/>
              <a:gd name="connsiteY4" fmla="*/ 1608496 h 2196078"/>
              <a:gd name="connsiteX5" fmla="*/ 8572 w 1065709"/>
              <a:gd name="connsiteY5" fmla="*/ 2196078 h 2196078"/>
              <a:gd name="connsiteX0" fmla="*/ 8572 w 1065709"/>
              <a:gd name="connsiteY0" fmla="*/ 2196078 h 2196078"/>
              <a:gd name="connsiteX1" fmla="*/ 0 w 1065709"/>
              <a:gd name="connsiteY1" fmla="*/ 1047904 h 2196078"/>
              <a:gd name="connsiteX2" fmla="*/ 1065709 w 1065709"/>
              <a:gd name="connsiteY2" fmla="*/ 0 h 2196078"/>
              <a:gd name="connsiteX3" fmla="*/ 1048998 w 1065709"/>
              <a:gd name="connsiteY3" fmla="*/ 584008 h 2196078"/>
              <a:gd name="connsiteX4" fmla="*/ 2455 w 1065709"/>
              <a:gd name="connsiteY4" fmla="*/ 1608496 h 2196078"/>
              <a:gd name="connsiteX5" fmla="*/ 8572 w 1065709"/>
              <a:gd name="connsiteY5" fmla="*/ 2196078 h 219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5709" h="2196078">
                <a:moveTo>
                  <a:pt x="8572" y="2196078"/>
                </a:moveTo>
                <a:cubicBezTo>
                  <a:pt x="5715" y="1813353"/>
                  <a:pt x="2857" y="1430629"/>
                  <a:pt x="0" y="1047904"/>
                </a:cubicBezTo>
                <a:lnTo>
                  <a:pt x="1065709" y="0"/>
                </a:lnTo>
                <a:lnTo>
                  <a:pt x="1048998" y="584008"/>
                </a:lnTo>
                <a:cubicBezTo>
                  <a:pt x="700150" y="918205"/>
                  <a:pt x="351303" y="1274299"/>
                  <a:pt x="2455" y="1608496"/>
                </a:cubicBezTo>
                <a:cubicBezTo>
                  <a:pt x="-2804" y="1625528"/>
                  <a:pt x="13831" y="2179046"/>
                  <a:pt x="8572" y="2196078"/>
                </a:cubicBezTo>
                <a:close/>
              </a:path>
            </a:pathLst>
          </a:custGeom>
          <a:solidFill>
            <a:srgbClr val="008000">
              <a:alpha val="41000"/>
            </a:srgbClr>
          </a:solidFill>
          <a:ln>
            <a:noFill/>
          </a:ln>
          <a:effectLst/>
          <a:scene3d>
            <a:camera prst="obliqueBottomRight"/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H="1">
            <a:off x="4191000" y="1601846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5257800" y="1589018"/>
            <a:ext cx="2133600" cy="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>
            <a:off x="4182905" y="1055077"/>
            <a:ext cx="3197126" cy="1031850"/>
          </a:xfrm>
          <a:custGeom>
            <a:avLst/>
            <a:gdLst>
              <a:gd name="connsiteX0" fmla="*/ 0 w 3197126"/>
              <a:gd name="connsiteY0" fmla="*/ 1047904 h 1074546"/>
              <a:gd name="connsiteX1" fmla="*/ 1074590 w 3197126"/>
              <a:gd name="connsiteY1" fmla="*/ 0 h 1074546"/>
              <a:gd name="connsiteX2" fmla="*/ 3197126 w 3197126"/>
              <a:gd name="connsiteY2" fmla="*/ 0 h 1074546"/>
              <a:gd name="connsiteX3" fmla="*/ 2131417 w 3197126"/>
              <a:gd name="connsiteY3" fmla="*/ 1074546 h 1074546"/>
              <a:gd name="connsiteX4" fmla="*/ 0 w 3197126"/>
              <a:gd name="connsiteY4" fmla="*/ 1047904 h 10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126" h="1074546">
                <a:moveTo>
                  <a:pt x="0" y="1047904"/>
                </a:moveTo>
                <a:lnTo>
                  <a:pt x="1074590" y="0"/>
                </a:lnTo>
                <a:lnTo>
                  <a:pt x="3197126" y="0"/>
                </a:lnTo>
                <a:lnTo>
                  <a:pt x="2131417" y="1074546"/>
                </a:lnTo>
                <a:lnTo>
                  <a:pt x="0" y="1047904"/>
                </a:lnTo>
                <a:close/>
              </a:path>
            </a:pathLst>
          </a:custGeom>
          <a:solidFill>
            <a:srgbClr val="008000">
              <a:alpha val="41000"/>
            </a:srgbClr>
          </a:solidFill>
          <a:ln>
            <a:noFill/>
          </a:ln>
          <a:effectLst/>
          <a:scene3d>
            <a:camera prst="obliqueBottomRight"/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H="1">
            <a:off x="4202870" y="2086928"/>
            <a:ext cx="2105560" cy="555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314961" y="2070612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376509" y="1031960"/>
            <a:ext cx="1415" cy="268728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4191000" y="1020683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4196935" y="2069181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316450" y="1591533"/>
            <a:ext cx="1058836" cy="1060035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04800" y="-208240"/>
            <a:ext cx="857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Adapted Davis (2010) Methodology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Connector 75"/>
          <p:cNvCxnSpPr>
            <a:stCxn id="41" idx="2"/>
          </p:cNvCxnSpPr>
          <p:nvPr/>
        </p:nvCxnSpPr>
        <p:spPr>
          <a:xfrm flipH="1">
            <a:off x="6318665" y="1030144"/>
            <a:ext cx="1061366" cy="1057339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5249161" y="1029324"/>
            <a:ext cx="2141569" cy="574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 rot="16200000">
            <a:off x="5553571" y="3482885"/>
            <a:ext cx="2117377" cy="257025"/>
          </a:xfrm>
          <a:custGeom>
            <a:avLst/>
            <a:gdLst>
              <a:gd name="connsiteX0" fmla="*/ 92927 w 2174488"/>
              <a:gd name="connsiteY0" fmla="*/ 0 h 216829"/>
              <a:gd name="connsiteX1" fmla="*/ 24780 w 2174488"/>
              <a:gd name="connsiteY1" fmla="*/ 43366 h 216829"/>
              <a:gd name="connsiteX2" fmla="*/ 0 w 2174488"/>
              <a:gd name="connsiteY2" fmla="*/ 99122 h 216829"/>
              <a:gd name="connsiteX3" fmla="*/ 24780 w 2174488"/>
              <a:gd name="connsiteY3" fmla="*/ 154878 h 216829"/>
              <a:gd name="connsiteX4" fmla="*/ 86732 w 2174488"/>
              <a:gd name="connsiteY4" fmla="*/ 167269 h 216829"/>
              <a:gd name="connsiteX5" fmla="*/ 179659 w 2174488"/>
              <a:gd name="connsiteY5" fmla="*/ 148683 h 216829"/>
              <a:gd name="connsiteX6" fmla="*/ 297366 w 2174488"/>
              <a:gd name="connsiteY6" fmla="*/ 123903 h 216829"/>
              <a:gd name="connsiteX7" fmla="*/ 458439 w 2174488"/>
              <a:gd name="connsiteY7" fmla="*/ 86732 h 216829"/>
              <a:gd name="connsiteX8" fmla="*/ 563756 w 2174488"/>
              <a:gd name="connsiteY8" fmla="*/ 74342 h 216829"/>
              <a:gd name="connsiteX9" fmla="*/ 675268 w 2174488"/>
              <a:gd name="connsiteY9" fmla="*/ 68147 h 216829"/>
              <a:gd name="connsiteX10" fmla="*/ 762000 w 2174488"/>
              <a:gd name="connsiteY10" fmla="*/ 74342 h 216829"/>
              <a:gd name="connsiteX11" fmla="*/ 848732 w 2174488"/>
              <a:gd name="connsiteY11" fmla="*/ 105317 h 216829"/>
              <a:gd name="connsiteX12" fmla="*/ 873512 w 2174488"/>
              <a:gd name="connsiteY12" fmla="*/ 154878 h 216829"/>
              <a:gd name="connsiteX13" fmla="*/ 873512 w 2174488"/>
              <a:gd name="connsiteY13" fmla="*/ 154878 h 216829"/>
              <a:gd name="connsiteX14" fmla="*/ 879707 w 2174488"/>
              <a:gd name="connsiteY14" fmla="*/ 216829 h 216829"/>
              <a:gd name="connsiteX15" fmla="*/ 923073 w 2174488"/>
              <a:gd name="connsiteY15" fmla="*/ 173464 h 216829"/>
              <a:gd name="connsiteX16" fmla="*/ 985024 w 2174488"/>
              <a:gd name="connsiteY16" fmla="*/ 123903 h 216829"/>
              <a:gd name="connsiteX17" fmla="*/ 1053171 w 2174488"/>
              <a:gd name="connsiteY17" fmla="*/ 86732 h 216829"/>
              <a:gd name="connsiteX18" fmla="*/ 1164683 w 2174488"/>
              <a:gd name="connsiteY18" fmla="*/ 68147 h 216829"/>
              <a:gd name="connsiteX19" fmla="*/ 1282390 w 2174488"/>
              <a:gd name="connsiteY19" fmla="*/ 80537 h 216829"/>
              <a:gd name="connsiteX20" fmla="*/ 1369122 w 2174488"/>
              <a:gd name="connsiteY20" fmla="*/ 111512 h 216829"/>
              <a:gd name="connsiteX21" fmla="*/ 1449659 w 2174488"/>
              <a:gd name="connsiteY21" fmla="*/ 136293 h 216829"/>
              <a:gd name="connsiteX22" fmla="*/ 1604537 w 2174488"/>
              <a:gd name="connsiteY22" fmla="*/ 167269 h 216829"/>
              <a:gd name="connsiteX23" fmla="*/ 1685073 w 2174488"/>
              <a:gd name="connsiteY23" fmla="*/ 179659 h 216829"/>
              <a:gd name="connsiteX24" fmla="*/ 1778000 w 2174488"/>
              <a:gd name="connsiteY24" fmla="*/ 185854 h 216829"/>
              <a:gd name="connsiteX25" fmla="*/ 1883317 w 2174488"/>
              <a:gd name="connsiteY25" fmla="*/ 179659 h 216829"/>
              <a:gd name="connsiteX26" fmla="*/ 1951463 w 2174488"/>
              <a:gd name="connsiteY26" fmla="*/ 154878 h 216829"/>
              <a:gd name="connsiteX27" fmla="*/ 2038195 w 2174488"/>
              <a:gd name="connsiteY27" fmla="*/ 130098 h 216829"/>
              <a:gd name="connsiteX28" fmla="*/ 2038195 w 2174488"/>
              <a:gd name="connsiteY28" fmla="*/ 130098 h 216829"/>
              <a:gd name="connsiteX29" fmla="*/ 2137317 w 2174488"/>
              <a:gd name="connsiteY29" fmla="*/ 80537 h 216829"/>
              <a:gd name="connsiteX30" fmla="*/ 2174488 w 2174488"/>
              <a:gd name="connsiteY30" fmla="*/ 37171 h 216829"/>
              <a:gd name="connsiteX31" fmla="*/ 2174488 w 2174488"/>
              <a:gd name="connsiteY31" fmla="*/ 37171 h 216829"/>
              <a:gd name="connsiteX0" fmla="*/ 60774 w 2174488"/>
              <a:gd name="connsiteY0" fmla="*/ 0 h 258051"/>
              <a:gd name="connsiteX1" fmla="*/ 24780 w 2174488"/>
              <a:gd name="connsiteY1" fmla="*/ 84588 h 258051"/>
              <a:gd name="connsiteX2" fmla="*/ 0 w 2174488"/>
              <a:gd name="connsiteY2" fmla="*/ 140344 h 258051"/>
              <a:gd name="connsiteX3" fmla="*/ 24780 w 2174488"/>
              <a:gd name="connsiteY3" fmla="*/ 196100 h 258051"/>
              <a:gd name="connsiteX4" fmla="*/ 86732 w 2174488"/>
              <a:gd name="connsiteY4" fmla="*/ 208491 h 258051"/>
              <a:gd name="connsiteX5" fmla="*/ 179659 w 2174488"/>
              <a:gd name="connsiteY5" fmla="*/ 189905 h 258051"/>
              <a:gd name="connsiteX6" fmla="*/ 297366 w 2174488"/>
              <a:gd name="connsiteY6" fmla="*/ 165125 h 258051"/>
              <a:gd name="connsiteX7" fmla="*/ 458439 w 2174488"/>
              <a:gd name="connsiteY7" fmla="*/ 127954 h 258051"/>
              <a:gd name="connsiteX8" fmla="*/ 563756 w 2174488"/>
              <a:gd name="connsiteY8" fmla="*/ 115564 h 258051"/>
              <a:gd name="connsiteX9" fmla="*/ 675268 w 2174488"/>
              <a:gd name="connsiteY9" fmla="*/ 109369 h 258051"/>
              <a:gd name="connsiteX10" fmla="*/ 762000 w 2174488"/>
              <a:gd name="connsiteY10" fmla="*/ 115564 h 258051"/>
              <a:gd name="connsiteX11" fmla="*/ 848732 w 2174488"/>
              <a:gd name="connsiteY11" fmla="*/ 146539 h 258051"/>
              <a:gd name="connsiteX12" fmla="*/ 873512 w 2174488"/>
              <a:gd name="connsiteY12" fmla="*/ 196100 h 258051"/>
              <a:gd name="connsiteX13" fmla="*/ 873512 w 2174488"/>
              <a:gd name="connsiteY13" fmla="*/ 196100 h 258051"/>
              <a:gd name="connsiteX14" fmla="*/ 879707 w 2174488"/>
              <a:gd name="connsiteY14" fmla="*/ 258051 h 258051"/>
              <a:gd name="connsiteX15" fmla="*/ 923073 w 2174488"/>
              <a:gd name="connsiteY15" fmla="*/ 214686 h 258051"/>
              <a:gd name="connsiteX16" fmla="*/ 985024 w 2174488"/>
              <a:gd name="connsiteY16" fmla="*/ 165125 h 258051"/>
              <a:gd name="connsiteX17" fmla="*/ 1053171 w 2174488"/>
              <a:gd name="connsiteY17" fmla="*/ 127954 h 258051"/>
              <a:gd name="connsiteX18" fmla="*/ 1164683 w 2174488"/>
              <a:gd name="connsiteY18" fmla="*/ 109369 h 258051"/>
              <a:gd name="connsiteX19" fmla="*/ 1282390 w 2174488"/>
              <a:gd name="connsiteY19" fmla="*/ 121759 h 258051"/>
              <a:gd name="connsiteX20" fmla="*/ 1369122 w 2174488"/>
              <a:gd name="connsiteY20" fmla="*/ 152734 h 258051"/>
              <a:gd name="connsiteX21" fmla="*/ 1449659 w 2174488"/>
              <a:gd name="connsiteY21" fmla="*/ 177515 h 258051"/>
              <a:gd name="connsiteX22" fmla="*/ 1604537 w 2174488"/>
              <a:gd name="connsiteY22" fmla="*/ 208491 h 258051"/>
              <a:gd name="connsiteX23" fmla="*/ 1685073 w 2174488"/>
              <a:gd name="connsiteY23" fmla="*/ 220881 h 258051"/>
              <a:gd name="connsiteX24" fmla="*/ 1778000 w 2174488"/>
              <a:gd name="connsiteY24" fmla="*/ 227076 h 258051"/>
              <a:gd name="connsiteX25" fmla="*/ 1883317 w 2174488"/>
              <a:gd name="connsiteY25" fmla="*/ 220881 h 258051"/>
              <a:gd name="connsiteX26" fmla="*/ 1951463 w 2174488"/>
              <a:gd name="connsiteY26" fmla="*/ 196100 h 258051"/>
              <a:gd name="connsiteX27" fmla="*/ 2038195 w 2174488"/>
              <a:gd name="connsiteY27" fmla="*/ 171320 h 258051"/>
              <a:gd name="connsiteX28" fmla="*/ 2038195 w 2174488"/>
              <a:gd name="connsiteY28" fmla="*/ 171320 h 258051"/>
              <a:gd name="connsiteX29" fmla="*/ 2137317 w 2174488"/>
              <a:gd name="connsiteY29" fmla="*/ 121759 h 258051"/>
              <a:gd name="connsiteX30" fmla="*/ 2174488 w 2174488"/>
              <a:gd name="connsiteY30" fmla="*/ 78393 h 258051"/>
              <a:gd name="connsiteX31" fmla="*/ 2174488 w 2174488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6407 w 2156115"/>
              <a:gd name="connsiteY3" fmla="*/ 196100 h 258051"/>
              <a:gd name="connsiteX4" fmla="*/ 68359 w 2156115"/>
              <a:gd name="connsiteY4" fmla="*/ 208491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68359 w 2156115"/>
              <a:gd name="connsiteY4" fmla="*/ 208491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65082 w 2178796"/>
              <a:gd name="connsiteY0" fmla="*/ 0 h 258051"/>
              <a:gd name="connsiteX1" fmla="*/ 29088 w 2178796"/>
              <a:gd name="connsiteY1" fmla="*/ 84588 h 258051"/>
              <a:gd name="connsiteX2" fmla="*/ 22681 w 2178796"/>
              <a:gd name="connsiteY2" fmla="*/ 144924 h 258051"/>
              <a:gd name="connsiteX3" fmla="*/ 47461 w 2178796"/>
              <a:gd name="connsiteY3" fmla="*/ 191523 h 258051"/>
              <a:gd name="connsiteX4" fmla="*/ 104820 w 2178796"/>
              <a:gd name="connsiteY4" fmla="*/ 190172 h 258051"/>
              <a:gd name="connsiteX5" fmla="*/ 183967 w 2178796"/>
              <a:gd name="connsiteY5" fmla="*/ 189905 h 258051"/>
              <a:gd name="connsiteX6" fmla="*/ 301674 w 2178796"/>
              <a:gd name="connsiteY6" fmla="*/ 165125 h 258051"/>
              <a:gd name="connsiteX7" fmla="*/ 462747 w 2178796"/>
              <a:gd name="connsiteY7" fmla="*/ 127954 h 258051"/>
              <a:gd name="connsiteX8" fmla="*/ 568064 w 2178796"/>
              <a:gd name="connsiteY8" fmla="*/ 115564 h 258051"/>
              <a:gd name="connsiteX9" fmla="*/ 679576 w 2178796"/>
              <a:gd name="connsiteY9" fmla="*/ 109369 h 258051"/>
              <a:gd name="connsiteX10" fmla="*/ 766308 w 2178796"/>
              <a:gd name="connsiteY10" fmla="*/ 115564 h 258051"/>
              <a:gd name="connsiteX11" fmla="*/ 853040 w 2178796"/>
              <a:gd name="connsiteY11" fmla="*/ 146539 h 258051"/>
              <a:gd name="connsiteX12" fmla="*/ 877820 w 2178796"/>
              <a:gd name="connsiteY12" fmla="*/ 196100 h 258051"/>
              <a:gd name="connsiteX13" fmla="*/ 877820 w 2178796"/>
              <a:gd name="connsiteY13" fmla="*/ 196100 h 258051"/>
              <a:gd name="connsiteX14" fmla="*/ 884015 w 2178796"/>
              <a:gd name="connsiteY14" fmla="*/ 258051 h 258051"/>
              <a:gd name="connsiteX15" fmla="*/ 927381 w 2178796"/>
              <a:gd name="connsiteY15" fmla="*/ 214686 h 258051"/>
              <a:gd name="connsiteX16" fmla="*/ 989332 w 2178796"/>
              <a:gd name="connsiteY16" fmla="*/ 165125 h 258051"/>
              <a:gd name="connsiteX17" fmla="*/ 1057479 w 2178796"/>
              <a:gd name="connsiteY17" fmla="*/ 127954 h 258051"/>
              <a:gd name="connsiteX18" fmla="*/ 1168991 w 2178796"/>
              <a:gd name="connsiteY18" fmla="*/ 109369 h 258051"/>
              <a:gd name="connsiteX19" fmla="*/ 1286698 w 2178796"/>
              <a:gd name="connsiteY19" fmla="*/ 121759 h 258051"/>
              <a:gd name="connsiteX20" fmla="*/ 1373430 w 2178796"/>
              <a:gd name="connsiteY20" fmla="*/ 152734 h 258051"/>
              <a:gd name="connsiteX21" fmla="*/ 1453967 w 2178796"/>
              <a:gd name="connsiteY21" fmla="*/ 177515 h 258051"/>
              <a:gd name="connsiteX22" fmla="*/ 1608845 w 2178796"/>
              <a:gd name="connsiteY22" fmla="*/ 208491 h 258051"/>
              <a:gd name="connsiteX23" fmla="*/ 1689381 w 2178796"/>
              <a:gd name="connsiteY23" fmla="*/ 220881 h 258051"/>
              <a:gd name="connsiteX24" fmla="*/ 1782308 w 2178796"/>
              <a:gd name="connsiteY24" fmla="*/ 227076 h 258051"/>
              <a:gd name="connsiteX25" fmla="*/ 1887625 w 2178796"/>
              <a:gd name="connsiteY25" fmla="*/ 220881 h 258051"/>
              <a:gd name="connsiteX26" fmla="*/ 1955771 w 2178796"/>
              <a:gd name="connsiteY26" fmla="*/ 196100 h 258051"/>
              <a:gd name="connsiteX27" fmla="*/ 2042503 w 2178796"/>
              <a:gd name="connsiteY27" fmla="*/ 171320 h 258051"/>
              <a:gd name="connsiteX28" fmla="*/ 2042503 w 2178796"/>
              <a:gd name="connsiteY28" fmla="*/ 171320 h 258051"/>
              <a:gd name="connsiteX29" fmla="*/ 2141625 w 2178796"/>
              <a:gd name="connsiteY29" fmla="*/ 121759 h 258051"/>
              <a:gd name="connsiteX30" fmla="*/ 2178796 w 2178796"/>
              <a:gd name="connsiteY30" fmla="*/ 78393 h 258051"/>
              <a:gd name="connsiteX31" fmla="*/ 2178796 w 2178796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82139 w 2156115"/>
              <a:gd name="connsiteY3" fmla="*/ 190172 h 258051"/>
              <a:gd name="connsiteX4" fmla="*/ 161286 w 2156115"/>
              <a:gd name="connsiteY4" fmla="*/ 189905 h 258051"/>
              <a:gd name="connsiteX5" fmla="*/ 278993 w 2156115"/>
              <a:gd name="connsiteY5" fmla="*/ 165125 h 258051"/>
              <a:gd name="connsiteX6" fmla="*/ 440066 w 2156115"/>
              <a:gd name="connsiteY6" fmla="*/ 127954 h 258051"/>
              <a:gd name="connsiteX7" fmla="*/ 545383 w 2156115"/>
              <a:gd name="connsiteY7" fmla="*/ 115564 h 258051"/>
              <a:gd name="connsiteX8" fmla="*/ 656895 w 2156115"/>
              <a:gd name="connsiteY8" fmla="*/ 109369 h 258051"/>
              <a:gd name="connsiteX9" fmla="*/ 743627 w 2156115"/>
              <a:gd name="connsiteY9" fmla="*/ 115564 h 258051"/>
              <a:gd name="connsiteX10" fmla="*/ 830359 w 2156115"/>
              <a:gd name="connsiteY10" fmla="*/ 146539 h 258051"/>
              <a:gd name="connsiteX11" fmla="*/ 855139 w 2156115"/>
              <a:gd name="connsiteY11" fmla="*/ 196100 h 258051"/>
              <a:gd name="connsiteX12" fmla="*/ 855139 w 2156115"/>
              <a:gd name="connsiteY12" fmla="*/ 196100 h 258051"/>
              <a:gd name="connsiteX13" fmla="*/ 861334 w 2156115"/>
              <a:gd name="connsiteY13" fmla="*/ 258051 h 258051"/>
              <a:gd name="connsiteX14" fmla="*/ 904700 w 2156115"/>
              <a:gd name="connsiteY14" fmla="*/ 214686 h 258051"/>
              <a:gd name="connsiteX15" fmla="*/ 966651 w 2156115"/>
              <a:gd name="connsiteY15" fmla="*/ 165125 h 258051"/>
              <a:gd name="connsiteX16" fmla="*/ 1034798 w 2156115"/>
              <a:gd name="connsiteY16" fmla="*/ 127954 h 258051"/>
              <a:gd name="connsiteX17" fmla="*/ 1146310 w 2156115"/>
              <a:gd name="connsiteY17" fmla="*/ 109369 h 258051"/>
              <a:gd name="connsiteX18" fmla="*/ 1264017 w 2156115"/>
              <a:gd name="connsiteY18" fmla="*/ 121759 h 258051"/>
              <a:gd name="connsiteX19" fmla="*/ 1350749 w 2156115"/>
              <a:gd name="connsiteY19" fmla="*/ 152734 h 258051"/>
              <a:gd name="connsiteX20" fmla="*/ 1431286 w 2156115"/>
              <a:gd name="connsiteY20" fmla="*/ 177515 h 258051"/>
              <a:gd name="connsiteX21" fmla="*/ 1586164 w 2156115"/>
              <a:gd name="connsiteY21" fmla="*/ 208491 h 258051"/>
              <a:gd name="connsiteX22" fmla="*/ 1666700 w 2156115"/>
              <a:gd name="connsiteY22" fmla="*/ 220881 h 258051"/>
              <a:gd name="connsiteX23" fmla="*/ 1759627 w 2156115"/>
              <a:gd name="connsiteY23" fmla="*/ 227076 h 258051"/>
              <a:gd name="connsiteX24" fmla="*/ 1864944 w 2156115"/>
              <a:gd name="connsiteY24" fmla="*/ 220881 h 258051"/>
              <a:gd name="connsiteX25" fmla="*/ 1933090 w 2156115"/>
              <a:gd name="connsiteY25" fmla="*/ 196100 h 258051"/>
              <a:gd name="connsiteX26" fmla="*/ 2019822 w 2156115"/>
              <a:gd name="connsiteY26" fmla="*/ 171320 h 258051"/>
              <a:gd name="connsiteX27" fmla="*/ 2019822 w 2156115"/>
              <a:gd name="connsiteY27" fmla="*/ 171320 h 258051"/>
              <a:gd name="connsiteX28" fmla="*/ 2118944 w 2156115"/>
              <a:gd name="connsiteY28" fmla="*/ 121759 h 258051"/>
              <a:gd name="connsiteX29" fmla="*/ 2156115 w 2156115"/>
              <a:gd name="connsiteY29" fmla="*/ 78393 h 258051"/>
              <a:gd name="connsiteX30" fmla="*/ 2156115 w 2156115"/>
              <a:gd name="connsiteY30" fmla="*/ 78393 h 258051"/>
              <a:gd name="connsiteX0" fmla="*/ 35994 w 2149708"/>
              <a:gd name="connsiteY0" fmla="*/ 0 h 258051"/>
              <a:gd name="connsiteX1" fmla="*/ 0 w 2149708"/>
              <a:gd name="connsiteY1" fmla="*/ 84588 h 258051"/>
              <a:gd name="connsiteX2" fmla="*/ 8061 w 2149708"/>
              <a:gd name="connsiteY2" fmla="*/ 144927 h 258051"/>
              <a:gd name="connsiteX3" fmla="*/ 75732 w 2149708"/>
              <a:gd name="connsiteY3" fmla="*/ 190172 h 258051"/>
              <a:gd name="connsiteX4" fmla="*/ 154879 w 2149708"/>
              <a:gd name="connsiteY4" fmla="*/ 189905 h 258051"/>
              <a:gd name="connsiteX5" fmla="*/ 272586 w 2149708"/>
              <a:gd name="connsiteY5" fmla="*/ 165125 h 258051"/>
              <a:gd name="connsiteX6" fmla="*/ 433659 w 2149708"/>
              <a:gd name="connsiteY6" fmla="*/ 127954 h 258051"/>
              <a:gd name="connsiteX7" fmla="*/ 538976 w 2149708"/>
              <a:gd name="connsiteY7" fmla="*/ 115564 h 258051"/>
              <a:gd name="connsiteX8" fmla="*/ 650488 w 2149708"/>
              <a:gd name="connsiteY8" fmla="*/ 109369 h 258051"/>
              <a:gd name="connsiteX9" fmla="*/ 737220 w 2149708"/>
              <a:gd name="connsiteY9" fmla="*/ 115564 h 258051"/>
              <a:gd name="connsiteX10" fmla="*/ 823952 w 2149708"/>
              <a:gd name="connsiteY10" fmla="*/ 146539 h 258051"/>
              <a:gd name="connsiteX11" fmla="*/ 848732 w 2149708"/>
              <a:gd name="connsiteY11" fmla="*/ 196100 h 258051"/>
              <a:gd name="connsiteX12" fmla="*/ 848732 w 2149708"/>
              <a:gd name="connsiteY12" fmla="*/ 196100 h 258051"/>
              <a:gd name="connsiteX13" fmla="*/ 854927 w 2149708"/>
              <a:gd name="connsiteY13" fmla="*/ 258051 h 258051"/>
              <a:gd name="connsiteX14" fmla="*/ 898293 w 2149708"/>
              <a:gd name="connsiteY14" fmla="*/ 214686 h 258051"/>
              <a:gd name="connsiteX15" fmla="*/ 960244 w 2149708"/>
              <a:gd name="connsiteY15" fmla="*/ 165125 h 258051"/>
              <a:gd name="connsiteX16" fmla="*/ 1028391 w 2149708"/>
              <a:gd name="connsiteY16" fmla="*/ 127954 h 258051"/>
              <a:gd name="connsiteX17" fmla="*/ 1139903 w 2149708"/>
              <a:gd name="connsiteY17" fmla="*/ 109369 h 258051"/>
              <a:gd name="connsiteX18" fmla="*/ 1257610 w 2149708"/>
              <a:gd name="connsiteY18" fmla="*/ 121759 h 258051"/>
              <a:gd name="connsiteX19" fmla="*/ 1344342 w 2149708"/>
              <a:gd name="connsiteY19" fmla="*/ 152734 h 258051"/>
              <a:gd name="connsiteX20" fmla="*/ 1424879 w 2149708"/>
              <a:gd name="connsiteY20" fmla="*/ 177515 h 258051"/>
              <a:gd name="connsiteX21" fmla="*/ 1579757 w 2149708"/>
              <a:gd name="connsiteY21" fmla="*/ 208491 h 258051"/>
              <a:gd name="connsiteX22" fmla="*/ 1660293 w 2149708"/>
              <a:gd name="connsiteY22" fmla="*/ 220881 h 258051"/>
              <a:gd name="connsiteX23" fmla="*/ 1753220 w 2149708"/>
              <a:gd name="connsiteY23" fmla="*/ 227076 h 258051"/>
              <a:gd name="connsiteX24" fmla="*/ 1858537 w 2149708"/>
              <a:gd name="connsiteY24" fmla="*/ 220881 h 258051"/>
              <a:gd name="connsiteX25" fmla="*/ 1926683 w 2149708"/>
              <a:gd name="connsiteY25" fmla="*/ 196100 h 258051"/>
              <a:gd name="connsiteX26" fmla="*/ 2013415 w 2149708"/>
              <a:gd name="connsiteY26" fmla="*/ 171320 h 258051"/>
              <a:gd name="connsiteX27" fmla="*/ 2013415 w 2149708"/>
              <a:gd name="connsiteY27" fmla="*/ 171320 h 258051"/>
              <a:gd name="connsiteX28" fmla="*/ 2112537 w 2149708"/>
              <a:gd name="connsiteY28" fmla="*/ 121759 h 258051"/>
              <a:gd name="connsiteX29" fmla="*/ 2149708 w 2149708"/>
              <a:gd name="connsiteY29" fmla="*/ 78393 h 258051"/>
              <a:gd name="connsiteX30" fmla="*/ 2149708 w 2149708"/>
              <a:gd name="connsiteY30" fmla="*/ 78393 h 258051"/>
              <a:gd name="connsiteX0" fmla="*/ 35994 w 2149708"/>
              <a:gd name="connsiteY0" fmla="*/ 0 h 258051"/>
              <a:gd name="connsiteX1" fmla="*/ 0 w 2149708"/>
              <a:gd name="connsiteY1" fmla="*/ 84588 h 258051"/>
              <a:gd name="connsiteX2" fmla="*/ 8061 w 2149708"/>
              <a:gd name="connsiteY2" fmla="*/ 144927 h 258051"/>
              <a:gd name="connsiteX3" fmla="*/ 75732 w 2149708"/>
              <a:gd name="connsiteY3" fmla="*/ 190172 h 258051"/>
              <a:gd name="connsiteX4" fmla="*/ 154879 w 2149708"/>
              <a:gd name="connsiteY4" fmla="*/ 189905 h 258051"/>
              <a:gd name="connsiteX5" fmla="*/ 272586 w 2149708"/>
              <a:gd name="connsiteY5" fmla="*/ 165125 h 258051"/>
              <a:gd name="connsiteX6" fmla="*/ 433659 w 2149708"/>
              <a:gd name="connsiteY6" fmla="*/ 127954 h 258051"/>
              <a:gd name="connsiteX7" fmla="*/ 538976 w 2149708"/>
              <a:gd name="connsiteY7" fmla="*/ 115564 h 258051"/>
              <a:gd name="connsiteX8" fmla="*/ 650488 w 2149708"/>
              <a:gd name="connsiteY8" fmla="*/ 109369 h 258051"/>
              <a:gd name="connsiteX9" fmla="*/ 737220 w 2149708"/>
              <a:gd name="connsiteY9" fmla="*/ 115564 h 258051"/>
              <a:gd name="connsiteX10" fmla="*/ 823952 w 2149708"/>
              <a:gd name="connsiteY10" fmla="*/ 146539 h 258051"/>
              <a:gd name="connsiteX11" fmla="*/ 848732 w 2149708"/>
              <a:gd name="connsiteY11" fmla="*/ 196100 h 258051"/>
              <a:gd name="connsiteX12" fmla="*/ 848732 w 2149708"/>
              <a:gd name="connsiteY12" fmla="*/ 196100 h 258051"/>
              <a:gd name="connsiteX13" fmla="*/ 854927 w 2149708"/>
              <a:gd name="connsiteY13" fmla="*/ 258051 h 258051"/>
              <a:gd name="connsiteX14" fmla="*/ 898293 w 2149708"/>
              <a:gd name="connsiteY14" fmla="*/ 214686 h 258051"/>
              <a:gd name="connsiteX15" fmla="*/ 960244 w 2149708"/>
              <a:gd name="connsiteY15" fmla="*/ 165125 h 258051"/>
              <a:gd name="connsiteX16" fmla="*/ 1028391 w 2149708"/>
              <a:gd name="connsiteY16" fmla="*/ 127954 h 258051"/>
              <a:gd name="connsiteX17" fmla="*/ 1139903 w 2149708"/>
              <a:gd name="connsiteY17" fmla="*/ 109369 h 258051"/>
              <a:gd name="connsiteX18" fmla="*/ 1257610 w 2149708"/>
              <a:gd name="connsiteY18" fmla="*/ 121759 h 258051"/>
              <a:gd name="connsiteX19" fmla="*/ 1344342 w 2149708"/>
              <a:gd name="connsiteY19" fmla="*/ 152734 h 258051"/>
              <a:gd name="connsiteX20" fmla="*/ 1424879 w 2149708"/>
              <a:gd name="connsiteY20" fmla="*/ 177515 h 258051"/>
              <a:gd name="connsiteX21" fmla="*/ 1579757 w 2149708"/>
              <a:gd name="connsiteY21" fmla="*/ 208491 h 258051"/>
              <a:gd name="connsiteX22" fmla="*/ 1660293 w 2149708"/>
              <a:gd name="connsiteY22" fmla="*/ 220881 h 258051"/>
              <a:gd name="connsiteX23" fmla="*/ 1753220 w 2149708"/>
              <a:gd name="connsiteY23" fmla="*/ 227076 h 258051"/>
              <a:gd name="connsiteX24" fmla="*/ 1858537 w 2149708"/>
              <a:gd name="connsiteY24" fmla="*/ 220881 h 258051"/>
              <a:gd name="connsiteX25" fmla="*/ 1926683 w 2149708"/>
              <a:gd name="connsiteY25" fmla="*/ 196100 h 258051"/>
              <a:gd name="connsiteX26" fmla="*/ 2013415 w 2149708"/>
              <a:gd name="connsiteY26" fmla="*/ 171320 h 258051"/>
              <a:gd name="connsiteX27" fmla="*/ 2013415 w 2149708"/>
              <a:gd name="connsiteY27" fmla="*/ 171320 h 258051"/>
              <a:gd name="connsiteX28" fmla="*/ 2112537 w 2149708"/>
              <a:gd name="connsiteY28" fmla="*/ 121759 h 258051"/>
              <a:gd name="connsiteX29" fmla="*/ 2149708 w 2149708"/>
              <a:gd name="connsiteY29" fmla="*/ 78393 h 258051"/>
              <a:gd name="connsiteX30" fmla="*/ 2149708 w 2149708"/>
              <a:gd name="connsiteY30" fmla="*/ 78393 h 258051"/>
              <a:gd name="connsiteX0" fmla="*/ 36032 w 2149746"/>
              <a:gd name="connsiteY0" fmla="*/ 0 h 258051"/>
              <a:gd name="connsiteX1" fmla="*/ 38 w 2149746"/>
              <a:gd name="connsiteY1" fmla="*/ 84588 h 258051"/>
              <a:gd name="connsiteX2" fmla="*/ 8099 w 2149746"/>
              <a:gd name="connsiteY2" fmla="*/ 144927 h 258051"/>
              <a:gd name="connsiteX3" fmla="*/ 75770 w 2149746"/>
              <a:gd name="connsiteY3" fmla="*/ 190172 h 258051"/>
              <a:gd name="connsiteX4" fmla="*/ 154917 w 2149746"/>
              <a:gd name="connsiteY4" fmla="*/ 189905 h 258051"/>
              <a:gd name="connsiteX5" fmla="*/ 272624 w 2149746"/>
              <a:gd name="connsiteY5" fmla="*/ 165125 h 258051"/>
              <a:gd name="connsiteX6" fmla="*/ 433697 w 2149746"/>
              <a:gd name="connsiteY6" fmla="*/ 127954 h 258051"/>
              <a:gd name="connsiteX7" fmla="*/ 539014 w 2149746"/>
              <a:gd name="connsiteY7" fmla="*/ 115564 h 258051"/>
              <a:gd name="connsiteX8" fmla="*/ 650526 w 2149746"/>
              <a:gd name="connsiteY8" fmla="*/ 109369 h 258051"/>
              <a:gd name="connsiteX9" fmla="*/ 737258 w 2149746"/>
              <a:gd name="connsiteY9" fmla="*/ 115564 h 258051"/>
              <a:gd name="connsiteX10" fmla="*/ 823990 w 2149746"/>
              <a:gd name="connsiteY10" fmla="*/ 146539 h 258051"/>
              <a:gd name="connsiteX11" fmla="*/ 848770 w 2149746"/>
              <a:gd name="connsiteY11" fmla="*/ 196100 h 258051"/>
              <a:gd name="connsiteX12" fmla="*/ 848770 w 2149746"/>
              <a:gd name="connsiteY12" fmla="*/ 196100 h 258051"/>
              <a:gd name="connsiteX13" fmla="*/ 854965 w 2149746"/>
              <a:gd name="connsiteY13" fmla="*/ 258051 h 258051"/>
              <a:gd name="connsiteX14" fmla="*/ 898331 w 2149746"/>
              <a:gd name="connsiteY14" fmla="*/ 214686 h 258051"/>
              <a:gd name="connsiteX15" fmla="*/ 960282 w 2149746"/>
              <a:gd name="connsiteY15" fmla="*/ 165125 h 258051"/>
              <a:gd name="connsiteX16" fmla="*/ 1028429 w 2149746"/>
              <a:gd name="connsiteY16" fmla="*/ 127954 h 258051"/>
              <a:gd name="connsiteX17" fmla="*/ 1139941 w 2149746"/>
              <a:gd name="connsiteY17" fmla="*/ 109369 h 258051"/>
              <a:gd name="connsiteX18" fmla="*/ 1257648 w 2149746"/>
              <a:gd name="connsiteY18" fmla="*/ 121759 h 258051"/>
              <a:gd name="connsiteX19" fmla="*/ 1344380 w 2149746"/>
              <a:gd name="connsiteY19" fmla="*/ 152734 h 258051"/>
              <a:gd name="connsiteX20" fmla="*/ 1424917 w 2149746"/>
              <a:gd name="connsiteY20" fmla="*/ 177515 h 258051"/>
              <a:gd name="connsiteX21" fmla="*/ 1579795 w 2149746"/>
              <a:gd name="connsiteY21" fmla="*/ 208491 h 258051"/>
              <a:gd name="connsiteX22" fmla="*/ 1660331 w 2149746"/>
              <a:gd name="connsiteY22" fmla="*/ 220881 h 258051"/>
              <a:gd name="connsiteX23" fmla="*/ 1753258 w 2149746"/>
              <a:gd name="connsiteY23" fmla="*/ 227076 h 258051"/>
              <a:gd name="connsiteX24" fmla="*/ 1858575 w 2149746"/>
              <a:gd name="connsiteY24" fmla="*/ 220881 h 258051"/>
              <a:gd name="connsiteX25" fmla="*/ 1926721 w 2149746"/>
              <a:gd name="connsiteY25" fmla="*/ 196100 h 258051"/>
              <a:gd name="connsiteX26" fmla="*/ 2013453 w 2149746"/>
              <a:gd name="connsiteY26" fmla="*/ 171320 h 258051"/>
              <a:gd name="connsiteX27" fmla="*/ 2013453 w 2149746"/>
              <a:gd name="connsiteY27" fmla="*/ 171320 h 258051"/>
              <a:gd name="connsiteX28" fmla="*/ 2112575 w 2149746"/>
              <a:gd name="connsiteY28" fmla="*/ 121759 h 258051"/>
              <a:gd name="connsiteX29" fmla="*/ 2149746 w 2149746"/>
              <a:gd name="connsiteY29" fmla="*/ 78393 h 258051"/>
              <a:gd name="connsiteX30" fmla="*/ 2149746 w 2149746"/>
              <a:gd name="connsiteY30" fmla="*/ 78393 h 258051"/>
              <a:gd name="connsiteX0" fmla="*/ 29973 w 2143687"/>
              <a:gd name="connsiteY0" fmla="*/ 0 h 258051"/>
              <a:gd name="connsiteX1" fmla="*/ 44221 w 2143687"/>
              <a:gd name="connsiteY1" fmla="*/ 90620 h 258051"/>
              <a:gd name="connsiteX2" fmla="*/ 2040 w 2143687"/>
              <a:gd name="connsiteY2" fmla="*/ 144927 h 258051"/>
              <a:gd name="connsiteX3" fmla="*/ 69711 w 2143687"/>
              <a:gd name="connsiteY3" fmla="*/ 190172 h 258051"/>
              <a:gd name="connsiteX4" fmla="*/ 148858 w 2143687"/>
              <a:gd name="connsiteY4" fmla="*/ 189905 h 258051"/>
              <a:gd name="connsiteX5" fmla="*/ 266565 w 2143687"/>
              <a:gd name="connsiteY5" fmla="*/ 165125 h 258051"/>
              <a:gd name="connsiteX6" fmla="*/ 427638 w 2143687"/>
              <a:gd name="connsiteY6" fmla="*/ 127954 h 258051"/>
              <a:gd name="connsiteX7" fmla="*/ 532955 w 2143687"/>
              <a:gd name="connsiteY7" fmla="*/ 115564 h 258051"/>
              <a:gd name="connsiteX8" fmla="*/ 644467 w 2143687"/>
              <a:gd name="connsiteY8" fmla="*/ 109369 h 258051"/>
              <a:gd name="connsiteX9" fmla="*/ 731199 w 2143687"/>
              <a:gd name="connsiteY9" fmla="*/ 115564 h 258051"/>
              <a:gd name="connsiteX10" fmla="*/ 817931 w 2143687"/>
              <a:gd name="connsiteY10" fmla="*/ 146539 h 258051"/>
              <a:gd name="connsiteX11" fmla="*/ 842711 w 2143687"/>
              <a:gd name="connsiteY11" fmla="*/ 196100 h 258051"/>
              <a:gd name="connsiteX12" fmla="*/ 842711 w 2143687"/>
              <a:gd name="connsiteY12" fmla="*/ 196100 h 258051"/>
              <a:gd name="connsiteX13" fmla="*/ 848906 w 2143687"/>
              <a:gd name="connsiteY13" fmla="*/ 258051 h 258051"/>
              <a:gd name="connsiteX14" fmla="*/ 892272 w 2143687"/>
              <a:gd name="connsiteY14" fmla="*/ 214686 h 258051"/>
              <a:gd name="connsiteX15" fmla="*/ 954223 w 2143687"/>
              <a:gd name="connsiteY15" fmla="*/ 165125 h 258051"/>
              <a:gd name="connsiteX16" fmla="*/ 1022370 w 2143687"/>
              <a:gd name="connsiteY16" fmla="*/ 127954 h 258051"/>
              <a:gd name="connsiteX17" fmla="*/ 1133882 w 2143687"/>
              <a:gd name="connsiteY17" fmla="*/ 109369 h 258051"/>
              <a:gd name="connsiteX18" fmla="*/ 1251589 w 2143687"/>
              <a:gd name="connsiteY18" fmla="*/ 121759 h 258051"/>
              <a:gd name="connsiteX19" fmla="*/ 1338321 w 2143687"/>
              <a:gd name="connsiteY19" fmla="*/ 152734 h 258051"/>
              <a:gd name="connsiteX20" fmla="*/ 1418858 w 2143687"/>
              <a:gd name="connsiteY20" fmla="*/ 177515 h 258051"/>
              <a:gd name="connsiteX21" fmla="*/ 1573736 w 2143687"/>
              <a:gd name="connsiteY21" fmla="*/ 208491 h 258051"/>
              <a:gd name="connsiteX22" fmla="*/ 1654272 w 2143687"/>
              <a:gd name="connsiteY22" fmla="*/ 220881 h 258051"/>
              <a:gd name="connsiteX23" fmla="*/ 1747199 w 2143687"/>
              <a:gd name="connsiteY23" fmla="*/ 227076 h 258051"/>
              <a:gd name="connsiteX24" fmla="*/ 1852516 w 2143687"/>
              <a:gd name="connsiteY24" fmla="*/ 220881 h 258051"/>
              <a:gd name="connsiteX25" fmla="*/ 1920662 w 2143687"/>
              <a:gd name="connsiteY25" fmla="*/ 196100 h 258051"/>
              <a:gd name="connsiteX26" fmla="*/ 2007394 w 2143687"/>
              <a:gd name="connsiteY26" fmla="*/ 171320 h 258051"/>
              <a:gd name="connsiteX27" fmla="*/ 2007394 w 2143687"/>
              <a:gd name="connsiteY27" fmla="*/ 171320 h 258051"/>
              <a:gd name="connsiteX28" fmla="*/ 2106516 w 2143687"/>
              <a:gd name="connsiteY28" fmla="*/ 121759 h 258051"/>
              <a:gd name="connsiteX29" fmla="*/ 2143687 w 2143687"/>
              <a:gd name="connsiteY29" fmla="*/ 78393 h 258051"/>
              <a:gd name="connsiteX30" fmla="*/ 2143687 w 2143687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42099 w 2116075"/>
              <a:gd name="connsiteY3" fmla="*/ 190172 h 258051"/>
              <a:gd name="connsiteX4" fmla="*/ 121246 w 2116075"/>
              <a:gd name="connsiteY4" fmla="*/ 189905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121246 w 2116075"/>
              <a:gd name="connsiteY4" fmla="*/ 189905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171488 w 2116075"/>
              <a:gd name="connsiteY4" fmla="*/ 165779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238953 w 2116075"/>
              <a:gd name="connsiteY4" fmla="*/ 165125 h 258051"/>
              <a:gd name="connsiteX5" fmla="*/ 400026 w 2116075"/>
              <a:gd name="connsiteY5" fmla="*/ 127954 h 258051"/>
              <a:gd name="connsiteX6" fmla="*/ 505343 w 2116075"/>
              <a:gd name="connsiteY6" fmla="*/ 115564 h 258051"/>
              <a:gd name="connsiteX7" fmla="*/ 616855 w 2116075"/>
              <a:gd name="connsiteY7" fmla="*/ 109369 h 258051"/>
              <a:gd name="connsiteX8" fmla="*/ 703587 w 2116075"/>
              <a:gd name="connsiteY8" fmla="*/ 115564 h 258051"/>
              <a:gd name="connsiteX9" fmla="*/ 790319 w 2116075"/>
              <a:gd name="connsiteY9" fmla="*/ 146539 h 258051"/>
              <a:gd name="connsiteX10" fmla="*/ 815099 w 2116075"/>
              <a:gd name="connsiteY10" fmla="*/ 196100 h 258051"/>
              <a:gd name="connsiteX11" fmla="*/ 815099 w 2116075"/>
              <a:gd name="connsiteY11" fmla="*/ 196100 h 258051"/>
              <a:gd name="connsiteX12" fmla="*/ 821294 w 2116075"/>
              <a:gd name="connsiteY12" fmla="*/ 258051 h 258051"/>
              <a:gd name="connsiteX13" fmla="*/ 864660 w 2116075"/>
              <a:gd name="connsiteY13" fmla="*/ 214686 h 258051"/>
              <a:gd name="connsiteX14" fmla="*/ 926611 w 2116075"/>
              <a:gd name="connsiteY14" fmla="*/ 165125 h 258051"/>
              <a:gd name="connsiteX15" fmla="*/ 994758 w 2116075"/>
              <a:gd name="connsiteY15" fmla="*/ 127954 h 258051"/>
              <a:gd name="connsiteX16" fmla="*/ 1106270 w 2116075"/>
              <a:gd name="connsiteY16" fmla="*/ 109369 h 258051"/>
              <a:gd name="connsiteX17" fmla="*/ 1223977 w 2116075"/>
              <a:gd name="connsiteY17" fmla="*/ 121759 h 258051"/>
              <a:gd name="connsiteX18" fmla="*/ 1310709 w 2116075"/>
              <a:gd name="connsiteY18" fmla="*/ 152734 h 258051"/>
              <a:gd name="connsiteX19" fmla="*/ 1391246 w 2116075"/>
              <a:gd name="connsiteY19" fmla="*/ 177515 h 258051"/>
              <a:gd name="connsiteX20" fmla="*/ 1546124 w 2116075"/>
              <a:gd name="connsiteY20" fmla="*/ 208491 h 258051"/>
              <a:gd name="connsiteX21" fmla="*/ 1626660 w 2116075"/>
              <a:gd name="connsiteY21" fmla="*/ 220881 h 258051"/>
              <a:gd name="connsiteX22" fmla="*/ 1719587 w 2116075"/>
              <a:gd name="connsiteY22" fmla="*/ 227076 h 258051"/>
              <a:gd name="connsiteX23" fmla="*/ 1824904 w 2116075"/>
              <a:gd name="connsiteY23" fmla="*/ 220881 h 258051"/>
              <a:gd name="connsiteX24" fmla="*/ 1893050 w 2116075"/>
              <a:gd name="connsiteY24" fmla="*/ 196100 h 258051"/>
              <a:gd name="connsiteX25" fmla="*/ 1979782 w 2116075"/>
              <a:gd name="connsiteY25" fmla="*/ 171320 h 258051"/>
              <a:gd name="connsiteX26" fmla="*/ 1979782 w 2116075"/>
              <a:gd name="connsiteY26" fmla="*/ 171320 h 258051"/>
              <a:gd name="connsiteX27" fmla="*/ 2078904 w 2116075"/>
              <a:gd name="connsiteY27" fmla="*/ 121759 h 258051"/>
              <a:gd name="connsiteX28" fmla="*/ 2116075 w 2116075"/>
              <a:gd name="connsiteY28" fmla="*/ 78393 h 258051"/>
              <a:gd name="connsiteX29" fmla="*/ 2116075 w 2116075"/>
              <a:gd name="connsiteY29" fmla="*/ 78393 h 258051"/>
              <a:gd name="connsiteX0" fmla="*/ 21640 w 2099466"/>
              <a:gd name="connsiteY0" fmla="*/ 0 h 252017"/>
              <a:gd name="connsiteX1" fmla="*/ 0 w 2099466"/>
              <a:gd name="connsiteY1" fmla="*/ 84586 h 252017"/>
              <a:gd name="connsiteX2" fmla="*/ 43950 w 2099466"/>
              <a:gd name="connsiteY2" fmla="*/ 138895 h 252017"/>
              <a:gd name="connsiteX3" fmla="*/ 111621 w 2099466"/>
              <a:gd name="connsiteY3" fmla="*/ 153980 h 252017"/>
              <a:gd name="connsiteX4" fmla="*/ 222344 w 2099466"/>
              <a:gd name="connsiteY4" fmla="*/ 159091 h 252017"/>
              <a:gd name="connsiteX5" fmla="*/ 383417 w 2099466"/>
              <a:gd name="connsiteY5" fmla="*/ 121920 h 252017"/>
              <a:gd name="connsiteX6" fmla="*/ 488734 w 2099466"/>
              <a:gd name="connsiteY6" fmla="*/ 109530 h 252017"/>
              <a:gd name="connsiteX7" fmla="*/ 600246 w 2099466"/>
              <a:gd name="connsiteY7" fmla="*/ 103335 h 252017"/>
              <a:gd name="connsiteX8" fmla="*/ 686978 w 2099466"/>
              <a:gd name="connsiteY8" fmla="*/ 109530 h 252017"/>
              <a:gd name="connsiteX9" fmla="*/ 773710 w 2099466"/>
              <a:gd name="connsiteY9" fmla="*/ 140505 h 252017"/>
              <a:gd name="connsiteX10" fmla="*/ 798490 w 2099466"/>
              <a:gd name="connsiteY10" fmla="*/ 190066 h 252017"/>
              <a:gd name="connsiteX11" fmla="*/ 798490 w 2099466"/>
              <a:gd name="connsiteY11" fmla="*/ 190066 h 252017"/>
              <a:gd name="connsiteX12" fmla="*/ 804685 w 2099466"/>
              <a:gd name="connsiteY12" fmla="*/ 252017 h 252017"/>
              <a:gd name="connsiteX13" fmla="*/ 848051 w 2099466"/>
              <a:gd name="connsiteY13" fmla="*/ 208652 h 252017"/>
              <a:gd name="connsiteX14" fmla="*/ 910002 w 2099466"/>
              <a:gd name="connsiteY14" fmla="*/ 159091 h 252017"/>
              <a:gd name="connsiteX15" fmla="*/ 978149 w 2099466"/>
              <a:gd name="connsiteY15" fmla="*/ 121920 h 252017"/>
              <a:gd name="connsiteX16" fmla="*/ 1089661 w 2099466"/>
              <a:gd name="connsiteY16" fmla="*/ 103335 h 252017"/>
              <a:gd name="connsiteX17" fmla="*/ 1207368 w 2099466"/>
              <a:gd name="connsiteY17" fmla="*/ 115725 h 252017"/>
              <a:gd name="connsiteX18" fmla="*/ 1294100 w 2099466"/>
              <a:gd name="connsiteY18" fmla="*/ 146700 h 252017"/>
              <a:gd name="connsiteX19" fmla="*/ 1374637 w 2099466"/>
              <a:gd name="connsiteY19" fmla="*/ 171481 h 252017"/>
              <a:gd name="connsiteX20" fmla="*/ 1529515 w 2099466"/>
              <a:gd name="connsiteY20" fmla="*/ 202457 h 252017"/>
              <a:gd name="connsiteX21" fmla="*/ 1610051 w 2099466"/>
              <a:gd name="connsiteY21" fmla="*/ 214847 h 252017"/>
              <a:gd name="connsiteX22" fmla="*/ 1702978 w 2099466"/>
              <a:gd name="connsiteY22" fmla="*/ 221042 h 252017"/>
              <a:gd name="connsiteX23" fmla="*/ 1808295 w 2099466"/>
              <a:gd name="connsiteY23" fmla="*/ 214847 h 252017"/>
              <a:gd name="connsiteX24" fmla="*/ 1876441 w 2099466"/>
              <a:gd name="connsiteY24" fmla="*/ 190066 h 252017"/>
              <a:gd name="connsiteX25" fmla="*/ 1963173 w 2099466"/>
              <a:gd name="connsiteY25" fmla="*/ 165286 h 252017"/>
              <a:gd name="connsiteX26" fmla="*/ 1963173 w 2099466"/>
              <a:gd name="connsiteY26" fmla="*/ 165286 h 252017"/>
              <a:gd name="connsiteX27" fmla="*/ 2062295 w 2099466"/>
              <a:gd name="connsiteY27" fmla="*/ 115725 h 252017"/>
              <a:gd name="connsiteX28" fmla="*/ 2099466 w 2099466"/>
              <a:gd name="connsiteY28" fmla="*/ 72359 h 252017"/>
              <a:gd name="connsiteX29" fmla="*/ 2099466 w 209946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25120 w 2080636"/>
              <a:gd name="connsiteY2" fmla="*/ 138895 h 252017"/>
              <a:gd name="connsiteX3" fmla="*/ 92791 w 2080636"/>
              <a:gd name="connsiteY3" fmla="*/ 153980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92791 w 2080636"/>
              <a:gd name="connsiteY3" fmla="*/ 153980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128678 w 2080636"/>
              <a:gd name="connsiteY3" fmla="*/ 129854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128678 w 2080636"/>
              <a:gd name="connsiteY3" fmla="*/ 129854 h 252017"/>
              <a:gd name="connsiteX4" fmla="*/ 253756 w 2080636"/>
              <a:gd name="connsiteY4" fmla="*/ 134965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962066 w 2140074"/>
              <a:gd name="connsiteY15" fmla="*/ 124006 h 254103"/>
              <a:gd name="connsiteX16" fmla="*/ 1073578 w 2140074"/>
              <a:gd name="connsiteY16" fmla="*/ 105421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962066 w 2140074"/>
              <a:gd name="connsiteY15" fmla="*/ 124006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1200533 w 2140074"/>
              <a:gd name="connsiteY14" fmla="*/ 15538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1159253 w 2140074"/>
              <a:gd name="connsiteY13" fmla="*/ 193366 h 254103"/>
              <a:gd name="connsiteX14" fmla="*/ 1200533 w 2140074"/>
              <a:gd name="connsiteY14" fmla="*/ 15538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782407 w 2140074"/>
              <a:gd name="connsiteY10" fmla="*/ 192152 h 251209"/>
              <a:gd name="connsiteX11" fmla="*/ 782407 w 2140074"/>
              <a:gd name="connsiteY11" fmla="*/ 192152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782407 w 2140074"/>
              <a:gd name="connsiteY10" fmla="*/ 192152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9948 w 2140074"/>
              <a:gd name="connsiteY4" fmla="*/ 15732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62430 w 2140074"/>
              <a:gd name="connsiteY3" fmla="*/ 149314 h 251209"/>
              <a:gd name="connsiteX4" fmla="*/ 259948 w 2140074"/>
              <a:gd name="connsiteY4" fmla="*/ 15732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33309 w 2140074"/>
              <a:gd name="connsiteY24" fmla="*/ 141315 h 251209"/>
              <a:gd name="connsiteX25" fmla="*/ 1950535 w 2140074"/>
              <a:gd name="connsiteY25" fmla="*/ 138420 h 251209"/>
              <a:gd name="connsiteX26" fmla="*/ 2032431 w 2140074"/>
              <a:gd name="connsiteY26" fmla="*/ 100440 h 251209"/>
              <a:gd name="connsiteX27" fmla="*/ 2083383 w 2140074"/>
              <a:gd name="connsiteY27" fmla="*/ 59970 h 251209"/>
              <a:gd name="connsiteX28" fmla="*/ 2140074 w 2140074"/>
              <a:gd name="connsiteY28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50535 w 2140074"/>
              <a:gd name="connsiteY24" fmla="*/ 138420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45623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32220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3329 w 2140074"/>
              <a:gd name="connsiteY19" fmla="*/ 113838 h 251209"/>
              <a:gd name="connsiteX20" fmla="*/ 1642199 w 2140074"/>
              <a:gd name="connsiteY20" fmla="*/ 132220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38647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48168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48168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73077 w 2140074"/>
              <a:gd name="connsiteY24" fmla="*/ 10044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89028 w 2140074"/>
              <a:gd name="connsiteY21" fmla="*/ 148530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24791 w 2140074"/>
              <a:gd name="connsiteY19" fmla="*/ 146885 h 251209"/>
              <a:gd name="connsiteX20" fmla="*/ 1789028 w 2140074"/>
              <a:gd name="connsiteY20" fmla="*/ 148530 h 251209"/>
              <a:gd name="connsiteX21" fmla="*/ 1881028 w 2140074"/>
              <a:gd name="connsiteY21" fmla="*/ 149373 h 251209"/>
              <a:gd name="connsiteX22" fmla="*/ 1998064 w 2140074"/>
              <a:gd name="connsiteY22" fmla="*/ 148171 h 251209"/>
              <a:gd name="connsiteX23" fmla="*/ 2087857 w 2140074"/>
              <a:gd name="connsiteY23" fmla="*/ 115972 h 251209"/>
              <a:gd name="connsiteX24" fmla="*/ 2127723 w 2140074"/>
              <a:gd name="connsiteY24" fmla="*/ 69291 h 251209"/>
              <a:gd name="connsiteX25" fmla="*/ 2140074 w 2140074"/>
              <a:gd name="connsiteY25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159887 w 2140074"/>
              <a:gd name="connsiteY14" fmla="*/ 155389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33387 w 2140074"/>
              <a:gd name="connsiteY13" fmla="*/ 193368 h 251209"/>
              <a:gd name="connsiteX14" fmla="*/ 1159887 w 2140074"/>
              <a:gd name="connsiteY14" fmla="*/ 155389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54570 w 2140074"/>
              <a:gd name="connsiteY10" fmla="*/ 171886 h 254316"/>
              <a:gd name="connsiteX11" fmla="*/ 1085576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54570 w 2140074"/>
              <a:gd name="connsiteY10" fmla="*/ 171886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75893 w 2140074"/>
              <a:gd name="connsiteY21" fmla="*/ 138854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73637 w 2140074"/>
              <a:gd name="connsiteY20" fmla="*/ 136951 h 254316"/>
              <a:gd name="connsiteX21" fmla="*/ 1975893 w 2140074"/>
              <a:gd name="connsiteY21" fmla="*/ 138854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866662 w 2140074"/>
              <a:gd name="connsiteY6" fmla="*/ 102528 h 254316"/>
              <a:gd name="connsiteX7" fmla="*/ 930223 w 2140074"/>
              <a:gd name="connsiteY7" fmla="*/ 117619 h 254316"/>
              <a:gd name="connsiteX8" fmla="*/ 971668 w 2140074"/>
              <a:gd name="connsiteY8" fmla="*/ 139697 h 254316"/>
              <a:gd name="connsiteX9" fmla="*/ 1021314 w 2140074"/>
              <a:gd name="connsiteY9" fmla="*/ 168781 h 254316"/>
              <a:gd name="connsiteX10" fmla="*/ 1056015 w 2140074"/>
              <a:gd name="connsiteY10" fmla="*/ 203736 h 254316"/>
              <a:gd name="connsiteX11" fmla="*/ 1100857 w 2140074"/>
              <a:gd name="connsiteY11" fmla="*/ 254316 h 254316"/>
              <a:gd name="connsiteX12" fmla="*/ 1133387 w 2140074"/>
              <a:gd name="connsiteY12" fmla="*/ 193368 h 254316"/>
              <a:gd name="connsiteX13" fmla="*/ 1159887 w 2140074"/>
              <a:gd name="connsiteY13" fmla="*/ 155389 h 254316"/>
              <a:gd name="connsiteX14" fmla="*/ 1196528 w 2140074"/>
              <a:gd name="connsiteY14" fmla="*/ 121114 h 254316"/>
              <a:gd name="connsiteX15" fmla="*/ 1356885 w 2140074"/>
              <a:gd name="connsiteY15" fmla="*/ 86958 h 254316"/>
              <a:gd name="connsiteX16" fmla="*/ 1520624 w 2140074"/>
              <a:gd name="connsiteY16" fmla="*/ 101577 h 254316"/>
              <a:gd name="connsiteX17" fmla="*/ 1642199 w 2140074"/>
              <a:gd name="connsiteY17" fmla="*/ 132220 h 254316"/>
              <a:gd name="connsiteX18" fmla="*/ 1789028 w 2140074"/>
              <a:gd name="connsiteY18" fmla="*/ 148530 h 254316"/>
              <a:gd name="connsiteX19" fmla="*/ 1975893 w 2140074"/>
              <a:gd name="connsiteY19" fmla="*/ 138854 h 254316"/>
              <a:gd name="connsiteX20" fmla="*/ 2065686 w 2140074"/>
              <a:gd name="connsiteY20" fmla="*/ 112867 h 254316"/>
              <a:gd name="connsiteX21" fmla="*/ 2127723 w 2140074"/>
              <a:gd name="connsiteY21" fmla="*/ 69291 h 254316"/>
              <a:gd name="connsiteX22" fmla="*/ 2140074 w 2140074"/>
              <a:gd name="connsiteY22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866662 w 2140074"/>
              <a:gd name="connsiteY5" fmla="*/ 102528 h 254316"/>
              <a:gd name="connsiteX6" fmla="*/ 930223 w 2140074"/>
              <a:gd name="connsiteY6" fmla="*/ 117619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930223 w 2140074"/>
              <a:gd name="connsiteY6" fmla="*/ 117619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604065 w 2140074"/>
              <a:gd name="connsiteY8" fmla="*/ 173543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604065 w 2140074"/>
              <a:gd name="connsiteY8" fmla="*/ 173543 h 254316"/>
              <a:gd name="connsiteX9" fmla="*/ 652910 w 2140074"/>
              <a:gd name="connsiteY9" fmla="*/ 213260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1133387 w 2140074"/>
              <a:gd name="connsiteY11" fmla="*/ 193368 h 249553"/>
              <a:gd name="connsiteX12" fmla="*/ 1159887 w 2140074"/>
              <a:gd name="connsiteY12" fmla="*/ 155389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1159887 w 2140074"/>
              <a:gd name="connsiteY12" fmla="*/ 155389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435269 w 2140074"/>
              <a:gd name="connsiteY4" fmla="*/ 102528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53568 w 2140074"/>
              <a:gd name="connsiteY7" fmla="*/ 164021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96850 w 2140074"/>
              <a:gd name="connsiteY6" fmla="*/ 130175 h 249553"/>
              <a:gd name="connsiteX7" fmla="*/ 653568 w 2140074"/>
              <a:gd name="connsiteY7" fmla="*/ 164021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96850 w 2140074"/>
              <a:gd name="connsiteY6" fmla="*/ 130175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513059 w 2140074"/>
              <a:gd name="connsiteY4" fmla="*/ 88246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513059 w 2140074"/>
              <a:gd name="connsiteY4" fmla="*/ 88246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97879 w 2140074"/>
              <a:gd name="connsiteY4" fmla="*/ 115039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35033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35033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751496 w 2140074"/>
              <a:gd name="connsiteY11" fmla="*/ 212418 h 244795"/>
              <a:gd name="connsiteX12" fmla="*/ 785068 w 2140074"/>
              <a:gd name="connsiteY12" fmla="*/ 164915 h 244795"/>
              <a:gd name="connsiteX13" fmla="*/ 828782 w 2140074"/>
              <a:gd name="connsiteY13" fmla="*/ 125878 h 244795"/>
              <a:gd name="connsiteX14" fmla="*/ 974995 w 2140074"/>
              <a:gd name="connsiteY14" fmla="*/ 82198 h 244795"/>
              <a:gd name="connsiteX15" fmla="*/ 1258958 w 2140074"/>
              <a:gd name="connsiteY15" fmla="*/ 87293 h 244795"/>
              <a:gd name="connsiteX16" fmla="*/ 1642199 w 2140074"/>
              <a:gd name="connsiteY16" fmla="*/ 132220 h 244795"/>
              <a:gd name="connsiteX17" fmla="*/ 1789028 w 2140074"/>
              <a:gd name="connsiteY17" fmla="*/ 148530 h 244795"/>
              <a:gd name="connsiteX18" fmla="*/ 1975893 w 2140074"/>
              <a:gd name="connsiteY18" fmla="*/ 138854 h 244795"/>
              <a:gd name="connsiteX19" fmla="*/ 2065686 w 2140074"/>
              <a:gd name="connsiteY19" fmla="*/ 112867 h 244795"/>
              <a:gd name="connsiteX20" fmla="*/ 2127723 w 2140074"/>
              <a:gd name="connsiteY20" fmla="*/ 69291 h 244795"/>
              <a:gd name="connsiteX21" fmla="*/ 2140074 w 2140074"/>
              <a:gd name="connsiteY21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751496 w 2140074"/>
              <a:gd name="connsiteY11" fmla="*/ 212418 h 244795"/>
              <a:gd name="connsiteX12" fmla="*/ 828782 w 2140074"/>
              <a:gd name="connsiteY12" fmla="*/ 125878 h 244795"/>
              <a:gd name="connsiteX13" fmla="*/ 974995 w 2140074"/>
              <a:gd name="connsiteY13" fmla="*/ 82198 h 244795"/>
              <a:gd name="connsiteX14" fmla="*/ 1258958 w 2140074"/>
              <a:gd name="connsiteY14" fmla="*/ 87293 h 244795"/>
              <a:gd name="connsiteX15" fmla="*/ 1642199 w 2140074"/>
              <a:gd name="connsiteY15" fmla="*/ 132220 h 244795"/>
              <a:gd name="connsiteX16" fmla="*/ 1789028 w 2140074"/>
              <a:gd name="connsiteY16" fmla="*/ 148530 h 244795"/>
              <a:gd name="connsiteX17" fmla="*/ 1975893 w 2140074"/>
              <a:gd name="connsiteY17" fmla="*/ 138854 h 244795"/>
              <a:gd name="connsiteX18" fmla="*/ 2065686 w 2140074"/>
              <a:gd name="connsiteY18" fmla="*/ 112867 h 244795"/>
              <a:gd name="connsiteX19" fmla="*/ 2127723 w 2140074"/>
              <a:gd name="connsiteY19" fmla="*/ 69291 h 244795"/>
              <a:gd name="connsiteX20" fmla="*/ 2140074 w 2140074"/>
              <a:gd name="connsiteY20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828782 w 2140074"/>
              <a:gd name="connsiteY11" fmla="*/ 125878 h 244795"/>
              <a:gd name="connsiteX12" fmla="*/ 974995 w 2140074"/>
              <a:gd name="connsiteY12" fmla="*/ 82198 h 244795"/>
              <a:gd name="connsiteX13" fmla="*/ 1258958 w 2140074"/>
              <a:gd name="connsiteY13" fmla="*/ 87293 h 244795"/>
              <a:gd name="connsiteX14" fmla="*/ 1642199 w 2140074"/>
              <a:gd name="connsiteY14" fmla="*/ 132220 h 244795"/>
              <a:gd name="connsiteX15" fmla="*/ 1789028 w 2140074"/>
              <a:gd name="connsiteY15" fmla="*/ 148530 h 244795"/>
              <a:gd name="connsiteX16" fmla="*/ 1975893 w 2140074"/>
              <a:gd name="connsiteY16" fmla="*/ 138854 h 244795"/>
              <a:gd name="connsiteX17" fmla="*/ 2065686 w 2140074"/>
              <a:gd name="connsiteY17" fmla="*/ 112867 h 244795"/>
              <a:gd name="connsiteX18" fmla="*/ 2127723 w 2140074"/>
              <a:gd name="connsiteY18" fmla="*/ 69291 h 244795"/>
              <a:gd name="connsiteX19" fmla="*/ 2140074 w 2140074"/>
              <a:gd name="connsiteY19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88270 w 2140074"/>
              <a:gd name="connsiteY8" fmla="*/ 208500 h 244795"/>
              <a:gd name="connsiteX9" fmla="*/ 704820 w 2140074"/>
              <a:gd name="connsiteY9" fmla="*/ 244795 h 244795"/>
              <a:gd name="connsiteX10" fmla="*/ 828782 w 2140074"/>
              <a:gd name="connsiteY10" fmla="*/ 125878 h 244795"/>
              <a:gd name="connsiteX11" fmla="*/ 974995 w 2140074"/>
              <a:gd name="connsiteY11" fmla="*/ 82198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88270 w 2140074"/>
              <a:gd name="connsiteY7" fmla="*/ 208500 h 244795"/>
              <a:gd name="connsiteX8" fmla="*/ 704820 w 2140074"/>
              <a:gd name="connsiteY8" fmla="*/ 244795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704820 w 2140074"/>
              <a:gd name="connsiteY6" fmla="*/ 244795 h 244795"/>
              <a:gd name="connsiteX7" fmla="*/ 828782 w 2140074"/>
              <a:gd name="connsiteY7" fmla="*/ 125878 h 244795"/>
              <a:gd name="connsiteX8" fmla="*/ 974995 w 2140074"/>
              <a:gd name="connsiteY8" fmla="*/ 82198 h 244795"/>
              <a:gd name="connsiteX9" fmla="*/ 1258958 w 2140074"/>
              <a:gd name="connsiteY9" fmla="*/ 87293 h 244795"/>
              <a:gd name="connsiteX10" fmla="*/ 1642199 w 2140074"/>
              <a:gd name="connsiteY10" fmla="*/ 132220 h 244795"/>
              <a:gd name="connsiteX11" fmla="*/ 1789028 w 2140074"/>
              <a:gd name="connsiteY11" fmla="*/ 148530 h 244795"/>
              <a:gd name="connsiteX12" fmla="*/ 1975893 w 2140074"/>
              <a:gd name="connsiteY12" fmla="*/ 138854 h 244795"/>
              <a:gd name="connsiteX13" fmla="*/ 2065686 w 2140074"/>
              <a:gd name="connsiteY13" fmla="*/ 112867 h 244795"/>
              <a:gd name="connsiteX14" fmla="*/ 2127723 w 2140074"/>
              <a:gd name="connsiteY14" fmla="*/ 69291 h 244795"/>
              <a:gd name="connsiteX15" fmla="*/ 2140074 w 2140074"/>
              <a:gd name="connsiteY15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17114 w 2140074"/>
              <a:gd name="connsiteY6" fmla="*/ 157900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14081 w 2140074"/>
              <a:gd name="connsiteY10" fmla="*/ 93601 h 244795"/>
              <a:gd name="connsiteX11" fmla="*/ 974995 w 2140074"/>
              <a:gd name="connsiteY11" fmla="*/ 82198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152094 w 2140074"/>
              <a:gd name="connsiteY11" fmla="*/ 75455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40074" h="244795">
                <a:moveTo>
                  <a:pt x="5557" y="2086"/>
                </a:moveTo>
                <a:cubicBezTo>
                  <a:pt x="-6441" y="30282"/>
                  <a:pt x="3365" y="40460"/>
                  <a:pt x="12627" y="74610"/>
                </a:cubicBezTo>
                <a:cubicBezTo>
                  <a:pt x="36573" y="97703"/>
                  <a:pt x="28366" y="86774"/>
                  <a:pt x="77534" y="125459"/>
                </a:cubicBezTo>
                <a:cubicBezTo>
                  <a:pt x="160846" y="147386"/>
                  <a:pt x="185054" y="127536"/>
                  <a:pt x="211935" y="135033"/>
                </a:cubicBezTo>
                <a:cubicBezTo>
                  <a:pt x="321901" y="104725"/>
                  <a:pt x="241611" y="129984"/>
                  <a:pt x="362519" y="95992"/>
                </a:cubicBezTo>
                <a:cubicBezTo>
                  <a:pt x="453122" y="85817"/>
                  <a:pt x="431853" y="84192"/>
                  <a:pt x="513059" y="88246"/>
                </a:cubicBezTo>
                <a:cubicBezTo>
                  <a:pt x="578046" y="96807"/>
                  <a:pt x="584232" y="102639"/>
                  <a:pt x="638329" y="143615"/>
                </a:cubicBezTo>
                <a:cubicBezTo>
                  <a:pt x="679799" y="196469"/>
                  <a:pt x="682656" y="211068"/>
                  <a:pt x="704820" y="244795"/>
                </a:cubicBezTo>
                <a:cubicBezTo>
                  <a:pt x="729803" y="219005"/>
                  <a:pt x="712354" y="236076"/>
                  <a:pt x="779770" y="167424"/>
                </a:cubicBezTo>
                <a:lnTo>
                  <a:pt x="857070" y="111594"/>
                </a:lnTo>
                <a:cubicBezTo>
                  <a:pt x="889607" y="97390"/>
                  <a:pt x="858614" y="104394"/>
                  <a:pt x="974995" y="82198"/>
                </a:cubicBezTo>
                <a:cubicBezTo>
                  <a:pt x="1024166" y="76175"/>
                  <a:pt x="1104767" y="74606"/>
                  <a:pt x="1152094" y="75455"/>
                </a:cubicBezTo>
                <a:cubicBezTo>
                  <a:pt x="1199421" y="76304"/>
                  <a:pt x="1177274" y="77832"/>
                  <a:pt x="1258958" y="87293"/>
                </a:cubicBezTo>
                <a:cubicBezTo>
                  <a:pt x="1520717" y="111137"/>
                  <a:pt x="1601674" y="122006"/>
                  <a:pt x="1642199" y="132220"/>
                </a:cubicBezTo>
                <a:lnTo>
                  <a:pt x="1789028" y="148530"/>
                </a:lnTo>
                <a:cubicBezTo>
                  <a:pt x="1844644" y="149636"/>
                  <a:pt x="1929783" y="144798"/>
                  <a:pt x="1975893" y="138854"/>
                </a:cubicBezTo>
                <a:cubicBezTo>
                  <a:pt x="2060557" y="122023"/>
                  <a:pt x="1972936" y="146381"/>
                  <a:pt x="2065686" y="112867"/>
                </a:cubicBezTo>
                <a:lnTo>
                  <a:pt x="2127723" y="69291"/>
                </a:lnTo>
                <a:cubicBezTo>
                  <a:pt x="2151547" y="8929"/>
                  <a:pt x="2131030" y="23096"/>
                  <a:pt x="2140074" y="0"/>
                </a:cubicBez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Subtitle 2"/>
          <p:cNvSpPr txBox="1">
            <a:spLocks/>
          </p:cNvSpPr>
          <p:nvPr/>
        </p:nvSpPr>
        <p:spPr>
          <a:xfrm>
            <a:off x="6576649" y="3997207"/>
            <a:ext cx="22860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71538" algn="l"/>
                <a:tab pos="23904575" algn="l"/>
              </a:tabLst>
            </a:pPr>
            <a: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Midtropospheric</a:t>
            </a:r>
            <a:b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latent heat release </a:t>
            </a:r>
            <a:b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(PV2)</a:t>
            </a:r>
          </a:p>
        </p:txBody>
      </p:sp>
      <p:sp>
        <p:nvSpPr>
          <p:cNvPr id="64" name="Freeform 63"/>
          <p:cNvSpPr/>
          <p:nvPr/>
        </p:nvSpPr>
        <p:spPr>
          <a:xfrm rot="16200000">
            <a:off x="7299889" y="1164501"/>
            <a:ext cx="571844" cy="302846"/>
          </a:xfrm>
          <a:custGeom>
            <a:avLst/>
            <a:gdLst>
              <a:gd name="connsiteX0" fmla="*/ 92927 w 2174488"/>
              <a:gd name="connsiteY0" fmla="*/ 0 h 216829"/>
              <a:gd name="connsiteX1" fmla="*/ 24780 w 2174488"/>
              <a:gd name="connsiteY1" fmla="*/ 43366 h 216829"/>
              <a:gd name="connsiteX2" fmla="*/ 0 w 2174488"/>
              <a:gd name="connsiteY2" fmla="*/ 99122 h 216829"/>
              <a:gd name="connsiteX3" fmla="*/ 24780 w 2174488"/>
              <a:gd name="connsiteY3" fmla="*/ 154878 h 216829"/>
              <a:gd name="connsiteX4" fmla="*/ 86732 w 2174488"/>
              <a:gd name="connsiteY4" fmla="*/ 167269 h 216829"/>
              <a:gd name="connsiteX5" fmla="*/ 179659 w 2174488"/>
              <a:gd name="connsiteY5" fmla="*/ 148683 h 216829"/>
              <a:gd name="connsiteX6" fmla="*/ 297366 w 2174488"/>
              <a:gd name="connsiteY6" fmla="*/ 123903 h 216829"/>
              <a:gd name="connsiteX7" fmla="*/ 458439 w 2174488"/>
              <a:gd name="connsiteY7" fmla="*/ 86732 h 216829"/>
              <a:gd name="connsiteX8" fmla="*/ 563756 w 2174488"/>
              <a:gd name="connsiteY8" fmla="*/ 74342 h 216829"/>
              <a:gd name="connsiteX9" fmla="*/ 675268 w 2174488"/>
              <a:gd name="connsiteY9" fmla="*/ 68147 h 216829"/>
              <a:gd name="connsiteX10" fmla="*/ 762000 w 2174488"/>
              <a:gd name="connsiteY10" fmla="*/ 74342 h 216829"/>
              <a:gd name="connsiteX11" fmla="*/ 848732 w 2174488"/>
              <a:gd name="connsiteY11" fmla="*/ 105317 h 216829"/>
              <a:gd name="connsiteX12" fmla="*/ 873512 w 2174488"/>
              <a:gd name="connsiteY12" fmla="*/ 154878 h 216829"/>
              <a:gd name="connsiteX13" fmla="*/ 873512 w 2174488"/>
              <a:gd name="connsiteY13" fmla="*/ 154878 h 216829"/>
              <a:gd name="connsiteX14" fmla="*/ 879707 w 2174488"/>
              <a:gd name="connsiteY14" fmla="*/ 216829 h 216829"/>
              <a:gd name="connsiteX15" fmla="*/ 923073 w 2174488"/>
              <a:gd name="connsiteY15" fmla="*/ 173464 h 216829"/>
              <a:gd name="connsiteX16" fmla="*/ 985024 w 2174488"/>
              <a:gd name="connsiteY16" fmla="*/ 123903 h 216829"/>
              <a:gd name="connsiteX17" fmla="*/ 1053171 w 2174488"/>
              <a:gd name="connsiteY17" fmla="*/ 86732 h 216829"/>
              <a:gd name="connsiteX18" fmla="*/ 1164683 w 2174488"/>
              <a:gd name="connsiteY18" fmla="*/ 68147 h 216829"/>
              <a:gd name="connsiteX19" fmla="*/ 1282390 w 2174488"/>
              <a:gd name="connsiteY19" fmla="*/ 80537 h 216829"/>
              <a:gd name="connsiteX20" fmla="*/ 1369122 w 2174488"/>
              <a:gd name="connsiteY20" fmla="*/ 111512 h 216829"/>
              <a:gd name="connsiteX21" fmla="*/ 1449659 w 2174488"/>
              <a:gd name="connsiteY21" fmla="*/ 136293 h 216829"/>
              <a:gd name="connsiteX22" fmla="*/ 1604537 w 2174488"/>
              <a:gd name="connsiteY22" fmla="*/ 167269 h 216829"/>
              <a:gd name="connsiteX23" fmla="*/ 1685073 w 2174488"/>
              <a:gd name="connsiteY23" fmla="*/ 179659 h 216829"/>
              <a:gd name="connsiteX24" fmla="*/ 1778000 w 2174488"/>
              <a:gd name="connsiteY24" fmla="*/ 185854 h 216829"/>
              <a:gd name="connsiteX25" fmla="*/ 1883317 w 2174488"/>
              <a:gd name="connsiteY25" fmla="*/ 179659 h 216829"/>
              <a:gd name="connsiteX26" fmla="*/ 1951463 w 2174488"/>
              <a:gd name="connsiteY26" fmla="*/ 154878 h 216829"/>
              <a:gd name="connsiteX27" fmla="*/ 2038195 w 2174488"/>
              <a:gd name="connsiteY27" fmla="*/ 130098 h 216829"/>
              <a:gd name="connsiteX28" fmla="*/ 2038195 w 2174488"/>
              <a:gd name="connsiteY28" fmla="*/ 130098 h 216829"/>
              <a:gd name="connsiteX29" fmla="*/ 2137317 w 2174488"/>
              <a:gd name="connsiteY29" fmla="*/ 80537 h 216829"/>
              <a:gd name="connsiteX30" fmla="*/ 2174488 w 2174488"/>
              <a:gd name="connsiteY30" fmla="*/ 37171 h 216829"/>
              <a:gd name="connsiteX31" fmla="*/ 2174488 w 2174488"/>
              <a:gd name="connsiteY31" fmla="*/ 37171 h 216829"/>
              <a:gd name="connsiteX0" fmla="*/ 60774 w 2174488"/>
              <a:gd name="connsiteY0" fmla="*/ 0 h 258051"/>
              <a:gd name="connsiteX1" fmla="*/ 24780 w 2174488"/>
              <a:gd name="connsiteY1" fmla="*/ 84588 h 258051"/>
              <a:gd name="connsiteX2" fmla="*/ 0 w 2174488"/>
              <a:gd name="connsiteY2" fmla="*/ 140344 h 258051"/>
              <a:gd name="connsiteX3" fmla="*/ 24780 w 2174488"/>
              <a:gd name="connsiteY3" fmla="*/ 196100 h 258051"/>
              <a:gd name="connsiteX4" fmla="*/ 86732 w 2174488"/>
              <a:gd name="connsiteY4" fmla="*/ 208491 h 258051"/>
              <a:gd name="connsiteX5" fmla="*/ 179659 w 2174488"/>
              <a:gd name="connsiteY5" fmla="*/ 189905 h 258051"/>
              <a:gd name="connsiteX6" fmla="*/ 297366 w 2174488"/>
              <a:gd name="connsiteY6" fmla="*/ 165125 h 258051"/>
              <a:gd name="connsiteX7" fmla="*/ 458439 w 2174488"/>
              <a:gd name="connsiteY7" fmla="*/ 127954 h 258051"/>
              <a:gd name="connsiteX8" fmla="*/ 563756 w 2174488"/>
              <a:gd name="connsiteY8" fmla="*/ 115564 h 258051"/>
              <a:gd name="connsiteX9" fmla="*/ 675268 w 2174488"/>
              <a:gd name="connsiteY9" fmla="*/ 109369 h 258051"/>
              <a:gd name="connsiteX10" fmla="*/ 762000 w 2174488"/>
              <a:gd name="connsiteY10" fmla="*/ 115564 h 258051"/>
              <a:gd name="connsiteX11" fmla="*/ 848732 w 2174488"/>
              <a:gd name="connsiteY11" fmla="*/ 146539 h 258051"/>
              <a:gd name="connsiteX12" fmla="*/ 873512 w 2174488"/>
              <a:gd name="connsiteY12" fmla="*/ 196100 h 258051"/>
              <a:gd name="connsiteX13" fmla="*/ 873512 w 2174488"/>
              <a:gd name="connsiteY13" fmla="*/ 196100 h 258051"/>
              <a:gd name="connsiteX14" fmla="*/ 879707 w 2174488"/>
              <a:gd name="connsiteY14" fmla="*/ 258051 h 258051"/>
              <a:gd name="connsiteX15" fmla="*/ 923073 w 2174488"/>
              <a:gd name="connsiteY15" fmla="*/ 214686 h 258051"/>
              <a:gd name="connsiteX16" fmla="*/ 985024 w 2174488"/>
              <a:gd name="connsiteY16" fmla="*/ 165125 h 258051"/>
              <a:gd name="connsiteX17" fmla="*/ 1053171 w 2174488"/>
              <a:gd name="connsiteY17" fmla="*/ 127954 h 258051"/>
              <a:gd name="connsiteX18" fmla="*/ 1164683 w 2174488"/>
              <a:gd name="connsiteY18" fmla="*/ 109369 h 258051"/>
              <a:gd name="connsiteX19" fmla="*/ 1282390 w 2174488"/>
              <a:gd name="connsiteY19" fmla="*/ 121759 h 258051"/>
              <a:gd name="connsiteX20" fmla="*/ 1369122 w 2174488"/>
              <a:gd name="connsiteY20" fmla="*/ 152734 h 258051"/>
              <a:gd name="connsiteX21" fmla="*/ 1449659 w 2174488"/>
              <a:gd name="connsiteY21" fmla="*/ 177515 h 258051"/>
              <a:gd name="connsiteX22" fmla="*/ 1604537 w 2174488"/>
              <a:gd name="connsiteY22" fmla="*/ 208491 h 258051"/>
              <a:gd name="connsiteX23" fmla="*/ 1685073 w 2174488"/>
              <a:gd name="connsiteY23" fmla="*/ 220881 h 258051"/>
              <a:gd name="connsiteX24" fmla="*/ 1778000 w 2174488"/>
              <a:gd name="connsiteY24" fmla="*/ 227076 h 258051"/>
              <a:gd name="connsiteX25" fmla="*/ 1883317 w 2174488"/>
              <a:gd name="connsiteY25" fmla="*/ 220881 h 258051"/>
              <a:gd name="connsiteX26" fmla="*/ 1951463 w 2174488"/>
              <a:gd name="connsiteY26" fmla="*/ 196100 h 258051"/>
              <a:gd name="connsiteX27" fmla="*/ 2038195 w 2174488"/>
              <a:gd name="connsiteY27" fmla="*/ 171320 h 258051"/>
              <a:gd name="connsiteX28" fmla="*/ 2038195 w 2174488"/>
              <a:gd name="connsiteY28" fmla="*/ 171320 h 258051"/>
              <a:gd name="connsiteX29" fmla="*/ 2137317 w 2174488"/>
              <a:gd name="connsiteY29" fmla="*/ 121759 h 258051"/>
              <a:gd name="connsiteX30" fmla="*/ 2174488 w 2174488"/>
              <a:gd name="connsiteY30" fmla="*/ 78393 h 258051"/>
              <a:gd name="connsiteX31" fmla="*/ 2174488 w 2174488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6407 w 2156115"/>
              <a:gd name="connsiteY3" fmla="*/ 196100 h 258051"/>
              <a:gd name="connsiteX4" fmla="*/ 68359 w 2156115"/>
              <a:gd name="connsiteY4" fmla="*/ 208491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68359 w 2156115"/>
              <a:gd name="connsiteY4" fmla="*/ 208491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65082 w 2178796"/>
              <a:gd name="connsiteY0" fmla="*/ 0 h 258051"/>
              <a:gd name="connsiteX1" fmla="*/ 29088 w 2178796"/>
              <a:gd name="connsiteY1" fmla="*/ 84588 h 258051"/>
              <a:gd name="connsiteX2" fmla="*/ 22681 w 2178796"/>
              <a:gd name="connsiteY2" fmla="*/ 144924 h 258051"/>
              <a:gd name="connsiteX3" fmla="*/ 47461 w 2178796"/>
              <a:gd name="connsiteY3" fmla="*/ 191523 h 258051"/>
              <a:gd name="connsiteX4" fmla="*/ 104820 w 2178796"/>
              <a:gd name="connsiteY4" fmla="*/ 190172 h 258051"/>
              <a:gd name="connsiteX5" fmla="*/ 183967 w 2178796"/>
              <a:gd name="connsiteY5" fmla="*/ 189905 h 258051"/>
              <a:gd name="connsiteX6" fmla="*/ 301674 w 2178796"/>
              <a:gd name="connsiteY6" fmla="*/ 165125 h 258051"/>
              <a:gd name="connsiteX7" fmla="*/ 462747 w 2178796"/>
              <a:gd name="connsiteY7" fmla="*/ 127954 h 258051"/>
              <a:gd name="connsiteX8" fmla="*/ 568064 w 2178796"/>
              <a:gd name="connsiteY8" fmla="*/ 115564 h 258051"/>
              <a:gd name="connsiteX9" fmla="*/ 679576 w 2178796"/>
              <a:gd name="connsiteY9" fmla="*/ 109369 h 258051"/>
              <a:gd name="connsiteX10" fmla="*/ 766308 w 2178796"/>
              <a:gd name="connsiteY10" fmla="*/ 115564 h 258051"/>
              <a:gd name="connsiteX11" fmla="*/ 853040 w 2178796"/>
              <a:gd name="connsiteY11" fmla="*/ 146539 h 258051"/>
              <a:gd name="connsiteX12" fmla="*/ 877820 w 2178796"/>
              <a:gd name="connsiteY12" fmla="*/ 196100 h 258051"/>
              <a:gd name="connsiteX13" fmla="*/ 877820 w 2178796"/>
              <a:gd name="connsiteY13" fmla="*/ 196100 h 258051"/>
              <a:gd name="connsiteX14" fmla="*/ 884015 w 2178796"/>
              <a:gd name="connsiteY14" fmla="*/ 258051 h 258051"/>
              <a:gd name="connsiteX15" fmla="*/ 927381 w 2178796"/>
              <a:gd name="connsiteY15" fmla="*/ 214686 h 258051"/>
              <a:gd name="connsiteX16" fmla="*/ 989332 w 2178796"/>
              <a:gd name="connsiteY16" fmla="*/ 165125 h 258051"/>
              <a:gd name="connsiteX17" fmla="*/ 1057479 w 2178796"/>
              <a:gd name="connsiteY17" fmla="*/ 127954 h 258051"/>
              <a:gd name="connsiteX18" fmla="*/ 1168991 w 2178796"/>
              <a:gd name="connsiteY18" fmla="*/ 109369 h 258051"/>
              <a:gd name="connsiteX19" fmla="*/ 1286698 w 2178796"/>
              <a:gd name="connsiteY19" fmla="*/ 121759 h 258051"/>
              <a:gd name="connsiteX20" fmla="*/ 1373430 w 2178796"/>
              <a:gd name="connsiteY20" fmla="*/ 152734 h 258051"/>
              <a:gd name="connsiteX21" fmla="*/ 1453967 w 2178796"/>
              <a:gd name="connsiteY21" fmla="*/ 177515 h 258051"/>
              <a:gd name="connsiteX22" fmla="*/ 1608845 w 2178796"/>
              <a:gd name="connsiteY22" fmla="*/ 208491 h 258051"/>
              <a:gd name="connsiteX23" fmla="*/ 1689381 w 2178796"/>
              <a:gd name="connsiteY23" fmla="*/ 220881 h 258051"/>
              <a:gd name="connsiteX24" fmla="*/ 1782308 w 2178796"/>
              <a:gd name="connsiteY24" fmla="*/ 227076 h 258051"/>
              <a:gd name="connsiteX25" fmla="*/ 1887625 w 2178796"/>
              <a:gd name="connsiteY25" fmla="*/ 220881 h 258051"/>
              <a:gd name="connsiteX26" fmla="*/ 1955771 w 2178796"/>
              <a:gd name="connsiteY26" fmla="*/ 196100 h 258051"/>
              <a:gd name="connsiteX27" fmla="*/ 2042503 w 2178796"/>
              <a:gd name="connsiteY27" fmla="*/ 171320 h 258051"/>
              <a:gd name="connsiteX28" fmla="*/ 2042503 w 2178796"/>
              <a:gd name="connsiteY28" fmla="*/ 171320 h 258051"/>
              <a:gd name="connsiteX29" fmla="*/ 2141625 w 2178796"/>
              <a:gd name="connsiteY29" fmla="*/ 121759 h 258051"/>
              <a:gd name="connsiteX30" fmla="*/ 2178796 w 2178796"/>
              <a:gd name="connsiteY30" fmla="*/ 78393 h 258051"/>
              <a:gd name="connsiteX31" fmla="*/ 2178796 w 2178796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82139 w 2156115"/>
              <a:gd name="connsiteY3" fmla="*/ 190172 h 258051"/>
              <a:gd name="connsiteX4" fmla="*/ 161286 w 2156115"/>
              <a:gd name="connsiteY4" fmla="*/ 189905 h 258051"/>
              <a:gd name="connsiteX5" fmla="*/ 278993 w 2156115"/>
              <a:gd name="connsiteY5" fmla="*/ 165125 h 258051"/>
              <a:gd name="connsiteX6" fmla="*/ 440066 w 2156115"/>
              <a:gd name="connsiteY6" fmla="*/ 127954 h 258051"/>
              <a:gd name="connsiteX7" fmla="*/ 545383 w 2156115"/>
              <a:gd name="connsiteY7" fmla="*/ 115564 h 258051"/>
              <a:gd name="connsiteX8" fmla="*/ 656895 w 2156115"/>
              <a:gd name="connsiteY8" fmla="*/ 109369 h 258051"/>
              <a:gd name="connsiteX9" fmla="*/ 743627 w 2156115"/>
              <a:gd name="connsiteY9" fmla="*/ 115564 h 258051"/>
              <a:gd name="connsiteX10" fmla="*/ 830359 w 2156115"/>
              <a:gd name="connsiteY10" fmla="*/ 146539 h 258051"/>
              <a:gd name="connsiteX11" fmla="*/ 855139 w 2156115"/>
              <a:gd name="connsiteY11" fmla="*/ 196100 h 258051"/>
              <a:gd name="connsiteX12" fmla="*/ 855139 w 2156115"/>
              <a:gd name="connsiteY12" fmla="*/ 196100 h 258051"/>
              <a:gd name="connsiteX13" fmla="*/ 861334 w 2156115"/>
              <a:gd name="connsiteY13" fmla="*/ 258051 h 258051"/>
              <a:gd name="connsiteX14" fmla="*/ 904700 w 2156115"/>
              <a:gd name="connsiteY14" fmla="*/ 214686 h 258051"/>
              <a:gd name="connsiteX15" fmla="*/ 966651 w 2156115"/>
              <a:gd name="connsiteY15" fmla="*/ 165125 h 258051"/>
              <a:gd name="connsiteX16" fmla="*/ 1034798 w 2156115"/>
              <a:gd name="connsiteY16" fmla="*/ 127954 h 258051"/>
              <a:gd name="connsiteX17" fmla="*/ 1146310 w 2156115"/>
              <a:gd name="connsiteY17" fmla="*/ 109369 h 258051"/>
              <a:gd name="connsiteX18" fmla="*/ 1264017 w 2156115"/>
              <a:gd name="connsiteY18" fmla="*/ 121759 h 258051"/>
              <a:gd name="connsiteX19" fmla="*/ 1350749 w 2156115"/>
              <a:gd name="connsiteY19" fmla="*/ 152734 h 258051"/>
              <a:gd name="connsiteX20" fmla="*/ 1431286 w 2156115"/>
              <a:gd name="connsiteY20" fmla="*/ 177515 h 258051"/>
              <a:gd name="connsiteX21" fmla="*/ 1586164 w 2156115"/>
              <a:gd name="connsiteY21" fmla="*/ 208491 h 258051"/>
              <a:gd name="connsiteX22" fmla="*/ 1666700 w 2156115"/>
              <a:gd name="connsiteY22" fmla="*/ 220881 h 258051"/>
              <a:gd name="connsiteX23" fmla="*/ 1759627 w 2156115"/>
              <a:gd name="connsiteY23" fmla="*/ 227076 h 258051"/>
              <a:gd name="connsiteX24" fmla="*/ 1864944 w 2156115"/>
              <a:gd name="connsiteY24" fmla="*/ 220881 h 258051"/>
              <a:gd name="connsiteX25" fmla="*/ 1933090 w 2156115"/>
              <a:gd name="connsiteY25" fmla="*/ 196100 h 258051"/>
              <a:gd name="connsiteX26" fmla="*/ 2019822 w 2156115"/>
              <a:gd name="connsiteY26" fmla="*/ 171320 h 258051"/>
              <a:gd name="connsiteX27" fmla="*/ 2019822 w 2156115"/>
              <a:gd name="connsiteY27" fmla="*/ 171320 h 258051"/>
              <a:gd name="connsiteX28" fmla="*/ 2118944 w 2156115"/>
              <a:gd name="connsiteY28" fmla="*/ 121759 h 258051"/>
              <a:gd name="connsiteX29" fmla="*/ 2156115 w 2156115"/>
              <a:gd name="connsiteY29" fmla="*/ 78393 h 258051"/>
              <a:gd name="connsiteX30" fmla="*/ 2156115 w 2156115"/>
              <a:gd name="connsiteY30" fmla="*/ 78393 h 258051"/>
              <a:gd name="connsiteX0" fmla="*/ 35994 w 2149708"/>
              <a:gd name="connsiteY0" fmla="*/ 0 h 258051"/>
              <a:gd name="connsiteX1" fmla="*/ 0 w 2149708"/>
              <a:gd name="connsiteY1" fmla="*/ 84588 h 258051"/>
              <a:gd name="connsiteX2" fmla="*/ 8061 w 2149708"/>
              <a:gd name="connsiteY2" fmla="*/ 144927 h 258051"/>
              <a:gd name="connsiteX3" fmla="*/ 75732 w 2149708"/>
              <a:gd name="connsiteY3" fmla="*/ 190172 h 258051"/>
              <a:gd name="connsiteX4" fmla="*/ 154879 w 2149708"/>
              <a:gd name="connsiteY4" fmla="*/ 189905 h 258051"/>
              <a:gd name="connsiteX5" fmla="*/ 272586 w 2149708"/>
              <a:gd name="connsiteY5" fmla="*/ 165125 h 258051"/>
              <a:gd name="connsiteX6" fmla="*/ 433659 w 2149708"/>
              <a:gd name="connsiteY6" fmla="*/ 127954 h 258051"/>
              <a:gd name="connsiteX7" fmla="*/ 538976 w 2149708"/>
              <a:gd name="connsiteY7" fmla="*/ 115564 h 258051"/>
              <a:gd name="connsiteX8" fmla="*/ 650488 w 2149708"/>
              <a:gd name="connsiteY8" fmla="*/ 109369 h 258051"/>
              <a:gd name="connsiteX9" fmla="*/ 737220 w 2149708"/>
              <a:gd name="connsiteY9" fmla="*/ 115564 h 258051"/>
              <a:gd name="connsiteX10" fmla="*/ 823952 w 2149708"/>
              <a:gd name="connsiteY10" fmla="*/ 146539 h 258051"/>
              <a:gd name="connsiteX11" fmla="*/ 848732 w 2149708"/>
              <a:gd name="connsiteY11" fmla="*/ 196100 h 258051"/>
              <a:gd name="connsiteX12" fmla="*/ 848732 w 2149708"/>
              <a:gd name="connsiteY12" fmla="*/ 196100 h 258051"/>
              <a:gd name="connsiteX13" fmla="*/ 854927 w 2149708"/>
              <a:gd name="connsiteY13" fmla="*/ 258051 h 258051"/>
              <a:gd name="connsiteX14" fmla="*/ 898293 w 2149708"/>
              <a:gd name="connsiteY14" fmla="*/ 214686 h 258051"/>
              <a:gd name="connsiteX15" fmla="*/ 960244 w 2149708"/>
              <a:gd name="connsiteY15" fmla="*/ 165125 h 258051"/>
              <a:gd name="connsiteX16" fmla="*/ 1028391 w 2149708"/>
              <a:gd name="connsiteY16" fmla="*/ 127954 h 258051"/>
              <a:gd name="connsiteX17" fmla="*/ 1139903 w 2149708"/>
              <a:gd name="connsiteY17" fmla="*/ 109369 h 258051"/>
              <a:gd name="connsiteX18" fmla="*/ 1257610 w 2149708"/>
              <a:gd name="connsiteY18" fmla="*/ 121759 h 258051"/>
              <a:gd name="connsiteX19" fmla="*/ 1344342 w 2149708"/>
              <a:gd name="connsiteY19" fmla="*/ 152734 h 258051"/>
              <a:gd name="connsiteX20" fmla="*/ 1424879 w 2149708"/>
              <a:gd name="connsiteY20" fmla="*/ 177515 h 258051"/>
              <a:gd name="connsiteX21" fmla="*/ 1579757 w 2149708"/>
              <a:gd name="connsiteY21" fmla="*/ 208491 h 258051"/>
              <a:gd name="connsiteX22" fmla="*/ 1660293 w 2149708"/>
              <a:gd name="connsiteY22" fmla="*/ 220881 h 258051"/>
              <a:gd name="connsiteX23" fmla="*/ 1753220 w 2149708"/>
              <a:gd name="connsiteY23" fmla="*/ 227076 h 258051"/>
              <a:gd name="connsiteX24" fmla="*/ 1858537 w 2149708"/>
              <a:gd name="connsiteY24" fmla="*/ 220881 h 258051"/>
              <a:gd name="connsiteX25" fmla="*/ 1926683 w 2149708"/>
              <a:gd name="connsiteY25" fmla="*/ 196100 h 258051"/>
              <a:gd name="connsiteX26" fmla="*/ 2013415 w 2149708"/>
              <a:gd name="connsiteY26" fmla="*/ 171320 h 258051"/>
              <a:gd name="connsiteX27" fmla="*/ 2013415 w 2149708"/>
              <a:gd name="connsiteY27" fmla="*/ 171320 h 258051"/>
              <a:gd name="connsiteX28" fmla="*/ 2112537 w 2149708"/>
              <a:gd name="connsiteY28" fmla="*/ 121759 h 258051"/>
              <a:gd name="connsiteX29" fmla="*/ 2149708 w 2149708"/>
              <a:gd name="connsiteY29" fmla="*/ 78393 h 258051"/>
              <a:gd name="connsiteX30" fmla="*/ 2149708 w 2149708"/>
              <a:gd name="connsiteY30" fmla="*/ 78393 h 258051"/>
              <a:gd name="connsiteX0" fmla="*/ 35994 w 2149708"/>
              <a:gd name="connsiteY0" fmla="*/ 0 h 258051"/>
              <a:gd name="connsiteX1" fmla="*/ 0 w 2149708"/>
              <a:gd name="connsiteY1" fmla="*/ 84588 h 258051"/>
              <a:gd name="connsiteX2" fmla="*/ 8061 w 2149708"/>
              <a:gd name="connsiteY2" fmla="*/ 144927 h 258051"/>
              <a:gd name="connsiteX3" fmla="*/ 75732 w 2149708"/>
              <a:gd name="connsiteY3" fmla="*/ 190172 h 258051"/>
              <a:gd name="connsiteX4" fmla="*/ 154879 w 2149708"/>
              <a:gd name="connsiteY4" fmla="*/ 189905 h 258051"/>
              <a:gd name="connsiteX5" fmla="*/ 272586 w 2149708"/>
              <a:gd name="connsiteY5" fmla="*/ 165125 h 258051"/>
              <a:gd name="connsiteX6" fmla="*/ 433659 w 2149708"/>
              <a:gd name="connsiteY6" fmla="*/ 127954 h 258051"/>
              <a:gd name="connsiteX7" fmla="*/ 538976 w 2149708"/>
              <a:gd name="connsiteY7" fmla="*/ 115564 h 258051"/>
              <a:gd name="connsiteX8" fmla="*/ 650488 w 2149708"/>
              <a:gd name="connsiteY8" fmla="*/ 109369 h 258051"/>
              <a:gd name="connsiteX9" fmla="*/ 737220 w 2149708"/>
              <a:gd name="connsiteY9" fmla="*/ 115564 h 258051"/>
              <a:gd name="connsiteX10" fmla="*/ 823952 w 2149708"/>
              <a:gd name="connsiteY10" fmla="*/ 146539 h 258051"/>
              <a:gd name="connsiteX11" fmla="*/ 848732 w 2149708"/>
              <a:gd name="connsiteY11" fmla="*/ 196100 h 258051"/>
              <a:gd name="connsiteX12" fmla="*/ 848732 w 2149708"/>
              <a:gd name="connsiteY12" fmla="*/ 196100 h 258051"/>
              <a:gd name="connsiteX13" fmla="*/ 854927 w 2149708"/>
              <a:gd name="connsiteY13" fmla="*/ 258051 h 258051"/>
              <a:gd name="connsiteX14" fmla="*/ 898293 w 2149708"/>
              <a:gd name="connsiteY14" fmla="*/ 214686 h 258051"/>
              <a:gd name="connsiteX15" fmla="*/ 960244 w 2149708"/>
              <a:gd name="connsiteY15" fmla="*/ 165125 h 258051"/>
              <a:gd name="connsiteX16" fmla="*/ 1028391 w 2149708"/>
              <a:gd name="connsiteY16" fmla="*/ 127954 h 258051"/>
              <a:gd name="connsiteX17" fmla="*/ 1139903 w 2149708"/>
              <a:gd name="connsiteY17" fmla="*/ 109369 h 258051"/>
              <a:gd name="connsiteX18" fmla="*/ 1257610 w 2149708"/>
              <a:gd name="connsiteY18" fmla="*/ 121759 h 258051"/>
              <a:gd name="connsiteX19" fmla="*/ 1344342 w 2149708"/>
              <a:gd name="connsiteY19" fmla="*/ 152734 h 258051"/>
              <a:gd name="connsiteX20" fmla="*/ 1424879 w 2149708"/>
              <a:gd name="connsiteY20" fmla="*/ 177515 h 258051"/>
              <a:gd name="connsiteX21" fmla="*/ 1579757 w 2149708"/>
              <a:gd name="connsiteY21" fmla="*/ 208491 h 258051"/>
              <a:gd name="connsiteX22" fmla="*/ 1660293 w 2149708"/>
              <a:gd name="connsiteY22" fmla="*/ 220881 h 258051"/>
              <a:gd name="connsiteX23" fmla="*/ 1753220 w 2149708"/>
              <a:gd name="connsiteY23" fmla="*/ 227076 h 258051"/>
              <a:gd name="connsiteX24" fmla="*/ 1858537 w 2149708"/>
              <a:gd name="connsiteY24" fmla="*/ 220881 h 258051"/>
              <a:gd name="connsiteX25" fmla="*/ 1926683 w 2149708"/>
              <a:gd name="connsiteY25" fmla="*/ 196100 h 258051"/>
              <a:gd name="connsiteX26" fmla="*/ 2013415 w 2149708"/>
              <a:gd name="connsiteY26" fmla="*/ 171320 h 258051"/>
              <a:gd name="connsiteX27" fmla="*/ 2013415 w 2149708"/>
              <a:gd name="connsiteY27" fmla="*/ 171320 h 258051"/>
              <a:gd name="connsiteX28" fmla="*/ 2112537 w 2149708"/>
              <a:gd name="connsiteY28" fmla="*/ 121759 h 258051"/>
              <a:gd name="connsiteX29" fmla="*/ 2149708 w 2149708"/>
              <a:gd name="connsiteY29" fmla="*/ 78393 h 258051"/>
              <a:gd name="connsiteX30" fmla="*/ 2149708 w 2149708"/>
              <a:gd name="connsiteY30" fmla="*/ 78393 h 258051"/>
              <a:gd name="connsiteX0" fmla="*/ 36032 w 2149746"/>
              <a:gd name="connsiteY0" fmla="*/ 0 h 258051"/>
              <a:gd name="connsiteX1" fmla="*/ 38 w 2149746"/>
              <a:gd name="connsiteY1" fmla="*/ 84588 h 258051"/>
              <a:gd name="connsiteX2" fmla="*/ 8099 w 2149746"/>
              <a:gd name="connsiteY2" fmla="*/ 144927 h 258051"/>
              <a:gd name="connsiteX3" fmla="*/ 75770 w 2149746"/>
              <a:gd name="connsiteY3" fmla="*/ 190172 h 258051"/>
              <a:gd name="connsiteX4" fmla="*/ 154917 w 2149746"/>
              <a:gd name="connsiteY4" fmla="*/ 189905 h 258051"/>
              <a:gd name="connsiteX5" fmla="*/ 272624 w 2149746"/>
              <a:gd name="connsiteY5" fmla="*/ 165125 h 258051"/>
              <a:gd name="connsiteX6" fmla="*/ 433697 w 2149746"/>
              <a:gd name="connsiteY6" fmla="*/ 127954 h 258051"/>
              <a:gd name="connsiteX7" fmla="*/ 539014 w 2149746"/>
              <a:gd name="connsiteY7" fmla="*/ 115564 h 258051"/>
              <a:gd name="connsiteX8" fmla="*/ 650526 w 2149746"/>
              <a:gd name="connsiteY8" fmla="*/ 109369 h 258051"/>
              <a:gd name="connsiteX9" fmla="*/ 737258 w 2149746"/>
              <a:gd name="connsiteY9" fmla="*/ 115564 h 258051"/>
              <a:gd name="connsiteX10" fmla="*/ 823990 w 2149746"/>
              <a:gd name="connsiteY10" fmla="*/ 146539 h 258051"/>
              <a:gd name="connsiteX11" fmla="*/ 848770 w 2149746"/>
              <a:gd name="connsiteY11" fmla="*/ 196100 h 258051"/>
              <a:gd name="connsiteX12" fmla="*/ 848770 w 2149746"/>
              <a:gd name="connsiteY12" fmla="*/ 196100 h 258051"/>
              <a:gd name="connsiteX13" fmla="*/ 854965 w 2149746"/>
              <a:gd name="connsiteY13" fmla="*/ 258051 h 258051"/>
              <a:gd name="connsiteX14" fmla="*/ 898331 w 2149746"/>
              <a:gd name="connsiteY14" fmla="*/ 214686 h 258051"/>
              <a:gd name="connsiteX15" fmla="*/ 960282 w 2149746"/>
              <a:gd name="connsiteY15" fmla="*/ 165125 h 258051"/>
              <a:gd name="connsiteX16" fmla="*/ 1028429 w 2149746"/>
              <a:gd name="connsiteY16" fmla="*/ 127954 h 258051"/>
              <a:gd name="connsiteX17" fmla="*/ 1139941 w 2149746"/>
              <a:gd name="connsiteY17" fmla="*/ 109369 h 258051"/>
              <a:gd name="connsiteX18" fmla="*/ 1257648 w 2149746"/>
              <a:gd name="connsiteY18" fmla="*/ 121759 h 258051"/>
              <a:gd name="connsiteX19" fmla="*/ 1344380 w 2149746"/>
              <a:gd name="connsiteY19" fmla="*/ 152734 h 258051"/>
              <a:gd name="connsiteX20" fmla="*/ 1424917 w 2149746"/>
              <a:gd name="connsiteY20" fmla="*/ 177515 h 258051"/>
              <a:gd name="connsiteX21" fmla="*/ 1579795 w 2149746"/>
              <a:gd name="connsiteY21" fmla="*/ 208491 h 258051"/>
              <a:gd name="connsiteX22" fmla="*/ 1660331 w 2149746"/>
              <a:gd name="connsiteY22" fmla="*/ 220881 h 258051"/>
              <a:gd name="connsiteX23" fmla="*/ 1753258 w 2149746"/>
              <a:gd name="connsiteY23" fmla="*/ 227076 h 258051"/>
              <a:gd name="connsiteX24" fmla="*/ 1858575 w 2149746"/>
              <a:gd name="connsiteY24" fmla="*/ 220881 h 258051"/>
              <a:gd name="connsiteX25" fmla="*/ 1926721 w 2149746"/>
              <a:gd name="connsiteY25" fmla="*/ 196100 h 258051"/>
              <a:gd name="connsiteX26" fmla="*/ 2013453 w 2149746"/>
              <a:gd name="connsiteY26" fmla="*/ 171320 h 258051"/>
              <a:gd name="connsiteX27" fmla="*/ 2013453 w 2149746"/>
              <a:gd name="connsiteY27" fmla="*/ 171320 h 258051"/>
              <a:gd name="connsiteX28" fmla="*/ 2112575 w 2149746"/>
              <a:gd name="connsiteY28" fmla="*/ 121759 h 258051"/>
              <a:gd name="connsiteX29" fmla="*/ 2149746 w 2149746"/>
              <a:gd name="connsiteY29" fmla="*/ 78393 h 258051"/>
              <a:gd name="connsiteX30" fmla="*/ 2149746 w 2149746"/>
              <a:gd name="connsiteY30" fmla="*/ 78393 h 258051"/>
              <a:gd name="connsiteX0" fmla="*/ 29973 w 2143687"/>
              <a:gd name="connsiteY0" fmla="*/ 0 h 258051"/>
              <a:gd name="connsiteX1" fmla="*/ 44221 w 2143687"/>
              <a:gd name="connsiteY1" fmla="*/ 90620 h 258051"/>
              <a:gd name="connsiteX2" fmla="*/ 2040 w 2143687"/>
              <a:gd name="connsiteY2" fmla="*/ 144927 h 258051"/>
              <a:gd name="connsiteX3" fmla="*/ 69711 w 2143687"/>
              <a:gd name="connsiteY3" fmla="*/ 190172 h 258051"/>
              <a:gd name="connsiteX4" fmla="*/ 148858 w 2143687"/>
              <a:gd name="connsiteY4" fmla="*/ 189905 h 258051"/>
              <a:gd name="connsiteX5" fmla="*/ 266565 w 2143687"/>
              <a:gd name="connsiteY5" fmla="*/ 165125 h 258051"/>
              <a:gd name="connsiteX6" fmla="*/ 427638 w 2143687"/>
              <a:gd name="connsiteY6" fmla="*/ 127954 h 258051"/>
              <a:gd name="connsiteX7" fmla="*/ 532955 w 2143687"/>
              <a:gd name="connsiteY7" fmla="*/ 115564 h 258051"/>
              <a:gd name="connsiteX8" fmla="*/ 644467 w 2143687"/>
              <a:gd name="connsiteY8" fmla="*/ 109369 h 258051"/>
              <a:gd name="connsiteX9" fmla="*/ 731199 w 2143687"/>
              <a:gd name="connsiteY9" fmla="*/ 115564 h 258051"/>
              <a:gd name="connsiteX10" fmla="*/ 817931 w 2143687"/>
              <a:gd name="connsiteY10" fmla="*/ 146539 h 258051"/>
              <a:gd name="connsiteX11" fmla="*/ 842711 w 2143687"/>
              <a:gd name="connsiteY11" fmla="*/ 196100 h 258051"/>
              <a:gd name="connsiteX12" fmla="*/ 842711 w 2143687"/>
              <a:gd name="connsiteY12" fmla="*/ 196100 h 258051"/>
              <a:gd name="connsiteX13" fmla="*/ 848906 w 2143687"/>
              <a:gd name="connsiteY13" fmla="*/ 258051 h 258051"/>
              <a:gd name="connsiteX14" fmla="*/ 892272 w 2143687"/>
              <a:gd name="connsiteY14" fmla="*/ 214686 h 258051"/>
              <a:gd name="connsiteX15" fmla="*/ 954223 w 2143687"/>
              <a:gd name="connsiteY15" fmla="*/ 165125 h 258051"/>
              <a:gd name="connsiteX16" fmla="*/ 1022370 w 2143687"/>
              <a:gd name="connsiteY16" fmla="*/ 127954 h 258051"/>
              <a:gd name="connsiteX17" fmla="*/ 1133882 w 2143687"/>
              <a:gd name="connsiteY17" fmla="*/ 109369 h 258051"/>
              <a:gd name="connsiteX18" fmla="*/ 1251589 w 2143687"/>
              <a:gd name="connsiteY18" fmla="*/ 121759 h 258051"/>
              <a:gd name="connsiteX19" fmla="*/ 1338321 w 2143687"/>
              <a:gd name="connsiteY19" fmla="*/ 152734 h 258051"/>
              <a:gd name="connsiteX20" fmla="*/ 1418858 w 2143687"/>
              <a:gd name="connsiteY20" fmla="*/ 177515 h 258051"/>
              <a:gd name="connsiteX21" fmla="*/ 1573736 w 2143687"/>
              <a:gd name="connsiteY21" fmla="*/ 208491 h 258051"/>
              <a:gd name="connsiteX22" fmla="*/ 1654272 w 2143687"/>
              <a:gd name="connsiteY22" fmla="*/ 220881 h 258051"/>
              <a:gd name="connsiteX23" fmla="*/ 1747199 w 2143687"/>
              <a:gd name="connsiteY23" fmla="*/ 227076 h 258051"/>
              <a:gd name="connsiteX24" fmla="*/ 1852516 w 2143687"/>
              <a:gd name="connsiteY24" fmla="*/ 220881 h 258051"/>
              <a:gd name="connsiteX25" fmla="*/ 1920662 w 2143687"/>
              <a:gd name="connsiteY25" fmla="*/ 196100 h 258051"/>
              <a:gd name="connsiteX26" fmla="*/ 2007394 w 2143687"/>
              <a:gd name="connsiteY26" fmla="*/ 171320 h 258051"/>
              <a:gd name="connsiteX27" fmla="*/ 2007394 w 2143687"/>
              <a:gd name="connsiteY27" fmla="*/ 171320 h 258051"/>
              <a:gd name="connsiteX28" fmla="*/ 2106516 w 2143687"/>
              <a:gd name="connsiteY28" fmla="*/ 121759 h 258051"/>
              <a:gd name="connsiteX29" fmla="*/ 2143687 w 2143687"/>
              <a:gd name="connsiteY29" fmla="*/ 78393 h 258051"/>
              <a:gd name="connsiteX30" fmla="*/ 2143687 w 2143687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42099 w 2116075"/>
              <a:gd name="connsiteY3" fmla="*/ 190172 h 258051"/>
              <a:gd name="connsiteX4" fmla="*/ 121246 w 2116075"/>
              <a:gd name="connsiteY4" fmla="*/ 189905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121246 w 2116075"/>
              <a:gd name="connsiteY4" fmla="*/ 189905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171488 w 2116075"/>
              <a:gd name="connsiteY4" fmla="*/ 165779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238953 w 2116075"/>
              <a:gd name="connsiteY4" fmla="*/ 165125 h 258051"/>
              <a:gd name="connsiteX5" fmla="*/ 400026 w 2116075"/>
              <a:gd name="connsiteY5" fmla="*/ 127954 h 258051"/>
              <a:gd name="connsiteX6" fmla="*/ 505343 w 2116075"/>
              <a:gd name="connsiteY6" fmla="*/ 115564 h 258051"/>
              <a:gd name="connsiteX7" fmla="*/ 616855 w 2116075"/>
              <a:gd name="connsiteY7" fmla="*/ 109369 h 258051"/>
              <a:gd name="connsiteX8" fmla="*/ 703587 w 2116075"/>
              <a:gd name="connsiteY8" fmla="*/ 115564 h 258051"/>
              <a:gd name="connsiteX9" fmla="*/ 790319 w 2116075"/>
              <a:gd name="connsiteY9" fmla="*/ 146539 h 258051"/>
              <a:gd name="connsiteX10" fmla="*/ 815099 w 2116075"/>
              <a:gd name="connsiteY10" fmla="*/ 196100 h 258051"/>
              <a:gd name="connsiteX11" fmla="*/ 815099 w 2116075"/>
              <a:gd name="connsiteY11" fmla="*/ 196100 h 258051"/>
              <a:gd name="connsiteX12" fmla="*/ 821294 w 2116075"/>
              <a:gd name="connsiteY12" fmla="*/ 258051 h 258051"/>
              <a:gd name="connsiteX13" fmla="*/ 864660 w 2116075"/>
              <a:gd name="connsiteY13" fmla="*/ 214686 h 258051"/>
              <a:gd name="connsiteX14" fmla="*/ 926611 w 2116075"/>
              <a:gd name="connsiteY14" fmla="*/ 165125 h 258051"/>
              <a:gd name="connsiteX15" fmla="*/ 994758 w 2116075"/>
              <a:gd name="connsiteY15" fmla="*/ 127954 h 258051"/>
              <a:gd name="connsiteX16" fmla="*/ 1106270 w 2116075"/>
              <a:gd name="connsiteY16" fmla="*/ 109369 h 258051"/>
              <a:gd name="connsiteX17" fmla="*/ 1223977 w 2116075"/>
              <a:gd name="connsiteY17" fmla="*/ 121759 h 258051"/>
              <a:gd name="connsiteX18" fmla="*/ 1310709 w 2116075"/>
              <a:gd name="connsiteY18" fmla="*/ 152734 h 258051"/>
              <a:gd name="connsiteX19" fmla="*/ 1391246 w 2116075"/>
              <a:gd name="connsiteY19" fmla="*/ 177515 h 258051"/>
              <a:gd name="connsiteX20" fmla="*/ 1546124 w 2116075"/>
              <a:gd name="connsiteY20" fmla="*/ 208491 h 258051"/>
              <a:gd name="connsiteX21" fmla="*/ 1626660 w 2116075"/>
              <a:gd name="connsiteY21" fmla="*/ 220881 h 258051"/>
              <a:gd name="connsiteX22" fmla="*/ 1719587 w 2116075"/>
              <a:gd name="connsiteY22" fmla="*/ 227076 h 258051"/>
              <a:gd name="connsiteX23" fmla="*/ 1824904 w 2116075"/>
              <a:gd name="connsiteY23" fmla="*/ 220881 h 258051"/>
              <a:gd name="connsiteX24" fmla="*/ 1893050 w 2116075"/>
              <a:gd name="connsiteY24" fmla="*/ 196100 h 258051"/>
              <a:gd name="connsiteX25" fmla="*/ 1979782 w 2116075"/>
              <a:gd name="connsiteY25" fmla="*/ 171320 h 258051"/>
              <a:gd name="connsiteX26" fmla="*/ 1979782 w 2116075"/>
              <a:gd name="connsiteY26" fmla="*/ 171320 h 258051"/>
              <a:gd name="connsiteX27" fmla="*/ 2078904 w 2116075"/>
              <a:gd name="connsiteY27" fmla="*/ 121759 h 258051"/>
              <a:gd name="connsiteX28" fmla="*/ 2116075 w 2116075"/>
              <a:gd name="connsiteY28" fmla="*/ 78393 h 258051"/>
              <a:gd name="connsiteX29" fmla="*/ 2116075 w 2116075"/>
              <a:gd name="connsiteY29" fmla="*/ 78393 h 258051"/>
              <a:gd name="connsiteX0" fmla="*/ 21640 w 2099466"/>
              <a:gd name="connsiteY0" fmla="*/ 0 h 252017"/>
              <a:gd name="connsiteX1" fmla="*/ 0 w 2099466"/>
              <a:gd name="connsiteY1" fmla="*/ 84586 h 252017"/>
              <a:gd name="connsiteX2" fmla="*/ 43950 w 2099466"/>
              <a:gd name="connsiteY2" fmla="*/ 138895 h 252017"/>
              <a:gd name="connsiteX3" fmla="*/ 111621 w 2099466"/>
              <a:gd name="connsiteY3" fmla="*/ 153980 h 252017"/>
              <a:gd name="connsiteX4" fmla="*/ 222344 w 2099466"/>
              <a:gd name="connsiteY4" fmla="*/ 159091 h 252017"/>
              <a:gd name="connsiteX5" fmla="*/ 383417 w 2099466"/>
              <a:gd name="connsiteY5" fmla="*/ 121920 h 252017"/>
              <a:gd name="connsiteX6" fmla="*/ 488734 w 2099466"/>
              <a:gd name="connsiteY6" fmla="*/ 109530 h 252017"/>
              <a:gd name="connsiteX7" fmla="*/ 600246 w 2099466"/>
              <a:gd name="connsiteY7" fmla="*/ 103335 h 252017"/>
              <a:gd name="connsiteX8" fmla="*/ 686978 w 2099466"/>
              <a:gd name="connsiteY8" fmla="*/ 109530 h 252017"/>
              <a:gd name="connsiteX9" fmla="*/ 773710 w 2099466"/>
              <a:gd name="connsiteY9" fmla="*/ 140505 h 252017"/>
              <a:gd name="connsiteX10" fmla="*/ 798490 w 2099466"/>
              <a:gd name="connsiteY10" fmla="*/ 190066 h 252017"/>
              <a:gd name="connsiteX11" fmla="*/ 798490 w 2099466"/>
              <a:gd name="connsiteY11" fmla="*/ 190066 h 252017"/>
              <a:gd name="connsiteX12" fmla="*/ 804685 w 2099466"/>
              <a:gd name="connsiteY12" fmla="*/ 252017 h 252017"/>
              <a:gd name="connsiteX13" fmla="*/ 848051 w 2099466"/>
              <a:gd name="connsiteY13" fmla="*/ 208652 h 252017"/>
              <a:gd name="connsiteX14" fmla="*/ 910002 w 2099466"/>
              <a:gd name="connsiteY14" fmla="*/ 159091 h 252017"/>
              <a:gd name="connsiteX15" fmla="*/ 978149 w 2099466"/>
              <a:gd name="connsiteY15" fmla="*/ 121920 h 252017"/>
              <a:gd name="connsiteX16" fmla="*/ 1089661 w 2099466"/>
              <a:gd name="connsiteY16" fmla="*/ 103335 h 252017"/>
              <a:gd name="connsiteX17" fmla="*/ 1207368 w 2099466"/>
              <a:gd name="connsiteY17" fmla="*/ 115725 h 252017"/>
              <a:gd name="connsiteX18" fmla="*/ 1294100 w 2099466"/>
              <a:gd name="connsiteY18" fmla="*/ 146700 h 252017"/>
              <a:gd name="connsiteX19" fmla="*/ 1374637 w 2099466"/>
              <a:gd name="connsiteY19" fmla="*/ 171481 h 252017"/>
              <a:gd name="connsiteX20" fmla="*/ 1529515 w 2099466"/>
              <a:gd name="connsiteY20" fmla="*/ 202457 h 252017"/>
              <a:gd name="connsiteX21" fmla="*/ 1610051 w 2099466"/>
              <a:gd name="connsiteY21" fmla="*/ 214847 h 252017"/>
              <a:gd name="connsiteX22" fmla="*/ 1702978 w 2099466"/>
              <a:gd name="connsiteY22" fmla="*/ 221042 h 252017"/>
              <a:gd name="connsiteX23" fmla="*/ 1808295 w 2099466"/>
              <a:gd name="connsiteY23" fmla="*/ 214847 h 252017"/>
              <a:gd name="connsiteX24" fmla="*/ 1876441 w 2099466"/>
              <a:gd name="connsiteY24" fmla="*/ 190066 h 252017"/>
              <a:gd name="connsiteX25" fmla="*/ 1963173 w 2099466"/>
              <a:gd name="connsiteY25" fmla="*/ 165286 h 252017"/>
              <a:gd name="connsiteX26" fmla="*/ 1963173 w 2099466"/>
              <a:gd name="connsiteY26" fmla="*/ 165286 h 252017"/>
              <a:gd name="connsiteX27" fmla="*/ 2062295 w 2099466"/>
              <a:gd name="connsiteY27" fmla="*/ 115725 h 252017"/>
              <a:gd name="connsiteX28" fmla="*/ 2099466 w 2099466"/>
              <a:gd name="connsiteY28" fmla="*/ 72359 h 252017"/>
              <a:gd name="connsiteX29" fmla="*/ 2099466 w 209946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25120 w 2080636"/>
              <a:gd name="connsiteY2" fmla="*/ 138895 h 252017"/>
              <a:gd name="connsiteX3" fmla="*/ 92791 w 2080636"/>
              <a:gd name="connsiteY3" fmla="*/ 153980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92791 w 2080636"/>
              <a:gd name="connsiteY3" fmla="*/ 153980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128678 w 2080636"/>
              <a:gd name="connsiteY3" fmla="*/ 129854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128678 w 2080636"/>
              <a:gd name="connsiteY3" fmla="*/ 129854 h 252017"/>
              <a:gd name="connsiteX4" fmla="*/ 253756 w 2080636"/>
              <a:gd name="connsiteY4" fmla="*/ 134965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962066 w 2140074"/>
              <a:gd name="connsiteY15" fmla="*/ 124006 h 254103"/>
              <a:gd name="connsiteX16" fmla="*/ 1073578 w 2140074"/>
              <a:gd name="connsiteY16" fmla="*/ 105421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962066 w 2140074"/>
              <a:gd name="connsiteY15" fmla="*/ 124006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1200533 w 2140074"/>
              <a:gd name="connsiteY14" fmla="*/ 15538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1159253 w 2140074"/>
              <a:gd name="connsiteY13" fmla="*/ 193366 h 254103"/>
              <a:gd name="connsiteX14" fmla="*/ 1200533 w 2140074"/>
              <a:gd name="connsiteY14" fmla="*/ 15538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782407 w 2140074"/>
              <a:gd name="connsiteY10" fmla="*/ 192152 h 251209"/>
              <a:gd name="connsiteX11" fmla="*/ 782407 w 2140074"/>
              <a:gd name="connsiteY11" fmla="*/ 192152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782407 w 2140074"/>
              <a:gd name="connsiteY10" fmla="*/ 192152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9948 w 2140074"/>
              <a:gd name="connsiteY4" fmla="*/ 15732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62430 w 2140074"/>
              <a:gd name="connsiteY3" fmla="*/ 149314 h 251209"/>
              <a:gd name="connsiteX4" fmla="*/ 259948 w 2140074"/>
              <a:gd name="connsiteY4" fmla="*/ 15732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33309 w 2140074"/>
              <a:gd name="connsiteY24" fmla="*/ 141315 h 251209"/>
              <a:gd name="connsiteX25" fmla="*/ 1950535 w 2140074"/>
              <a:gd name="connsiteY25" fmla="*/ 138420 h 251209"/>
              <a:gd name="connsiteX26" fmla="*/ 2032431 w 2140074"/>
              <a:gd name="connsiteY26" fmla="*/ 100440 h 251209"/>
              <a:gd name="connsiteX27" fmla="*/ 2083383 w 2140074"/>
              <a:gd name="connsiteY27" fmla="*/ 59970 h 251209"/>
              <a:gd name="connsiteX28" fmla="*/ 2140074 w 2140074"/>
              <a:gd name="connsiteY28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50535 w 2140074"/>
              <a:gd name="connsiteY24" fmla="*/ 138420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45623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32220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3329 w 2140074"/>
              <a:gd name="connsiteY19" fmla="*/ 113838 h 251209"/>
              <a:gd name="connsiteX20" fmla="*/ 1642199 w 2140074"/>
              <a:gd name="connsiteY20" fmla="*/ 132220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38647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48168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48168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73077 w 2140074"/>
              <a:gd name="connsiteY24" fmla="*/ 10044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89028 w 2140074"/>
              <a:gd name="connsiteY21" fmla="*/ 148530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24791 w 2140074"/>
              <a:gd name="connsiteY19" fmla="*/ 146885 h 251209"/>
              <a:gd name="connsiteX20" fmla="*/ 1789028 w 2140074"/>
              <a:gd name="connsiteY20" fmla="*/ 148530 h 251209"/>
              <a:gd name="connsiteX21" fmla="*/ 1881028 w 2140074"/>
              <a:gd name="connsiteY21" fmla="*/ 149373 h 251209"/>
              <a:gd name="connsiteX22" fmla="*/ 1998064 w 2140074"/>
              <a:gd name="connsiteY22" fmla="*/ 148171 h 251209"/>
              <a:gd name="connsiteX23" fmla="*/ 2087857 w 2140074"/>
              <a:gd name="connsiteY23" fmla="*/ 115972 h 251209"/>
              <a:gd name="connsiteX24" fmla="*/ 2127723 w 2140074"/>
              <a:gd name="connsiteY24" fmla="*/ 69291 h 251209"/>
              <a:gd name="connsiteX25" fmla="*/ 2140074 w 2140074"/>
              <a:gd name="connsiteY25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159887 w 2140074"/>
              <a:gd name="connsiteY14" fmla="*/ 155389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33387 w 2140074"/>
              <a:gd name="connsiteY13" fmla="*/ 193368 h 251209"/>
              <a:gd name="connsiteX14" fmla="*/ 1159887 w 2140074"/>
              <a:gd name="connsiteY14" fmla="*/ 155389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54570 w 2140074"/>
              <a:gd name="connsiteY10" fmla="*/ 171886 h 254316"/>
              <a:gd name="connsiteX11" fmla="*/ 1085576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54570 w 2140074"/>
              <a:gd name="connsiteY10" fmla="*/ 171886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75893 w 2140074"/>
              <a:gd name="connsiteY21" fmla="*/ 138854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73637 w 2140074"/>
              <a:gd name="connsiteY20" fmla="*/ 136951 h 254316"/>
              <a:gd name="connsiteX21" fmla="*/ 1975893 w 2140074"/>
              <a:gd name="connsiteY21" fmla="*/ 138854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866662 w 2140074"/>
              <a:gd name="connsiteY6" fmla="*/ 102528 h 254316"/>
              <a:gd name="connsiteX7" fmla="*/ 930223 w 2140074"/>
              <a:gd name="connsiteY7" fmla="*/ 117619 h 254316"/>
              <a:gd name="connsiteX8" fmla="*/ 971668 w 2140074"/>
              <a:gd name="connsiteY8" fmla="*/ 139697 h 254316"/>
              <a:gd name="connsiteX9" fmla="*/ 1021314 w 2140074"/>
              <a:gd name="connsiteY9" fmla="*/ 168781 h 254316"/>
              <a:gd name="connsiteX10" fmla="*/ 1056015 w 2140074"/>
              <a:gd name="connsiteY10" fmla="*/ 203736 h 254316"/>
              <a:gd name="connsiteX11" fmla="*/ 1100857 w 2140074"/>
              <a:gd name="connsiteY11" fmla="*/ 254316 h 254316"/>
              <a:gd name="connsiteX12" fmla="*/ 1133387 w 2140074"/>
              <a:gd name="connsiteY12" fmla="*/ 193368 h 254316"/>
              <a:gd name="connsiteX13" fmla="*/ 1159887 w 2140074"/>
              <a:gd name="connsiteY13" fmla="*/ 155389 h 254316"/>
              <a:gd name="connsiteX14" fmla="*/ 1196528 w 2140074"/>
              <a:gd name="connsiteY14" fmla="*/ 121114 h 254316"/>
              <a:gd name="connsiteX15" fmla="*/ 1356885 w 2140074"/>
              <a:gd name="connsiteY15" fmla="*/ 86958 h 254316"/>
              <a:gd name="connsiteX16" fmla="*/ 1520624 w 2140074"/>
              <a:gd name="connsiteY16" fmla="*/ 101577 h 254316"/>
              <a:gd name="connsiteX17" fmla="*/ 1642199 w 2140074"/>
              <a:gd name="connsiteY17" fmla="*/ 132220 h 254316"/>
              <a:gd name="connsiteX18" fmla="*/ 1789028 w 2140074"/>
              <a:gd name="connsiteY18" fmla="*/ 148530 h 254316"/>
              <a:gd name="connsiteX19" fmla="*/ 1975893 w 2140074"/>
              <a:gd name="connsiteY19" fmla="*/ 138854 h 254316"/>
              <a:gd name="connsiteX20" fmla="*/ 2065686 w 2140074"/>
              <a:gd name="connsiteY20" fmla="*/ 112867 h 254316"/>
              <a:gd name="connsiteX21" fmla="*/ 2127723 w 2140074"/>
              <a:gd name="connsiteY21" fmla="*/ 69291 h 254316"/>
              <a:gd name="connsiteX22" fmla="*/ 2140074 w 2140074"/>
              <a:gd name="connsiteY22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866662 w 2140074"/>
              <a:gd name="connsiteY5" fmla="*/ 102528 h 254316"/>
              <a:gd name="connsiteX6" fmla="*/ 930223 w 2140074"/>
              <a:gd name="connsiteY6" fmla="*/ 117619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930223 w 2140074"/>
              <a:gd name="connsiteY6" fmla="*/ 117619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604065 w 2140074"/>
              <a:gd name="connsiteY8" fmla="*/ 173543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604065 w 2140074"/>
              <a:gd name="connsiteY8" fmla="*/ 173543 h 254316"/>
              <a:gd name="connsiteX9" fmla="*/ 652910 w 2140074"/>
              <a:gd name="connsiteY9" fmla="*/ 213260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1133387 w 2140074"/>
              <a:gd name="connsiteY11" fmla="*/ 193368 h 249553"/>
              <a:gd name="connsiteX12" fmla="*/ 1159887 w 2140074"/>
              <a:gd name="connsiteY12" fmla="*/ 155389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1159887 w 2140074"/>
              <a:gd name="connsiteY12" fmla="*/ 155389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435269 w 2140074"/>
              <a:gd name="connsiteY4" fmla="*/ 102528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53568 w 2140074"/>
              <a:gd name="connsiteY7" fmla="*/ 164021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96850 w 2140074"/>
              <a:gd name="connsiteY6" fmla="*/ 130175 h 249553"/>
              <a:gd name="connsiteX7" fmla="*/ 653568 w 2140074"/>
              <a:gd name="connsiteY7" fmla="*/ 164021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96850 w 2140074"/>
              <a:gd name="connsiteY6" fmla="*/ 130175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513059 w 2140074"/>
              <a:gd name="connsiteY4" fmla="*/ 88246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513059 w 2140074"/>
              <a:gd name="connsiteY4" fmla="*/ 88246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97879 w 2140074"/>
              <a:gd name="connsiteY4" fmla="*/ 115039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35033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35033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751496 w 2140074"/>
              <a:gd name="connsiteY11" fmla="*/ 212418 h 244795"/>
              <a:gd name="connsiteX12" fmla="*/ 785068 w 2140074"/>
              <a:gd name="connsiteY12" fmla="*/ 164915 h 244795"/>
              <a:gd name="connsiteX13" fmla="*/ 828782 w 2140074"/>
              <a:gd name="connsiteY13" fmla="*/ 125878 h 244795"/>
              <a:gd name="connsiteX14" fmla="*/ 974995 w 2140074"/>
              <a:gd name="connsiteY14" fmla="*/ 82198 h 244795"/>
              <a:gd name="connsiteX15" fmla="*/ 1258958 w 2140074"/>
              <a:gd name="connsiteY15" fmla="*/ 87293 h 244795"/>
              <a:gd name="connsiteX16" fmla="*/ 1642199 w 2140074"/>
              <a:gd name="connsiteY16" fmla="*/ 132220 h 244795"/>
              <a:gd name="connsiteX17" fmla="*/ 1789028 w 2140074"/>
              <a:gd name="connsiteY17" fmla="*/ 148530 h 244795"/>
              <a:gd name="connsiteX18" fmla="*/ 1975893 w 2140074"/>
              <a:gd name="connsiteY18" fmla="*/ 138854 h 244795"/>
              <a:gd name="connsiteX19" fmla="*/ 2065686 w 2140074"/>
              <a:gd name="connsiteY19" fmla="*/ 112867 h 244795"/>
              <a:gd name="connsiteX20" fmla="*/ 2127723 w 2140074"/>
              <a:gd name="connsiteY20" fmla="*/ 69291 h 244795"/>
              <a:gd name="connsiteX21" fmla="*/ 2140074 w 2140074"/>
              <a:gd name="connsiteY21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751496 w 2140074"/>
              <a:gd name="connsiteY11" fmla="*/ 212418 h 244795"/>
              <a:gd name="connsiteX12" fmla="*/ 828782 w 2140074"/>
              <a:gd name="connsiteY12" fmla="*/ 125878 h 244795"/>
              <a:gd name="connsiteX13" fmla="*/ 974995 w 2140074"/>
              <a:gd name="connsiteY13" fmla="*/ 82198 h 244795"/>
              <a:gd name="connsiteX14" fmla="*/ 1258958 w 2140074"/>
              <a:gd name="connsiteY14" fmla="*/ 87293 h 244795"/>
              <a:gd name="connsiteX15" fmla="*/ 1642199 w 2140074"/>
              <a:gd name="connsiteY15" fmla="*/ 132220 h 244795"/>
              <a:gd name="connsiteX16" fmla="*/ 1789028 w 2140074"/>
              <a:gd name="connsiteY16" fmla="*/ 148530 h 244795"/>
              <a:gd name="connsiteX17" fmla="*/ 1975893 w 2140074"/>
              <a:gd name="connsiteY17" fmla="*/ 138854 h 244795"/>
              <a:gd name="connsiteX18" fmla="*/ 2065686 w 2140074"/>
              <a:gd name="connsiteY18" fmla="*/ 112867 h 244795"/>
              <a:gd name="connsiteX19" fmla="*/ 2127723 w 2140074"/>
              <a:gd name="connsiteY19" fmla="*/ 69291 h 244795"/>
              <a:gd name="connsiteX20" fmla="*/ 2140074 w 2140074"/>
              <a:gd name="connsiteY20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828782 w 2140074"/>
              <a:gd name="connsiteY11" fmla="*/ 125878 h 244795"/>
              <a:gd name="connsiteX12" fmla="*/ 974995 w 2140074"/>
              <a:gd name="connsiteY12" fmla="*/ 82198 h 244795"/>
              <a:gd name="connsiteX13" fmla="*/ 1258958 w 2140074"/>
              <a:gd name="connsiteY13" fmla="*/ 87293 h 244795"/>
              <a:gd name="connsiteX14" fmla="*/ 1642199 w 2140074"/>
              <a:gd name="connsiteY14" fmla="*/ 132220 h 244795"/>
              <a:gd name="connsiteX15" fmla="*/ 1789028 w 2140074"/>
              <a:gd name="connsiteY15" fmla="*/ 148530 h 244795"/>
              <a:gd name="connsiteX16" fmla="*/ 1975893 w 2140074"/>
              <a:gd name="connsiteY16" fmla="*/ 138854 h 244795"/>
              <a:gd name="connsiteX17" fmla="*/ 2065686 w 2140074"/>
              <a:gd name="connsiteY17" fmla="*/ 112867 h 244795"/>
              <a:gd name="connsiteX18" fmla="*/ 2127723 w 2140074"/>
              <a:gd name="connsiteY18" fmla="*/ 69291 h 244795"/>
              <a:gd name="connsiteX19" fmla="*/ 2140074 w 2140074"/>
              <a:gd name="connsiteY19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88270 w 2140074"/>
              <a:gd name="connsiteY8" fmla="*/ 208500 h 244795"/>
              <a:gd name="connsiteX9" fmla="*/ 704820 w 2140074"/>
              <a:gd name="connsiteY9" fmla="*/ 244795 h 244795"/>
              <a:gd name="connsiteX10" fmla="*/ 828782 w 2140074"/>
              <a:gd name="connsiteY10" fmla="*/ 125878 h 244795"/>
              <a:gd name="connsiteX11" fmla="*/ 974995 w 2140074"/>
              <a:gd name="connsiteY11" fmla="*/ 82198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88270 w 2140074"/>
              <a:gd name="connsiteY7" fmla="*/ 208500 h 244795"/>
              <a:gd name="connsiteX8" fmla="*/ 704820 w 2140074"/>
              <a:gd name="connsiteY8" fmla="*/ 244795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704820 w 2140074"/>
              <a:gd name="connsiteY6" fmla="*/ 244795 h 244795"/>
              <a:gd name="connsiteX7" fmla="*/ 828782 w 2140074"/>
              <a:gd name="connsiteY7" fmla="*/ 125878 h 244795"/>
              <a:gd name="connsiteX8" fmla="*/ 974995 w 2140074"/>
              <a:gd name="connsiteY8" fmla="*/ 82198 h 244795"/>
              <a:gd name="connsiteX9" fmla="*/ 1258958 w 2140074"/>
              <a:gd name="connsiteY9" fmla="*/ 87293 h 244795"/>
              <a:gd name="connsiteX10" fmla="*/ 1642199 w 2140074"/>
              <a:gd name="connsiteY10" fmla="*/ 132220 h 244795"/>
              <a:gd name="connsiteX11" fmla="*/ 1789028 w 2140074"/>
              <a:gd name="connsiteY11" fmla="*/ 148530 h 244795"/>
              <a:gd name="connsiteX12" fmla="*/ 1975893 w 2140074"/>
              <a:gd name="connsiteY12" fmla="*/ 138854 h 244795"/>
              <a:gd name="connsiteX13" fmla="*/ 2065686 w 2140074"/>
              <a:gd name="connsiteY13" fmla="*/ 112867 h 244795"/>
              <a:gd name="connsiteX14" fmla="*/ 2127723 w 2140074"/>
              <a:gd name="connsiteY14" fmla="*/ 69291 h 244795"/>
              <a:gd name="connsiteX15" fmla="*/ 2140074 w 2140074"/>
              <a:gd name="connsiteY15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17114 w 2140074"/>
              <a:gd name="connsiteY6" fmla="*/ 157900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14081 w 2140074"/>
              <a:gd name="connsiteY10" fmla="*/ 93601 h 244795"/>
              <a:gd name="connsiteX11" fmla="*/ 974995 w 2140074"/>
              <a:gd name="connsiteY11" fmla="*/ 82198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152094 w 2140074"/>
              <a:gd name="connsiteY11" fmla="*/ 75455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40074" h="244795">
                <a:moveTo>
                  <a:pt x="5557" y="2086"/>
                </a:moveTo>
                <a:cubicBezTo>
                  <a:pt x="-6441" y="30282"/>
                  <a:pt x="3365" y="40460"/>
                  <a:pt x="12627" y="74610"/>
                </a:cubicBezTo>
                <a:cubicBezTo>
                  <a:pt x="36573" y="97703"/>
                  <a:pt x="28366" y="86774"/>
                  <a:pt x="77534" y="125459"/>
                </a:cubicBezTo>
                <a:cubicBezTo>
                  <a:pt x="160846" y="147386"/>
                  <a:pt x="185054" y="127536"/>
                  <a:pt x="211935" y="135033"/>
                </a:cubicBezTo>
                <a:cubicBezTo>
                  <a:pt x="321901" y="104725"/>
                  <a:pt x="241611" y="129984"/>
                  <a:pt x="362519" y="95992"/>
                </a:cubicBezTo>
                <a:cubicBezTo>
                  <a:pt x="453122" y="85817"/>
                  <a:pt x="431853" y="84192"/>
                  <a:pt x="513059" y="88246"/>
                </a:cubicBezTo>
                <a:cubicBezTo>
                  <a:pt x="578046" y="96807"/>
                  <a:pt x="584232" y="102639"/>
                  <a:pt x="638329" y="143615"/>
                </a:cubicBezTo>
                <a:cubicBezTo>
                  <a:pt x="679799" y="196469"/>
                  <a:pt x="682656" y="211068"/>
                  <a:pt x="704820" y="244795"/>
                </a:cubicBezTo>
                <a:cubicBezTo>
                  <a:pt x="729803" y="219005"/>
                  <a:pt x="712354" y="236076"/>
                  <a:pt x="779770" y="167424"/>
                </a:cubicBezTo>
                <a:lnTo>
                  <a:pt x="857070" y="111594"/>
                </a:lnTo>
                <a:cubicBezTo>
                  <a:pt x="889607" y="97390"/>
                  <a:pt x="858614" y="104394"/>
                  <a:pt x="974995" y="82198"/>
                </a:cubicBezTo>
                <a:cubicBezTo>
                  <a:pt x="1024166" y="76175"/>
                  <a:pt x="1104767" y="74606"/>
                  <a:pt x="1152094" y="75455"/>
                </a:cubicBezTo>
                <a:cubicBezTo>
                  <a:pt x="1199421" y="76304"/>
                  <a:pt x="1177274" y="77832"/>
                  <a:pt x="1258958" y="87293"/>
                </a:cubicBezTo>
                <a:cubicBezTo>
                  <a:pt x="1520717" y="111137"/>
                  <a:pt x="1601674" y="122006"/>
                  <a:pt x="1642199" y="132220"/>
                </a:cubicBezTo>
                <a:lnTo>
                  <a:pt x="1789028" y="148530"/>
                </a:lnTo>
                <a:cubicBezTo>
                  <a:pt x="1844644" y="149636"/>
                  <a:pt x="1929783" y="144798"/>
                  <a:pt x="1975893" y="138854"/>
                </a:cubicBezTo>
                <a:cubicBezTo>
                  <a:pt x="2060557" y="122023"/>
                  <a:pt x="1972936" y="146381"/>
                  <a:pt x="2065686" y="112867"/>
                </a:cubicBezTo>
                <a:lnTo>
                  <a:pt x="2127723" y="69291"/>
                </a:lnTo>
                <a:cubicBezTo>
                  <a:pt x="2151547" y="8929"/>
                  <a:pt x="2131030" y="23096"/>
                  <a:pt x="2140074" y="0"/>
                </a:cubicBez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5" name="Subtitle 2"/>
          <p:cNvSpPr txBox="1">
            <a:spLocks/>
          </p:cNvSpPr>
          <p:nvPr/>
        </p:nvSpPr>
        <p:spPr>
          <a:xfrm>
            <a:off x="7270191" y="1045095"/>
            <a:ext cx="2286000" cy="1344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71538" algn="l"/>
                <a:tab pos="23904575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Upper-</a:t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tropospheric</a:t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dynamical processes</a:t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(PV3)</a:t>
            </a:r>
            <a:endParaRPr lang="en-US" sz="1800" b="1" dirty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21141" y="1033589"/>
            <a:ext cx="86868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Arial" pitchFamily="34" charset="0"/>
                <a:cs typeface="Arial" pitchFamily="34" charset="0"/>
              </a:rPr>
              <a:t>Lower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-tropospheric</a:t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</a:rPr>
              <a:t>baroclinic processes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:</a:t>
            </a:r>
            <a:br>
              <a:rPr lang="en-US" sz="2100" dirty="0">
                <a:latin typeface="Arial" pitchFamily="34" charset="0"/>
                <a:cs typeface="Arial" pitchFamily="34" charset="0"/>
              </a:rPr>
            </a:br>
            <a:r>
              <a:rPr lang="en-US" sz="16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near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-surface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potential</a:t>
            </a:r>
            <a:br>
              <a:rPr lang="en-US" sz="1600" i="1" dirty="0" smtClean="0">
                <a:latin typeface="Arial" pitchFamily="34" charset="0"/>
                <a:cs typeface="Arial" pitchFamily="34" charset="0"/>
              </a:rPr>
            </a:b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temperature anomaly)</a:t>
            </a:r>
          </a:p>
          <a:p>
            <a:pPr marL="0" indent="0">
              <a:buNone/>
            </a:pP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Midtropospheric</a:t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</a:rPr>
              <a:t>latent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heat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release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:</a:t>
            </a:r>
            <a:br>
              <a:rPr lang="en-US" sz="2100" dirty="0">
                <a:latin typeface="Arial" pitchFamily="34" charset="0"/>
                <a:cs typeface="Arial" pitchFamily="34" charset="0"/>
              </a:rPr>
            </a:br>
            <a:r>
              <a:rPr lang="en-US" sz="16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interior PV anomaly)</a:t>
            </a:r>
          </a:p>
          <a:p>
            <a:endParaRPr lang="en-US" sz="1300" i="1" dirty="0">
              <a:latin typeface="Arial" pitchFamily="34" charset="0"/>
              <a:cs typeface="Arial" pitchFamily="34" charset="0"/>
            </a:endParaRP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Upper-tropospheric</a:t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</a:rPr>
              <a:t>dynamical processes:</a:t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16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upper-tropospheric </a:t>
            </a:r>
            <a:br>
              <a:rPr lang="en-US" sz="1600" i="1" dirty="0" smtClean="0">
                <a:latin typeface="Arial" pitchFamily="34" charset="0"/>
                <a:cs typeface="Arial" pitchFamily="34" charset="0"/>
              </a:rPr>
            </a:b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PV anomaly)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4202870" y="2645104"/>
            <a:ext cx="2133600" cy="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82192" y="5949454"/>
            <a:ext cx="9144000" cy="771769"/>
            <a:chOff x="82192" y="5949454"/>
            <a:chExt cx="9144000" cy="771769"/>
          </a:xfrm>
        </p:grpSpPr>
        <p:sp>
          <p:nvSpPr>
            <p:cNvPr id="47" name="Content Placeholder 2"/>
            <p:cNvSpPr txBox="1">
              <a:spLocks/>
            </p:cNvSpPr>
            <p:nvPr/>
          </p:nvSpPr>
          <p:spPr>
            <a:xfrm>
              <a:off x="82192" y="5949454"/>
              <a:ext cx="9144000" cy="7717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PV1/PV2 </a:t>
              </a:r>
              <a:r>
                <a:rPr lang="en-US" sz="2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measure of the contribution of lower-tropospheric</a:t>
              </a:r>
              <a:br>
                <a:rPr lang="en-US" sz="22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2200" dirty="0" err="1" smtClean="0">
                  <a:latin typeface="Arial" pitchFamily="34" charset="0"/>
                  <a:cs typeface="Arial" pitchFamily="34" charset="0"/>
                </a:rPr>
                <a:t>baroclinic</a:t>
              </a: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 processes relative to the contribution of condensation heating</a:t>
              </a:r>
              <a:endParaRPr lang="en-US" sz="2200" dirty="0">
                <a:latin typeface="Arial" pitchFamily="34" charset="0"/>
                <a:cs typeface="Arial" pitchFamily="34" charset="0"/>
              </a:endParaRPr>
            </a:p>
            <a:p>
              <a:endParaRPr lang="en-US" sz="26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7999" y="6019759"/>
              <a:ext cx="1219200" cy="30480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29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deg_new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" t="-1" r="16388" b="24167"/>
          <a:stretch/>
        </p:blipFill>
        <p:spPr>
          <a:xfrm>
            <a:off x="536433" y="0"/>
            <a:ext cx="7028373" cy="520063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-123838" y="82936"/>
            <a:ext cx="6227565" cy="76944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/>
                <a:cs typeface="Arial"/>
              </a:rPr>
              <a:t>Hurricane Sandy</a:t>
            </a:r>
            <a:r>
              <a:rPr lang="en-US" sz="2200" dirty="0" smtClean="0">
                <a:latin typeface="Arial"/>
                <a:cs typeface="Arial"/>
              </a:rPr>
              <a:t>:  6° × 6° box, </a:t>
            </a:r>
            <a:br>
              <a:rPr lang="en-US" sz="2200" dirty="0" smtClean="0">
                <a:latin typeface="Arial"/>
                <a:cs typeface="Arial"/>
              </a:rPr>
            </a:br>
            <a:r>
              <a:rPr lang="en-US" sz="2200" dirty="0" smtClean="0">
                <a:latin typeface="Arial"/>
                <a:cs typeface="Arial"/>
              </a:rPr>
              <a:t>500 hPa, NHC Best Track</a:t>
            </a:r>
            <a:endParaRPr lang="en-US" sz="2200" dirty="0">
              <a:latin typeface="Arial"/>
              <a:cs typeface="Arial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3099053" y="957806"/>
            <a:ext cx="0" cy="4143320"/>
          </a:xfrm>
          <a:prstGeom prst="line">
            <a:avLst/>
          </a:prstGeom>
          <a:ln w="28575" cmpd="sng"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542941" y="957806"/>
            <a:ext cx="0" cy="4143321"/>
          </a:xfrm>
          <a:prstGeom prst="line">
            <a:avLst/>
          </a:prstGeom>
          <a:ln w="28575" cmpd="sng"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16200000">
            <a:off x="2148095" y="1678332"/>
            <a:ext cx="1568839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Peaks in PV3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342745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22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901007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23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499435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24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057697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25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2634904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26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3193166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27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3791594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28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349856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29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4952190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30 October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5510452" y="5619713"/>
            <a:ext cx="1756874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31 October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34" name="Picture 33" descr="graph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69" t="40564" r="405" b="40005"/>
          <a:stretch/>
        </p:blipFill>
        <p:spPr>
          <a:xfrm>
            <a:off x="7582295" y="1198925"/>
            <a:ext cx="1391566" cy="144225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35" name="TextBox 34"/>
          <p:cNvSpPr txBox="1"/>
          <p:nvPr/>
        </p:nvSpPr>
        <p:spPr>
          <a:xfrm rot="5400000">
            <a:off x="6917163" y="3302471"/>
            <a:ext cx="1464734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PVU</a:t>
            </a:r>
            <a:endParaRPr lang="en-US" sz="2000" dirty="0">
              <a:latin typeface="Arial"/>
              <a:cs typeface="Arial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1008905" y="3862036"/>
            <a:ext cx="5756724" cy="0"/>
          </a:xfrm>
          <a:prstGeom prst="line">
            <a:avLst/>
          </a:prstGeom>
          <a:ln w="22225">
            <a:solidFill>
              <a:srgbClr val="40404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-458684" y="3302601"/>
            <a:ext cx="1464734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PV1/PV2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9949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deg_300_new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" r="15798" b="24326"/>
          <a:stretch/>
        </p:blipFill>
        <p:spPr>
          <a:xfrm>
            <a:off x="536433" y="0"/>
            <a:ext cx="6951739" cy="5189690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 flipV="1">
            <a:off x="3099053" y="957806"/>
            <a:ext cx="0" cy="4143320"/>
          </a:xfrm>
          <a:prstGeom prst="line">
            <a:avLst/>
          </a:prstGeom>
          <a:ln w="28575" cmpd="sng"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542941" y="957806"/>
            <a:ext cx="0" cy="4143321"/>
          </a:xfrm>
          <a:prstGeom prst="line">
            <a:avLst/>
          </a:prstGeom>
          <a:ln w="28575" cmpd="sng"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16200000">
            <a:off x="2148095" y="1678332"/>
            <a:ext cx="1568839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Peaks in PV3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36516" y="4925942"/>
            <a:ext cx="5537039" cy="1756874"/>
            <a:chOff x="1036516" y="4925942"/>
            <a:chExt cx="5537039" cy="1756874"/>
          </a:xfrm>
        </p:grpSpPr>
        <p:sp>
          <p:nvSpPr>
            <p:cNvPr id="10" name="TextBox 9"/>
            <p:cNvSpPr txBox="1"/>
            <p:nvPr/>
          </p:nvSpPr>
          <p:spPr>
            <a:xfrm rot="16200000">
              <a:off x="342745" y="5619713"/>
              <a:ext cx="1756874" cy="369332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22 October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901007" y="5619713"/>
              <a:ext cx="1756874" cy="369332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23 October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1499435" y="5619713"/>
              <a:ext cx="1756874" cy="369332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24 October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2057697" y="5619713"/>
              <a:ext cx="1756874" cy="369332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25 October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2634904" y="5619713"/>
              <a:ext cx="1756874" cy="369332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26 October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3193166" y="5619713"/>
              <a:ext cx="1756874" cy="369332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27 October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3791594" y="5619713"/>
              <a:ext cx="1756874" cy="369332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28 October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4349856" y="5619713"/>
              <a:ext cx="1756874" cy="369332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29 October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4952190" y="5619713"/>
              <a:ext cx="1756874" cy="369332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30 October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5510452" y="5619713"/>
              <a:ext cx="1756874" cy="369332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31 October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-123838" y="82936"/>
            <a:ext cx="6227565" cy="76944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/>
                <a:cs typeface="Arial"/>
              </a:rPr>
              <a:t>Hurricane Sandy</a:t>
            </a:r>
            <a:r>
              <a:rPr lang="en-US" sz="2200" dirty="0" smtClean="0">
                <a:latin typeface="Arial"/>
                <a:cs typeface="Arial"/>
              </a:rPr>
              <a:t>:  6° × 6° box, </a:t>
            </a:r>
            <a:br>
              <a:rPr lang="en-US" sz="2200" dirty="0" smtClean="0">
                <a:latin typeface="Arial"/>
                <a:cs typeface="Arial"/>
              </a:rPr>
            </a:br>
            <a:r>
              <a:rPr lang="en-US" sz="2200" dirty="0" smtClean="0">
                <a:latin typeface="Arial"/>
                <a:cs typeface="Arial"/>
              </a:rPr>
              <a:t>300 hPa, NHC Best Track</a:t>
            </a:r>
            <a:endParaRPr lang="en-US" sz="2200" dirty="0">
              <a:latin typeface="Arial"/>
              <a:cs typeface="Arial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008905" y="3259854"/>
            <a:ext cx="5756724" cy="0"/>
          </a:xfrm>
          <a:prstGeom prst="line">
            <a:avLst/>
          </a:prstGeom>
          <a:ln w="22225">
            <a:solidFill>
              <a:srgbClr val="40404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graph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69" t="40564" r="405" b="40005"/>
          <a:stretch/>
        </p:blipFill>
        <p:spPr>
          <a:xfrm>
            <a:off x="7582295" y="1198925"/>
            <a:ext cx="1391566" cy="144225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30" name="TextBox 29"/>
          <p:cNvSpPr txBox="1"/>
          <p:nvPr/>
        </p:nvSpPr>
        <p:spPr>
          <a:xfrm rot="5400000">
            <a:off x="6917163" y="3302471"/>
            <a:ext cx="1464734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PVU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-458684" y="3302601"/>
            <a:ext cx="1464734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PV1/PV2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553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 81"/>
          <p:cNvSpPr/>
          <p:nvPr/>
        </p:nvSpPr>
        <p:spPr>
          <a:xfrm>
            <a:off x="4210973" y="1579110"/>
            <a:ext cx="3161602" cy="1074546"/>
          </a:xfrm>
          <a:custGeom>
            <a:avLst/>
            <a:gdLst>
              <a:gd name="connsiteX0" fmla="*/ 0 w 2122536"/>
              <a:gd name="connsiteY0" fmla="*/ 0 h 1625139"/>
              <a:gd name="connsiteX1" fmla="*/ 2113655 w 2122536"/>
              <a:gd name="connsiteY1" fmla="*/ 8880 h 1625139"/>
              <a:gd name="connsiteX2" fmla="*/ 2122536 w 2122536"/>
              <a:gd name="connsiteY2" fmla="*/ 1625139 h 1625139"/>
              <a:gd name="connsiteX3" fmla="*/ 0 w 2122536"/>
              <a:gd name="connsiteY3" fmla="*/ 1625139 h 1625139"/>
              <a:gd name="connsiteX4" fmla="*/ 0 w 2122536"/>
              <a:gd name="connsiteY4" fmla="*/ 0 h 1625139"/>
              <a:gd name="connsiteX0" fmla="*/ 1047947 w 2122536"/>
              <a:gd name="connsiteY0" fmla="*/ 559475 h 1616259"/>
              <a:gd name="connsiteX1" fmla="*/ 2113655 w 2122536"/>
              <a:gd name="connsiteY1" fmla="*/ 0 h 1616259"/>
              <a:gd name="connsiteX2" fmla="*/ 2122536 w 2122536"/>
              <a:gd name="connsiteY2" fmla="*/ 1616259 h 1616259"/>
              <a:gd name="connsiteX3" fmla="*/ 0 w 2122536"/>
              <a:gd name="connsiteY3" fmla="*/ 1616259 h 1616259"/>
              <a:gd name="connsiteX4" fmla="*/ 1047947 w 2122536"/>
              <a:gd name="connsiteY4" fmla="*/ 559475 h 1616259"/>
              <a:gd name="connsiteX0" fmla="*/ 1047947 w 3161608"/>
              <a:gd name="connsiteY0" fmla="*/ 17762 h 1074546"/>
              <a:gd name="connsiteX1" fmla="*/ 3161602 w 3161608"/>
              <a:gd name="connsiteY1" fmla="*/ 0 h 1074546"/>
              <a:gd name="connsiteX2" fmla="*/ 2122536 w 3161608"/>
              <a:gd name="connsiteY2" fmla="*/ 1074546 h 1074546"/>
              <a:gd name="connsiteX3" fmla="*/ 0 w 3161608"/>
              <a:gd name="connsiteY3" fmla="*/ 1074546 h 1074546"/>
              <a:gd name="connsiteX4" fmla="*/ 1047947 w 3161608"/>
              <a:gd name="connsiteY4" fmla="*/ 17762 h 1074546"/>
              <a:gd name="connsiteX0" fmla="*/ 1047947 w 3161602"/>
              <a:gd name="connsiteY0" fmla="*/ 17762 h 1074546"/>
              <a:gd name="connsiteX1" fmla="*/ 3161602 w 3161602"/>
              <a:gd name="connsiteY1" fmla="*/ 0 h 1074546"/>
              <a:gd name="connsiteX2" fmla="*/ 2122536 w 3161602"/>
              <a:gd name="connsiteY2" fmla="*/ 1074546 h 1074546"/>
              <a:gd name="connsiteX3" fmla="*/ 0 w 3161602"/>
              <a:gd name="connsiteY3" fmla="*/ 1074546 h 1074546"/>
              <a:gd name="connsiteX4" fmla="*/ 1047947 w 3161602"/>
              <a:gd name="connsiteY4" fmla="*/ 17762 h 1074546"/>
              <a:gd name="connsiteX0" fmla="*/ 1047947 w 3161602"/>
              <a:gd name="connsiteY0" fmla="*/ 17762 h 1074546"/>
              <a:gd name="connsiteX1" fmla="*/ 3161602 w 3161602"/>
              <a:gd name="connsiteY1" fmla="*/ 0 h 1074546"/>
              <a:gd name="connsiteX2" fmla="*/ 2122536 w 3161602"/>
              <a:gd name="connsiteY2" fmla="*/ 1074546 h 1074546"/>
              <a:gd name="connsiteX3" fmla="*/ 0 w 3161602"/>
              <a:gd name="connsiteY3" fmla="*/ 1074546 h 1074546"/>
              <a:gd name="connsiteX4" fmla="*/ 1047947 w 3161602"/>
              <a:gd name="connsiteY4" fmla="*/ 17762 h 10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602" h="1074546">
                <a:moveTo>
                  <a:pt x="1047947" y="17762"/>
                </a:moveTo>
                <a:lnTo>
                  <a:pt x="3161602" y="0"/>
                </a:lnTo>
                <a:cubicBezTo>
                  <a:pt x="2809326" y="370023"/>
                  <a:pt x="2554740" y="642359"/>
                  <a:pt x="2122536" y="1074546"/>
                </a:cubicBezTo>
                <a:lnTo>
                  <a:pt x="0" y="1074546"/>
                </a:lnTo>
                <a:lnTo>
                  <a:pt x="1047947" y="17762"/>
                </a:lnTo>
                <a:close/>
              </a:path>
            </a:pathLst>
          </a:custGeom>
          <a:solidFill>
            <a:srgbClr val="FF0000">
              <a:alpha val="32000"/>
            </a:srgb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5259558" y="1024138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Parallelogram 92"/>
          <p:cNvSpPr/>
          <p:nvPr/>
        </p:nvSpPr>
        <p:spPr>
          <a:xfrm>
            <a:off x="4191000" y="3704931"/>
            <a:ext cx="3200400" cy="1066800"/>
          </a:xfrm>
          <a:prstGeom prst="parallelogram">
            <a:avLst>
              <a:gd name="adj" fmla="val 100637"/>
            </a:avLst>
          </a:prstGeom>
          <a:solidFill>
            <a:schemeClr val="tx2">
              <a:lumMod val="40000"/>
              <a:lumOff val="6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715000" y="4162131"/>
            <a:ext cx="228600" cy="1524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84" idx="2"/>
          </p:cNvCxnSpPr>
          <p:nvPr/>
        </p:nvCxnSpPr>
        <p:spPr>
          <a:xfrm flipH="1">
            <a:off x="5258281" y="3705729"/>
            <a:ext cx="2117239" cy="227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Freeform 94"/>
          <p:cNvSpPr/>
          <p:nvPr/>
        </p:nvSpPr>
        <p:spPr>
          <a:xfrm>
            <a:off x="5029200" y="3856711"/>
            <a:ext cx="1020362" cy="643160"/>
          </a:xfrm>
          <a:custGeom>
            <a:avLst/>
            <a:gdLst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24519 w 985020"/>
              <a:gd name="connsiteY2" fmla="*/ 65131 h 635019"/>
              <a:gd name="connsiteX3" fmla="*/ 219797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73363 w 985020"/>
              <a:gd name="connsiteY2" fmla="*/ 56990 h 635019"/>
              <a:gd name="connsiteX3" fmla="*/ 219797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73363 w 985020"/>
              <a:gd name="connsiteY2" fmla="*/ 56990 h 635019"/>
              <a:gd name="connsiteX3" fmla="*/ 252359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22110 w 985020"/>
              <a:gd name="connsiteY8" fmla="*/ 586171 h 643160"/>
              <a:gd name="connsiteX9" fmla="*/ 667534 w 985020"/>
              <a:gd name="connsiteY9" fmla="*/ 56989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67534 w 985020"/>
              <a:gd name="connsiteY9" fmla="*/ 56989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57074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40309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4450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47096"/>
              <a:gd name="connsiteY0" fmla="*/ 8141 h 643160"/>
              <a:gd name="connsiteX1" fmla="*/ 936176 w 947096"/>
              <a:gd name="connsiteY1" fmla="*/ 0 h 643160"/>
              <a:gd name="connsiteX2" fmla="*/ 773363 w 947096"/>
              <a:gd name="connsiteY2" fmla="*/ 65131 h 643160"/>
              <a:gd name="connsiteX3" fmla="*/ 275701 w 947096"/>
              <a:gd name="connsiteY3" fmla="*/ 544741 h 643160"/>
              <a:gd name="connsiteX4" fmla="*/ 885892 w 947096"/>
              <a:gd name="connsiteY4" fmla="*/ 544500 h 643160"/>
              <a:gd name="connsiteX5" fmla="*/ 947096 w 947096"/>
              <a:gd name="connsiteY5" fmla="*/ 527260 h 643160"/>
              <a:gd name="connsiteX6" fmla="*/ 822207 w 947096"/>
              <a:gd name="connsiteY6" fmla="*/ 643160 h 643160"/>
              <a:gd name="connsiteX7" fmla="*/ 0 w 947096"/>
              <a:gd name="connsiteY7" fmla="*/ 635019 h 643160"/>
              <a:gd name="connsiteX8" fmla="*/ 106548 w 947096"/>
              <a:gd name="connsiteY8" fmla="*/ 573598 h 643160"/>
              <a:gd name="connsiteX9" fmla="*/ 648083 w 947096"/>
              <a:gd name="connsiteY9" fmla="*/ 48606 h 643160"/>
              <a:gd name="connsiteX10" fmla="*/ 586127 w 947096"/>
              <a:gd name="connsiteY10" fmla="*/ 8141 h 64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7096" h="643160">
                <a:moveTo>
                  <a:pt x="586127" y="8141"/>
                </a:moveTo>
                <a:lnTo>
                  <a:pt x="936176" y="0"/>
                </a:lnTo>
                <a:lnTo>
                  <a:pt x="773363" y="65131"/>
                </a:lnTo>
                <a:lnTo>
                  <a:pt x="275701" y="544741"/>
                </a:lnTo>
                <a:lnTo>
                  <a:pt x="885892" y="544500"/>
                </a:lnTo>
                <a:lnTo>
                  <a:pt x="947096" y="527260"/>
                </a:lnTo>
                <a:lnTo>
                  <a:pt x="822207" y="643160"/>
                </a:lnTo>
                <a:lnTo>
                  <a:pt x="0" y="635019"/>
                </a:lnTo>
                <a:lnTo>
                  <a:pt x="106548" y="573598"/>
                </a:lnTo>
                <a:lnTo>
                  <a:pt x="648083" y="48606"/>
                </a:lnTo>
                <a:lnTo>
                  <a:pt x="586127" y="814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065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-US"/>
          </a:p>
        </p:txBody>
      </p:sp>
      <p:sp>
        <p:nvSpPr>
          <p:cNvPr id="92" name="Content Placeholder 2"/>
          <p:cNvSpPr txBox="1">
            <a:spLocks/>
          </p:cNvSpPr>
          <p:nvPr/>
        </p:nvSpPr>
        <p:spPr>
          <a:xfrm>
            <a:off x="3124200" y="2454604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300 hPa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-1" t="40552" r="24398" b="41581"/>
          <a:stretch/>
        </p:blipFill>
        <p:spPr>
          <a:xfrm>
            <a:off x="0" y="0"/>
            <a:ext cx="9144000" cy="701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cxnSp>
        <p:nvCxnSpPr>
          <p:cNvPr id="51" name="Straight Connector 50"/>
          <p:cNvCxnSpPr/>
          <p:nvPr/>
        </p:nvCxnSpPr>
        <p:spPr>
          <a:xfrm flipH="1">
            <a:off x="4191481" y="3705956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4082793" y="4829535"/>
            <a:ext cx="2174488" cy="216829"/>
          </a:xfrm>
          <a:custGeom>
            <a:avLst/>
            <a:gdLst>
              <a:gd name="connsiteX0" fmla="*/ 92927 w 2174488"/>
              <a:gd name="connsiteY0" fmla="*/ 0 h 216829"/>
              <a:gd name="connsiteX1" fmla="*/ 24780 w 2174488"/>
              <a:gd name="connsiteY1" fmla="*/ 43366 h 216829"/>
              <a:gd name="connsiteX2" fmla="*/ 0 w 2174488"/>
              <a:gd name="connsiteY2" fmla="*/ 99122 h 216829"/>
              <a:gd name="connsiteX3" fmla="*/ 24780 w 2174488"/>
              <a:gd name="connsiteY3" fmla="*/ 154878 h 216829"/>
              <a:gd name="connsiteX4" fmla="*/ 86732 w 2174488"/>
              <a:gd name="connsiteY4" fmla="*/ 167269 h 216829"/>
              <a:gd name="connsiteX5" fmla="*/ 179659 w 2174488"/>
              <a:gd name="connsiteY5" fmla="*/ 148683 h 216829"/>
              <a:gd name="connsiteX6" fmla="*/ 297366 w 2174488"/>
              <a:gd name="connsiteY6" fmla="*/ 123903 h 216829"/>
              <a:gd name="connsiteX7" fmla="*/ 458439 w 2174488"/>
              <a:gd name="connsiteY7" fmla="*/ 86732 h 216829"/>
              <a:gd name="connsiteX8" fmla="*/ 563756 w 2174488"/>
              <a:gd name="connsiteY8" fmla="*/ 74342 h 216829"/>
              <a:gd name="connsiteX9" fmla="*/ 675268 w 2174488"/>
              <a:gd name="connsiteY9" fmla="*/ 68147 h 216829"/>
              <a:gd name="connsiteX10" fmla="*/ 762000 w 2174488"/>
              <a:gd name="connsiteY10" fmla="*/ 74342 h 216829"/>
              <a:gd name="connsiteX11" fmla="*/ 848732 w 2174488"/>
              <a:gd name="connsiteY11" fmla="*/ 105317 h 216829"/>
              <a:gd name="connsiteX12" fmla="*/ 873512 w 2174488"/>
              <a:gd name="connsiteY12" fmla="*/ 154878 h 216829"/>
              <a:gd name="connsiteX13" fmla="*/ 873512 w 2174488"/>
              <a:gd name="connsiteY13" fmla="*/ 154878 h 216829"/>
              <a:gd name="connsiteX14" fmla="*/ 879707 w 2174488"/>
              <a:gd name="connsiteY14" fmla="*/ 216829 h 216829"/>
              <a:gd name="connsiteX15" fmla="*/ 923073 w 2174488"/>
              <a:gd name="connsiteY15" fmla="*/ 173464 h 216829"/>
              <a:gd name="connsiteX16" fmla="*/ 985024 w 2174488"/>
              <a:gd name="connsiteY16" fmla="*/ 123903 h 216829"/>
              <a:gd name="connsiteX17" fmla="*/ 1053171 w 2174488"/>
              <a:gd name="connsiteY17" fmla="*/ 86732 h 216829"/>
              <a:gd name="connsiteX18" fmla="*/ 1164683 w 2174488"/>
              <a:gd name="connsiteY18" fmla="*/ 68147 h 216829"/>
              <a:gd name="connsiteX19" fmla="*/ 1282390 w 2174488"/>
              <a:gd name="connsiteY19" fmla="*/ 80537 h 216829"/>
              <a:gd name="connsiteX20" fmla="*/ 1369122 w 2174488"/>
              <a:gd name="connsiteY20" fmla="*/ 111512 h 216829"/>
              <a:gd name="connsiteX21" fmla="*/ 1449659 w 2174488"/>
              <a:gd name="connsiteY21" fmla="*/ 136293 h 216829"/>
              <a:gd name="connsiteX22" fmla="*/ 1604537 w 2174488"/>
              <a:gd name="connsiteY22" fmla="*/ 167269 h 216829"/>
              <a:gd name="connsiteX23" fmla="*/ 1685073 w 2174488"/>
              <a:gd name="connsiteY23" fmla="*/ 179659 h 216829"/>
              <a:gd name="connsiteX24" fmla="*/ 1778000 w 2174488"/>
              <a:gd name="connsiteY24" fmla="*/ 185854 h 216829"/>
              <a:gd name="connsiteX25" fmla="*/ 1883317 w 2174488"/>
              <a:gd name="connsiteY25" fmla="*/ 179659 h 216829"/>
              <a:gd name="connsiteX26" fmla="*/ 1951463 w 2174488"/>
              <a:gd name="connsiteY26" fmla="*/ 154878 h 216829"/>
              <a:gd name="connsiteX27" fmla="*/ 2038195 w 2174488"/>
              <a:gd name="connsiteY27" fmla="*/ 130098 h 216829"/>
              <a:gd name="connsiteX28" fmla="*/ 2038195 w 2174488"/>
              <a:gd name="connsiteY28" fmla="*/ 130098 h 216829"/>
              <a:gd name="connsiteX29" fmla="*/ 2137317 w 2174488"/>
              <a:gd name="connsiteY29" fmla="*/ 80537 h 216829"/>
              <a:gd name="connsiteX30" fmla="*/ 2174488 w 2174488"/>
              <a:gd name="connsiteY30" fmla="*/ 37171 h 216829"/>
              <a:gd name="connsiteX31" fmla="*/ 2174488 w 2174488"/>
              <a:gd name="connsiteY31" fmla="*/ 37171 h 21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174488" h="216829">
                <a:moveTo>
                  <a:pt x="92927" y="0"/>
                </a:moveTo>
                <a:lnTo>
                  <a:pt x="24780" y="43366"/>
                </a:lnTo>
                <a:lnTo>
                  <a:pt x="0" y="99122"/>
                </a:lnTo>
                <a:lnTo>
                  <a:pt x="24780" y="154878"/>
                </a:lnTo>
                <a:lnTo>
                  <a:pt x="86732" y="167269"/>
                </a:lnTo>
                <a:lnTo>
                  <a:pt x="179659" y="148683"/>
                </a:lnTo>
                <a:lnTo>
                  <a:pt x="297366" y="123903"/>
                </a:lnTo>
                <a:lnTo>
                  <a:pt x="458439" y="86732"/>
                </a:lnTo>
                <a:lnTo>
                  <a:pt x="563756" y="74342"/>
                </a:lnTo>
                <a:lnTo>
                  <a:pt x="675268" y="68147"/>
                </a:lnTo>
                <a:lnTo>
                  <a:pt x="762000" y="74342"/>
                </a:lnTo>
                <a:lnTo>
                  <a:pt x="848732" y="105317"/>
                </a:lnTo>
                <a:lnTo>
                  <a:pt x="873512" y="154878"/>
                </a:lnTo>
                <a:lnTo>
                  <a:pt x="873512" y="154878"/>
                </a:lnTo>
                <a:lnTo>
                  <a:pt x="879707" y="216829"/>
                </a:lnTo>
                <a:lnTo>
                  <a:pt x="923073" y="173464"/>
                </a:lnTo>
                <a:lnTo>
                  <a:pt x="985024" y="123903"/>
                </a:lnTo>
                <a:lnTo>
                  <a:pt x="1053171" y="86732"/>
                </a:lnTo>
                <a:lnTo>
                  <a:pt x="1164683" y="68147"/>
                </a:lnTo>
                <a:lnTo>
                  <a:pt x="1282390" y="80537"/>
                </a:lnTo>
                <a:lnTo>
                  <a:pt x="1369122" y="111512"/>
                </a:lnTo>
                <a:lnTo>
                  <a:pt x="1449659" y="136293"/>
                </a:lnTo>
                <a:lnTo>
                  <a:pt x="1604537" y="167269"/>
                </a:lnTo>
                <a:lnTo>
                  <a:pt x="1685073" y="179659"/>
                </a:lnTo>
                <a:lnTo>
                  <a:pt x="1778000" y="185854"/>
                </a:lnTo>
                <a:lnTo>
                  <a:pt x="1883317" y="179659"/>
                </a:lnTo>
                <a:lnTo>
                  <a:pt x="1951463" y="154878"/>
                </a:lnTo>
                <a:lnTo>
                  <a:pt x="2038195" y="130098"/>
                </a:lnTo>
                <a:lnTo>
                  <a:pt x="2038195" y="130098"/>
                </a:lnTo>
                <a:lnTo>
                  <a:pt x="2137317" y="80537"/>
                </a:lnTo>
                <a:lnTo>
                  <a:pt x="2174488" y="37171"/>
                </a:lnTo>
                <a:lnTo>
                  <a:pt x="2174488" y="37171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8" name="Subtitle 2"/>
          <p:cNvSpPr txBox="1">
            <a:spLocks/>
          </p:cNvSpPr>
          <p:nvPr/>
        </p:nvSpPr>
        <p:spPr>
          <a:xfrm>
            <a:off x="3209281" y="4981935"/>
            <a:ext cx="3733800" cy="642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71538" algn="l"/>
                <a:tab pos="23904575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Lower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-tropospheric </a:t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baroclinic processes (PV1)</a:t>
            </a:r>
            <a:endParaRPr lang="en-US" sz="1800" b="1" dirty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3124200" y="1883509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200 hPa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3124200" y="4525369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925 hPa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Cloud 68"/>
          <p:cNvSpPr/>
          <p:nvPr/>
        </p:nvSpPr>
        <p:spPr>
          <a:xfrm>
            <a:off x="4858687" y="1853745"/>
            <a:ext cx="1851229" cy="2031403"/>
          </a:xfrm>
          <a:prstGeom prst="cloud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4907602" y="2160444"/>
            <a:ext cx="1746505" cy="484660"/>
          </a:xfrm>
          <a:custGeom>
            <a:avLst/>
            <a:gdLst>
              <a:gd name="connsiteX0" fmla="*/ 77611 w 1830917"/>
              <a:gd name="connsiteY0" fmla="*/ 606778 h 606778"/>
              <a:gd name="connsiteX1" fmla="*/ 95250 w 1830917"/>
              <a:gd name="connsiteY1" fmla="*/ 582083 h 606778"/>
              <a:gd name="connsiteX2" fmla="*/ 45861 w 1830917"/>
              <a:gd name="connsiteY2" fmla="*/ 518583 h 606778"/>
              <a:gd name="connsiteX3" fmla="*/ 7056 w 1830917"/>
              <a:gd name="connsiteY3" fmla="*/ 437445 h 606778"/>
              <a:gd name="connsiteX4" fmla="*/ 0 w 1830917"/>
              <a:gd name="connsiteY4" fmla="*/ 328083 h 606778"/>
              <a:gd name="connsiteX5" fmla="*/ 1453444 w 1830917"/>
              <a:gd name="connsiteY5" fmla="*/ 328083 h 606778"/>
              <a:gd name="connsiteX6" fmla="*/ 1806222 w 1830917"/>
              <a:gd name="connsiteY6" fmla="*/ 0 h 606778"/>
              <a:gd name="connsiteX7" fmla="*/ 1799167 w 1830917"/>
              <a:gd name="connsiteY7" fmla="*/ 56445 h 606778"/>
              <a:gd name="connsiteX8" fmla="*/ 1792111 w 1830917"/>
              <a:gd name="connsiteY8" fmla="*/ 112889 h 606778"/>
              <a:gd name="connsiteX9" fmla="*/ 1813278 w 1830917"/>
              <a:gd name="connsiteY9" fmla="*/ 158750 h 606778"/>
              <a:gd name="connsiteX10" fmla="*/ 1830917 w 1830917"/>
              <a:gd name="connsiteY10" fmla="*/ 211667 h 606778"/>
              <a:gd name="connsiteX11" fmla="*/ 1830917 w 1830917"/>
              <a:gd name="connsiteY11" fmla="*/ 211667 h 606778"/>
              <a:gd name="connsiteX12" fmla="*/ 1816806 w 1830917"/>
              <a:gd name="connsiteY12" fmla="*/ 239889 h 606778"/>
              <a:gd name="connsiteX13" fmla="*/ 1449917 w 1830917"/>
              <a:gd name="connsiteY13" fmla="*/ 606778 h 606778"/>
              <a:gd name="connsiteX14" fmla="*/ 77611 w 1830917"/>
              <a:gd name="connsiteY14" fmla="*/ 606778 h 606778"/>
              <a:gd name="connsiteX0" fmla="*/ 77611 w 1834092"/>
              <a:gd name="connsiteY0" fmla="*/ 606778 h 606778"/>
              <a:gd name="connsiteX1" fmla="*/ 95250 w 1834092"/>
              <a:gd name="connsiteY1" fmla="*/ 582083 h 606778"/>
              <a:gd name="connsiteX2" fmla="*/ 45861 w 1834092"/>
              <a:gd name="connsiteY2" fmla="*/ 518583 h 606778"/>
              <a:gd name="connsiteX3" fmla="*/ 7056 w 1834092"/>
              <a:gd name="connsiteY3" fmla="*/ 437445 h 606778"/>
              <a:gd name="connsiteX4" fmla="*/ 0 w 1834092"/>
              <a:gd name="connsiteY4" fmla="*/ 328083 h 606778"/>
              <a:gd name="connsiteX5" fmla="*/ 1453444 w 1834092"/>
              <a:gd name="connsiteY5" fmla="*/ 328083 h 606778"/>
              <a:gd name="connsiteX6" fmla="*/ 1806222 w 1834092"/>
              <a:gd name="connsiteY6" fmla="*/ 0 h 606778"/>
              <a:gd name="connsiteX7" fmla="*/ 1799167 w 1834092"/>
              <a:gd name="connsiteY7" fmla="*/ 56445 h 606778"/>
              <a:gd name="connsiteX8" fmla="*/ 1792111 w 1834092"/>
              <a:gd name="connsiteY8" fmla="*/ 112889 h 606778"/>
              <a:gd name="connsiteX9" fmla="*/ 1813278 w 1834092"/>
              <a:gd name="connsiteY9" fmla="*/ 158750 h 606778"/>
              <a:gd name="connsiteX10" fmla="*/ 1830917 w 1834092"/>
              <a:gd name="connsiteY10" fmla="*/ 211667 h 606778"/>
              <a:gd name="connsiteX11" fmla="*/ 1834092 w 1834092"/>
              <a:gd name="connsiteY11" fmla="*/ 221192 h 606778"/>
              <a:gd name="connsiteX12" fmla="*/ 1816806 w 1834092"/>
              <a:gd name="connsiteY12" fmla="*/ 239889 h 606778"/>
              <a:gd name="connsiteX13" fmla="*/ 1449917 w 1834092"/>
              <a:gd name="connsiteY13" fmla="*/ 606778 h 606778"/>
              <a:gd name="connsiteX14" fmla="*/ 77611 w 1834092"/>
              <a:gd name="connsiteY14" fmla="*/ 606778 h 606778"/>
              <a:gd name="connsiteX0" fmla="*/ 77611 w 1834092"/>
              <a:gd name="connsiteY0" fmla="*/ 606778 h 606778"/>
              <a:gd name="connsiteX1" fmla="*/ 95250 w 1834092"/>
              <a:gd name="connsiteY1" fmla="*/ 582083 h 606778"/>
              <a:gd name="connsiteX2" fmla="*/ 45861 w 1834092"/>
              <a:gd name="connsiteY2" fmla="*/ 518583 h 606778"/>
              <a:gd name="connsiteX3" fmla="*/ 7056 w 1834092"/>
              <a:gd name="connsiteY3" fmla="*/ 437445 h 606778"/>
              <a:gd name="connsiteX4" fmla="*/ 0 w 1834092"/>
              <a:gd name="connsiteY4" fmla="*/ 328083 h 606778"/>
              <a:gd name="connsiteX5" fmla="*/ 1453444 w 1834092"/>
              <a:gd name="connsiteY5" fmla="*/ 328083 h 606778"/>
              <a:gd name="connsiteX6" fmla="*/ 1806222 w 1834092"/>
              <a:gd name="connsiteY6" fmla="*/ 0 h 606778"/>
              <a:gd name="connsiteX7" fmla="*/ 1799167 w 1834092"/>
              <a:gd name="connsiteY7" fmla="*/ 56445 h 606778"/>
              <a:gd name="connsiteX8" fmla="*/ 1792111 w 1834092"/>
              <a:gd name="connsiteY8" fmla="*/ 112889 h 606778"/>
              <a:gd name="connsiteX9" fmla="*/ 1813278 w 1834092"/>
              <a:gd name="connsiteY9" fmla="*/ 158750 h 606778"/>
              <a:gd name="connsiteX10" fmla="*/ 1830917 w 1834092"/>
              <a:gd name="connsiteY10" fmla="*/ 211667 h 606778"/>
              <a:gd name="connsiteX11" fmla="*/ 1834092 w 1834092"/>
              <a:gd name="connsiteY11" fmla="*/ 221192 h 606778"/>
              <a:gd name="connsiteX12" fmla="*/ 1449917 w 1834092"/>
              <a:gd name="connsiteY12" fmla="*/ 606778 h 606778"/>
              <a:gd name="connsiteX13" fmla="*/ 77611 w 1834092"/>
              <a:gd name="connsiteY13" fmla="*/ 606778 h 606778"/>
              <a:gd name="connsiteX0" fmla="*/ 77611 w 1837267"/>
              <a:gd name="connsiteY0" fmla="*/ 606778 h 606778"/>
              <a:gd name="connsiteX1" fmla="*/ 95250 w 1837267"/>
              <a:gd name="connsiteY1" fmla="*/ 582083 h 606778"/>
              <a:gd name="connsiteX2" fmla="*/ 45861 w 1837267"/>
              <a:gd name="connsiteY2" fmla="*/ 518583 h 606778"/>
              <a:gd name="connsiteX3" fmla="*/ 7056 w 1837267"/>
              <a:gd name="connsiteY3" fmla="*/ 437445 h 606778"/>
              <a:gd name="connsiteX4" fmla="*/ 0 w 1837267"/>
              <a:gd name="connsiteY4" fmla="*/ 328083 h 606778"/>
              <a:gd name="connsiteX5" fmla="*/ 1453444 w 1837267"/>
              <a:gd name="connsiteY5" fmla="*/ 328083 h 606778"/>
              <a:gd name="connsiteX6" fmla="*/ 1806222 w 1837267"/>
              <a:gd name="connsiteY6" fmla="*/ 0 h 606778"/>
              <a:gd name="connsiteX7" fmla="*/ 1799167 w 1837267"/>
              <a:gd name="connsiteY7" fmla="*/ 56445 h 606778"/>
              <a:gd name="connsiteX8" fmla="*/ 1792111 w 1837267"/>
              <a:gd name="connsiteY8" fmla="*/ 112889 h 606778"/>
              <a:gd name="connsiteX9" fmla="*/ 1813278 w 1837267"/>
              <a:gd name="connsiteY9" fmla="*/ 158750 h 606778"/>
              <a:gd name="connsiteX10" fmla="*/ 1830917 w 1837267"/>
              <a:gd name="connsiteY10" fmla="*/ 211667 h 606778"/>
              <a:gd name="connsiteX11" fmla="*/ 1837267 w 1837267"/>
              <a:gd name="connsiteY11" fmla="*/ 230717 h 606778"/>
              <a:gd name="connsiteX12" fmla="*/ 1449917 w 1837267"/>
              <a:gd name="connsiteY12" fmla="*/ 606778 h 606778"/>
              <a:gd name="connsiteX13" fmla="*/ 77611 w 1837267"/>
              <a:gd name="connsiteY13" fmla="*/ 606778 h 606778"/>
              <a:gd name="connsiteX0" fmla="*/ 90311 w 1849967"/>
              <a:gd name="connsiteY0" fmla="*/ 606778 h 606778"/>
              <a:gd name="connsiteX1" fmla="*/ 107950 w 1849967"/>
              <a:gd name="connsiteY1" fmla="*/ 582083 h 606778"/>
              <a:gd name="connsiteX2" fmla="*/ 58561 w 1849967"/>
              <a:gd name="connsiteY2" fmla="*/ 518583 h 606778"/>
              <a:gd name="connsiteX3" fmla="*/ 19756 w 1849967"/>
              <a:gd name="connsiteY3" fmla="*/ 437445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04811 w 1849967"/>
              <a:gd name="connsiteY8" fmla="*/ 11288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90311 w 1849967"/>
              <a:gd name="connsiteY13" fmla="*/ 606778 h 606778"/>
              <a:gd name="connsiteX0" fmla="*/ 90311 w 1849967"/>
              <a:gd name="connsiteY0" fmla="*/ 606778 h 606778"/>
              <a:gd name="connsiteX1" fmla="*/ 107950 w 1849967"/>
              <a:gd name="connsiteY1" fmla="*/ 582083 h 606778"/>
              <a:gd name="connsiteX2" fmla="*/ 58561 w 1849967"/>
              <a:gd name="connsiteY2" fmla="*/ 518583 h 606778"/>
              <a:gd name="connsiteX3" fmla="*/ 19756 w 1849967"/>
              <a:gd name="connsiteY3" fmla="*/ 437445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17511 w 1849967"/>
              <a:gd name="connsiteY8" fmla="*/ 11923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90311 w 1849967"/>
              <a:gd name="connsiteY13" fmla="*/ 606778 h 606778"/>
              <a:gd name="connsiteX0" fmla="*/ 90311 w 1849967"/>
              <a:gd name="connsiteY0" fmla="*/ 606778 h 606778"/>
              <a:gd name="connsiteX1" fmla="*/ 107950 w 1849967"/>
              <a:gd name="connsiteY1" fmla="*/ 582083 h 606778"/>
              <a:gd name="connsiteX2" fmla="*/ 58561 w 1849967"/>
              <a:gd name="connsiteY2" fmla="*/ 518583 h 606778"/>
              <a:gd name="connsiteX3" fmla="*/ 47127 w 1849967"/>
              <a:gd name="connsiteY3" fmla="*/ 431971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17511 w 1849967"/>
              <a:gd name="connsiteY8" fmla="*/ 11923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90311 w 1849967"/>
              <a:gd name="connsiteY13" fmla="*/ 606778 h 606778"/>
              <a:gd name="connsiteX0" fmla="*/ 23636 w 1849967"/>
              <a:gd name="connsiteY0" fmla="*/ 609953 h 609953"/>
              <a:gd name="connsiteX1" fmla="*/ 107950 w 1849967"/>
              <a:gd name="connsiteY1" fmla="*/ 582083 h 609953"/>
              <a:gd name="connsiteX2" fmla="*/ 58561 w 1849967"/>
              <a:gd name="connsiteY2" fmla="*/ 518583 h 609953"/>
              <a:gd name="connsiteX3" fmla="*/ 47127 w 1849967"/>
              <a:gd name="connsiteY3" fmla="*/ 431971 h 609953"/>
              <a:gd name="connsiteX4" fmla="*/ 0 w 1849967"/>
              <a:gd name="connsiteY4" fmla="*/ 324908 h 609953"/>
              <a:gd name="connsiteX5" fmla="*/ 1466144 w 1849967"/>
              <a:gd name="connsiteY5" fmla="*/ 328083 h 609953"/>
              <a:gd name="connsiteX6" fmla="*/ 1818922 w 1849967"/>
              <a:gd name="connsiteY6" fmla="*/ 0 h 609953"/>
              <a:gd name="connsiteX7" fmla="*/ 1811867 w 1849967"/>
              <a:gd name="connsiteY7" fmla="*/ 56445 h 609953"/>
              <a:gd name="connsiteX8" fmla="*/ 1817511 w 1849967"/>
              <a:gd name="connsiteY8" fmla="*/ 119239 h 609953"/>
              <a:gd name="connsiteX9" fmla="*/ 1825978 w 1849967"/>
              <a:gd name="connsiteY9" fmla="*/ 158750 h 609953"/>
              <a:gd name="connsiteX10" fmla="*/ 1843617 w 1849967"/>
              <a:gd name="connsiteY10" fmla="*/ 211667 h 609953"/>
              <a:gd name="connsiteX11" fmla="*/ 1849967 w 1849967"/>
              <a:gd name="connsiteY11" fmla="*/ 230717 h 609953"/>
              <a:gd name="connsiteX12" fmla="*/ 1462617 w 1849967"/>
              <a:gd name="connsiteY12" fmla="*/ 606778 h 609953"/>
              <a:gd name="connsiteX13" fmla="*/ 23636 w 1849967"/>
              <a:gd name="connsiteY13" fmla="*/ 609953 h 609953"/>
              <a:gd name="connsiteX0" fmla="*/ 23636 w 1849967"/>
              <a:gd name="connsiteY0" fmla="*/ 609953 h 609953"/>
              <a:gd name="connsiteX1" fmla="*/ 58561 w 1849967"/>
              <a:gd name="connsiteY1" fmla="*/ 518583 h 609953"/>
              <a:gd name="connsiteX2" fmla="*/ 47127 w 1849967"/>
              <a:gd name="connsiteY2" fmla="*/ 431971 h 609953"/>
              <a:gd name="connsiteX3" fmla="*/ 0 w 1849967"/>
              <a:gd name="connsiteY3" fmla="*/ 324908 h 609953"/>
              <a:gd name="connsiteX4" fmla="*/ 1466144 w 1849967"/>
              <a:gd name="connsiteY4" fmla="*/ 328083 h 609953"/>
              <a:gd name="connsiteX5" fmla="*/ 1818922 w 1849967"/>
              <a:gd name="connsiteY5" fmla="*/ 0 h 609953"/>
              <a:gd name="connsiteX6" fmla="*/ 1811867 w 1849967"/>
              <a:gd name="connsiteY6" fmla="*/ 56445 h 609953"/>
              <a:gd name="connsiteX7" fmla="*/ 1817511 w 1849967"/>
              <a:gd name="connsiteY7" fmla="*/ 119239 h 609953"/>
              <a:gd name="connsiteX8" fmla="*/ 1825978 w 1849967"/>
              <a:gd name="connsiteY8" fmla="*/ 158750 h 609953"/>
              <a:gd name="connsiteX9" fmla="*/ 1843617 w 1849967"/>
              <a:gd name="connsiteY9" fmla="*/ 211667 h 609953"/>
              <a:gd name="connsiteX10" fmla="*/ 1849967 w 1849967"/>
              <a:gd name="connsiteY10" fmla="*/ 230717 h 609953"/>
              <a:gd name="connsiteX11" fmla="*/ 1462617 w 1849967"/>
              <a:gd name="connsiteY11" fmla="*/ 606778 h 609953"/>
              <a:gd name="connsiteX12" fmla="*/ 23636 w 1849967"/>
              <a:gd name="connsiteY12" fmla="*/ 609953 h 609953"/>
              <a:gd name="connsiteX0" fmla="*/ 23636 w 1849967"/>
              <a:gd name="connsiteY0" fmla="*/ 609953 h 609953"/>
              <a:gd name="connsiteX1" fmla="*/ 58561 w 1849967"/>
              <a:gd name="connsiteY1" fmla="*/ 518583 h 609953"/>
              <a:gd name="connsiteX2" fmla="*/ 97789 w 1849967"/>
              <a:gd name="connsiteY2" fmla="*/ 474503 h 609953"/>
              <a:gd name="connsiteX3" fmla="*/ 47127 w 1849967"/>
              <a:gd name="connsiteY3" fmla="*/ 431971 h 609953"/>
              <a:gd name="connsiteX4" fmla="*/ 0 w 1849967"/>
              <a:gd name="connsiteY4" fmla="*/ 324908 h 609953"/>
              <a:gd name="connsiteX5" fmla="*/ 1466144 w 1849967"/>
              <a:gd name="connsiteY5" fmla="*/ 328083 h 609953"/>
              <a:gd name="connsiteX6" fmla="*/ 1818922 w 1849967"/>
              <a:gd name="connsiteY6" fmla="*/ 0 h 609953"/>
              <a:gd name="connsiteX7" fmla="*/ 1811867 w 1849967"/>
              <a:gd name="connsiteY7" fmla="*/ 56445 h 609953"/>
              <a:gd name="connsiteX8" fmla="*/ 1817511 w 1849967"/>
              <a:gd name="connsiteY8" fmla="*/ 119239 h 609953"/>
              <a:gd name="connsiteX9" fmla="*/ 1825978 w 1849967"/>
              <a:gd name="connsiteY9" fmla="*/ 158750 h 609953"/>
              <a:gd name="connsiteX10" fmla="*/ 1843617 w 1849967"/>
              <a:gd name="connsiteY10" fmla="*/ 211667 h 609953"/>
              <a:gd name="connsiteX11" fmla="*/ 1849967 w 1849967"/>
              <a:gd name="connsiteY11" fmla="*/ 230717 h 609953"/>
              <a:gd name="connsiteX12" fmla="*/ 1462617 w 1849967"/>
              <a:gd name="connsiteY12" fmla="*/ 606778 h 609953"/>
              <a:gd name="connsiteX13" fmla="*/ 23636 w 1849967"/>
              <a:gd name="connsiteY13" fmla="*/ 609953 h 609953"/>
              <a:gd name="connsiteX0" fmla="*/ 42686 w 1849967"/>
              <a:gd name="connsiteY0" fmla="*/ 606778 h 606778"/>
              <a:gd name="connsiteX1" fmla="*/ 58561 w 1849967"/>
              <a:gd name="connsiteY1" fmla="*/ 518583 h 606778"/>
              <a:gd name="connsiteX2" fmla="*/ 97789 w 1849967"/>
              <a:gd name="connsiteY2" fmla="*/ 474503 h 606778"/>
              <a:gd name="connsiteX3" fmla="*/ 47127 w 1849967"/>
              <a:gd name="connsiteY3" fmla="*/ 431971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17511 w 1849967"/>
              <a:gd name="connsiteY8" fmla="*/ 11923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42686 w 1849967"/>
              <a:gd name="connsiteY13" fmla="*/ 606778 h 606778"/>
              <a:gd name="connsiteX0" fmla="*/ 42686 w 1849967"/>
              <a:gd name="connsiteY0" fmla="*/ 606778 h 606778"/>
              <a:gd name="connsiteX1" fmla="*/ 68086 w 1849967"/>
              <a:gd name="connsiteY1" fmla="*/ 518583 h 606778"/>
              <a:gd name="connsiteX2" fmla="*/ 97789 w 1849967"/>
              <a:gd name="connsiteY2" fmla="*/ 474503 h 606778"/>
              <a:gd name="connsiteX3" fmla="*/ 47127 w 1849967"/>
              <a:gd name="connsiteY3" fmla="*/ 431971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17511 w 1849967"/>
              <a:gd name="connsiteY8" fmla="*/ 11923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42686 w 1849967"/>
              <a:gd name="connsiteY13" fmla="*/ 606778 h 606778"/>
              <a:gd name="connsiteX0" fmla="*/ 33161 w 1840442"/>
              <a:gd name="connsiteY0" fmla="*/ 606778 h 606778"/>
              <a:gd name="connsiteX1" fmla="*/ 58561 w 1840442"/>
              <a:gd name="connsiteY1" fmla="*/ 518583 h 606778"/>
              <a:gd name="connsiteX2" fmla="*/ 88264 w 1840442"/>
              <a:gd name="connsiteY2" fmla="*/ 474503 h 606778"/>
              <a:gd name="connsiteX3" fmla="*/ 37602 w 1840442"/>
              <a:gd name="connsiteY3" fmla="*/ 431971 h 606778"/>
              <a:gd name="connsiteX4" fmla="*/ 0 w 1840442"/>
              <a:gd name="connsiteY4" fmla="*/ 324908 h 606778"/>
              <a:gd name="connsiteX5" fmla="*/ 1456619 w 1840442"/>
              <a:gd name="connsiteY5" fmla="*/ 328083 h 606778"/>
              <a:gd name="connsiteX6" fmla="*/ 1809397 w 1840442"/>
              <a:gd name="connsiteY6" fmla="*/ 0 h 606778"/>
              <a:gd name="connsiteX7" fmla="*/ 1802342 w 1840442"/>
              <a:gd name="connsiteY7" fmla="*/ 56445 h 606778"/>
              <a:gd name="connsiteX8" fmla="*/ 1807986 w 1840442"/>
              <a:gd name="connsiteY8" fmla="*/ 119239 h 606778"/>
              <a:gd name="connsiteX9" fmla="*/ 1816453 w 1840442"/>
              <a:gd name="connsiteY9" fmla="*/ 158750 h 606778"/>
              <a:gd name="connsiteX10" fmla="*/ 1834092 w 1840442"/>
              <a:gd name="connsiteY10" fmla="*/ 211667 h 606778"/>
              <a:gd name="connsiteX11" fmla="*/ 1840442 w 1840442"/>
              <a:gd name="connsiteY11" fmla="*/ 230717 h 606778"/>
              <a:gd name="connsiteX12" fmla="*/ 1453092 w 1840442"/>
              <a:gd name="connsiteY12" fmla="*/ 606778 h 606778"/>
              <a:gd name="connsiteX13" fmla="*/ 33161 w 1840442"/>
              <a:gd name="connsiteY13" fmla="*/ 606778 h 606778"/>
              <a:gd name="connsiteX0" fmla="*/ 33161 w 1840442"/>
              <a:gd name="connsiteY0" fmla="*/ 606778 h 606778"/>
              <a:gd name="connsiteX1" fmla="*/ 58561 w 1840442"/>
              <a:gd name="connsiteY1" fmla="*/ 518583 h 606778"/>
              <a:gd name="connsiteX2" fmla="*/ 88264 w 1840442"/>
              <a:gd name="connsiteY2" fmla="*/ 474503 h 606778"/>
              <a:gd name="connsiteX3" fmla="*/ 37602 w 1840442"/>
              <a:gd name="connsiteY3" fmla="*/ 431971 h 606778"/>
              <a:gd name="connsiteX4" fmla="*/ 0 w 1840442"/>
              <a:gd name="connsiteY4" fmla="*/ 324908 h 606778"/>
              <a:gd name="connsiteX5" fmla="*/ 1456619 w 1840442"/>
              <a:gd name="connsiteY5" fmla="*/ 328083 h 606778"/>
              <a:gd name="connsiteX6" fmla="*/ 1809397 w 1840442"/>
              <a:gd name="connsiteY6" fmla="*/ 0 h 606778"/>
              <a:gd name="connsiteX7" fmla="*/ 1802342 w 1840442"/>
              <a:gd name="connsiteY7" fmla="*/ 56445 h 606778"/>
              <a:gd name="connsiteX8" fmla="*/ 1820686 w 1840442"/>
              <a:gd name="connsiteY8" fmla="*/ 106539 h 606778"/>
              <a:gd name="connsiteX9" fmla="*/ 1816453 w 1840442"/>
              <a:gd name="connsiteY9" fmla="*/ 158750 h 606778"/>
              <a:gd name="connsiteX10" fmla="*/ 1834092 w 1840442"/>
              <a:gd name="connsiteY10" fmla="*/ 211667 h 606778"/>
              <a:gd name="connsiteX11" fmla="*/ 1840442 w 1840442"/>
              <a:gd name="connsiteY11" fmla="*/ 230717 h 606778"/>
              <a:gd name="connsiteX12" fmla="*/ 1453092 w 1840442"/>
              <a:gd name="connsiteY12" fmla="*/ 606778 h 606778"/>
              <a:gd name="connsiteX13" fmla="*/ 33161 w 1840442"/>
              <a:gd name="connsiteY13" fmla="*/ 606778 h 606778"/>
              <a:gd name="connsiteX0" fmla="*/ 33161 w 1840442"/>
              <a:gd name="connsiteY0" fmla="*/ 628130 h 628130"/>
              <a:gd name="connsiteX1" fmla="*/ 58561 w 1840442"/>
              <a:gd name="connsiteY1" fmla="*/ 539935 h 628130"/>
              <a:gd name="connsiteX2" fmla="*/ 88264 w 1840442"/>
              <a:gd name="connsiteY2" fmla="*/ 495855 h 628130"/>
              <a:gd name="connsiteX3" fmla="*/ 37602 w 1840442"/>
              <a:gd name="connsiteY3" fmla="*/ 453323 h 628130"/>
              <a:gd name="connsiteX4" fmla="*/ 0 w 1840442"/>
              <a:gd name="connsiteY4" fmla="*/ 346260 h 628130"/>
              <a:gd name="connsiteX5" fmla="*/ 1456619 w 1840442"/>
              <a:gd name="connsiteY5" fmla="*/ 349435 h 628130"/>
              <a:gd name="connsiteX6" fmla="*/ 1809397 w 1840442"/>
              <a:gd name="connsiteY6" fmla="*/ 21352 h 628130"/>
              <a:gd name="connsiteX7" fmla="*/ 1774188 w 1840442"/>
              <a:gd name="connsiteY7" fmla="*/ 38655 h 628130"/>
              <a:gd name="connsiteX8" fmla="*/ 1802342 w 1840442"/>
              <a:gd name="connsiteY8" fmla="*/ 77797 h 628130"/>
              <a:gd name="connsiteX9" fmla="*/ 1820686 w 1840442"/>
              <a:gd name="connsiteY9" fmla="*/ 127891 h 628130"/>
              <a:gd name="connsiteX10" fmla="*/ 1816453 w 1840442"/>
              <a:gd name="connsiteY10" fmla="*/ 180102 h 628130"/>
              <a:gd name="connsiteX11" fmla="*/ 1834092 w 1840442"/>
              <a:gd name="connsiteY11" fmla="*/ 233019 h 628130"/>
              <a:gd name="connsiteX12" fmla="*/ 1840442 w 1840442"/>
              <a:gd name="connsiteY12" fmla="*/ 252069 h 628130"/>
              <a:gd name="connsiteX13" fmla="*/ 1453092 w 1840442"/>
              <a:gd name="connsiteY13" fmla="*/ 628130 h 628130"/>
              <a:gd name="connsiteX14" fmla="*/ 33161 w 1840442"/>
              <a:gd name="connsiteY14" fmla="*/ 628130 h 628130"/>
              <a:gd name="connsiteX0" fmla="*/ 33161 w 1840442"/>
              <a:gd name="connsiteY0" fmla="*/ 589475 h 589475"/>
              <a:gd name="connsiteX1" fmla="*/ 58561 w 1840442"/>
              <a:gd name="connsiteY1" fmla="*/ 501280 h 589475"/>
              <a:gd name="connsiteX2" fmla="*/ 88264 w 1840442"/>
              <a:gd name="connsiteY2" fmla="*/ 457200 h 589475"/>
              <a:gd name="connsiteX3" fmla="*/ 37602 w 1840442"/>
              <a:gd name="connsiteY3" fmla="*/ 414668 h 589475"/>
              <a:gd name="connsiteX4" fmla="*/ 0 w 1840442"/>
              <a:gd name="connsiteY4" fmla="*/ 307605 h 589475"/>
              <a:gd name="connsiteX5" fmla="*/ 1456619 w 1840442"/>
              <a:gd name="connsiteY5" fmla="*/ 310780 h 589475"/>
              <a:gd name="connsiteX6" fmla="*/ 1774188 w 1840442"/>
              <a:gd name="connsiteY6" fmla="*/ 0 h 589475"/>
              <a:gd name="connsiteX7" fmla="*/ 1802342 w 1840442"/>
              <a:gd name="connsiteY7" fmla="*/ 39142 h 589475"/>
              <a:gd name="connsiteX8" fmla="*/ 1820686 w 1840442"/>
              <a:gd name="connsiteY8" fmla="*/ 89236 h 589475"/>
              <a:gd name="connsiteX9" fmla="*/ 1816453 w 1840442"/>
              <a:gd name="connsiteY9" fmla="*/ 141447 h 589475"/>
              <a:gd name="connsiteX10" fmla="*/ 1834092 w 1840442"/>
              <a:gd name="connsiteY10" fmla="*/ 194364 h 589475"/>
              <a:gd name="connsiteX11" fmla="*/ 1840442 w 1840442"/>
              <a:gd name="connsiteY11" fmla="*/ 213414 h 589475"/>
              <a:gd name="connsiteX12" fmla="*/ 1453092 w 1840442"/>
              <a:gd name="connsiteY12" fmla="*/ 589475 h 589475"/>
              <a:gd name="connsiteX13" fmla="*/ 33161 w 1840442"/>
              <a:gd name="connsiteY13" fmla="*/ 589475 h 589475"/>
              <a:gd name="connsiteX0" fmla="*/ 33161 w 1840442"/>
              <a:gd name="connsiteY0" fmla="*/ 599000 h 599000"/>
              <a:gd name="connsiteX1" fmla="*/ 58561 w 1840442"/>
              <a:gd name="connsiteY1" fmla="*/ 510805 h 599000"/>
              <a:gd name="connsiteX2" fmla="*/ 88264 w 1840442"/>
              <a:gd name="connsiteY2" fmla="*/ 466725 h 599000"/>
              <a:gd name="connsiteX3" fmla="*/ 37602 w 1840442"/>
              <a:gd name="connsiteY3" fmla="*/ 424193 h 599000"/>
              <a:gd name="connsiteX4" fmla="*/ 0 w 1840442"/>
              <a:gd name="connsiteY4" fmla="*/ 317130 h 599000"/>
              <a:gd name="connsiteX5" fmla="*/ 1456619 w 1840442"/>
              <a:gd name="connsiteY5" fmla="*/ 320305 h 599000"/>
              <a:gd name="connsiteX6" fmla="*/ 1790063 w 1840442"/>
              <a:gd name="connsiteY6" fmla="*/ 0 h 599000"/>
              <a:gd name="connsiteX7" fmla="*/ 1802342 w 1840442"/>
              <a:gd name="connsiteY7" fmla="*/ 48667 h 599000"/>
              <a:gd name="connsiteX8" fmla="*/ 1820686 w 1840442"/>
              <a:gd name="connsiteY8" fmla="*/ 98761 h 599000"/>
              <a:gd name="connsiteX9" fmla="*/ 1816453 w 1840442"/>
              <a:gd name="connsiteY9" fmla="*/ 150972 h 599000"/>
              <a:gd name="connsiteX10" fmla="*/ 1834092 w 1840442"/>
              <a:gd name="connsiteY10" fmla="*/ 203889 h 599000"/>
              <a:gd name="connsiteX11" fmla="*/ 1840442 w 1840442"/>
              <a:gd name="connsiteY11" fmla="*/ 222939 h 599000"/>
              <a:gd name="connsiteX12" fmla="*/ 1453092 w 1840442"/>
              <a:gd name="connsiteY12" fmla="*/ 599000 h 599000"/>
              <a:gd name="connsiteX13" fmla="*/ 33161 w 1840442"/>
              <a:gd name="connsiteY13" fmla="*/ 599000 h 599000"/>
              <a:gd name="connsiteX0" fmla="*/ 33161 w 1841853"/>
              <a:gd name="connsiteY0" fmla="*/ 599000 h 599000"/>
              <a:gd name="connsiteX1" fmla="*/ 58561 w 1841853"/>
              <a:gd name="connsiteY1" fmla="*/ 510805 h 599000"/>
              <a:gd name="connsiteX2" fmla="*/ 88264 w 1841853"/>
              <a:gd name="connsiteY2" fmla="*/ 466725 h 599000"/>
              <a:gd name="connsiteX3" fmla="*/ 37602 w 1841853"/>
              <a:gd name="connsiteY3" fmla="*/ 424193 h 599000"/>
              <a:gd name="connsiteX4" fmla="*/ 0 w 1841853"/>
              <a:gd name="connsiteY4" fmla="*/ 317130 h 599000"/>
              <a:gd name="connsiteX5" fmla="*/ 1456619 w 1841853"/>
              <a:gd name="connsiteY5" fmla="*/ 320305 h 599000"/>
              <a:gd name="connsiteX6" fmla="*/ 1790063 w 1841853"/>
              <a:gd name="connsiteY6" fmla="*/ 0 h 599000"/>
              <a:gd name="connsiteX7" fmla="*/ 1802342 w 1841853"/>
              <a:gd name="connsiteY7" fmla="*/ 48667 h 599000"/>
              <a:gd name="connsiteX8" fmla="*/ 1820686 w 1841853"/>
              <a:gd name="connsiteY8" fmla="*/ 98761 h 599000"/>
              <a:gd name="connsiteX9" fmla="*/ 1841853 w 1841853"/>
              <a:gd name="connsiteY9" fmla="*/ 150972 h 599000"/>
              <a:gd name="connsiteX10" fmla="*/ 1834092 w 1841853"/>
              <a:gd name="connsiteY10" fmla="*/ 203889 h 599000"/>
              <a:gd name="connsiteX11" fmla="*/ 1840442 w 1841853"/>
              <a:gd name="connsiteY11" fmla="*/ 222939 h 599000"/>
              <a:gd name="connsiteX12" fmla="*/ 1453092 w 1841853"/>
              <a:gd name="connsiteY12" fmla="*/ 599000 h 599000"/>
              <a:gd name="connsiteX13" fmla="*/ 33161 w 1841853"/>
              <a:gd name="connsiteY13" fmla="*/ 599000 h 599000"/>
              <a:gd name="connsiteX0" fmla="*/ 33161 w 1870372"/>
              <a:gd name="connsiteY0" fmla="*/ 599000 h 599000"/>
              <a:gd name="connsiteX1" fmla="*/ 58561 w 1870372"/>
              <a:gd name="connsiteY1" fmla="*/ 510805 h 599000"/>
              <a:gd name="connsiteX2" fmla="*/ 88264 w 1870372"/>
              <a:gd name="connsiteY2" fmla="*/ 466725 h 599000"/>
              <a:gd name="connsiteX3" fmla="*/ 37602 w 1870372"/>
              <a:gd name="connsiteY3" fmla="*/ 424193 h 599000"/>
              <a:gd name="connsiteX4" fmla="*/ 0 w 1870372"/>
              <a:gd name="connsiteY4" fmla="*/ 317130 h 599000"/>
              <a:gd name="connsiteX5" fmla="*/ 1456619 w 1870372"/>
              <a:gd name="connsiteY5" fmla="*/ 320305 h 599000"/>
              <a:gd name="connsiteX6" fmla="*/ 1790063 w 1870372"/>
              <a:gd name="connsiteY6" fmla="*/ 0 h 599000"/>
              <a:gd name="connsiteX7" fmla="*/ 1802342 w 1870372"/>
              <a:gd name="connsiteY7" fmla="*/ 48667 h 599000"/>
              <a:gd name="connsiteX8" fmla="*/ 1820686 w 1870372"/>
              <a:gd name="connsiteY8" fmla="*/ 98761 h 599000"/>
              <a:gd name="connsiteX9" fmla="*/ 1841853 w 1870372"/>
              <a:gd name="connsiteY9" fmla="*/ 150972 h 599000"/>
              <a:gd name="connsiteX10" fmla="*/ 1840442 w 1870372"/>
              <a:gd name="connsiteY10" fmla="*/ 222939 h 599000"/>
              <a:gd name="connsiteX11" fmla="*/ 1453092 w 1870372"/>
              <a:gd name="connsiteY11" fmla="*/ 599000 h 599000"/>
              <a:gd name="connsiteX12" fmla="*/ 33161 w 1870372"/>
              <a:gd name="connsiteY12" fmla="*/ 599000 h 599000"/>
              <a:gd name="connsiteX0" fmla="*/ 33161 w 1868244"/>
              <a:gd name="connsiteY0" fmla="*/ 599000 h 599000"/>
              <a:gd name="connsiteX1" fmla="*/ 58561 w 1868244"/>
              <a:gd name="connsiteY1" fmla="*/ 510805 h 599000"/>
              <a:gd name="connsiteX2" fmla="*/ 88264 w 1868244"/>
              <a:gd name="connsiteY2" fmla="*/ 466725 h 599000"/>
              <a:gd name="connsiteX3" fmla="*/ 37602 w 1868244"/>
              <a:gd name="connsiteY3" fmla="*/ 424193 h 599000"/>
              <a:gd name="connsiteX4" fmla="*/ 0 w 1868244"/>
              <a:gd name="connsiteY4" fmla="*/ 317130 h 599000"/>
              <a:gd name="connsiteX5" fmla="*/ 1456619 w 1868244"/>
              <a:gd name="connsiteY5" fmla="*/ 320305 h 599000"/>
              <a:gd name="connsiteX6" fmla="*/ 1790063 w 1868244"/>
              <a:gd name="connsiteY6" fmla="*/ 0 h 599000"/>
              <a:gd name="connsiteX7" fmla="*/ 1802342 w 1868244"/>
              <a:gd name="connsiteY7" fmla="*/ 48667 h 599000"/>
              <a:gd name="connsiteX8" fmla="*/ 1820686 w 1868244"/>
              <a:gd name="connsiteY8" fmla="*/ 98761 h 599000"/>
              <a:gd name="connsiteX9" fmla="*/ 1841853 w 1868244"/>
              <a:gd name="connsiteY9" fmla="*/ 150972 h 599000"/>
              <a:gd name="connsiteX10" fmla="*/ 1840442 w 1868244"/>
              <a:gd name="connsiteY10" fmla="*/ 222939 h 599000"/>
              <a:gd name="connsiteX11" fmla="*/ 1453092 w 1868244"/>
              <a:gd name="connsiteY11" fmla="*/ 599000 h 599000"/>
              <a:gd name="connsiteX12" fmla="*/ 33161 w 1868244"/>
              <a:gd name="connsiteY12" fmla="*/ 599000 h 599000"/>
              <a:gd name="connsiteX0" fmla="*/ 33161 w 1841853"/>
              <a:gd name="connsiteY0" fmla="*/ 599000 h 599000"/>
              <a:gd name="connsiteX1" fmla="*/ 58561 w 1841853"/>
              <a:gd name="connsiteY1" fmla="*/ 510805 h 599000"/>
              <a:gd name="connsiteX2" fmla="*/ 88264 w 1841853"/>
              <a:gd name="connsiteY2" fmla="*/ 466725 h 599000"/>
              <a:gd name="connsiteX3" fmla="*/ 37602 w 1841853"/>
              <a:gd name="connsiteY3" fmla="*/ 424193 h 599000"/>
              <a:gd name="connsiteX4" fmla="*/ 0 w 1841853"/>
              <a:gd name="connsiteY4" fmla="*/ 317130 h 599000"/>
              <a:gd name="connsiteX5" fmla="*/ 1456619 w 1841853"/>
              <a:gd name="connsiteY5" fmla="*/ 320305 h 599000"/>
              <a:gd name="connsiteX6" fmla="*/ 1790063 w 1841853"/>
              <a:gd name="connsiteY6" fmla="*/ 0 h 599000"/>
              <a:gd name="connsiteX7" fmla="*/ 1802342 w 1841853"/>
              <a:gd name="connsiteY7" fmla="*/ 48667 h 599000"/>
              <a:gd name="connsiteX8" fmla="*/ 1820686 w 1841853"/>
              <a:gd name="connsiteY8" fmla="*/ 98761 h 599000"/>
              <a:gd name="connsiteX9" fmla="*/ 1841853 w 1841853"/>
              <a:gd name="connsiteY9" fmla="*/ 150972 h 599000"/>
              <a:gd name="connsiteX10" fmla="*/ 1840442 w 1841853"/>
              <a:gd name="connsiteY10" fmla="*/ 222939 h 599000"/>
              <a:gd name="connsiteX11" fmla="*/ 1453092 w 1841853"/>
              <a:gd name="connsiteY11" fmla="*/ 599000 h 599000"/>
              <a:gd name="connsiteX12" fmla="*/ 33161 w 1841853"/>
              <a:gd name="connsiteY12" fmla="*/ 599000 h 599000"/>
              <a:gd name="connsiteX0" fmla="*/ 33161 w 1878737"/>
              <a:gd name="connsiteY0" fmla="*/ 599000 h 599000"/>
              <a:gd name="connsiteX1" fmla="*/ 58561 w 1878737"/>
              <a:gd name="connsiteY1" fmla="*/ 510805 h 599000"/>
              <a:gd name="connsiteX2" fmla="*/ 88264 w 1878737"/>
              <a:gd name="connsiteY2" fmla="*/ 466725 h 599000"/>
              <a:gd name="connsiteX3" fmla="*/ 37602 w 1878737"/>
              <a:gd name="connsiteY3" fmla="*/ 424193 h 599000"/>
              <a:gd name="connsiteX4" fmla="*/ 0 w 1878737"/>
              <a:gd name="connsiteY4" fmla="*/ 317130 h 599000"/>
              <a:gd name="connsiteX5" fmla="*/ 1456619 w 1878737"/>
              <a:gd name="connsiteY5" fmla="*/ 320305 h 599000"/>
              <a:gd name="connsiteX6" fmla="*/ 1790063 w 1878737"/>
              <a:gd name="connsiteY6" fmla="*/ 0 h 599000"/>
              <a:gd name="connsiteX7" fmla="*/ 1802342 w 1878737"/>
              <a:gd name="connsiteY7" fmla="*/ 48667 h 599000"/>
              <a:gd name="connsiteX8" fmla="*/ 1820686 w 1878737"/>
              <a:gd name="connsiteY8" fmla="*/ 98761 h 599000"/>
              <a:gd name="connsiteX9" fmla="*/ 1841853 w 1878737"/>
              <a:gd name="connsiteY9" fmla="*/ 150972 h 599000"/>
              <a:gd name="connsiteX10" fmla="*/ 1840442 w 1878737"/>
              <a:gd name="connsiteY10" fmla="*/ 222939 h 599000"/>
              <a:gd name="connsiteX11" fmla="*/ 1453092 w 1878737"/>
              <a:gd name="connsiteY11" fmla="*/ 599000 h 599000"/>
              <a:gd name="connsiteX12" fmla="*/ 33161 w 1878737"/>
              <a:gd name="connsiteY12" fmla="*/ 599000 h 599000"/>
              <a:gd name="connsiteX0" fmla="*/ 33161 w 1841853"/>
              <a:gd name="connsiteY0" fmla="*/ 599000 h 599000"/>
              <a:gd name="connsiteX1" fmla="*/ 58561 w 1841853"/>
              <a:gd name="connsiteY1" fmla="*/ 510805 h 599000"/>
              <a:gd name="connsiteX2" fmla="*/ 88264 w 1841853"/>
              <a:gd name="connsiteY2" fmla="*/ 466725 h 599000"/>
              <a:gd name="connsiteX3" fmla="*/ 37602 w 1841853"/>
              <a:gd name="connsiteY3" fmla="*/ 424193 h 599000"/>
              <a:gd name="connsiteX4" fmla="*/ 0 w 1841853"/>
              <a:gd name="connsiteY4" fmla="*/ 317130 h 599000"/>
              <a:gd name="connsiteX5" fmla="*/ 1456619 w 1841853"/>
              <a:gd name="connsiteY5" fmla="*/ 320305 h 599000"/>
              <a:gd name="connsiteX6" fmla="*/ 1790063 w 1841853"/>
              <a:gd name="connsiteY6" fmla="*/ 0 h 599000"/>
              <a:gd name="connsiteX7" fmla="*/ 1802342 w 1841853"/>
              <a:gd name="connsiteY7" fmla="*/ 48667 h 599000"/>
              <a:gd name="connsiteX8" fmla="*/ 1820686 w 1841853"/>
              <a:gd name="connsiteY8" fmla="*/ 98761 h 599000"/>
              <a:gd name="connsiteX9" fmla="*/ 1841853 w 1841853"/>
              <a:gd name="connsiteY9" fmla="*/ 150972 h 599000"/>
              <a:gd name="connsiteX10" fmla="*/ 1840442 w 1841853"/>
              <a:gd name="connsiteY10" fmla="*/ 222939 h 599000"/>
              <a:gd name="connsiteX11" fmla="*/ 1453092 w 1841853"/>
              <a:gd name="connsiteY11" fmla="*/ 599000 h 599000"/>
              <a:gd name="connsiteX12" fmla="*/ 33161 w 1841853"/>
              <a:gd name="connsiteY12" fmla="*/ 599000 h 599000"/>
              <a:gd name="connsiteX0" fmla="*/ 33161 w 1854634"/>
              <a:gd name="connsiteY0" fmla="*/ 599000 h 599000"/>
              <a:gd name="connsiteX1" fmla="*/ 58561 w 1854634"/>
              <a:gd name="connsiteY1" fmla="*/ 510805 h 599000"/>
              <a:gd name="connsiteX2" fmla="*/ 88264 w 1854634"/>
              <a:gd name="connsiteY2" fmla="*/ 466725 h 599000"/>
              <a:gd name="connsiteX3" fmla="*/ 37602 w 1854634"/>
              <a:gd name="connsiteY3" fmla="*/ 424193 h 599000"/>
              <a:gd name="connsiteX4" fmla="*/ 0 w 1854634"/>
              <a:gd name="connsiteY4" fmla="*/ 317130 h 599000"/>
              <a:gd name="connsiteX5" fmla="*/ 1456619 w 1854634"/>
              <a:gd name="connsiteY5" fmla="*/ 320305 h 599000"/>
              <a:gd name="connsiteX6" fmla="*/ 1790063 w 1854634"/>
              <a:gd name="connsiteY6" fmla="*/ 0 h 599000"/>
              <a:gd name="connsiteX7" fmla="*/ 1802342 w 1854634"/>
              <a:gd name="connsiteY7" fmla="*/ 48667 h 599000"/>
              <a:gd name="connsiteX8" fmla="*/ 1820686 w 1854634"/>
              <a:gd name="connsiteY8" fmla="*/ 98761 h 599000"/>
              <a:gd name="connsiteX9" fmla="*/ 1841853 w 1854634"/>
              <a:gd name="connsiteY9" fmla="*/ 150972 h 599000"/>
              <a:gd name="connsiteX10" fmla="*/ 1840442 w 1854634"/>
              <a:gd name="connsiteY10" fmla="*/ 222939 h 599000"/>
              <a:gd name="connsiteX11" fmla="*/ 1453092 w 1854634"/>
              <a:gd name="connsiteY11" fmla="*/ 599000 h 599000"/>
              <a:gd name="connsiteX12" fmla="*/ 33161 w 1854634"/>
              <a:gd name="connsiteY12" fmla="*/ 599000 h 599000"/>
              <a:gd name="connsiteX0" fmla="*/ 33161 w 1841853"/>
              <a:gd name="connsiteY0" fmla="*/ 599000 h 599000"/>
              <a:gd name="connsiteX1" fmla="*/ 58561 w 1841853"/>
              <a:gd name="connsiteY1" fmla="*/ 510805 h 599000"/>
              <a:gd name="connsiteX2" fmla="*/ 88264 w 1841853"/>
              <a:gd name="connsiteY2" fmla="*/ 466725 h 599000"/>
              <a:gd name="connsiteX3" fmla="*/ 37602 w 1841853"/>
              <a:gd name="connsiteY3" fmla="*/ 424193 h 599000"/>
              <a:gd name="connsiteX4" fmla="*/ 0 w 1841853"/>
              <a:gd name="connsiteY4" fmla="*/ 317130 h 599000"/>
              <a:gd name="connsiteX5" fmla="*/ 1456619 w 1841853"/>
              <a:gd name="connsiteY5" fmla="*/ 320305 h 599000"/>
              <a:gd name="connsiteX6" fmla="*/ 1790063 w 1841853"/>
              <a:gd name="connsiteY6" fmla="*/ 0 h 599000"/>
              <a:gd name="connsiteX7" fmla="*/ 1802342 w 1841853"/>
              <a:gd name="connsiteY7" fmla="*/ 48667 h 599000"/>
              <a:gd name="connsiteX8" fmla="*/ 1820686 w 1841853"/>
              <a:gd name="connsiteY8" fmla="*/ 98761 h 599000"/>
              <a:gd name="connsiteX9" fmla="*/ 1841853 w 1841853"/>
              <a:gd name="connsiteY9" fmla="*/ 150972 h 599000"/>
              <a:gd name="connsiteX10" fmla="*/ 1840442 w 1841853"/>
              <a:gd name="connsiteY10" fmla="*/ 222939 h 599000"/>
              <a:gd name="connsiteX11" fmla="*/ 1453092 w 1841853"/>
              <a:gd name="connsiteY11" fmla="*/ 599000 h 599000"/>
              <a:gd name="connsiteX12" fmla="*/ 33161 w 1841853"/>
              <a:gd name="connsiteY12" fmla="*/ 599000 h 599000"/>
              <a:gd name="connsiteX0" fmla="*/ 33161 w 1857062"/>
              <a:gd name="connsiteY0" fmla="*/ 599000 h 599000"/>
              <a:gd name="connsiteX1" fmla="*/ 58561 w 1857062"/>
              <a:gd name="connsiteY1" fmla="*/ 510805 h 599000"/>
              <a:gd name="connsiteX2" fmla="*/ 88264 w 1857062"/>
              <a:gd name="connsiteY2" fmla="*/ 466725 h 599000"/>
              <a:gd name="connsiteX3" fmla="*/ 37602 w 1857062"/>
              <a:gd name="connsiteY3" fmla="*/ 424193 h 599000"/>
              <a:gd name="connsiteX4" fmla="*/ 0 w 1857062"/>
              <a:gd name="connsiteY4" fmla="*/ 317130 h 599000"/>
              <a:gd name="connsiteX5" fmla="*/ 1456619 w 1857062"/>
              <a:gd name="connsiteY5" fmla="*/ 320305 h 599000"/>
              <a:gd name="connsiteX6" fmla="*/ 1790063 w 1857062"/>
              <a:gd name="connsiteY6" fmla="*/ 0 h 599000"/>
              <a:gd name="connsiteX7" fmla="*/ 1802342 w 1857062"/>
              <a:gd name="connsiteY7" fmla="*/ 48667 h 599000"/>
              <a:gd name="connsiteX8" fmla="*/ 1820686 w 1857062"/>
              <a:gd name="connsiteY8" fmla="*/ 98761 h 599000"/>
              <a:gd name="connsiteX9" fmla="*/ 1841853 w 1857062"/>
              <a:gd name="connsiteY9" fmla="*/ 150972 h 599000"/>
              <a:gd name="connsiteX10" fmla="*/ 1840442 w 1857062"/>
              <a:gd name="connsiteY10" fmla="*/ 222939 h 599000"/>
              <a:gd name="connsiteX11" fmla="*/ 1453092 w 1857062"/>
              <a:gd name="connsiteY11" fmla="*/ 599000 h 599000"/>
              <a:gd name="connsiteX12" fmla="*/ 33161 w 1857062"/>
              <a:gd name="connsiteY12" fmla="*/ 599000 h 599000"/>
              <a:gd name="connsiteX0" fmla="*/ 33161 w 1848021"/>
              <a:gd name="connsiteY0" fmla="*/ 599000 h 599000"/>
              <a:gd name="connsiteX1" fmla="*/ 58561 w 1848021"/>
              <a:gd name="connsiteY1" fmla="*/ 510805 h 599000"/>
              <a:gd name="connsiteX2" fmla="*/ 88264 w 1848021"/>
              <a:gd name="connsiteY2" fmla="*/ 466725 h 599000"/>
              <a:gd name="connsiteX3" fmla="*/ 37602 w 1848021"/>
              <a:gd name="connsiteY3" fmla="*/ 424193 h 599000"/>
              <a:gd name="connsiteX4" fmla="*/ 0 w 1848021"/>
              <a:gd name="connsiteY4" fmla="*/ 317130 h 599000"/>
              <a:gd name="connsiteX5" fmla="*/ 1456619 w 1848021"/>
              <a:gd name="connsiteY5" fmla="*/ 320305 h 599000"/>
              <a:gd name="connsiteX6" fmla="*/ 1790063 w 1848021"/>
              <a:gd name="connsiteY6" fmla="*/ 0 h 599000"/>
              <a:gd name="connsiteX7" fmla="*/ 1802342 w 1848021"/>
              <a:gd name="connsiteY7" fmla="*/ 48667 h 599000"/>
              <a:gd name="connsiteX8" fmla="*/ 1820686 w 1848021"/>
              <a:gd name="connsiteY8" fmla="*/ 98761 h 599000"/>
              <a:gd name="connsiteX9" fmla="*/ 1841853 w 1848021"/>
              <a:gd name="connsiteY9" fmla="*/ 150972 h 599000"/>
              <a:gd name="connsiteX10" fmla="*/ 1827742 w 1848021"/>
              <a:gd name="connsiteY10" fmla="*/ 207064 h 599000"/>
              <a:gd name="connsiteX11" fmla="*/ 1453092 w 1848021"/>
              <a:gd name="connsiteY11" fmla="*/ 599000 h 599000"/>
              <a:gd name="connsiteX12" fmla="*/ 33161 w 1848021"/>
              <a:gd name="connsiteY12" fmla="*/ 599000 h 599000"/>
              <a:gd name="connsiteX0" fmla="*/ 33161 w 1848021"/>
              <a:gd name="connsiteY0" fmla="*/ 599000 h 599000"/>
              <a:gd name="connsiteX1" fmla="*/ 58561 w 1848021"/>
              <a:gd name="connsiteY1" fmla="*/ 510805 h 599000"/>
              <a:gd name="connsiteX2" fmla="*/ 88264 w 1848021"/>
              <a:gd name="connsiteY2" fmla="*/ 466725 h 599000"/>
              <a:gd name="connsiteX3" fmla="*/ 37602 w 1848021"/>
              <a:gd name="connsiteY3" fmla="*/ 424193 h 599000"/>
              <a:gd name="connsiteX4" fmla="*/ 0 w 1848021"/>
              <a:gd name="connsiteY4" fmla="*/ 317130 h 599000"/>
              <a:gd name="connsiteX5" fmla="*/ 1456619 w 1848021"/>
              <a:gd name="connsiteY5" fmla="*/ 320305 h 599000"/>
              <a:gd name="connsiteX6" fmla="*/ 1790063 w 1848021"/>
              <a:gd name="connsiteY6" fmla="*/ 0 h 599000"/>
              <a:gd name="connsiteX7" fmla="*/ 1811867 w 1848021"/>
              <a:gd name="connsiteY7" fmla="*/ 48667 h 599000"/>
              <a:gd name="connsiteX8" fmla="*/ 1820686 w 1848021"/>
              <a:gd name="connsiteY8" fmla="*/ 98761 h 599000"/>
              <a:gd name="connsiteX9" fmla="*/ 1841853 w 1848021"/>
              <a:gd name="connsiteY9" fmla="*/ 150972 h 599000"/>
              <a:gd name="connsiteX10" fmla="*/ 1827742 w 1848021"/>
              <a:gd name="connsiteY10" fmla="*/ 207064 h 599000"/>
              <a:gd name="connsiteX11" fmla="*/ 1453092 w 1848021"/>
              <a:gd name="connsiteY11" fmla="*/ 599000 h 599000"/>
              <a:gd name="connsiteX12" fmla="*/ 33161 w 1848021"/>
              <a:gd name="connsiteY12" fmla="*/ 599000 h 599000"/>
              <a:gd name="connsiteX0" fmla="*/ 40977 w 1848021"/>
              <a:gd name="connsiteY0" fmla="*/ 571646 h 599000"/>
              <a:gd name="connsiteX1" fmla="*/ 58561 w 1848021"/>
              <a:gd name="connsiteY1" fmla="*/ 510805 h 599000"/>
              <a:gd name="connsiteX2" fmla="*/ 88264 w 1848021"/>
              <a:gd name="connsiteY2" fmla="*/ 466725 h 599000"/>
              <a:gd name="connsiteX3" fmla="*/ 37602 w 1848021"/>
              <a:gd name="connsiteY3" fmla="*/ 424193 h 599000"/>
              <a:gd name="connsiteX4" fmla="*/ 0 w 1848021"/>
              <a:gd name="connsiteY4" fmla="*/ 317130 h 599000"/>
              <a:gd name="connsiteX5" fmla="*/ 1456619 w 1848021"/>
              <a:gd name="connsiteY5" fmla="*/ 320305 h 599000"/>
              <a:gd name="connsiteX6" fmla="*/ 1790063 w 1848021"/>
              <a:gd name="connsiteY6" fmla="*/ 0 h 599000"/>
              <a:gd name="connsiteX7" fmla="*/ 1811867 w 1848021"/>
              <a:gd name="connsiteY7" fmla="*/ 48667 h 599000"/>
              <a:gd name="connsiteX8" fmla="*/ 1820686 w 1848021"/>
              <a:gd name="connsiteY8" fmla="*/ 98761 h 599000"/>
              <a:gd name="connsiteX9" fmla="*/ 1841853 w 1848021"/>
              <a:gd name="connsiteY9" fmla="*/ 150972 h 599000"/>
              <a:gd name="connsiteX10" fmla="*/ 1827742 w 1848021"/>
              <a:gd name="connsiteY10" fmla="*/ 207064 h 599000"/>
              <a:gd name="connsiteX11" fmla="*/ 1453092 w 1848021"/>
              <a:gd name="connsiteY11" fmla="*/ 599000 h 599000"/>
              <a:gd name="connsiteX12" fmla="*/ 40977 w 1848021"/>
              <a:gd name="connsiteY12" fmla="*/ 571646 h 599000"/>
              <a:gd name="connsiteX0" fmla="*/ 40977 w 1859040"/>
              <a:gd name="connsiteY0" fmla="*/ 571646 h 571646"/>
              <a:gd name="connsiteX1" fmla="*/ 58561 w 1859040"/>
              <a:gd name="connsiteY1" fmla="*/ 510805 h 571646"/>
              <a:gd name="connsiteX2" fmla="*/ 88264 w 1859040"/>
              <a:gd name="connsiteY2" fmla="*/ 466725 h 571646"/>
              <a:gd name="connsiteX3" fmla="*/ 37602 w 1859040"/>
              <a:gd name="connsiteY3" fmla="*/ 424193 h 571646"/>
              <a:gd name="connsiteX4" fmla="*/ 0 w 1859040"/>
              <a:gd name="connsiteY4" fmla="*/ 317130 h 571646"/>
              <a:gd name="connsiteX5" fmla="*/ 1456619 w 1859040"/>
              <a:gd name="connsiteY5" fmla="*/ 320305 h 571646"/>
              <a:gd name="connsiteX6" fmla="*/ 1790063 w 1859040"/>
              <a:gd name="connsiteY6" fmla="*/ 0 h 571646"/>
              <a:gd name="connsiteX7" fmla="*/ 1811867 w 1859040"/>
              <a:gd name="connsiteY7" fmla="*/ 48667 h 571646"/>
              <a:gd name="connsiteX8" fmla="*/ 1820686 w 1859040"/>
              <a:gd name="connsiteY8" fmla="*/ 98761 h 571646"/>
              <a:gd name="connsiteX9" fmla="*/ 1841853 w 1859040"/>
              <a:gd name="connsiteY9" fmla="*/ 150972 h 571646"/>
              <a:gd name="connsiteX10" fmla="*/ 1827742 w 1859040"/>
              <a:gd name="connsiteY10" fmla="*/ 207064 h 571646"/>
              <a:gd name="connsiteX11" fmla="*/ 1453092 w 1859040"/>
              <a:gd name="connsiteY11" fmla="*/ 567739 h 571646"/>
              <a:gd name="connsiteX12" fmla="*/ 40977 w 1859040"/>
              <a:gd name="connsiteY12" fmla="*/ 571646 h 571646"/>
              <a:gd name="connsiteX0" fmla="*/ 40977 w 1827742"/>
              <a:gd name="connsiteY0" fmla="*/ 571646 h 571646"/>
              <a:gd name="connsiteX1" fmla="*/ 58561 w 1827742"/>
              <a:gd name="connsiteY1" fmla="*/ 510805 h 571646"/>
              <a:gd name="connsiteX2" fmla="*/ 88264 w 1827742"/>
              <a:gd name="connsiteY2" fmla="*/ 466725 h 571646"/>
              <a:gd name="connsiteX3" fmla="*/ 37602 w 1827742"/>
              <a:gd name="connsiteY3" fmla="*/ 424193 h 571646"/>
              <a:gd name="connsiteX4" fmla="*/ 0 w 1827742"/>
              <a:gd name="connsiteY4" fmla="*/ 317130 h 571646"/>
              <a:gd name="connsiteX5" fmla="*/ 1456619 w 1827742"/>
              <a:gd name="connsiteY5" fmla="*/ 320305 h 571646"/>
              <a:gd name="connsiteX6" fmla="*/ 1790063 w 1827742"/>
              <a:gd name="connsiteY6" fmla="*/ 0 h 571646"/>
              <a:gd name="connsiteX7" fmla="*/ 1811867 w 1827742"/>
              <a:gd name="connsiteY7" fmla="*/ 48667 h 571646"/>
              <a:gd name="connsiteX8" fmla="*/ 1820686 w 1827742"/>
              <a:gd name="connsiteY8" fmla="*/ 98761 h 571646"/>
              <a:gd name="connsiteX9" fmla="*/ 1827742 w 1827742"/>
              <a:gd name="connsiteY9" fmla="*/ 207064 h 571646"/>
              <a:gd name="connsiteX10" fmla="*/ 1453092 w 1827742"/>
              <a:gd name="connsiteY10" fmla="*/ 567739 h 571646"/>
              <a:gd name="connsiteX11" fmla="*/ 40977 w 1827742"/>
              <a:gd name="connsiteY11" fmla="*/ 571646 h 571646"/>
              <a:gd name="connsiteX0" fmla="*/ 40977 w 1839465"/>
              <a:gd name="connsiteY0" fmla="*/ 571646 h 571646"/>
              <a:gd name="connsiteX1" fmla="*/ 58561 w 1839465"/>
              <a:gd name="connsiteY1" fmla="*/ 510805 h 571646"/>
              <a:gd name="connsiteX2" fmla="*/ 88264 w 1839465"/>
              <a:gd name="connsiteY2" fmla="*/ 466725 h 571646"/>
              <a:gd name="connsiteX3" fmla="*/ 37602 w 1839465"/>
              <a:gd name="connsiteY3" fmla="*/ 424193 h 571646"/>
              <a:gd name="connsiteX4" fmla="*/ 0 w 1839465"/>
              <a:gd name="connsiteY4" fmla="*/ 317130 h 571646"/>
              <a:gd name="connsiteX5" fmla="*/ 1456619 w 1839465"/>
              <a:gd name="connsiteY5" fmla="*/ 320305 h 571646"/>
              <a:gd name="connsiteX6" fmla="*/ 1790063 w 1839465"/>
              <a:gd name="connsiteY6" fmla="*/ 0 h 571646"/>
              <a:gd name="connsiteX7" fmla="*/ 1811867 w 1839465"/>
              <a:gd name="connsiteY7" fmla="*/ 48667 h 571646"/>
              <a:gd name="connsiteX8" fmla="*/ 1820686 w 1839465"/>
              <a:gd name="connsiteY8" fmla="*/ 98761 h 571646"/>
              <a:gd name="connsiteX9" fmla="*/ 1839465 w 1839465"/>
              <a:gd name="connsiteY9" fmla="*/ 195341 h 571646"/>
              <a:gd name="connsiteX10" fmla="*/ 1453092 w 1839465"/>
              <a:gd name="connsiteY10" fmla="*/ 567739 h 571646"/>
              <a:gd name="connsiteX11" fmla="*/ 40977 w 1839465"/>
              <a:gd name="connsiteY11" fmla="*/ 571646 h 571646"/>
              <a:gd name="connsiteX0" fmla="*/ 40977 w 1839510"/>
              <a:gd name="connsiteY0" fmla="*/ 571646 h 571646"/>
              <a:gd name="connsiteX1" fmla="*/ 58561 w 1839510"/>
              <a:gd name="connsiteY1" fmla="*/ 510805 h 571646"/>
              <a:gd name="connsiteX2" fmla="*/ 88264 w 1839510"/>
              <a:gd name="connsiteY2" fmla="*/ 466725 h 571646"/>
              <a:gd name="connsiteX3" fmla="*/ 37602 w 1839510"/>
              <a:gd name="connsiteY3" fmla="*/ 424193 h 571646"/>
              <a:gd name="connsiteX4" fmla="*/ 0 w 1839510"/>
              <a:gd name="connsiteY4" fmla="*/ 317130 h 571646"/>
              <a:gd name="connsiteX5" fmla="*/ 1456619 w 1839510"/>
              <a:gd name="connsiteY5" fmla="*/ 320305 h 571646"/>
              <a:gd name="connsiteX6" fmla="*/ 1790063 w 1839510"/>
              <a:gd name="connsiteY6" fmla="*/ 0 h 571646"/>
              <a:gd name="connsiteX7" fmla="*/ 1811867 w 1839510"/>
              <a:gd name="connsiteY7" fmla="*/ 48667 h 571646"/>
              <a:gd name="connsiteX8" fmla="*/ 1820686 w 1839510"/>
              <a:gd name="connsiteY8" fmla="*/ 98761 h 571646"/>
              <a:gd name="connsiteX9" fmla="*/ 1839465 w 1839510"/>
              <a:gd name="connsiteY9" fmla="*/ 195341 h 571646"/>
              <a:gd name="connsiteX10" fmla="*/ 1453092 w 1839510"/>
              <a:gd name="connsiteY10" fmla="*/ 567739 h 571646"/>
              <a:gd name="connsiteX11" fmla="*/ 40977 w 1839510"/>
              <a:gd name="connsiteY11" fmla="*/ 571646 h 571646"/>
              <a:gd name="connsiteX0" fmla="*/ 40977 w 1857683"/>
              <a:gd name="connsiteY0" fmla="*/ 571646 h 571646"/>
              <a:gd name="connsiteX1" fmla="*/ 58561 w 1857683"/>
              <a:gd name="connsiteY1" fmla="*/ 510805 h 571646"/>
              <a:gd name="connsiteX2" fmla="*/ 88264 w 1857683"/>
              <a:gd name="connsiteY2" fmla="*/ 466725 h 571646"/>
              <a:gd name="connsiteX3" fmla="*/ 37602 w 1857683"/>
              <a:gd name="connsiteY3" fmla="*/ 424193 h 571646"/>
              <a:gd name="connsiteX4" fmla="*/ 0 w 1857683"/>
              <a:gd name="connsiteY4" fmla="*/ 317130 h 571646"/>
              <a:gd name="connsiteX5" fmla="*/ 1456619 w 1857683"/>
              <a:gd name="connsiteY5" fmla="*/ 320305 h 571646"/>
              <a:gd name="connsiteX6" fmla="*/ 1790063 w 1857683"/>
              <a:gd name="connsiteY6" fmla="*/ 0 h 571646"/>
              <a:gd name="connsiteX7" fmla="*/ 1811867 w 1857683"/>
              <a:gd name="connsiteY7" fmla="*/ 48667 h 571646"/>
              <a:gd name="connsiteX8" fmla="*/ 1820686 w 1857683"/>
              <a:gd name="connsiteY8" fmla="*/ 98761 h 571646"/>
              <a:gd name="connsiteX9" fmla="*/ 1839465 w 1857683"/>
              <a:gd name="connsiteY9" fmla="*/ 195341 h 571646"/>
              <a:gd name="connsiteX10" fmla="*/ 1453092 w 1857683"/>
              <a:gd name="connsiteY10" fmla="*/ 567739 h 571646"/>
              <a:gd name="connsiteX11" fmla="*/ 40977 w 1857683"/>
              <a:gd name="connsiteY11" fmla="*/ 571646 h 571646"/>
              <a:gd name="connsiteX0" fmla="*/ 40977 w 1839583"/>
              <a:gd name="connsiteY0" fmla="*/ 571646 h 571646"/>
              <a:gd name="connsiteX1" fmla="*/ 58561 w 1839583"/>
              <a:gd name="connsiteY1" fmla="*/ 510805 h 571646"/>
              <a:gd name="connsiteX2" fmla="*/ 88264 w 1839583"/>
              <a:gd name="connsiteY2" fmla="*/ 466725 h 571646"/>
              <a:gd name="connsiteX3" fmla="*/ 37602 w 1839583"/>
              <a:gd name="connsiteY3" fmla="*/ 424193 h 571646"/>
              <a:gd name="connsiteX4" fmla="*/ 0 w 1839583"/>
              <a:gd name="connsiteY4" fmla="*/ 317130 h 571646"/>
              <a:gd name="connsiteX5" fmla="*/ 1456619 w 1839583"/>
              <a:gd name="connsiteY5" fmla="*/ 320305 h 571646"/>
              <a:gd name="connsiteX6" fmla="*/ 1790063 w 1839583"/>
              <a:gd name="connsiteY6" fmla="*/ 0 h 571646"/>
              <a:gd name="connsiteX7" fmla="*/ 1811867 w 1839583"/>
              <a:gd name="connsiteY7" fmla="*/ 48667 h 571646"/>
              <a:gd name="connsiteX8" fmla="*/ 1820686 w 1839583"/>
              <a:gd name="connsiteY8" fmla="*/ 98761 h 571646"/>
              <a:gd name="connsiteX9" fmla="*/ 1839465 w 1839583"/>
              <a:gd name="connsiteY9" fmla="*/ 195341 h 571646"/>
              <a:gd name="connsiteX10" fmla="*/ 1453092 w 1839583"/>
              <a:gd name="connsiteY10" fmla="*/ 567739 h 571646"/>
              <a:gd name="connsiteX11" fmla="*/ 40977 w 1839583"/>
              <a:gd name="connsiteY11" fmla="*/ 571646 h 571646"/>
              <a:gd name="connsiteX0" fmla="*/ 40977 w 1831772"/>
              <a:gd name="connsiteY0" fmla="*/ 571646 h 571646"/>
              <a:gd name="connsiteX1" fmla="*/ 58561 w 1831772"/>
              <a:gd name="connsiteY1" fmla="*/ 510805 h 571646"/>
              <a:gd name="connsiteX2" fmla="*/ 88264 w 1831772"/>
              <a:gd name="connsiteY2" fmla="*/ 466725 h 571646"/>
              <a:gd name="connsiteX3" fmla="*/ 37602 w 1831772"/>
              <a:gd name="connsiteY3" fmla="*/ 424193 h 571646"/>
              <a:gd name="connsiteX4" fmla="*/ 0 w 1831772"/>
              <a:gd name="connsiteY4" fmla="*/ 317130 h 571646"/>
              <a:gd name="connsiteX5" fmla="*/ 1456619 w 1831772"/>
              <a:gd name="connsiteY5" fmla="*/ 320305 h 571646"/>
              <a:gd name="connsiteX6" fmla="*/ 1790063 w 1831772"/>
              <a:gd name="connsiteY6" fmla="*/ 0 h 571646"/>
              <a:gd name="connsiteX7" fmla="*/ 1811867 w 1831772"/>
              <a:gd name="connsiteY7" fmla="*/ 48667 h 571646"/>
              <a:gd name="connsiteX8" fmla="*/ 1820686 w 1831772"/>
              <a:gd name="connsiteY8" fmla="*/ 98761 h 571646"/>
              <a:gd name="connsiteX9" fmla="*/ 1831650 w 1831772"/>
              <a:gd name="connsiteY9" fmla="*/ 175803 h 571646"/>
              <a:gd name="connsiteX10" fmla="*/ 1453092 w 1831772"/>
              <a:gd name="connsiteY10" fmla="*/ 567739 h 571646"/>
              <a:gd name="connsiteX11" fmla="*/ 40977 w 1831772"/>
              <a:gd name="connsiteY11" fmla="*/ 571646 h 571646"/>
              <a:gd name="connsiteX0" fmla="*/ 40977 w 1842273"/>
              <a:gd name="connsiteY0" fmla="*/ 571646 h 571646"/>
              <a:gd name="connsiteX1" fmla="*/ 58561 w 1842273"/>
              <a:gd name="connsiteY1" fmla="*/ 510805 h 571646"/>
              <a:gd name="connsiteX2" fmla="*/ 88264 w 1842273"/>
              <a:gd name="connsiteY2" fmla="*/ 466725 h 571646"/>
              <a:gd name="connsiteX3" fmla="*/ 37602 w 1842273"/>
              <a:gd name="connsiteY3" fmla="*/ 424193 h 571646"/>
              <a:gd name="connsiteX4" fmla="*/ 0 w 1842273"/>
              <a:gd name="connsiteY4" fmla="*/ 317130 h 571646"/>
              <a:gd name="connsiteX5" fmla="*/ 1456619 w 1842273"/>
              <a:gd name="connsiteY5" fmla="*/ 320305 h 571646"/>
              <a:gd name="connsiteX6" fmla="*/ 1790063 w 1842273"/>
              <a:gd name="connsiteY6" fmla="*/ 0 h 571646"/>
              <a:gd name="connsiteX7" fmla="*/ 1811867 w 1842273"/>
              <a:gd name="connsiteY7" fmla="*/ 48667 h 571646"/>
              <a:gd name="connsiteX8" fmla="*/ 1820686 w 1842273"/>
              <a:gd name="connsiteY8" fmla="*/ 98761 h 571646"/>
              <a:gd name="connsiteX9" fmla="*/ 1831650 w 1842273"/>
              <a:gd name="connsiteY9" fmla="*/ 175803 h 571646"/>
              <a:gd name="connsiteX10" fmla="*/ 1453092 w 1842273"/>
              <a:gd name="connsiteY10" fmla="*/ 567739 h 571646"/>
              <a:gd name="connsiteX11" fmla="*/ 40977 w 1842273"/>
              <a:gd name="connsiteY11" fmla="*/ 571646 h 571646"/>
              <a:gd name="connsiteX0" fmla="*/ 40977 w 1835510"/>
              <a:gd name="connsiteY0" fmla="*/ 571646 h 571646"/>
              <a:gd name="connsiteX1" fmla="*/ 58561 w 1835510"/>
              <a:gd name="connsiteY1" fmla="*/ 510805 h 571646"/>
              <a:gd name="connsiteX2" fmla="*/ 88264 w 1835510"/>
              <a:gd name="connsiteY2" fmla="*/ 466725 h 571646"/>
              <a:gd name="connsiteX3" fmla="*/ 37602 w 1835510"/>
              <a:gd name="connsiteY3" fmla="*/ 424193 h 571646"/>
              <a:gd name="connsiteX4" fmla="*/ 0 w 1835510"/>
              <a:gd name="connsiteY4" fmla="*/ 317130 h 571646"/>
              <a:gd name="connsiteX5" fmla="*/ 1456619 w 1835510"/>
              <a:gd name="connsiteY5" fmla="*/ 320305 h 571646"/>
              <a:gd name="connsiteX6" fmla="*/ 1790063 w 1835510"/>
              <a:gd name="connsiteY6" fmla="*/ 0 h 571646"/>
              <a:gd name="connsiteX7" fmla="*/ 1811867 w 1835510"/>
              <a:gd name="connsiteY7" fmla="*/ 48667 h 571646"/>
              <a:gd name="connsiteX8" fmla="*/ 1820686 w 1835510"/>
              <a:gd name="connsiteY8" fmla="*/ 98761 h 571646"/>
              <a:gd name="connsiteX9" fmla="*/ 1831650 w 1835510"/>
              <a:gd name="connsiteY9" fmla="*/ 175803 h 571646"/>
              <a:gd name="connsiteX10" fmla="*/ 1453092 w 1835510"/>
              <a:gd name="connsiteY10" fmla="*/ 567739 h 571646"/>
              <a:gd name="connsiteX11" fmla="*/ 40977 w 1835510"/>
              <a:gd name="connsiteY11" fmla="*/ 571646 h 571646"/>
              <a:gd name="connsiteX0" fmla="*/ 40977 w 1835510"/>
              <a:gd name="connsiteY0" fmla="*/ 594096 h 594096"/>
              <a:gd name="connsiteX1" fmla="*/ 58561 w 1835510"/>
              <a:gd name="connsiteY1" fmla="*/ 533255 h 594096"/>
              <a:gd name="connsiteX2" fmla="*/ 88264 w 1835510"/>
              <a:gd name="connsiteY2" fmla="*/ 489175 h 594096"/>
              <a:gd name="connsiteX3" fmla="*/ 37602 w 1835510"/>
              <a:gd name="connsiteY3" fmla="*/ 446643 h 594096"/>
              <a:gd name="connsiteX4" fmla="*/ 0 w 1835510"/>
              <a:gd name="connsiteY4" fmla="*/ 339580 h 594096"/>
              <a:gd name="connsiteX5" fmla="*/ 1456619 w 1835510"/>
              <a:gd name="connsiteY5" fmla="*/ 342755 h 594096"/>
              <a:gd name="connsiteX6" fmla="*/ 1815719 w 1835510"/>
              <a:gd name="connsiteY6" fmla="*/ 0 h 594096"/>
              <a:gd name="connsiteX7" fmla="*/ 1811867 w 1835510"/>
              <a:gd name="connsiteY7" fmla="*/ 71117 h 594096"/>
              <a:gd name="connsiteX8" fmla="*/ 1820686 w 1835510"/>
              <a:gd name="connsiteY8" fmla="*/ 121211 h 594096"/>
              <a:gd name="connsiteX9" fmla="*/ 1831650 w 1835510"/>
              <a:gd name="connsiteY9" fmla="*/ 198253 h 594096"/>
              <a:gd name="connsiteX10" fmla="*/ 1453092 w 1835510"/>
              <a:gd name="connsiteY10" fmla="*/ 590189 h 594096"/>
              <a:gd name="connsiteX11" fmla="*/ 40977 w 1835510"/>
              <a:gd name="connsiteY11" fmla="*/ 594096 h 594096"/>
              <a:gd name="connsiteX0" fmla="*/ 40977 w 1837548"/>
              <a:gd name="connsiteY0" fmla="*/ 594096 h 594096"/>
              <a:gd name="connsiteX1" fmla="*/ 58561 w 1837548"/>
              <a:gd name="connsiteY1" fmla="*/ 533255 h 594096"/>
              <a:gd name="connsiteX2" fmla="*/ 88264 w 1837548"/>
              <a:gd name="connsiteY2" fmla="*/ 489175 h 594096"/>
              <a:gd name="connsiteX3" fmla="*/ 37602 w 1837548"/>
              <a:gd name="connsiteY3" fmla="*/ 446643 h 594096"/>
              <a:gd name="connsiteX4" fmla="*/ 0 w 1837548"/>
              <a:gd name="connsiteY4" fmla="*/ 339580 h 594096"/>
              <a:gd name="connsiteX5" fmla="*/ 1456619 w 1837548"/>
              <a:gd name="connsiteY5" fmla="*/ 342755 h 594096"/>
              <a:gd name="connsiteX6" fmla="*/ 1815719 w 1837548"/>
              <a:gd name="connsiteY6" fmla="*/ 0 h 594096"/>
              <a:gd name="connsiteX7" fmla="*/ 1837523 w 1837548"/>
              <a:gd name="connsiteY7" fmla="*/ 80738 h 594096"/>
              <a:gd name="connsiteX8" fmla="*/ 1820686 w 1837548"/>
              <a:gd name="connsiteY8" fmla="*/ 121211 h 594096"/>
              <a:gd name="connsiteX9" fmla="*/ 1831650 w 1837548"/>
              <a:gd name="connsiteY9" fmla="*/ 198253 h 594096"/>
              <a:gd name="connsiteX10" fmla="*/ 1453092 w 1837548"/>
              <a:gd name="connsiteY10" fmla="*/ 590189 h 594096"/>
              <a:gd name="connsiteX11" fmla="*/ 40977 w 1837548"/>
              <a:gd name="connsiteY11" fmla="*/ 594096 h 594096"/>
              <a:gd name="connsiteX0" fmla="*/ 40977 w 1845553"/>
              <a:gd name="connsiteY0" fmla="*/ 594096 h 594096"/>
              <a:gd name="connsiteX1" fmla="*/ 58561 w 1845553"/>
              <a:gd name="connsiteY1" fmla="*/ 533255 h 594096"/>
              <a:gd name="connsiteX2" fmla="*/ 88264 w 1845553"/>
              <a:gd name="connsiteY2" fmla="*/ 489175 h 594096"/>
              <a:gd name="connsiteX3" fmla="*/ 37602 w 1845553"/>
              <a:gd name="connsiteY3" fmla="*/ 446643 h 594096"/>
              <a:gd name="connsiteX4" fmla="*/ 0 w 1845553"/>
              <a:gd name="connsiteY4" fmla="*/ 339580 h 594096"/>
              <a:gd name="connsiteX5" fmla="*/ 1456619 w 1845553"/>
              <a:gd name="connsiteY5" fmla="*/ 342755 h 594096"/>
              <a:gd name="connsiteX6" fmla="*/ 1815719 w 1845553"/>
              <a:gd name="connsiteY6" fmla="*/ 0 h 594096"/>
              <a:gd name="connsiteX7" fmla="*/ 1837523 w 1845553"/>
              <a:gd name="connsiteY7" fmla="*/ 80738 h 594096"/>
              <a:gd name="connsiteX8" fmla="*/ 1843135 w 1845553"/>
              <a:gd name="connsiteY8" fmla="*/ 134040 h 594096"/>
              <a:gd name="connsiteX9" fmla="*/ 1831650 w 1845553"/>
              <a:gd name="connsiteY9" fmla="*/ 198253 h 594096"/>
              <a:gd name="connsiteX10" fmla="*/ 1453092 w 1845553"/>
              <a:gd name="connsiteY10" fmla="*/ 590189 h 594096"/>
              <a:gd name="connsiteX11" fmla="*/ 40977 w 1845553"/>
              <a:gd name="connsiteY11" fmla="*/ 594096 h 594096"/>
              <a:gd name="connsiteX0" fmla="*/ 40977 w 1843135"/>
              <a:gd name="connsiteY0" fmla="*/ 594096 h 594096"/>
              <a:gd name="connsiteX1" fmla="*/ 58561 w 1843135"/>
              <a:gd name="connsiteY1" fmla="*/ 533255 h 594096"/>
              <a:gd name="connsiteX2" fmla="*/ 88264 w 1843135"/>
              <a:gd name="connsiteY2" fmla="*/ 489175 h 594096"/>
              <a:gd name="connsiteX3" fmla="*/ 37602 w 1843135"/>
              <a:gd name="connsiteY3" fmla="*/ 446643 h 594096"/>
              <a:gd name="connsiteX4" fmla="*/ 0 w 1843135"/>
              <a:gd name="connsiteY4" fmla="*/ 339580 h 594096"/>
              <a:gd name="connsiteX5" fmla="*/ 1456619 w 1843135"/>
              <a:gd name="connsiteY5" fmla="*/ 342755 h 594096"/>
              <a:gd name="connsiteX6" fmla="*/ 1815719 w 1843135"/>
              <a:gd name="connsiteY6" fmla="*/ 0 h 594096"/>
              <a:gd name="connsiteX7" fmla="*/ 1837523 w 1843135"/>
              <a:gd name="connsiteY7" fmla="*/ 80738 h 594096"/>
              <a:gd name="connsiteX8" fmla="*/ 1843135 w 1843135"/>
              <a:gd name="connsiteY8" fmla="*/ 134040 h 594096"/>
              <a:gd name="connsiteX9" fmla="*/ 1831650 w 1843135"/>
              <a:gd name="connsiteY9" fmla="*/ 198253 h 594096"/>
              <a:gd name="connsiteX10" fmla="*/ 1453092 w 1843135"/>
              <a:gd name="connsiteY10" fmla="*/ 590189 h 594096"/>
              <a:gd name="connsiteX11" fmla="*/ 40977 w 1843135"/>
              <a:gd name="connsiteY11" fmla="*/ 594096 h 594096"/>
              <a:gd name="connsiteX0" fmla="*/ 40977 w 1843135"/>
              <a:gd name="connsiteY0" fmla="*/ 594096 h 594096"/>
              <a:gd name="connsiteX1" fmla="*/ 32905 w 1843135"/>
              <a:gd name="connsiteY1" fmla="*/ 520427 h 594096"/>
              <a:gd name="connsiteX2" fmla="*/ 88264 w 1843135"/>
              <a:gd name="connsiteY2" fmla="*/ 489175 h 594096"/>
              <a:gd name="connsiteX3" fmla="*/ 37602 w 1843135"/>
              <a:gd name="connsiteY3" fmla="*/ 446643 h 594096"/>
              <a:gd name="connsiteX4" fmla="*/ 0 w 1843135"/>
              <a:gd name="connsiteY4" fmla="*/ 339580 h 594096"/>
              <a:gd name="connsiteX5" fmla="*/ 1456619 w 1843135"/>
              <a:gd name="connsiteY5" fmla="*/ 342755 h 594096"/>
              <a:gd name="connsiteX6" fmla="*/ 1815719 w 1843135"/>
              <a:gd name="connsiteY6" fmla="*/ 0 h 594096"/>
              <a:gd name="connsiteX7" fmla="*/ 1837523 w 1843135"/>
              <a:gd name="connsiteY7" fmla="*/ 80738 h 594096"/>
              <a:gd name="connsiteX8" fmla="*/ 1843135 w 1843135"/>
              <a:gd name="connsiteY8" fmla="*/ 134040 h 594096"/>
              <a:gd name="connsiteX9" fmla="*/ 1831650 w 1843135"/>
              <a:gd name="connsiteY9" fmla="*/ 198253 h 594096"/>
              <a:gd name="connsiteX10" fmla="*/ 1453092 w 1843135"/>
              <a:gd name="connsiteY10" fmla="*/ 590189 h 594096"/>
              <a:gd name="connsiteX11" fmla="*/ 40977 w 1843135"/>
              <a:gd name="connsiteY11" fmla="*/ 594096 h 594096"/>
              <a:gd name="connsiteX0" fmla="*/ 40977 w 1843135"/>
              <a:gd name="connsiteY0" fmla="*/ 594096 h 594096"/>
              <a:gd name="connsiteX1" fmla="*/ 32905 w 1843135"/>
              <a:gd name="connsiteY1" fmla="*/ 520427 h 594096"/>
              <a:gd name="connsiteX2" fmla="*/ 56194 w 1843135"/>
              <a:gd name="connsiteY2" fmla="*/ 476346 h 594096"/>
              <a:gd name="connsiteX3" fmla="*/ 37602 w 1843135"/>
              <a:gd name="connsiteY3" fmla="*/ 446643 h 594096"/>
              <a:gd name="connsiteX4" fmla="*/ 0 w 1843135"/>
              <a:gd name="connsiteY4" fmla="*/ 339580 h 594096"/>
              <a:gd name="connsiteX5" fmla="*/ 1456619 w 1843135"/>
              <a:gd name="connsiteY5" fmla="*/ 342755 h 594096"/>
              <a:gd name="connsiteX6" fmla="*/ 1815719 w 1843135"/>
              <a:gd name="connsiteY6" fmla="*/ 0 h 594096"/>
              <a:gd name="connsiteX7" fmla="*/ 1837523 w 1843135"/>
              <a:gd name="connsiteY7" fmla="*/ 80738 h 594096"/>
              <a:gd name="connsiteX8" fmla="*/ 1843135 w 1843135"/>
              <a:gd name="connsiteY8" fmla="*/ 134040 h 594096"/>
              <a:gd name="connsiteX9" fmla="*/ 1831650 w 1843135"/>
              <a:gd name="connsiteY9" fmla="*/ 198253 h 594096"/>
              <a:gd name="connsiteX10" fmla="*/ 1453092 w 1843135"/>
              <a:gd name="connsiteY10" fmla="*/ 590189 h 594096"/>
              <a:gd name="connsiteX11" fmla="*/ 40977 w 1843135"/>
              <a:gd name="connsiteY11" fmla="*/ 594096 h 594096"/>
              <a:gd name="connsiteX0" fmla="*/ 40977 w 1843135"/>
              <a:gd name="connsiteY0" fmla="*/ 594096 h 594096"/>
              <a:gd name="connsiteX1" fmla="*/ 32905 w 1843135"/>
              <a:gd name="connsiteY1" fmla="*/ 520427 h 594096"/>
              <a:gd name="connsiteX2" fmla="*/ 56194 w 1843135"/>
              <a:gd name="connsiteY2" fmla="*/ 476346 h 594096"/>
              <a:gd name="connsiteX3" fmla="*/ 88914 w 1843135"/>
              <a:gd name="connsiteY3" fmla="*/ 398537 h 594096"/>
              <a:gd name="connsiteX4" fmla="*/ 0 w 1843135"/>
              <a:gd name="connsiteY4" fmla="*/ 339580 h 594096"/>
              <a:gd name="connsiteX5" fmla="*/ 1456619 w 1843135"/>
              <a:gd name="connsiteY5" fmla="*/ 342755 h 594096"/>
              <a:gd name="connsiteX6" fmla="*/ 1815719 w 1843135"/>
              <a:gd name="connsiteY6" fmla="*/ 0 h 594096"/>
              <a:gd name="connsiteX7" fmla="*/ 1837523 w 1843135"/>
              <a:gd name="connsiteY7" fmla="*/ 80738 h 594096"/>
              <a:gd name="connsiteX8" fmla="*/ 1843135 w 1843135"/>
              <a:gd name="connsiteY8" fmla="*/ 134040 h 594096"/>
              <a:gd name="connsiteX9" fmla="*/ 1831650 w 1843135"/>
              <a:gd name="connsiteY9" fmla="*/ 198253 h 594096"/>
              <a:gd name="connsiteX10" fmla="*/ 1453092 w 1843135"/>
              <a:gd name="connsiteY10" fmla="*/ 590189 h 594096"/>
              <a:gd name="connsiteX11" fmla="*/ 40977 w 1843135"/>
              <a:gd name="connsiteY11" fmla="*/ 594096 h 594096"/>
              <a:gd name="connsiteX0" fmla="*/ 8264 w 1810422"/>
              <a:gd name="connsiteY0" fmla="*/ 594096 h 594096"/>
              <a:gd name="connsiteX1" fmla="*/ 192 w 1810422"/>
              <a:gd name="connsiteY1" fmla="*/ 520427 h 594096"/>
              <a:gd name="connsiteX2" fmla="*/ 23481 w 1810422"/>
              <a:gd name="connsiteY2" fmla="*/ 476346 h 594096"/>
              <a:gd name="connsiteX3" fmla="*/ 56201 w 1810422"/>
              <a:gd name="connsiteY3" fmla="*/ 398537 h 594096"/>
              <a:gd name="connsiteX4" fmla="*/ 2564 w 1810422"/>
              <a:gd name="connsiteY4" fmla="*/ 339580 h 594096"/>
              <a:gd name="connsiteX5" fmla="*/ 1423906 w 1810422"/>
              <a:gd name="connsiteY5" fmla="*/ 342755 h 594096"/>
              <a:gd name="connsiteX6" fmla="*/ 1783006 w 1810422"/>
              <a:gd name="connsiteY6" fmla="*/ 0 h 594096"/>
              <a:gd name="connsiteX7" fmla="*/ 1804810 w 1810422"/>
              <a:gd name="connsiteY7" fmla="*/ 80738 h 594096"/>
              <a:gd name="connsiteX8" fmla="*/ 1810422 w 1810422"/>
              <a:gd name="connsiteY8" fmla="*/ 134040 h 594096"/>
              <a:gd name="connsiteX9" fmla="*/ 1798937 w 1810422"/>
              <a:gd name="connsiteY9" fmla="*/ 198253 h 594096"/>
              <a:gd name="connsiteX10" fmla="*/ 1420379 w 1810422"/>
              <a:gd name="connsiteY10" fmla="*/ 590189 h 594096"/>
              <a:gd name="connsiteX11" fmla="*/ 8264 w 1810422"/>
              <a:gd name="connsiteY11" fmla="*/ 594096 h 594096"/>
              <a:gd name="connsiteX0" fmla="*/ 8264 w 1810422"/>
              <a:gd name="connsiteY0" fmla="*/ 594096 h 594096"/>
              <a:gd name="connsiteX1" fmla="*/ 192 w 1810422"/>
              <a:gd name="connsiteY1" fmla="*/ 520427 h 594096"/>
              <a:gd name="connsiteX2" fmla="*/ 23481 w 1810422"/>
              <a:gd name="connsiteY2" fmla="*/ 476346 h 594096"/>
              <a:gd name="connsiteX3" fmla="*/ 43373 w 1810422"/>
              <a:gd name="connsiteY3" fmla="*/ 401744 h 594096"/>
              <a:gd name="connsiteX4" fmla="*/ 2564 w 1810422"/>
              <a:gd name="connsiteY4" fmla="*/ 339580 h 594096"/>
              <a:gd name="connsiteX5" fmla="*/ 1423906 w 1810422"/>
              <a:gd name="connsiteY5" fmla="*/ 342755 h 594096"/>
              <a:gd name="connsiteX6" fmla="*/ 1783006 w 1810422"/>
              <a:gd name="connsiteY6" fmla="*/ 0 h 594096"/>
              <a:gd name="connsiteX7" fmla="*/ 1804810 w 1810422"/>
              <a:gd name="connsiteY7" fmla="*/ 80738 h 594096"/>
              <a:gd name="connsiteX8" fmla="*/ 1810422 w 1810422"/>
              <a:gd name="connsiteY8" fmla="*/ 134040 h 594096"/>
              <a:gd name="connsiteX9" fmla="*/ 1798937 w 1810422"/>
              <a:gd name="connsiteY9" fmla="*/ 198253 h 594096"/>
              <a:gd name="connsiteX10" fmla="*/ 1420379 w 1810422"/>
              <a:gd name="connsiteY10" fmla="*/ 590189 h 594096"/>
              <a:gd name="connsiteX11" fmla="*/ 8264 w 1810422"/>
              <a:gd name="connsiteY11" fmla="*/ 594096 h 594096"/>
              <a:gd name="connsiteX0" fmla="*/ 8264 w 1810422"/>
              <a:gd name="connsiteY0" fmla="*/ 594096 h 594096"/>
              <a:gd name="connsiteX1" fmla="*/ 192 w 1810422"/>
              <a:gd name="connsiteY1" fmla="*/ 520427 h 594096"/>
              <a:gd name="connsiteX2" fmla="*/ 23481 w 1810422"/>
              <a:gd name="connsiteY2" fmla="*/ 476346 h 594096"/>
              <a:gd name="connsiteX3" fmla="*/ 43373 w 1810422"/>
              <a:gd name="connsiteY3" fmla="*/ 401744 h 594096"/>
              <a:gd name="connsiteX4" fmla="*/ 2564 w 1810422"/>
              <a:gd name="connsiteY4" fmla="*/ 339580 h 594096"/>
              <a:gd name="connsiteX5" fmla="*/ 1423906 w 1810422"/>
              <a:gd name="connsiteY5" fmla="*/ 342755 h 594096"/>
              <a:gd name="connsiteX6" fmla="*/ 1783006 w 1810422"/>
              <a:gd name="connsiteY6" fmla="*/ 0 h 594096"/>
              <a:gd name="connsiteX7" fmla="*/ 1804810 w 1810422"/>
              <a:gd name="connsiteY7" fmla="*/ 80738 h 594096"/>
              <a:gd name="connsiteX8" fmla="*/ 1810422 w 1810422"/>
              <a:gd name="connsiteY8" fmla="*/ 134040 h 594096"/>
              <a:gd name="connsiteX9" fmla="*/ 1798937 w 1810422"/>
              <a:gd name="connsiteY9" fmla="*/ 198253 h 594096"/>
              <a:gd name="connsiteX10" fmla="*/ 1420379 w 1810422"/>
              <a:gd name="connsiteY10" fmla="*/ 590189 h 594096"/>
              <a:gd name="connsiteX11" fmla="*/ 8264 w 1810422"/>
              <a:gd name="connsiteY11" fmla="*/ 594096 h 594096"/>
              <a:gd name="connsiteX0" fmla="*/ 5700 w 1807858"/>
              <a:gd name="connsiteY0" fmla="*/ 594096 h 594096"/>
              <a:gd name="connsiteX1" fmla="*/ 4042 w 1807858"/>
              <a:gd name="connsiteY1" fmla="*/ 530048 h 594096"/>
              <a:gd name="connsiteX2" fmla="*/ 20917 w 1807858"/>
              <a:gd name="connsiteY2" fmla="*/ 476346 h 594096"/>
              <a:gd name="connsiteX3" fmla="*/ 40809 w 1807858"/>
              <a:gd name="connsiteY3" fmla="*/ 401744 h 594096"/>
              <a:gd name="connsiteX4" fmla="*/ 0 w 1807858"/>
              <a:gd name="connsiteY4" fmla="*/ 339580 h 594096"/>
              <a:gd name="connsiteX5" fmla="*/ 1421342 w 1807858"/>
              <a:gd name="connsiteY5" fmla="*/ 342755 h 594096"/>
              <a:gd name="connsiteX6" fmla="*/ 1780442 w 1807858"/>
              <a:gd name="connsiteY6" fmla="*/ 0 h 594096"/>
              <a:gd name="connsiteX7" fmla="*/ 1802246 w 1807858"/>
              <a:gd name="connsiteY7" fmla="*/ 80738 h 594096"/>
              <a:gd name="connsiteX8" fmla="*/ 1807858 w 1807858"/>
              <a:gd name="connsiteY8" fmla="*/ 134040 h 594096"/>
              <a:gd name="connsiteX9" fmla="*/ 1796373 w 1807858"/>
              <a:gd name="connsiteY9" fmla="*/ 198253 h 594096"/>
              <a:gd name="connsiteX10" fmla="*/ 1417815 w 1807858"/>
              <a:gd name="connsiteY10" fmla="*/ 590189 h 594096"/>
              <a:gd name="connsiteX11" fmla="*/ 5700 w 1807858"/>
              <a:gd name="connsiteY11" fmla="*/ 594096 h 594096"/>
              <a:gd name="connsiteX0" fmla="*/ 5700 w 1807858"/>
              <a:gd name="connsiteY0" fmla="*/ 594096 h 594096"/>
              <a:gd name="connsiteX1" fmla="*/ 50904 w 1807858"/>
              <a:gd name="connsiteY1" fmla="*/ 525362 h 594096"/>
              <a:gd name="connsiteX2" fmla="*/ 20917 w 1807858"/>
              <a:gd name="connsiteY2" fmla="*/ 476346 h 594096"/>
              <a:gd name="connsiteX3" fmla="*/ 40809 w 1807858"/>
              <a:gd name="connsiteY3" fmla="*/ 401744 h 594096"/>
              <a:gd name="connsiteX4" fmla="*/ 0 w 1807858"/>
              <a:gd name="connsiteY4" fmla="*/ 339580 h 594096"/>
              <a:gd name="connsiteX5" fmla="*/ 1421342 w 1807858"/>
              <a:gd name="connsiteY5" fmla="*/ 342755 h 594096"/>
              <a:gd name="connsiteX6" fmla="*/ 1780442 w 1807858"/>
              <a:gd name="connsiteY6" fmla="*/ 0 h 594096"/>
              <a:gd name="connsiteX7" fmla="*/ 1802246 w 1807858"/>
              <a:gd name="connsiteY7" fmla="*/ 80738 h 594096"/>
              <a:gd name="connsiteX8" fmla="*/ 1807858 w 1807858"/>
              <a:gd name="connsiteY8" fmla="*/ 134040 h 594096"/>
              <a:gd name="connsiteX9" fmla="*/ 1796373 w 1807858"/>
              <a:gd name="connsiteY9" fmla="*/ 198253 h 594096"/>
              <a:gd name="connsiteX10" fmla="*/ 1417815 w 1807858"/>
              <a:gd name="connsiteY10" fmla="*/ 590189 h 594096"/>
              <a:gd name="connsiteX11" fmla="*/ 5700 w 1807858"/>
              <a:gd name="connsiteY11" fmla="*/ 594096 h 594096"/>
              <a:gd name="connsiteX0" fmla="*/ 5700 w 1807858"/>
              <a:gd name="connsiteY0" fmla="*/ 594096 h 594096"/>
              <a:gd name="connsiteX1" fmla="*/ 50904 w 1807858"/>
              <a:gd name="connsiteY1" fmla="*/ 525362 h 594096"/>
              <a:gd name="connsiteX2" fmla="*/ 128701 w 1807858"/>
              <a:gd name="connsiteY2" fmla="*/ 495092 h 594096"/>
              <a:gd name="connsiteX3" fmla="*/ 40809 w 1807858"/>
              <a:gd name="connsiteY3" fmla="*/ 401744 h 594096"/>
              <a:gd name="connsiteX4" fmla="*/ 0 w 1807858"/>
              <a:gd name="connsiteY4" fmla="*/ 339580 h 594096"/>
              <a:gd name="connsiteX5" fmla="*/ 1421342 w 1807858"/>
              <a:gd name="connsiteY5" fmla="*/ 342755 h 594096"/>
              <a:gd name="connsiteX6" fmla="*/ 1780442 w 1807858"/>
              <a:gd name="connsiteY6" fmla="*/ 0 h 594096"/>
              <a:gd name="connsiteX7" fmla="*/ 1802246 w 1807858"/>
              <a:gd name="connsiteY7" fmla="*/ 80738 h 594096"/>
              <a:gd name="connsiteX8" fmla="*/ 1807858 w 1807858"/>
              <a:gd name="connsiteY8" fmla="*/ 134040 h 594096"/>
              <a:gd name="connsiteX9" fmla="*/ 1796373 w 1807858"/>
              <a:gd name="connsiteY9" fmla="*/ 198253 h 594096"/>
              <a:gd name="connsiteX10" fmla="*/ 1417815 w 1807858"/>
              <a:gd name="connsiteY10" fmla="*/ 590189 h 594096"/>
              <a:gd name="connsiteX11" fmla="*/ 5700 w 1807858"/>
              <a:gd name="connsiteY11" fmla="*/ 594096 h 594096"/>
              <a:gd name="connsiteX0" fmla="*/ 5700 w 1807858"/>
              <a:gd name="connsiteY0" fmla="*/ 594096 h 594096"/>
              <a:gd name="connsiteX1" fmla="*/ 50904 w 1807858"/>
              <a:gd name="connsiteY1" fmla="*/ 525362 h 594096"/>
              <a:gd name="connsiteX2" fmla="*/ 119328 w 1807858"/>
              <a:gd name="connsiteY2" fmla="*/ 481033 h 594096"/>
              <a:gd name="connsiteX3" fmla="*/ 40809 w 1807858"/>
              <a:gd name="connsiteY3" fmla="*/ 401744 h 594096"/>
              <a:gd name="connsiteX4" fmla="*/ 0 w 1807858"/>
              <a:gd name="connsiteY4" fmla="*/ 339580 h 594096"/>
              <a:gd name="connsiteX5" fmla="*/ 1421342 w 1807858"/>
              <a:gd name="connsiteY5" fmla="*/ 342755 h 594096"/>
              <a:gd name="connsiteX6" fmla="*/ 1780442 w 1807858"/>
              <a:gd name="connsiteY6" fmla="*/ 0 h 594096"/>
              <a:gd name="connsiteX7" fmla="*/ 1802246 w 1807858"/>
              <a:gd name="connsiteY7" fmla="*/ 80738 h 594096"/>
              <a:gd name="connsiteX8" fmla="*/ 1807858 w 1807858"/>
              <a:gd name="connsiteY8" fmla="*/ 134040 h 594096"/>
              <a:gd name="connsiteX9" fmla="*/ 1796373 w 1807858"/>
              <a:gd name="connsiteY9" fmla="*/ 198253 h 594096"/>
              <a:gd name="connsiteX10" fmla="*/ 1417815 w 1807858"/>
              <a:gd name="connsiteY10" fmla="*/ 590189 h 594096"/>
              <a:gd name="connsiteX11" fmla="*/ 5700 w 1807858"/>
              <a:gd name="connsiteY11" fmla="*/ 594096 h 594096"/>
              <a:gd name="connsiteX0" fmla="*/ 5700 w 1807858"/>
              <a:gd name="connsiteY0" fmla="*/ 594096 h 594096"/>
              <a:gd name="connsiteX1" fmla="*/ 50904 w 1807858"/>
              <a:gd name="connsiteY1" fmla="*/ 525362 h 594096"/>
              <a:gd name="connsiteX2" fmla="*/ 119328 w 1807858"/>
              <a:gd name="connsiteY2" fmla="*/ 481033 h 594096"/>
              <a:gd name="connsiteX3" fmla="*/ 40809 w 1807858"/>
              <a:gd name="connsiteY3" fmla="*/ 401744 h 594096"/>
              <a:gd name="connsiteX4" fmla="*/ 0 w 1807858"/>
              <a:gd name="connsiteY4" fmla="*/ 339580 h 594096"/>
              <a:gd name="connsiteX5" fmla="*/ 1421342 w 1807858"/>
              <a:gd name="connsiteY5" fmla="*/ 342755 h 594096"/>
              <a:gd name="connsiteX6" fmla="*/ 1780442 w 1807858"/>
              <a:gd name="connsiteY6" fmla="*/ 0 h 594096"/>
              <a:gd name="connsiteX7" fmla="*/ 1802246 w 1807858"/>
              <a:gd name="connsiteY7" fmla="*/ 80738 h 594096"/>
              <a:gd name="connsiteX8" fmla="*/ 1807858 w 1807858"/>
              <a:gd name="connsiteY8" fmla="*/ 134040 h 594096"/>
              <a:gd name="connsiteX9" fmla="*/ 1796373 w 1807858"/>
              <a:gd name="connsiteY9" fmla="*/ 198253 h 594096"/>
              <a:gd name="connsiteX10" fmla="*/ 1417815 w 1807858"/>
              <a:gd name="connsiteY10" fmla="*/ 590189 h 594096"/>
              <a:gd name="connsiteX11" fmla="*/ 5700 w 1807858"/>
              <a:gd name="connsiteY11" fmla="*/ 594096 h 594096"/>
              <a:gd name="connsiteX0" fmla="*/ 5700 w 1807858"/>
              <a:gd name="connsiteY0" fmla="*/ 594096 h 594096"/>
              <a:gd name="connsiteX1" fmla="*/ 50904 w 1807858"/>
              <a:gd name="connsiteY1" fmla="*/ 525362 h 594096"/>
              <a:gd name="connsiteX2" fmla="*/ 119328 w 1807858"/>
              <a:gd name="connsiteY2" fmla="*/ 481033 h 594096"/>
              <a:gd name="connsiteX3" fmla="*/ 101730 w 1807858"/>
              <a:gd name="connsiteY3" fmla="*/ 368939 h 594096"/>
              <a:gd name="connsiteX4" fmla="*/ 0 w 1807858"/>
              <a:gd name="connsiteY4" fmla="*/ 339580 h 594096"/>
              <a:gd name="connsiteX5" fmla="*/ 1421342 w 1807858"/>
              <a:gd name="connsiteY5" fmla="*/ 342755 h 594096"/>
              <a:gd name="connsiteX6" fmla="*/ 1780442 w 1807858"/>
              <a:gd name="connsiteY6" fmla="*/ 0 h 594096"/>
              <a:gd name="connsiteX7" fmla="*/ 1802246 w 1807858"/>
              <a:gd name="connsiteY7" fmla="*/ 80738 h 594096"/>
              <a:gd name="connsiteX8" fmla="*/ 1807858 w 1807858"/>
              <a:gd name="connsiteY8" fmla="*/ 134040 h 594096"/>
              <a:gd name="connsiteX9" fmla="*/ 1796373 w 1807858"/>
              <a:gd name="connsiteY9" fmla="*/ 198253 h 594096"/>
              <a:gd name="connsiteX10" fmla="*/ 1417815 w 1807858"/>
              <a:gd name="connsiteY10" fmla="*/ 590189 h 594096"/>
              <a:gd name="connsiteX11" fmla="*/ 5700 w 1807858"/>
              <a:gd name="connsiteY11" fmla="*/ 594096 h 594096"/>
              <a:gd name="connsiteX0" fmla="*/ 79800 w 1881958"/>
              <a:gd name="connsiteY0" fmla="*/ 594096 h 594096"/>
              <a:gd name="connsiteX1" fmla="*/ 125004 w 1881958"/>
              <a:gd name="connsiteY1" fmla="*/ 525362 h 594096"/>
              <a:gd name="connsiteX2" fmla="*/ 193428 w 1881958"/>
              <a:gd name="connsiteY2" fmla="*/ 481033 h 594096"/>
              <a:gd name="connsiteX3" fmla="*/ 74100 w 1881958"/>
              <a:gd name="connsiteY3" fmla="*/ 339580 h 594096"/>
              <a:gd name="connsiteX4" fmla="*/ 1495442 w 1881958"/>
              <a:gd name="connsiteY4" fmla="*/ 342755 h 594096"/>
              <a:gd name="connsiteX5" fmla="*/ 1854542 w 1881958"/>
              <a:gd name="connsiteY5" fmla="*/ 0 h 594096"/>
              <a:gd name="connsiteX6" fmla="*/ 1876346 w 1881958"/>
              <a:gd name="connsiteY6" fmla="*/ 80738 h 594096"/>
              <a:gd name="connsiteX7" fmla="*/ 1881958 w 1881958"/>
              <a:gd name="connsiteY7" fmla="*/ 134040 h 594096"/>
              <a:gd name="connsiteX8" fmla="*/ 1870473 w 1881958"/>
              <a:gd name="connsiteY8" fmla="*/ 198253 h 594096"/>
              <a:gd name="connsiteX9" fmla="*/ 1491915 w 1881958"/>
              <a:gd name="connsiteY9" fmla="*/ 590189 h 594096"/>
              <a:gd name="connsiteX10" fmla="*/ 79800 w 1881958"/>
              <a:gd name="connsiteY10" fmla="*/ 594096 h 594096"/>
              <a:gd name="connsiteX0" fmla="*/ 76071 w 1878229"/>
              <a:gd name="connsiteY0" fmla="*/ 594096 h 594096"/>
              <a:gd name="connsiteX1" fmla="*/ 121275 w 1878229"/>
              <a:gd name="connsiteY1" fmla="*/ 525362 h 594096"/>
              <a:gd name="connsiteX2" fmla="*/ 189699 w 1878229"/>
              <a:gd name="connsiteY2" fmla="*/ 481033 h 594096"/>
              <a:gd name="connsiteX3" fmla="*/ 70371 w 1878229"/>
              <a:gd name="connsiteY3" fmla="*/ 339580 h 594096"/>
              <a:gd name="connsiteX4" fmla="*/ 1491713 w 1878229"/>
              <a:gd name="connsiteY4" fmla="*/ 342755 h 594096"/>
              <a:gd name="connsiteX5" fmla="*/ 1850813 w 1878229"/>
              <a:gd name="connsiteY5" fmla="*/ 0 h 594096"/>
              <a:gd name="connsiteX6" fmla="*/ 1872617 w 1878229"/>
              <a:gd name="connsiteY6" fmla="*/ 80738 h 594096"/>
              <a:gd name="connsiteX7" fmla="*/ 1878229 w 1878229"/>
              <a:gd name="connsiteY7" fmla="*/ 134040 h 594096"/>
              <a:gd name="connsiteX8" fmla="*/ 1866744 w 1878229"/>
              <a:gd name="connsiteY8" fmla="*/ 198253 h 594096"/>
              <a:gd name="connsiteX9" fmla="*/ 1488186 w 1878229"/>
              <a:gd name="connsiteY9" fmla="*/ 590189 h 594096"/>
              <a:gd name="connsiteX10" fmla="*/ 76071 w 1878229"/>
              <a:gd name="connsiteY10" fmla="*/ 594096 h 594096"/>
              <a:gd name="connsiteX0" fmla="*/ 5 w 1802163"/>
              <a:gd name="connsiteY0" fmla="*/ 594096 h 594096"/>
              <a:gd name="connsiteX1" fmla="*/ 45209 w 1802163"/>
              <a:gd name="connsiteY1" fmla="*/ 525362 h 594096"/>
              <a:gd name="connsiteX2" fmla="*/ 113633 w 1802163"/>
              <a:gd name="connsiteY2" fmla="*/ 481033 h 594096"/>
              <a:gd name="connsiteX3" fmla="*/ 106774 w 1802163"/>
              <a:gd name="connsiteY3" fmla="*/ 339580 h 594096"/>
              <a:gd name="connsiteX4" fmla="*/ 1415647 w 1802163"/>
              <a:gd name="connsiteY4" fmla="*/ 342755 h 594096"/>
              <a:gd name="connsiteX5" fmla="*/ 1774747 w 1802163"/>
              <a:gd name="connsiteY5" fmla="*/ 0 h 594096"/>
              <a:gd name="connsiteX6" fmla="*/ 1796551 w 1802163"/>
              <a:gd name="connsiteY6" fmla="*/ 80738 h 594096"/>
              <a:gd name="connsiteX7" fmla="*/ 1802163 w 1802163"/>
              <a:gd name="connsiteY7" fmla="*/ 134040 h 594096"/>
              <a:gd name="connsiteX8" fmla="*/ 1790678 w 1802163"/>
              <a:gd name="connsiteY8" fmla="*/ 198253 h 594096"/>
              <a:gd name="connsiteX9" fmla="*/ 1412120 w 1802163"/>
              <a:gd name="connsiteY9" fmla="*/ 590189 h 594096"/>
              <a:gd name="connsiteX10" fmla="*/ 5 w 1802163"/>
              <a:gd name="connsiteY10" fmla="*/ 594096 h 594096"/>
              <a:gd name="connsiteX0" fmla="*/ 5 w 1802163"/>
              <a:gd name="connsiteY0" fmla="*/ 594096 h 594096"/>
              <a:gd name="connsiteX1" fmla="*/ 45209 w 1802163"/>
              <a:gd name="connsiteY1" fmla="*/ 525362 h 594096"/>
              <a:gd name="connsiteX2" fmla="*/ 113633 w 1802163"/>
              <a:gd name="connsiteY2" fmla="*/ 481033 h 594096"/>
              <a:gd name="connsiteX3" fmla="*/ 106774 w 1802163"/>
              <a:gd name="connsiteY3" fmla="*/ 339580 h 594096"/>
              <a:gd name="connsiteX4" fmla="*/ 1415647 w 1802163"/>
              <a:gd name="connsiteY4" fmla="*/ 342755 h 594096"/>
              <a:gd name="connsiteX5" fmla="*/ 1774747 w 1802163"/>
              <a:gd name="connsiteY5" fmla="*/ 0 h 594096"/>
              <a:gd name="connsiteX6" fmla="*/ 1796551 w 1802163"/>
              <a:gd name="connsiteY6" fmla="*/ 80738 h 594096"/>
              <a:gd name="connsiteX7" fmla="*/ 1802163 w 1802163"/>
              <a:gd name="connsiteY7" fmla="*/ 134040 h 594096"/>
              <a:gd name="connsiteX8" fmla="*/ 1790678 w 1802163"/>
              <a:gd name="connsiteY8" fmla="*/ 198253 h 594096"/>
              <a:gd name="connsiteX9" fmla="*/ 1412120 w 1802163"/>
              <a:gd name="connsiteY9" fmla="*/ 590189 h 594096"/>
              <a:gd name="connsiteX10" fmla="*/ 5 w 1802163"/>
              <a:gd name="connsiteY10" fmla="*/ 594096 h 594096"/>
              <a:gd name="connsiteX0" fmla="*/ 5 w 1802163"/>
              <a:gd name="connsiteY0" fmla="*/ 594096 h 594096"/>
              <a:gd name="connsiteX1" fmla="*/ 45209 w 1802163"/>
              <a:gd name="connsiteY1" fmla="*/ 525362 h 594096"/>
              <a:gd name="connsiteX2" fmla="*/ 113633 w 1802163"/>
              <a:gd name="connsiteY2" fmla="*/ 481033 h 594096"/>
              <a:gd name="connsiteX3" fmla="*/ 106774 w 1802163"/>
              <a:gd name="connsiteY3" fmla="*/ 339580 h 594096"/>
              <a:gd name="connsiteX4" fmla="*/ 1415647 w 1802163"/>
              <a:gd name="connsiteY4" fmla="*/ 342755 h 594096"/>
              <a:gd name="connsiteX5" fmla="*/ 1774747 w 1802163"/>
              <a:gd name="connsiteY5" fmla="*/ 0 h 594096"/>
              <a:gd name="connsiteX6" fmla="*/ 1796551 w 1802163"/>
              <a:gd name="connsiteY6" fmla="*/ 80738 h 594096"/>
              <a:gd name="connsiteX7" fmla="*/ 1802163 w 1802163"/>
              <a:gd name="connsiteY7" fmla="*/ 134040 h 594096"/>
              <a:gd name="connsiteX8" fmla="*/ 1790678 w 1802163"/>
              <a:gd name="connsiteY8" fmla="*/ 198253 h 594096"/>
              <a:gd name="connsiteX9" fmla="*/ 1412120 w 1802163"/>
              <a:gd name="connsiteY9" fmla="*/ 590189 h 594096"/>
              <a:gd name="connsiteX10" fmla="*/ 5 w 1802163"/>
              <a:gd name="connsiteY10" fmla="*/ 594096 h 594096"/>
              <a:gd name="connsiteX0" fmla="*/ 5 w 1802163"/>
              <a:gd name="connsiteY0" fmla="*/ 594096 h 594096"/>
              <a:gd name="connsiteX1" fmla="*/ 45209 w 1802163"/>
              <a:gd name="connsiteY1" fmla="*/ 525362 h 594096"/>
              <a:gd name="connsiteX2" fmla="*/ 113633 w 1802163"/>
              <a:gd name="connsiteY2" fmla="*/ 481033 h 594096"/>
              <a:gd name="connsiteX3" fmla="*/ 120832 w 1802163"/>
              <a:gd name="connsiteY3" fmla="*/ 344267 h 594096"/>
              <a:gd name="connsiteX4" fmla="*/ 1415647 w 1802163"/>
              <a:gd name="connsiteY4" fmla="*/ 342755 h 594096"/>
              <a:gd name="connsiteX5" fmla="*/ 1774747 w 1802163"/>
              <a:gd name="connsiteY5" fmla="*/ 0 h 594096"/>
              <a:gd name="connsiteX6" fmla="*/ 1796551 w 1802163"/>
              <a:gd name="connsiteY6" fmla="*/ 80738 h 594096"/>
              <a:gd name="connsiteX7" fmla="*/ 1802163 w 1802163"/>
              <a:gd name="connsiteY7" fmla="*/ 134040 h 594096"/>
              <a:gd name="connsiteX8" fmla="*/ 1790678 w 1802163"/>
              <a:gd name="connsiteY8" fmla="*/ 198253 h 594096"/>
              <a:gd name="connsiteX9" fmla="*/ 1412120 w 1802163"/>
              <a:gd name="connsiteY9" fmla="*/ 590189 h 594096"/>
              <a:gd name="connsiteX10" fmla="*/ 5 w 1802163"/>
              <a:gd name="connsiteY10" fmla="*/ 594096 h 594096"/>
              <a:gd name="connsiteX0" fmla="*/ 5 w 1802163"/>
              <a:gd name="connsiteY0" fmla="*/ 594096 h 594096"/>
              <a:gd name="connsiteX1" fmla="*/ 45209 w 1802163"/>
              <a:gd name="connsiteY1" fmla="*/ 525362 h 594096"/>
              <a:gd name="connsiteX2" fmla="*/ 113633 w 1802163"/>
              <a:gd name="connsiteY2" fmla="*/ 481033 h 594096"/>
              <a:gd name="connsiteX3" fmla="*/ 97401 w 1802163"/>
              <a:gd name="connsiteY3" fmla="*/ 339580 h 594096"/>
              <a:gd name="connsiteX4" fmla="*/ 1415647 w 1802163"/>
              <a:gd name="connsiteY4" fmla="*/ 342755 h 594096"/>
              <a:gd name="connsiteX5" fmla="*/ 1774747 w 1802163"/>
              <a:gd name="connsiteY5" fmla="*/ 0 h 594096"/>
              <a:gd name="connsiteX6" fmla="*/ 1796551 w 1802163"/>
              <a:gd name="connsiteY6" fmla="*/ 80738 h 594096"/>
              <a:gd name="connsiteX7" fmla="*/ 1802163 w 1802163"/>
              <a:gd name="connsiteY7" fmla="*/ 134040 h 594096"/>
              <a:gd name="connsiteX8" fmla="*/ 1790678 w 1802163"/>
              <a:gd name="connsiteY8" fmla="*/ 198253 h 594096"/>
              <a:gd name="connsiteX9" fmla="*/ 1412120 w 1802163"/>
              <a:gd name="connsiteY9" fmla="*/ 590189 h 594096"/>
              <a:gd name="connsiteX10" fmla="*/ 5 w 1802163"/>
              <a:gd name="connsiteY10" fmla="*/ 594096 h 594096"/>
              <a:gd name="connsiteX0" fmla="*/ 8 w 1802166"/>
              <a:gd name="connsiteY0" fmla="*/ 594096 h 594096"/>
              <a:gd name="connsiteX1" fmla="*/ 26468 w 1802166"/>
              <a:gd name="connsiteY1" fmla="*/ 520675 h 594096"/>
              <a:gd name="connsiteX2" fmla="*/ 113636 w 1802166"/>
              <a:gd name="connsiteY2" fmla="*/ 481033 h 594096"/>
              <a:gd name="connsiteX3" fmla="*/ 97404 w 1802166"/>
              <a:gd name="connsiteY3" fmla="*/ 339580 h 594096"/>
              <a:gd name="connsiteX4" fmla="*/ 1415650 w 1802166"/>
              <a:gd name="connsiteY4" fmla="*/ 342755 h 594096"/>
              <a:gd name="connsiteX5" fmla="*/ 1774750 w 1802166"/>
              <a:gd name="connsiteY5" fmla="*/ 0 h 594096"/>
              <a:gd name="connsiteX6" fmla="*/ 1796554 w 1802166"/>
              <a:gd name="connsiteY6" fmla="*/ 80738 h 594096"/>
              <a:gd name="connsiteX7" fmla="*/ 1802166 w 1802166"/>
              <a:gd name="connsiteY7" fmla="*/ 134040 h 594096"/>
              <a:gd name="connsiteX8" fmla="*/ 1790681 w 1802166"/>
              <a:gd name="connsiteY8" fmla="*/ 198253 h 594096"/>
              <a:gd name="connsiteX9" fmla="*/ 1412123 w 1802166"/>
              <a:gd name="connsiteY9" fmla="*/ 590189 h 594096"/>
              <a:gd name="connsiteX10" fmla="*/ 8 w 1802166"/>
              <a:gd name="connsiteY10" fmla="*/ 594096 h 594096"/>
              <a:gd name="connsiteX0" fmla="*/ 155 w 1802313"/>
              <a:gd name="connsiteY0" fmla="*/ 594096 h 594096"/>
              <a:gd name="connsiteX1" fmla="*/ 26615 w 1802313"/>
              <a:gd name="connsiteY1" fmla="*/ 520675 h 594096"/>
              <a:gd name="connsiteX2" fmla="*/ 113783 w 1802313"/>
              <a:gd name="connsiteY2" fmla="*/ 481033 h 594096"/>
              <a:gd name="connsiteX3" fmla="*/ 97551 w 1802313"/>
              <a:gd name="connsiteY3" fmla="*/ 339580 h 594096"/>
              <a:gd name="connsiteX4" fmla="*/ 1415797 w 1802313"/>
              <a:gd name="connsiteY4" fmla="*/ 342755 h 594096"/>
              <a:gd name="connsiteX5" fmla="*/ 1774897 w 1802313"/>
              <a:gd name="connsiteY5" fmla="*/ 0 h 594096"/>
              <a:gd name="connsiteX6" fmla="*/ 1796701 w 1802313"/>
              <a:gd name="connsiteY6" fmla="*/ 80738 h 594096"/>
              <a:gd name="connsiteX7" fmla="*/ 1802313 w 1802313"/>
              <a:gd name="connsiteY7" fmla="*/ 134040 h 594096"/>
              <a:gd name="connsiteX8" fmla="*/ 1790828 w 1802313"/>
              <a:gd name="connsiteY8" fmla="*/ 198253 h 594096"/>
              <a:gd name="connsiteX9" fmla="*/ 1412270 w 1802313"/>
              <a:gd name="connsiteY9" fmla="*/ 590189 h 594096"/>
              <a:gd name="connsiteX10" fmla="*/ 155 w 1802313"/>
              <a:gd name="connsiteY10" fmla="*/ 594096 h 594096"/>
              <a:gd name="connsiteX0" fmla="*/ 155 w 1802313"/>
              <a:gd name="connsiteY0" fmla="*/ 594096 h 594096"/>
              <a:gd name="connsiteX1" fmla="*/ 26615 w 1802313"/>
              <a:gd name="connsiteY1" fmla="*/ 520675 h 594096"/>
              <a:gd name="connsiteX2" fmla="*/ 113783 w 1802313"/>
              <a:gd name="connsiteY2" fmla="*/ 481033 h 594096"/>
              <a:gd name="connsiteX3" fmla="*/ 97551 w 1802313"/>
              <a:gd name="connsiteY3" fmla="*/ 339580 h 594096"/>
              <a:gd name="connsiteX4" fmla="*/ 1415797 w 1802313"/>
              <a:gd name="connsiteY4" fmla="*/ 342755 h 594096"/>
              <a:gd name="connsiteX5" fmla="*/ 1774897 w 1802313"/>
              <a:gd name="connsiteY5" fmla="*/ 0 h 594096"/>
              <a:gd name="connsiteX6" fmla="*/ 1796701 w 1802313"/>
              <a:gd name="connsiteY6" fmla="*/ 80738 h 594096"/>
              <a:gd name="connsiteX7" fmla="*/ 1802313 w 1802313"/>
              <a:gd name="connsiteY7" fmla="*/ 134040 h 594096"/>
              <a:gd name="connsiteX8" fmla="*/ 1790828 w 1802313"/>
              <a:gd name="connsiteY8" fmla="*/ 198253 h 594096"/>
              <a:gd name="connsiteX9" fmla="*/ 1412270 w 1802313"/>
              <a:gd name="connsiteY9" fmla="*/ 590189 h 594096"/>
              <a:gd name="connsiteX10" fmla="*/ 155 w 1802313"/>
              <a:gd name="connsiteY10" fmla="*/ 594096 h 594096"/>
              <a:gd name="connsiteX0" fmla="*/ 155 w 1802313"/>
              <a:gd name="connsiteY0" fmla="*/ 594096 h 594096"/>
              <a:gd name="connsiteX1" fmla="*/ 26615 w 1802313"/>
              <a:gd name="connsiteY1" fmla="*/ 520675 h 594096"/>
              <a:gd name="connsiteX2" fmla="*/ 113783 w 1802313"/>
              <a:gd name="connsiteY2" fmla="*/ 481033 h 594096"/>
              <a:gd name="connsiteX3" fmla="*/ 120982 w 1802313"/>
              <a:gd name="connsiteY3" fmla="*/ 339580 h 594096"/>
              <a:gd name="connsiteX4" fmla="*/ 1415797 w 1802313"/>
              <a:gd name="connsiteY4" fmla="*/ 342755 h 594096"/>
              <a:gd name="connsiteX5" fmla="*/ 1774897 w 1802313"/>
              <a:gd name="connsiteY5" fmla="*/ 0 h 594096"/>
              <a:gd name="connsiteX6" fmla="*/ 1796701 w 1802313"/>
              <a:gd name="connsiteY6" fmla="*/ 80738 h 594096"/>
              <a:gd name="connsiteX7" fmla="*/ 1802313 w 1802313"/>
              <a:gd name="connsiteY7" fmla="*/ 134040 h 594096"/>
              <a:gd name="connsiteX8" fmla="*/ 1790828 w 1802313"/>
              <a:gd name="connsiteY8" fmla="*/ 198253 h 594096"/>
              <a:gd name="connsiteX9" fmla="*/ 1412270 w 1802313"/>
              <a:gd name="connsiteY9" fmla="*/ 590189 h 594096"/>
              <a:gd name="connsiteX10" fmla="*/ 155 w 1802313"/>
              <a:gd name="connsiteY10" fmla="*/ 594096 h 594096"/>
              <a:gd name="connsiteX0" fmla="*/ 155 w 1802313"/>
              <a:gd name="connsiteY0" fmla="*/ 594096 h 594096"/>
              <a:gd name="connsiteX1" fmla="*/ 26615 w 1802313"/>
              <a:gd name="connsiteY1" fmla="*/ 520675 h 594096"/>
              <a:gd name="connsiteX2" fmla="*/ 113783 w 1802313"/>
              <a:gd name="connsiteY2" fmla="*/ 481033 h 594096"/>
              <a:gd name="connsiteX3" fmla="*/ 116296 w 1802313"/>
              <a:gd name="connsiteY3" fmla="*/ 292716 h 594096"/>
              <a:gd name="connsiteX4" fmla="*/ 1415797 w 1802313"/>
              <a:gd name="connsiteY4" fmla="*/ 342755 h 594096"/>
              <a:gd name="connsiteX5" fmla="*/ 1774897 w 1802313"/>
              <a:gd name="connsiteY5" fmla="*/ 0 h 594096"/>
              <a:gd name="connsiteX6" fmla="*/ 1796701 w 1802313"/>
              <a:gd name="connsiteY6" fmla="*/ 80738 h 594096"/>
              <a:gd name="connsiteX7" fmla="*/ 1802313 w 1802313"/>
              <a:gd name="connsiteY7" fmla="*/ 134040 h 594096"/>
              <a:gd name="connsiteX8" fmla="*/ 1790828 w 1802313"/>
              <a:gd name="connsiteY8" fmla="*/ 198253 h 594096"/>
              <a:gd name="connsiteX9" fmla="*/ 1412270 w 1802313"/>
              <a:gd name="connsiteY9" fmla="*/ 590189 h 594096"/>
              <a:gd name="connsiteX10" fmla="*/ 155 w 1802313"/>
              <a:gd name="connsiteY10" fmla="*/ 594096 h 594096"/>
              <a:gd name="connsiteX0" fmla="*/ 155 w 1802313"/>
              <a:gd name="connsiteY0" fmla="*/ 594096 h 594096"/>
              <a:gd name="connsiteX1" fmla="*/ 26615 w 1802313"/>
              <a:gd name="connsiteY1" fmla="*/ 520675 h 594096"/>
              <a:gd name="connsiteX2" fmla="*/ 113783 w 1802313"/>
              <a:gd name="connsiteY2" fmla="*/ 481033 h 594096"/>
              <a:gd name="connsiteX3" fmla="*/ 116296 w 1802313"/>
              <a:gd name="connsiteY3" fmla="*/ 292716 h 594096"/>
              <a:gd name="connsiteX4" fmla="*/ 1415797 w 1802313"/>
              <a:gd name="connsiteY4" fmla="*/ 342755 h 594096"/>
              <a:gd name="connsiteX5" fmla="*/ 1774897 w 1802313"/>
              <a:gd name="connsiteY5" fmla="*/ 0 h 594096"/>
              <a:gd name="connsiteX6" fmla="*/ 1796701 w 1802313"/>
              <a:gd name="connsiteY6" fmla="*/ 80738 h 594096"/>
              <a:gd name="connsiteX7" fmla="*/ 1802313 w 1802313"/>
              <a:gd name="connsiteY7" fmla="*/ 134040 h 594096"/>
              <a:gd name="connsiteX8" fmla="*/ 1790828 w 1802313"/>
              <a:gd name="connsiteY8" fmla="*/ 198253 h 594096"/>
              <a:gd name="connsiteX9" fmla="*/ 1412270 w 1802313"/>
              <a:gd name="connsiteY9" fmla="*/ 590189 h 594096"/>
              <a:gd name="connsiteX10" fmla="*/ 155 w 1802313"/>
              <a:gd name="connsiteY10" fmla="*/ 594096 h 594096"/>
              <a:gd name="connsiteX0" fmla="*/ 155 w 1802313"/>
              <a:gd name="connsiteY0" fmla="*/ 594096 h 594096"/>
              <a:gd name="connsiteX1" fmla="*/ 26615 w 1802313"/>
              <a:gd name="connsiteY1" fmla="*/ 520675 h 594096"/>
              <a:gd name="connsiteX2" fmla="*/ 113783 w 1802313"/>
              <a:gd name="connsiteY2" fmla="*/ 481033 h 594096"/>
              <a:gd name="connsiteX3" fmla="*/ 120982 w 1802313"/>
              <a:gd name="connsiteY3" fmla="*/ 358326 h 594096"/>
              <a:gd name="connsiteX4" fmla="*/ 1415797 w 1802313"/>
              <a:gd name="connsiteY4" fmla="*/ 342755 h 594096"/>
              <a:gd name="connsiteX5" fmla="*/ 1774897 w 1802313"/>
              <a:gd name="connsiteY5" fmla="*/ 0 h 594096"/>
              <a:gd name="connsiteX6" fmla="*/ 1796701 w 1802313"/>
              <a:gd name="connsiteY6" fmla="*/ 80738 h 594096"/>
              <a:gd name="connsiteX7" fmla="*/ 1802313 w 1802313"/>
              <a:gd name="connsiteY7" fmla="*/ 134040 h 594096"/>
              <a:gd name="connsiteX8" fmla="*/ 1790828 w 1802313"/>
              <a:gd name="connsiteY8" fmla="*/ 198253 h 594096"/>
              <a:gd name="connsiteX9" fmla="*/ 1412270 w 1802313"/>
              <a:gd name="connsiteY9" fmla="*/ 590189 h 594096"/>
              <a:gd name="connsiteX10" fmla="*/ 155 w 1802313"/>
              <a:gd name="connsiteY10" fmla="*/ 594096 h 594096"/>
              <a:gd name="connsiteX0" fmla="*/ 155 w 1802313"/>
              <a:gd name="connsiteY0" fmla="*/ 594096 h 594096"/>
              <a:gd name="connsiteX1" fmla="*/ 26615 w 1802313"/>
              <a:gd name="connsiteY1" fmla="*/ 520675 h 594096"/>
              <a:gd name="connsiteX2" fmla="*/ 113783 w 1802313"/>
              <a:gd name="connsiteY2" fmla="*/ 481033 h 594096"/>
              <a:gd name="connsiteX3" fmla="*/ 120982 w 1802313"/>
              <a:gd name="connsiteY3" fmla="*/ 339581 h 594096"/>
              <a:gd name="connsiteX4" fmla="*/ 1415797 w 1802313"/>
              <a:gd name="connsiteY4" fmla="*/ 342755 h 594096"/>
              <a:gd name="connsiteX5" fmla="*/ 1774897 w 1802313"/>
              <a:gd name="connsiteY5" fmla="*/ 0 h 594096"/>
              <a:gd name="connsiteX6" fmla="*/ 1796701 w 1802313"/>
              <a:gd name="connsiteY6" fmla="*/ 80738 h 594096"/>
              <a:gd name="connsiteX7" fmla="*/ 1802313 w 1802313"/>
              <a:gd name="connsiteY7" fmla="*/ 134040 h 594096"/>
              <a:gd name="connsiteX8" fmla="*/ 1790828 w 1802313"/>
              <a:gd name="connsiteY8" fmla="*/ 198253 h 594096"/>
              <a:gd name="connsiteX9" fmla="*/ 1412270 w 1802313"/>
              <a:gd name="connsiteY9" fmla="*/ 590189 h 594096"/>
              <a:gd name="connsiteX10" fmla="*/ 155 w 1802313"/>
              <a:gd name="connsiteY10" fmla="*/ 594096 h 594096"/>
              <a:gd name="connsiteX0" fmla="*/ 155 w 1802313"/>
              <a:gd name="connsiteY0" fmla="*/ 594096 h 594096"/>
              <a:gd name="connsiteX1" fmla="*/ 26615 w 1802313"/>
              <a:gd name="connsiteY1" fmla="*/ 520675 h 594096"/>
              <a:gd name="connsiteX2" fmla="*/ 113783 w 1802313"/>
              <a:gd name="connsiteY2" fmla="*/ 481033 h 594096"/>
              <a:gd name="connsiteX3" fmla="*/ 120982 w 1802313"/>
              <a:gd name="connsiteY3" fmla="*/ 358327 h 594096"/>
              <a:gd name="connsiteX4" fmla="*/ 1415797 w 1802313"/>
              <a:gd name="connsiteY4" fmla="*/ 342755 h 594096"/>
              <a:gd name="connsiteX5" fmla="*/ 1774897 w 1802313"/>
              <a:gd name="connsiteY5" fmla="*/ 0 h 594096"/>
              <a:gd name="connsiteX6" fmla="*/ 1796701 w 1802313"/>
              <a:gd name="connsiteY6" fmla="*/ 80738 h 594096"/>
              <a:gd name="connsiteX7" fmla="*/ 1802313 w 1802313"/>
              <a:gd name="connsiteY7" fmla="*/ 134040 h 594096"/>
              <a:gd name="connsiteX8" fmla="*/ 1790828 w 1802313"/>
              <a:gd name="connsiteY8" fmla="*/ 198253 h 594096"/>
              <a:gd name="connsiteX9" fmla="*/ 1412270 w 1802313"/>
              <a:gd name="connsiteY9" fmla="*/ 590189 h 594096"/>
              <a:gd name="connsiteX10" fmla="*/ 155 w 1802313"/>
              <a:gd name="connsiteY10" fmla="*/ 594096 h 594096"/>
              <a:gd name="connsiteX0" fmla="*/ 155 w 1802313"/>
              <a:gd name="connsiteY0" fmla="*/ 594096 h 594096"/>
              <a:gd name="connsiteX1" fmla="*/ 26615 w 1802313"/>
              <a:gd name="connsiteY1" fmla="*/ 520675 h 594096"/>
              <a:gd name="connsiteX2" fmla="*/ 113783 w 1802313"/>
              <a:gd name="connsiteY2" fmla="*/ 481033 h 594096"/>
              <a:gd name="connsiteX3" fmla="*/ 120982 w 1802313"/>
              <a:gd name="connsiteY3" fmla="*/ 344268 h 594096"/>
              <a:gd name="connsiteX4" fmla="*/ 1415797 w 1802313"/>
              <a:gd name="connsiteY4" fmla="*/ 342755 h 594096"/>
              <a:gd name="connsiteX5" fmla="*/ 1774897 w 1802313"/>
              <a:gd name="connsiteY5" fmla="*/ 0 h 594096"/>
              <a:gd name="connsiteX6" fmla="*/ 1796701 w 1802313"/>
              <a:gd name="connsiteY6" fmla="*/ 80738 h 594096"/>
              <a:gd name="connsiteX7" fmla="*/ 1802313 w 1802313"/>
              <a:gd name="connsiteY7" fmla="*/ 134040 h 594096"/>
              <a:gd name="connsiteX8" fmla="*/ 1790828 w 1802313"/>
              <a:gd name="connsiteY8" fmla="*/ 198253 h 594096"/>
              <a:gd name="connsiteX9" fmla="*/ 1412270 w 1802313"/>
              <a:gd name="connsiteY9" fmla="*/ 590189 h 594096"/>
              <a:gd name="connsiteX10" fmla="*/ 155 w 1802313"/>
              <a:gd name="connsiteY10" fmla="*/ 594096 h 594096"/>
              <a:gd name="connsiteX0" fmla="*/ 155 w 1802313"/>
              <a:gd name="connsiteY0" fmla="*/ 594096 h 594096"/>
              <a:gd name="connsiteX1" fmla="*/ 26615 w 1802313"/>
              <a:gd name="connsiteY1" fmla="*/ 520675 h 594096"/>
              <a:gd name="connsiteX2" fmla="*/ 113783 w 1802313"/>
              <a:gd name="connsiteY2" fmla="*/ 481033 h 594096"/>
              <a:gd name="connsiteX3" fmla="*/ 120982 w 1802313"/>
              <a:gd name="connsiteY3" fmla="*/ 344268 h 594096"/>
              <a:gd name="connsiteX4" fmla="*/ 1415797 w 1802313"/>
              <a:gd name="connsiteY4" fmla="*/ 342755 h 594096"/>
              <a:gd name="connsiteX5" fmla="*/ 1774897 w 1802313"/>
              <a:gd name="connsiteY5" fmla="*/ 0 h 594096"/>
              <a:gd name="connsiteX6" fmla="*/ 1796701 w 1802313"/>
              <a:gd name="connsiteY6" fmla="*/ 80738 h 594096"/>
              <a:gd name="connsiteX7" fmla="*/ 1802313 w 1802313"/>
              <a:gd name="connsiteY7" fmla="*/ 134040 h 594096"/>
              <a:gd name="connsiteX8" fmla="*/ 1790828 w 1802313"/>
              <a:gd name="connsiteY8" fmla="*/ 198253 h 594096"/>
              <a:gd name="connsiteX9" fmla="*/ 1412270 w 1802313"/>
              <a:gd name="connsiteY9" fmla="*/ 590189 h 594096"/>
              <a:gd name="connsiteX10" fmla="*/ 155 w 1802313"/>
              <a:gd name="connsiteY10" fmla="*/ 594096 h 594096"/>
              <a:gd name="connsiteX0" fmla="*/ 155 w 1802313"/>
              <a:gd name="connsiteY0" fmla="*/ 594096 h 594096"/>
              <a:gd name="connsiteX1" fmla="*/ 26615 w 1802313"/>
              <a:gd name="connsiteY1" fmla="*/ 520675 h 594096"/>
              <a:gd name="connsiteX2" fmla="*/ 113783 w 1802313"/>
              <a:gd name="connsiteY2" fmla="*/ 481033 h 594096"/>
              <a:gd name="connsiteX3" fmla="*/ 120982 w 1802313"/>
              <a:gd name="connsiteY3" fmla="*/ 344268 h 594096"/>
              <a:gd name="connsiteX4" fmla="*/ 1415797 w 1802313"/>
              <a:gd name="connsiteY4" fmla="*/ 342755 h 594096"/>
              <a:gd name="connsiteX5" fmla="*/ 1774897 w 1802313"/>
              <a:gd name="connsiteY5" fmla="*/ 0 h 594096"/>
              <a:gd name="connsiteX6" fmla="*/ 1796701 w 1802313"/>
              <a:gd name="connsiteY6" fmla="*/ 80738 h 594096"/>
              <a:gd name="connsiteX7" fmla="*/ 1802313 w 1802313"/>
              <a:gd name="connsiteY7" fmla="*/ 134040 h 594096"/>
              <a:gd name="connsiteX8" fmla="*/ 1743965 w 1802313"/>
              <a:gd name="connsiteY8" fmla="*/ 245117 h 594096"/>
              <a:gd name="connsiteX9" fmla="*/ 1412270 w 1802313"/>
              <a:gd name="connsiteY9" fmla="*/ 590189 h 594096"/>
              <a:gd name="connsiteX10" fmla="*/ 155 w 1802313"/>
              <a:gd name="connsiteY10" fmla="*/ 594096 h 594096"/>
              <a:gd name="connsiteX0" fmla="*/ 155 w 1798911"/>
              <a:gd name="connsiteY0" fmla="*/ 594096 h 594096"/>
              <a:gd name="connsiteX1" fmla="*/ 26615 w 1798911"/>
              <a:gd name="connsiteY1" fmla="*/ 520675 h 594096"/>
              <a:gd name="connsiteX2" fmla="*/ 113783 w 1798911"/>
              <a:gd name="connsiteY2" fmla="*/ 481033 h 594096"/>
              <a:gd name="connsiteX3" fmla="*/ 120982 w 1798911"/>
              <a:gd name="connsiteY3" fmla="*/ 344268 h 594096"/>
              <a:gd name="connsiteX4" fmla="*/ 1415797 w 1798911"/>
              <a:gd name="connsiteY4" fmla="*/ 342755 h 594096"/>
              <a:gd name="connsiteX5" fmla="*/ 1774897 w 1798911"/>
              <a:gd name="connsiteY5" fmla="*/ 0 h 594096"/>
              <a:gd name="connsiteX6" fmla="*/ 1796701 w 1798911"/>
              <a:gd name="connsiteY6" fmla="*/ 80738 h 594096"/>
              <a:gd name="connsiteX7" fmla="*/ 1708589 w 1798911"/>
              <a:gd name="connsiteY7" fmla="*/ 166845 h 594096"/>
              <a:gd name="connsiteX8" fmla="*/ 1743965 w 1798911"/>
              <a:gd name="connsiteY8" fmla="*/ 245117 h 594096"/>
              <a:gd name="connsiteX9" fmla="*/ 1412270 w 1798911"/>
              <a:gd name="connsiteY9" fmla="*/ 590189 h 594096"/>
              <a:gd name="connsiteX10" fmla="*/ 155 w 1798911"/>
              <a:gd name="connsiteY10" fmla="*/ 594096 h 594096"/>
              <a:gd name="connsiteX0" fmla="*/ 155 w 1774897"/>
              <a:gd name="connsiteY0" fmla="*/ 594096 h 594096"/>
              <a:gd name="connsiteX1" fmla="*/ 26615 w 1774897"/>
              <a:gd name="connsiteY1" fmla="*/ 520675 h 594096"/>
              <a:gd name="connsiteX2" fmla="*/ 113783 w 1774897"/>
              <a:gd name="connsiteY2" fmla="*/ 481033 h 594096"/>
              <a:gd name="connsiteX3" fmla="*/ 120982 w 1774897"/>
              <a:gd name="connsiteY3" fmla="*/ 344268 h 594096"/>
              <a:gd name="connsiteX4" fmla="*/ 1415797 w 1774897"/>
              <a:gd name="connsiteY4" fmla="*/ 342755 h 594096"/>
              <a:gd name="connsiteX5" fmla="*/ 1774897 w 1774897"/>
              <a:gd name="connsiteY5" fmla="*/ 0 h 594096"/>
              <a:gd name="connsiteX6" fmla="*/ 1702977 w 1774897"/>
              <a:gd name="connsiteY6" fmla="*/ 108857 h 594096"/>
              <a:gd name="connsiteX7" fmla="*/ 1708589 w 1774897"/>
              <a:gd name="connsiteY7" fmla="*/ 166845 h 594096"/>
              <a:gd name="connsiteX8" fmla="*/ 1743965 w 1774897"/>
              <a:gd name="connsiteY8" fmla="*/ 245117 h 594096"/>
              <a:gd name="connsiteX9" fmla="*/ 1412270 w 1774897"/>
              <a:gd name="connsiteY9" fmla="*/ 590189 h 594096"/>
              <a:gd name="connsiteX10" fmla="*/ 155 w 1774897"/>
              <a:gd name="connsiteY10" fmla="*/ 594096 h 594096"/>
              <a:gd name="connsiteX0" fmla="*/ 155 w 1787355"/>
              <a:gd name="connsiteY0" fmla="*/ 597753 h 597753"/>
              <a:gd name="connsiteX1" fmla="*/ 26615 w 1787355"/>
              <a:gd name="connsiteY1" fmla="*/ 524332 h 597753"/>
              <a:gd name="connsiteX2" fmla="*/ 113783 w 1787355"/>
              <a:gd name="connsiteY2" fmla="*/ 484690 h 597753"/>
              <a:gd name="connsiteX3" fmla="*/ 120982 w 1787355"/>
              <a:gd name="connsiteY3" fmla="*/ 347925 h 597753"/>
              <a:gd name="connsiteX4" fmla="*/ 1415797 w 1787355"/>
              <a:gd name="connsiteY4" fmla="*/ 346412 h 597753"/>
              <a:gd name="connsiteX5" fmla="*/ 1774897 w 1787355"/>
              <a:gd name="connsiteY5" fmla="*/ 3657 h 597753"/>
              <a:gd name="connsiteX6" fmla="*/ 1708589 w 1787355"/>
              <a:gd name="connsiteY6" fmla="*/ 170502 h 597753"/>
              <a:gd name="connsiteX7" fmla="*/ 1743965 w 1787355"/>
              <a:gd name="connsiteY7" fmla="*/ 248774 h 597753"/>
              <a:gd name="connsiteX8" fmla="*/ 1412270 w 1787355"/>
              <a:gd name="connsiteY8" fmla="*/ 593846 h 597753"/>
              <a:gd name="connsiteX9" fmla="*/ 155 w 1787355"/>
              <a:gd name="connsiteY9" fmla="*/ 597753 h 597753"/>
              <a:gd name="connsiteX0" fmla="*/ 155 w 1787595"/>
              <a:gd name="connsiteY0" fmla="*/ 606521 h 606521"/>
              <a:gd name="connsiteX1" fmla="*/ 26615 w 1787595"/>
              <a:gd name="connsiteY1" fmla="*/ 533100 h 606521"/>
              <a:gd name="connsiteX2" fmla="*/ 113783 w 1787595"/>
              <a:gd name="connsiteY2" fmla="*/ 493458 h 606521"/>
              <a:gd name="connsiteX3" fmla="*/ 120982 w 1787595"/>
              <a:gd name="connsiteY3" fmla="*/ 356693 h 606521"/>
              <a:gd name="connsiteX4" fmla="*/ 1415797 w 1787595"/>
              <a:gd name="connsiteY4" fmla="*/ 355180 h 606521"/>
              <a:gd name="connsiteX5" fmla="*/ 1774897 w 1787595"/>
              <a:gd name="connsiteY5" fmla="*/ 12425 h 606521"/>
              <a:gd name="connsiteX6" fmla="*/ 1653115 w 1787595"/>
              <a:gd name="connsiteY6" fmla="*/ 126547 h 606521"/>
              <a:gd name="connsiteX7" fmla="*/ 1708589 w 1787595"/>
              <a:gd name="connsiteY7" fmla="*/ 179270 h 606521"/>
              <a:gd name="connsiteX8" fmla="*/ 1743965 w 1787595"/>
              <a:gd name="connsiteY8" fmla="*/ 257542 h 606521"/>
              <a:gd name="connsiteX9" fmla="*/ 1412270 w 1787595"/>
              <a:gd name="connsiteY9" fmla="*/ 602614 h 606521"/>
              <a:gd name="connsiteX10" fmla="*/ 155 w 1787595"/>
              <a:gd name="connsiteY10" fmla="*/ 606521 h 606521"/>
              <a:gd name="connsiteX0" fmla="*/ 155 w 1745679"/>
              <a:gd name="connsiteY0" fmla="*/ 479974 h 479974"/>
              <a:gd name="connsiteX1" fmla="*/ 26615 w 1745679"/>
              <a:gd name="connsiteY1" fmla="*/ 406553 h 479974"/>
              <a:gd name="connsiteX2" fmla="*/ 113783 w 1745679"/>
              <a:gd name="connsiteY2" fmla="*/ 366911 h 479974"/>
              <a:gd name="connsiteX3" fmla="*/ 120982 w 1745679"/>
              <a:gd name="connsiteY3" fmla="*/ 230146 h 479974"/>
              <a:gd name="connsiteX4" fmla="*/ 1415797 w 1745679"/>
              <a:gd name="connsiteY4" fmla="*/ 228633 h 479974"/>
              <a:gd name="connsiteX5" fmla="*/ 1653115 w 1745679"/>
              <a:gd name="connsiteY5" fmla="*/ 0 h 479974"/>
              <a:gd name="connsiteX6" fmla="*/ 1708589 w 1745679"/>
              <a:gd name="connsiteY6" fmla="*/ 52723 h 479974"/>
              <a:gd name="connsiteX7" fmla="*/ 1743965 w 1745679"/>
              <a:gd name="connsiteY7" fmla="*/ 130995 h 479974"/>
              <a:gd name="connsiteX8" fmla="*/ 1412270 w 1745679"/>
              <a:gd name="connsiteY8" fmla="*/ 476067 h 479974"/>
              <a:gd name="connsiteX9" fmla="*/ 155 w 1745679"/>
              <a:gd name="connsiteY9" fmla="*/ 479974 h 479974"/>
              <a:gd name="connsiteX0" fmla="*/ 155 w 1745679"/>
              <a:gd name="connsiteY0" fmla="*/ 484660 h 484660"/>
              <a:gd name="connsiteX1" fmla="*/ 26615 w 1745679"/>
              <a:gd name="connsiteY1" fmla="*/ 411239 h 484660"/>
              <a:gd name="connsiteX2" fmla="*/ 113783 w 1745679"/>
              <a:gd name="connsiteY2" fmla="*/ 371597 h 484660"/>
              <a:gd name="connsiteX3" fmla="*/ 120982 w 1745679"/>
              <a:gd name="connsiteY3" fmla="*/ 234832 h 484660"/>
              <a:gd name="connsiteX4" fmla="*/ 1415797 w 1745679"/>
              <a:gd name="connsiteY4" fmla="*/ 233319 h 484660"/>
              <a:gd name="connsiteX5" fmla="*/ 1667174 w 1745679"/>
              <a:gd name="connsiteY5" fmla="*/ 0 h 484660"/>
              <a:gd name="connsiteX6" fmla="*/ 1708589 w 1745679"/>
              <a:gd name="connsiteY6" fmla="*/ 57409 h 484660"/>
              <a:gd name="connsiteX7" fmla="*/ 1743965 w 1745679"/>
              <a:gd name="connsiteY7" fmla="*/ 135681 h 484660"/>
              <a:gd name="connsiteX8" fmla="*/ 1412270 w 1745679"/>
              <a:gd name="connsiteY8" fmla="*/ 480753 h 484660"/>
              <a:gd name="connsiteX9" fmla="*/ 155 w 1745679"/>
              <a:gd name="connsiteY9" fmla="*/ 484660 h 484660"/>
              <a:gd name="connsiteX0" fmla="*/ 155 w 1745679"/>
              <a:gd name="connsiteY0" fmla="*/ 484660 h 484660"/>
              <a:gd name="connsiteX1" fmla="*/ 26615 w 1745679"/>
              <a:gd name="connsiteY1" fmla="*/ 411239 h 484660"/>
              <a:gd name="connsiteX2" fmla="*/ 113783 w 1745679"/>
              <a:gd name="connsiteY2" fmla="*/ 371597 h 484660"/>
              <a:gd name="connsiteX3" fmla="*/ 120982 w 1745679"/>
              <a:gd name="connsiteY3" fmla="*/ 234832 h 484660"/>
              <a:gd name="connsiteX4" fmla="*/ 1415797 w 1745679"/>
              <a:gd name="connsiteY4" fmla="*/ 233319 h 484660"/>
              <a:gd name="connsiteX5" fmla="*/ 1667174 w 1745679"/>
              <a:gd name="connsiteY5" fmla="*/ 0 h 484660"/>
              <a:gd name="connsiteX6" fmla="*/ 1708589 w 1745679"/>
              <a:gd name="connsiteY6" fmla="*/ 57409 h 484660"/>
              <a:gd name="connsiteX7" fmla="*/ 1743965 w 1745679"/>
              <a:gd name="connsiteY7" fmla="*/ 135681 h 484660"/>
              <a:gd name="connsiteX8" fmla="*/ 1412270 w 1745679"/>
              <a:gd name="connsiteY8" fmla="*/ 480753 h 484660"/>
              <a:gd name="connsiteX9" fmla="*/ 155 w 1745679"/>
              <a:gd name="connsiteY9" fmla="*/ 484660 h 484660"/>
              <a:gd name="connsiteX0" fmla="*/ 155 w 1746505"/>
              <a:gd name="connsiteY0" fmla="*/ 484660 h 484660"/>
              <a:gd name="connsiteX1" fmla="*/ 26615 w 1746505"/>
              <a:gd name="connsiteY1" fmla="*/ 411239 h 484660"/>
              <a:gd name="connsiteX2" fmla="*/ 113783 w 1746505"/>
              <a:gd name="connsiteY2" fmla="*/ 371597 h 484660"/>
              <a:gd name="connsiteX3" fmla="*/ 120982 w 1746505"/>
              <a:gd name="connsiteY3" fmla="*/ 234832 h 484660"/>
              <a:gd name="connsiteX4" fmla="*/ 1415797 w 1746505"/>
              <a:gd name="connsiteY4" fmla="*/ 233319 h 484660"/>
              <a:gd name="connsiteX5" fmla="*/ 1667174 w 1746505"/>
              <a:gd name="connsiteY5" fmla="*/ 0 h 484660"/>
              <a:gd name="connsiteX6" fmla="*/ 1708589 w 1746505"/>
              <a:gd name="connsiteY6" fmla="*/ 57409 h 484660"/>
              <a:gd name="connsiteX7" fmla="*/ 1743965 w 1746505"/>
              <a:gd name="connsiteY7" fmla="*/ 135681 h 484660"/>
              <a:gd name="connsiteX8" fmla="*/ 1412270 w 1746505"/>
              <a:gd name="connsiteY8" fmla="*/ 480753 h 484660"/>
              <a:gd name="connsiteX9" fmla="*/ 155 w 1746505"/>
              <a:gd name="connsiteY9" fmla="*/ 484660 h 484660"/>
              <a:gd name="connsiteX0" fmla="*/ 155 w 1746505"/>
              <a:gd name="connsiteY0" fmla="*/ 484660 h 484660"/>
              <a:gd name="connsiteX1" fmla="*/ 26615 w 1746505"/>
              <a:gd name="connsiteY1" fmla="*/ 411239 h 484660"/>
              <a:gd name="connsiteX2" fmla="*/ 113783 w 1746505"/>
              <a:gd name="connsiteY2" fmla="*/ 371597 h 484660"/>
              <a:gd name="connsiteX3" fmla="*/ 120982 w 1746505"/>
              <a:gd name="connsiteY3" fmla="*/ 234832 h 484660"/>
              <a:gd name="connsiteX4" fmla="*/ 1415797 w 1746505"/>
              <a:gd name="connsiteY4" fmla="*/ 233319 h 484660"/>
              <a:gd name="connsiteX5" fmla="*/ 1667174 w 1746505"/>
              <a:gd name="connsiteY5" fmla="*/ 0 h 484660"/>
              <a:gd name="connsiteX6" fmla="*/ 1708589 w 1746505"/>
              <a:gd name="connsiteY6" fmla="*/ 57409 h 484660"/>
              <a:gd name="connsiteX7" fmla="*/ 1743965 w 1746505"/>
              <a:gd name="connsiteY7" fmla="*/ 135681 h 484660"/>
              <a:gd name="connsiteX8" fmla="*/ 1412270 w 1746505"/>
              <a:gd name="connsiteY8" fmla="*/ 480753 h 484660"/>
              <a:gd name="connsiteX9" fmla="*/ 155 w 1746505"/>
              <a:gd name="connsiteY9" fmla="*/ 484660 h 4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6505" h="484660">
                <a:moveTo>
                  <a:pt x="155" y="484660"/>
                </a:moveTo>
                <a:cubicBezTo>
                  <a:pt x="-398" y="463311"/>
                  <a:pt x="-949" y="446647"/>
                  <a:pt x="26615" y="411239"/>
                </a:cubicBezTo>
                <a:cubicBezTo>
                  <a:pt x="89423" y="375078"/>
                  <a:pt x="116582" y="393699"/>
                  <a:pt x="113783" y="371597"/>
                </a:cubicBezTo>
                <a:cubicBezTo>
                  <a:pt x="109985" y="293769"/>
                  <a:pt x="110174" y="323488"/>
                  <a:pt x="120982" y="234832"/>
                </a:cubicBezTo>
                <a:lnTo>
                  <a:pt x="1415797" y="233319"/>
                </a:lnTo>
                <a:lnTo>
                  <a:pt x="1667174" y="0"/>
                </a:lnTo>
                <a:cubicBezTo>
                  <a:pt x="1698300" y="46553"/>
                  <a:pt x="1671578" y="19174"/>
                  <a:pt x="1708589" y="57409"/>
                </a:cubicBezTo>
                <a:cubicBezTo>
                  <a:pt x="1727180" y="97745"/>
                  <a:pt x="1755089" y="118727"/>
                  <a:pt x="1743965" y="135681"/>
                </a:cubicBezTo>
                <a:cubicBezTo>
                  <a:pt x="1696082" y="208659"/>
                  <a:pt x="1541387" y="355399"/>
                  <a:pt x="1412270" y="480753"/>
                </a:cubicBezTo>
                <a:lnTo>
                  <a:pt x="155" y="484660"/>
                </a:lnTo>
                <a:close/>
              </a:path>
            </a:pathLst>
          </a:custGeom>
          <a:solidFill>
            <a:srgbClr val="FF0000">
              <a:alpha val="4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4191786" y="2653656"/>
            <a:ext cx="2122536" cy="2115196"/>
          </a:xfrm>
          <a:custGeom>
            <a:avLst/>
            <a:gdLst>
              <a:gd name="connsiteX0" fmla="*/ 0 w 2122536"/>
              <a:gd name="connsiteY0" fmla="*/ 0 h 1625139"/>
              <a:gd name="connsiteX1" fmla="*/ 2113655 w 2122536"/>
              <a:gd name="connsiteY1" fmla="*/ 8880 h 1625139"/>
              <a:gd name="connsiteX2" fmla="*/ 2122536 w 2122536"/>
              <a:gd name="connsiteY2" fmla="*/ 1625139 h 1625139"/>
              <a:gd name="connsiteX3" fmla="*/ 0 w 2122536"/>
              <a:gd name="connsiteY3" fmla="*/ 1625139 h 1625139"/>
              <a:gd name="connsiteX4" fmla="*/ 0 w 2122536"/>
              <a:gd name="connsiteY4" fmla="*/ 0 h 1625139"/>
              <a:gd name="connsiteX0" fmla="*/ 0 w 2122536"/>
              <a:gd name="connsiteY0" fmla="*/ 0 h 1625139"/>
              <a:gd name="connsiteX1" fmla="*/ 2113655 w 2122536"/>
              <a:gd name="connsiteY1" fmla="*/ 8880 h 1625139"/>
              <a:gd name="connsiteX2" fmla="*/ 2122536 w 2122536"/>
              <a:gd name="connsiteY2" fmla="*/ 1600029 h 1625139"/>
              <a:gd name="connsiteX3" fmla="*/ 0 w 2122536"/>
              <a:gd name="connsiteY3" fmla="*/ 1625139 h 1625139"/>
              <a:gd name="connsiteX4" fmla="*/ 0 w 2122536"/>
              <a:gd name="connsiteY4" fmla="*/ 0 h 162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2536" h="1625139">
                <a:moveTo>
                  <a:pt x="0" y="0"/>
                </a:moveTo>
                <a:lnTo>
                  <a:pt x="2113655" y="8880"/>
                </a:lnTo>
                <a:cubicBezTo>
                  <a:pt x="2116615" y="547633"/>
                  <a:pt x="2119576" y="1061276"/>
                  <a:pt x="2122536" y="1600029"/>
                </a:cubicBezTo>
                <a:lnTo>
                  <a:pt x="0" y="16251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32000"/>
            </a:srgb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6318691" y="1597519"/>
            <a:ext cx="1056829" cy="3163839"/>
          </a:xfrm>
          <a:custGeom>
            <a:avLst/>
            <a:gdLst>
              <a:gd name="connsiteX0" fmla="*/ 0 w 2122536"/>
              <a:gd name="connsiteY0" fmla="*/ 0 h 1625139"/>
              <a:gd name="connsiteX1" fmla="*/ 2113655 w 2122536"/>
              <a:gd name="connsiteY1" fmla="*/ 8880 h 1625139"/>
              <a:gd name="connsiteX2" fmla="*/ 2122536 w 2122536"/>
              <a:gd name="connsiteY2" fmla="*/ 1625139 h 1625139"/>
              <a:gd name="connsiteX3" fmla="*/ 0 w 2122536"/>
              <a:gd name="connsiteY3" fmla="*/ 1625139 h 1625139"/>
              <a:gd name="connsiteX4" fmla="*/ 0 w 2122536"/>
              <a:gd name="connsiteY4" fmla="*/ 0 h 1625139"/>
              <a:gd name="connsiteX0" fmla="*/ 0 w 2122536"/>
              <a:gd name="connsiteY0" fmla="*/ 1065666 h 2690805"/>
              <a:gd name="connsiteX1" fmla="*/ 1056827 w 2122536"/>
              <a:gd name="connsiteY1" fmla="*/ 0 h 2690805"/>
              <a:gd name="connsiteX2" fmla="*/ 2122536 w 2122536"/>
              <a:gd name="connsiteY2" fmla="*/ 2690805 h 2690805"/>
              <a:gd name="connsiteX3" fmla="*/ 0 w 2122536"/>
              <a:gd name="connsiteY3" fmla="*/ 2690805 h 2690805"/>
              <a:gd name="connsiteX4" fmla="*/ 0 w 2122536"/>
              <a:gd name="connsiteY4" fmla="*/ 1065666 h 2690805"/>
              <a:gd name="connsiteX0" fmla="*/ 0 w 1057681"/>
              <a:gd name="connsiteY0" fmla="*/ 1065666 h 2690805"/>
              <a:gd name="connsiteX1" fmla="*/ 1056827 w 1057681"/>
              <a:gd name="connsiteY1" fmla="*/ 0 h 2690805"/>
              <a:gd name="connsiteX2" fmla="*/ 1056828 w 1057681"/>
              <a:gd name="connsiteY2" fmla="*/ 1634020 h 2690805"/>
              <a:gd name="connsiteX3" fmla="*/ 0 w 1057681"/>
              <a:gd name="connsiteY3" fmla="*/ 2690805 h 2690805"/>
              <a:gd name="connsiteX4" fmla="*/ 0 w 1057681"/>
              <a:gd name="connsiteY4" fmla="*/ 1065666 h 2690805"/>
              <a:gd name="connsiteX0" fmla="*/ 0 w 1057305"/>
              <a:gd name="connsiteY0" fmla="*/ 1065666 h 2690805"/>
              <a:gd name="connsiteX1" fmla="*/ 1056827 w 1057305"/>
              <a:gd name="connsiteY1" fmla="*/ 0 h 2690805"/>
              <a:gd name="connsiteX2" fmla="*/ 1050894 w 1057305"/>
              <a:gd name="connsiteY2" fmla="*/ 1585117 h 2690805"/>
              <a:gd name="connsiteX3" fmla="*/ 0 w 1057305"/>
              <a:gd name="connsiteY3" fmla="*/ 2690805 h 2690805"/>
              <a:gd name="connsiteX4" fmla="*/ 0 w 1057305"/>
              <a:gd name="connsiteY4" fmla="*/ 1065666 h 2690805"/>
              <a:gd name="connsiteX0" fmla="*/ 5935 w 1063240"/>
              <a:gd name="connsiteY0" fmla="*/ 1065666 h 2672466"/>
              <a:gd name="connsiteX1" fmla="*/ 1062762 w 1063240"/>
              <a:gd name="connsiteY1" fmla="*/ 0 h 2672466"/>
              <a:gd name="connsiteX2" fmla="*/ 1056829 w 1063240"/>
              <a:gd name="connsiteY2" fmla="*/ 1585117 h 2672466"/>
              <a:gd name="connsiteX3" fmla="*/ 0 w 1063240"/>
              <a:gd name="connsiteY3" fmla="*/ 2672466 h 2672466"/>
              <a:gd name="connsiteX4" fmla="*/ 5935 w 1063240"/>
              <a:gd name="connsiteY4" fmla="*/ 1065666 h 2672466"/>
              <a:gd name="connsiteX0" fmla="*/ 5935 w 1063240"/>
              <a:gd name="connsiteY0" fmla="*/ 513059 h 2672466"/>
              <a:gd name="connsiteX1" fmla="*/ 1062762 w 1063240"/>
              <a:gd name="connsiteY1" fmla="*/ 0 h 2672466"/>
              <a:gd name="connsiteX2" fmla="*/ 1056829 w 1063240"/>
              <a:gd name="connsiteY2" fmla="*/ 1585117 h 2672466"/>
              <a:gd name="connsiteX3" fmla="*/ 0 w 1063240"/>
              <a:gd name="connsiteY3" fmla="*/ 2672466 h 2672466"/>
              <a:gd name="connsiteX4" fmla="*/ 5935 w 1063240"/>
              <a:gd name="connsiteY4" fmla="*/ 513059 h 2672466"/>
              <a:gd name="connsiteX0" fmla="*/ 5935 w 1056829"/>
              <a:gd name="connsiteY0" fmla="*/ 1099499 h 3258906"/>
              <a:gd name="connsiteX1" fmla="*/ 1051815 w 1056829"/>
              <a:gd name="connsiteY1" fmla="*/ 0 h 3258906"/>
              <a:gd name="connsiteX2" fmla="*/ 1056829 w 1056829"/>
              <a:gd name="connsiteY2" fmla="*/ 2171557 h 3258906"/>
              <a:gd name="connsiteX3" fmla="*/ 0 w 1056829"/>
              <a:gd name="connsiteY3" fmla="*/ 3258906 h 3258906"/>
              <a:gd name="connsiteX4" fmla="*/ 5935 w 1056829"/>
              <a:gd name="connsiteY4" fmla="*/ 1099499 h 325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829" h="3258906">
                <a:moveTo>
                  <a:pt x="5935" y="1099499"/>
                </a:moveTo>
                <a:cubicBezTo>
                  <a:pt x="358211" y="744277"/>
                  <a:pt x="699539" y="355222"/>
                  <a:pt x="1051815" y="0"/>
                </a:cubicBezTo>
                <a:cubicBezTo>
                  <a:pt x="1054775" y="538753"/>
                  <a:pt x="1053869" y="1632804"/>
                  <a:pt x="1056829" y="2171557"/>
                </a:cubicBezTo>
                <a:lnTo>
                  <a:pt x="0" y="3258906"/>
                </a:lnTo>
                <a:cubicBezTo>
                  <a:pt x="1978" y="2723306"/>
                  <a:pt x="3957" y="1635099"/>
                  <a:pt x="5935" y="1099499"/>
                </a:cubicBezTo>
                <a:close/>
              </a:path>
            </a:pathLst>
          </a:custGeom>
          <a:solidFill>
            <a:srgbClr val="FF0000">
              <a:alpha val="32000"/>
            </a:srgb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4181595" y="4760640"/>
            <a:ext cx="2151276" cy="864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6319146" y="3697316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191001" y="2095807"/>
            <a:ext cx="2114440" cy="549297"/>
          </a:xfrm>
          <a:prstGeom prst="rect">
            <a:avLst/>
          </a:prstGeom>
          <a:solidFill>
            <a:srgbClr val="008000">
              <a:alpha val="41000"/>
            </a:srgbClr>
          </a:solidFill>
          <a:ln>
            <a:noFill/>
          </a:ln>
          <a:effectLst/>
          <a:scene3d>
            <a:camera prst="obliqueBottomRight"/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6314322" y="1030144"/>
            <a:ext cx="1065709" cy="2196078"/>
          </a:xfrm>
          <a:custGeom>
            <a:avLst/>
            <a:gdLst>
              <a:gd name="connsiteX0" fmla="*/ 0 w 1065709"/>
              <a:gd name="connsiteY0" fmla="*/ 1456409 h 1456409"/>
              <a:gd name="connsiteX1" fmla="*/ 0 w 1065709"/>
              <a:gd name="connsiteY1" fmla="*/ 1047904 h 1456409"/>
              <a:gd name="connsiteX2" fmla="*/ 1065709 w 1065709"/>
              <a:gd name="connsiteY2" fmla="*/ 0 h 1456409"/>
              <a:gd name="connsiteX3" fmla="*/ 1065709 w 1065709"/>
              <a:gd name="connsiteY3" fmla="*/ 408505 h 1456409"/>
              <a:gd name="connsiteX4" fmla="*/ 0 w 1065709"/>
              <a:gd name="connsiteY4" fmla="*/ 1456409 h 1456409"/>
              <a:gd name="connsiteX0" fmla="*/ 29307 w 1065709"/>
              <a:gd name="connsiteY0" fmla="*/ 2159793 h 2159793"/>
              <a:gd name="connsiteX1" fmla="*/ 0 w 1065709"/>
              <a:gd name="connsiteY1" fmla="*/ 1047904 h 2159793"/>
              <a:gd name="connsiteX2" fmla="*/ 1065709 w 1065709"/>
              <a:gd name="connsiteY2" fmla="*/ 0 h 2159793"/>
              <a:gd name="connsiteX3" fmla="*/ 1065709 w 1065709"/>
              <a:gd name="connsiteY3" fmla="*/ 408505 h 2159793"/>
              <a:gd name="connsiteX4" fmla="*/ 29307 w 1065709"/>
              <a:gd name="connsiteY4" fmla="*/ 2159793 h 2159793"/>
              <a:gd name="connsiteX0" fmla="*/ 29307 w 1065709"/>
              <a:gd name="connsiteY0" fmla="*/ 2159793 h 2159793"/>
              <a:gd name="connsiteX1" fmla="*/ 0 w 1065709"/>
              <a:gd name="connsiteY1" fmla="*/ 1047904 h 2159793"/>
              <a:gd name="connsiteX2" fmla="*/ 1065709 w 1065709"/>
              <a:gd name="connsiteY2" fmla="*/ 0 h 2159793"/>
              <a:gd name="connsiteX3" fmla="*/ 1065709 w 1065709"/>
              <a:gd name="connsiteY3" fmla="*/ 1150966 h 2159793"/>
              <a:gd name="connsiteX4" fmla="*/ 29307 w 1065709"/>
              <a:gd name="connsiteY4" fmla="*/ 2159793 h 2159793"/>
              <a:gd name="connsiteX0" fmla="*/ 29307 w 1065709"/>
              <a:gd name="connsiteY0" fmla="*/ 2159793 h 2159793"/>
              <a:gd name="connsiteX1" fmla="*/ 0 w 1065709"/>
              <a:gd name="connsiteY1" fmla="*/ 1047904 h 2159793"/>
              <a:gd name="connsiteX2" fmla="*/ 1065709 w 1065709"/>
              <a:gd name="connsiteY2" fmla="*/ 0 h 2159793"/>
              <a:gd name="connsiteX3" fmla="*/ 1065709 w 1065709"/>
              <a:gd name="connsiteY3" fmla="*/ 1121659 h 2159793"/>
              <a:gd name="connsiteX4" fmla="*/ 29307 w 1065709"/>
              <a:gd name="connsiteY4" fmla="*/ 2159793 h 2159793"/>
              <a:gd name="connsiteX0" fmla="*/ 8572 w 1065709"/>
              <a:gd name="connsiteY0" fmla="*/ 2196078 h 2196078"/>
              <a:gd name="connsiteX1" fmla="*/ 0 w 1065709"/>
              <a:gd name="connsiteY1" fmla="*/ 1047904 h 2196078"/>
              <a:gd name="connsiteX2" fmla="*/ 1065709 w 1065709"/>
              <a:gd name="connsiteY2" fmla="*/ 0 h 2196078"/>
              <a:gd name="connsiteX3" fmla="*/ 1065709 w 1065709"/>
              <a:gd name="connsiteY3" fmla="*/ 1121659 h 2196078"/>
              <a:gd name="connsiteX4" fmla="*/ 8572 w 1065709"/>
              <a:gd name="connsiteY4" fmla="*/ 2196078 h 2196078"/>
              <a:gd name="connsiteX0" fmla="*/ 8572 w 1070893"/>
              <a:gd name="connsiteY0" fmla="*/ 2196078 h 2196078"/>
              <a:gd name="connsiteX1" fmla="*/ 0 w 1070893"/>
              <a:gd name="connsiteY1" fmla="*/ 1047904 h 2196078"/>
              <a:gd name="connsiteX2" fmla="*/ 1065709 w 1070893"/>
              <a:gd name="connsiteY2" fmla="*/ 0 h 2196078"/>
              <a:gd name="connsiteX3" fmla="*/ 1070893 w 1070893"/>
              <a:gd name="connsiteY3" fmla="*/ 1142393 h 2196078"/>
              <a:gd name="connsiteX4" fmla="*/ 8572 w 1070893"/>
              <a:gd name="connsiteY4" fmla="*/ 2196078 h 2196078"/>
              <a:gd name="connsiteX0" fmla="*/ 8572 w 1070893"/>
              <a:gd name="connsiteY0" fmla="*/ 2196078 h 2196078"/>
              <a:gd name="connsiteX1" fmla="*/ 0 w 1070893"/>
              <a:gd name="connsiteY1" fmla="*/ 1047904 h 2196078"/>
              <a:gd name="connsiteX2" fmla="*/ 1065709 w 1070893"/>
              <a:gd name="connsiteY2" fmla="*/ 0 h 2196078"/>
              <a:gd name="connsiteX3" fmla="*/ 1070893 w 1070893"/>
              <a:gd name="connsiteY3" fmla="*/ 1142393 h 2196078"/>
              <a:gd name="connsiteX4" fmla="*/ 2455 w 1070893"/>
              <a:gd name="connsiteY4" fmla="*/ 1608496 h 2196078"/>
              <a:gd name="connsiteX5" fmla="*/ 8572 w 1070893"/>
              <a:gd name="connsiteY5" fmla="*/ 2196078 h 2196078"/>
              <a:gd name="connsiteX0" fmla="*/ 8572 w 1065709"/>
              <a:gd name="connsiteY0" fmla="*/ 2196078 h 2196078"/>
              <a:gd name="connsiteX1" fmla="*/ 0 w 1065709"/>
              <a:gd name="connsiteY1" fmla="*/ 1047904 h 2196078"/>
              <a:gd name="connsiteX2" fmla="*/ 1065709 w 1065709"/>
              <a:gd name="connsiteY2" fmla="*/ 0 h 2196078"/>
              <a:gd name="connsiteX3" fmla="*/ 1048998 w 1065709"/>
              <a:gd name="connsiteY3" fmla="*/ 682547 h 2196078"/>
              <a:gd name="connsiteX4" fmla="*/ 2455 w 1065709"/>
              <a:gd name="connsiteY4" fmla="*/ 1608496 h 2196078"/>
              <a:gd name="connsiteX5" fmla="*/ 8572 w 1065709"/>
              <a:gd name="connsiteY5" fmla="*/ 2196078 h 2196078"/>
              <a:gd name="connsiteX0" fmla="*/ 8572 w 1065709"/>
              <a:gd name="connsiteY0" fmla="*/ 2196078 h 2196078"/>
              <a:gd name="connsiteX1" fmla="*/ 0 w 1065709"/>
              <a:gd name="connsiteY1" fmla="*/ 1047904 h 2196078"/>
              <a:gd name="connsiteX2" fmla="*/ 1065709 w 1065709"/>
              <a:gd name="connsiteY2" fmla="*/ 0 h 2196078"/>
              <a:gd name="connsiteX3" fmla="*/ 1048998 w 1065709"/>
              <a:gd name="connsiteY3" fmla="*/ 584008 h 2196078"/>
              <a:gd name="connsiteX4" fmla="*/ 2455 w 1065709"/>
              <a:gd name="connsiteY4" fmla="*/ 1608496 h 2196078"/>
              <a:gd name="connsiteX5" fmla="*/ 8572 w 1065709"/>
              <a:gd name="connsiteY5" fmla="*/ 2196078 h 219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5709" h="2196078">
                <a:moveTo>
                  <a:pt x="8572" y="2196078"/>
                </a:moveTo>
                <a:cubicBezTo>
                  <a:pt x="5715" y="1813353"/>
                  <a:pt x="2857" y="1430629"/>
                  <a:pt x="0" y="1047904"/>
                </a:cubicBezTo>
                <a:lnTo>
                  <a:pt x="1065709" y="0"/>
                </a:lnTo>
                <a:lnTo>
                  <a:pt x="1048998" y="584008"/>
                </a:lnTo>
                <a:cubicBezTo>
                  <a:pt x="700150" y="918205"/>
                  <a:pt x="351303" y="1274299"/>
                  <a:pt x="2455" y="1608496"/>
                </a:cubicBezTo>
                <a:cubicBezTo>
                  <a:pt x="-2804" y="1625528"/>
                  <a:pt x="13831" y="2179046"/>
                  <a:pt x="8572" y="2196078"/>
                </a:cubicBezTo>
                <a:close/>
              </a:path>
            </a:pathLst>
          </a:custGeom>
          <a:solidFill>
            <a:srgbClr val="008000">
              <a:alpha val="41000"/>
            </a:srgbClr>
          </a:solidFill>
          <a:ln>
            <a:noFill/>
          </a:ln>
          <a:effectLst/>
          <a:scene3d>
            <a:camera prst="obliqueBottomRight"/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H="1">
            <a:off x="4191000" y="1601846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5257800" y="1589018"/>
            <a:ext cx="2133600" cy="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>
            <a:off x="4182905" y="1055077"/>
            <a:ext cx="3197126" cy="1031850"/>
          </a:xfrm>
          <a:custGeom>
            <a:avLst/>
            <a:gdLst>
              <a:gd name="connsiteX0" fmla="*/ 0 w 3197126"/>
              <a:gd name="connsiteY0" fmla="*/ 1047904 h 1074546"/>
              <a:gd name="connsiteX1" fmla="*/ 1074590 w 3197126"/>
              <a:gd name="connsiteY1" fmla="*/ 0 h 1074546"/>
              <a:gd name="connsiteX2" fmla="*/ 3197126 w 3197126"/>
              <a:gd name="connsiteY2" fmla="*/ 0 h 1074546"/>
              <a:gd name="connsiteX3" fmla="*/ 2131417 w 3197126"/>
              <a:gd name="connsiteY3" fmla="*/ 1074546 h 1074546"/>
              <a:gd name="connsiteX4" fmla="*/ 0 w 3197126"/>
              <a:gd name="connsiteY4" fmla="*/ 1047904 h 10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126" h="1074546">
                <a:moveTo>
                  <a:pt x="0" y="1047904"/>
                </a:moveTo>
                <a:lnTo>
                  <a:pt x="1074590" y="0"/>
                </a:lnTo>
                <a:lnTo>
                  <a:pt x="3197126" y="0"/>
                </a:lnTo>
                <a:lnTo>
                  <a:pt x="2131417" y="1074546"/>
                </a:lnTo>
                <a:lnTo>
                  <a:pt x="0" y="1047904"/>
                </a:lnTo>
                <a:close/>
              </a:path>
            </a:pathLst>
          </a:custGeom>
          <a:solidFill>
            <a:srgbClr val="008000">
              <a:alpha val="41000"/>
            </a:srgbClr>
          </a:solidFill>
          <a:ln>
            <a:noFill/>
          </a:ln>
          <a:effectLst/>
          <a:scene3d>
            <a:camera prst="obliqueBottomRight"/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H="1">
            <a:off x="4202870" y="2086928"/>
            <a:ext cx="2105560" cy="555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314961" y="2070612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376509" y="1031960"/>
            <a:ext cx="1415" cy="268728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4191000" y="1020683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4196935" y="2069181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316450" y="1591533"/>
            <a:ext cx="1058836" cy="1060035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04800" y="-208240"/>
            <a:ext cx="857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Adapted Davis (2010) Methodology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Connector 75"/>
          <p:cNvCxnSpPr>
            <a:stCxn id="41" idx="2"/>
          </p:cNvCxnSpPr>
          <p:nvPr/>
        </p:nvCxnSpPr>
        <p:spPr>
          <a:xfrm flipH="1">
            <a:off x="6318665" y="1030144"/>
            <a:ext cx="1061366" cy="1057339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5249161" y="1029324"/>
            <a:ext cx="2141569" cy="574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 rot="16200000">
            <a:off x="5553571" y="3482885"/>
            <a:ext cx="2117377" cy="257025"/>
          </a:xfrm>
          <a:custGeom>
            <a:avLst/>
            <a:gdLst>
              <a:gd name="connsiteX0" fmla="*/ 92927 w 2174488"/>
              <a:gd name="connsiteY0" fmla="*/ 0 h 216829"/>
              <a:gd name="connsiteX1" fmla="*/ 24780 w 2174488"/>
              <a:gd name="connsiteY1" fmla="*/ 43366 h 216829"/>
              <a:gd name="connsiteX2" fmla="*/ 0 w 2174488"/>
              <a:gd name="connsiteY2" fmla="*/ 99122 h 216829"/>
              <a:gd name="connsiteX3" fmla="*/ 24780 w 2174488"/>
              <a:gd name="connsiteY3" fmla="*/ 154878 h 216829"/>
              <a:gd name="connsiteX4" fmla="*/ 86732 w 2174488"/>
              <a:gd name="connsiteY4" fmla="*/ 167269 h 216829"/>
              <a:gd name="connsiteX5" fmla="*/ 179659 w 2174488"/>
              <a:gd name="connsiteY5" fmla="*/ 148683 h 216829"/>
              <a:gd name="connsiteX6" fmla="*/ 297366 w 2174488"/>
              <a:gd name="connsiteY6" fmla="*/ 123903 h 216829"/>
              <a:gd name="connsiteX7" fmla="*/ 458439 w 2174488"/>
              <a:gd name="connsiteY7" fmla="*/ 86732 h 216829"/>
              <a:gd name="connsiteX8" fmla="*/ 563756 w 2174488"/>
              <a:gd name="connsiteY8" fmla="*/ 74342 h 216829"/>
              <a:gd name="connsiteX9" fmla="*/ 675268 w 2174488"/>
              <a:gd name="connsiteY9" fmla="*/ 68147 h 216829"/>
              <a:gd name="connsiteX10" fmla="*/ 762000 w 2174488"/>
              <a:gd name="connsiteY10" fmla="*/ 74342 h 216829"/>
              <a:gd name="connsiteX11" fmla="*/ 848732 w 2174488"/>
              <a:gd name="connsiteY11" fmla="*/ 105317 h 216829"/>
              <a:gd name="connsiteX12" fmla="*/ 873512 w 2174488"/>
              <a:gd name="connsiteY12" fmla="*/ 154878 h 216829"/>
              <a:gd name="connsiteX13" fmla="*/ 873512 w 2174488"/>
              <a:gd name="connsiteY13" fmla="*/ 154878 h 216829"/>
              <a:gd name="connsiteX14" fmla="*/ 879707 w 2174488"/>
              <a:gd name="connsiteY14" fmla="*/ 216829 h 216829"/>
              <a:gd name="connsiteX15" fmla="*/ 923073 w 2174488"/>
              <a:gd name="connsiteY15" fmla="*/ 173464 h 216829"/>
              <a:gd name="connsiteX16" fmla="*/ 985024 w 2174488"/>
              <a:gd name="connsiteY16" fmla="*/ 123903 h 216829"/>
              <a:gd name="connsiteX17" fmla="*/ 1053171 w 2174488"/>
              <a:gd name="connsiteY17" fmla="*/ 86732 h 216829"/>
              <a:gd name="connsiteX18" fmla="*/ 1164683 w 2174488"/>
              <a:gd name="connsiteY18" fmla="*/ 68147 h 216829"/>
              <a:gd name="connsiteX19" fmla="*/ 1282390 w 2174488"/>
              <a:gd name="connsiteY19" fmla="*/ 80537 h 216829"/>
              <a:gd name="connsiteX20" fmla="*/ 1369122 w 2174488"/>
              <a:gd name="connsiteY20" fmla="*/ 111512 h 216829"/>
              <a:gd name="connsiteX21" fmla="*/ 1449659 w 2174488"/>
              <a:gd name="connsiteY21" fmla="*/ 136293 h 216829"/>
              <a:gd name="connsiteX22" fmla="*/ 1604537 w 2174488"/>
              <a:gd name="connsiteY22" fmla="*/ 167269 h 216829"/>
              <a:gd name="connsiteX23" fmla="*/ 1685073 w 2174488"/>
              <a:gd name="connsiteY23" fmla="*/ 179659 h 216829"/>
              <a:gd name="connsiteX24" fmla="*/ 1778000 w 2174488"/>
              <a:gd name="connsiteY24" fmla="*/ 185854 h 216829"/>
              <a:gd name="connsiteX25" fmla="*/ 1883317 w 2174488"/>
              <a:gd name="connsiteY25" fmla="*/ 179659 h 216829"/>
              <a:gd name="connsiteX26" fmla="*/ 1951463 w 2174488"/>
              <a:gd name="connsiteY26" fmla="*/ 154878 h 216829"/>
              <a:gd name="connsiteX27" fmla="*/ 2038195 w 2174488"/>
              <a:gd name="connsiteY27" fmla="*/ 130098 h 216829"/>
              <a:gd name="connsiteX28" fmla="*/ 2038195 w 2174488"/>
              <a:gd name="connsiteY28" fmla="*/ 130098 h 216829"/>
              <a:gd name="connsiteX29" fmla="*/ 2137317 w 2174488"/>
              <a:gd name="connsiteY29" fmla="*/ 80537 h 216829"/>
              <a:gd name="connsiteX30" fmla="*/ 2174488 w 2174488"/>
              <a:gd name="connsiteY30" fmla="*/ 37171 h 216829"/>
              <a:gd name="connsiteX31" fmla="*/ 2174488 w 2174488"/>
              <a:gd name="connsiteY31" fmla="*/ 37171 h 216829"/>
              <a:gd name="connsiteX0" fmla="*/ 60774 w 2174488"/>
              <a:gd name="connsiteY0" fmla="*/ 0 h 258051"/>
              <a:gd name="connsiteX1" fmla="*/ 24780 w 2174488"/>
              <a:gd name="connsiteY1" fmla="*/ 84588 h 258051"/>
              <a:gd name="connsiteX2" fmla="*/ 0 w 2174488"/>
              <a:gd name="connsiteY2" fmla="*/ 140344 h 258051"/>
              <a:gd name="connsiteX3" fmla="*/ 24780 w 2174488"/>
              <a:gd name="connsiteY3" fmla="*/ 196100 h 258051"/>
              <a:gd name="connsiteX4" fmla="*/ 86732 w 2174488"/>
              <a:gd name="connsiteY4" fmla="*/ 208491 h 258051"/>
              <a:gd name="connsiteX5" fmla="*/ 179659 w 2174488"/>
              <a:gd name="connsiteY5" fmla="*/ 189905 h 258051"/>
              <a:gd name="connsiteX6" fmla="*/ 297366 w 2174488"/>
              <a:gd name="connsiteY6" fmla="*/ 165125 h 258051"/>
              <a:gd name="connsiteX7" fmla="*/ 458439 w 2174488"/>
              <a:gd name="connsiteY7" fmla="*/ 127954 h 258051"/>
              <a:gd name="connsiteX8" fmla="*/ 563756 w 2174488"/>
              <a:gd name="connsiteY8" fmla="*/ 115564 h 258051"/>
              <a:gd name="connsiteX9" fmla="*/ 675268 w 2174488"/>
              <a:gd name="connsiteY9" fmla="*/ 109369 h 258051"/>
              <a:gd name="connsiteX10" fmla="*/ 762000 w 2174488"/>
              <a:gd name="connsiteY10" fmla="*/ 115564 h 258051"/>
              <a:gd name="connsiteX11" fmla="*/ 848732 w 2174488"/>
              <a:gd name="connsiteY11" fmla="*/ 146539 h 258051"/>
              <a:gd name="connsiteX12" fmla="*/ 873512 w 2174488"/>
              <a:gd name="connsiteY12" fmla="*/ 196100 h 258051"/>
              <a:gd name="connsiteX13" fmla="*/ 873512 w 2174488"/>
              <a:gd name="connsiteY13" fmla="*/ 196100 h 258051"/>
              <a:gd name="connsiteX14" fmla="*/ 879707 w 2174488"/>
              <a:gd name="connsiteY14" fmla="*/ 258051 h 258051"/>
              <a:gd name="connsiteX15" fmla="*/ 923073 w 2174488"/>
              <a:gd name="connsiteY15" fmla="*/ 214686 h 258051"/>
              <a:gd name="connsiteX16" fmla="*/ 985024 w 2174488"/>
              <a:gd name="connsiteY16" fmla="*/ 165125 h 258051"/>
              <a:gd name="connsiteX17" fmla="*/ 1053171 w 2174488"/>
              <a:gd name="connsiteY17" fmla="*/ 127954 h 258051"/>
              <a:gd name="connsiteX18" fmla="*/ 1164683 w 2174488"/>
              <a:gd name="connsiteY18" fmla="*/ 109369 h 258051"/>
              <a:gd name="connsiteX19" fmla="*/ 1282390 w 2174488"/>
              <a:gd name="connsiteY19" fmla="*/ 121759 h 258051"/>
              <a:gd name="connsiteX20" fmla="*/ 1369122 w 2174488"/>
              <a:gd name="connsiteY20" fmla="*/ 152734 h 258051"/>
              <a:gd name="connsiteX21" fmla="*/ 1449659 w 2174488"/>
              <a:gd name="connsiteY21" fmla="*/ 177515 h 258051"/>
              <a:gd name="connsiteX22" fmla="*/ 1604537 w 2174488"/>
              <a:gd name="connsiteY22" fmla="*/ 208491 h 258051"/>
              <a:gd name="connsiteX23" fmla="*/ 1685073 w 2174488"/>
              <a:gd name="connsiteY23" fmla="*/ 220881 h 258051"/>
              <a:gd name="connsiteX24" fmla="*/ 1778000 w 2174488"/>
              <a:gd name="connsiteY24" fmla="*/ 227076 h 258051"/>
              <a:gd name="connsiteX25" fmla="*/ 1883317 w 2174488"/>
              <a:gd name="connsiteY25" fmla="*/ 220881 h 258051"/>
              <a:gd name="connsiteX26" fmla="*/ 1951463 w 2174488"/>
              <a:gd name="connsiteY26" fmla="*/ 196100 h 258051"/>
              <a:gd name="connsiteX27" fmla="*/ 2038195 w 2174488"/>
              <a:gd name="connsiteY27" fmla="*/ 171320 h 258051"/>
              <a:gd name="connsiteX28" fmla="*/ 2038195 w 2174488"/>
              <a:gd name="connsiteY28" fmla="*/ 171320 h 258051"/>
              <a:gd name="connsiteX29" fmla="*/ 2137317 w 2174488"/>
              <a:gd name="connsiteY29" fmla="*/ 121759 h 258051"/>
              <a:gd name="connsiteX30" fmla="*/ 2174488 w 2174488"/>
              <a:gd name="connsiteY30" fmla="*/ 78393 h 258051"/>
              <a:gd name="connsiteX31" fmla="*/ 2174488 w 2174488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6407 w 2156115"/>
              <a:gd name="connsiteY3" fmla="*/ 196100 h 258051"/>
              <a:gd name="connsiteX4" fmla="*/ 68359 w 2156115"/>
              <a:gd name="connsiteY4" fmla="*/ 208491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68359 w 2156115"/>
              <a:gd name="connsiteY4" fmla="*/ 208491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65082 w 2178796"/>
              <a:gd name="connsiteY0" fmla="*/ 0 h 258051"/>
              <a:gd name="connsiteX1" fmla="*/ 29088 w 2178796"/>
              <a:gd name="connsiteY1" fmla="*/ 84588 h 258051"/>
              <a:gd name="connsiteX2" fmla="*/ 22681 w 2178796"/>
              <a:gd name="connsiteY2" fmla="*/ 144924 h 258051"/>
              <a:gd name="connsiteX3" fmla="*/ 47461 w 2178796"/>
              <a:gd name="connsiteY3" fmla="*/ 191523 h 258051"/>
              <a:gd name="connsiteX4" fmla="*/ 104820 w 2178796"/>
              <a:gd name="connsiteY4" fmla="*/ 190172 h 258051"/>
              <a:gd name="connsiteX5" fmla="*/ 183967 w 2178796"/>
              <a:gd name="connsiteY5" fmla="*/ 189905 h 258051"/>
              <a:gd name="connsiteX6" fmla="*/ 301674 w 2178796"/>
              <a:gd name="connsiteY6" fmla="*/ 165125 h 258051"/>
              <a:gd name="connsiteX7" fmla="*/ 462747 w 2178796"/>
              <a:gd name="connsiteY7" fmla="*/ 127954 h 258051"/>
              <a:gd name="connsiteX8" fmla="*/ 568064 w 2178796"/>
              <a:gd name="connsiteY8" fmla="*/ 115564 h 258051"/>
              <a:gd name="connsiteX9" fmla="*/ 679576 w 2178796"/>
              <a:gd name="connsiteY9" fmla="*/ 109369 h 258051"/>
              <a:gd name="connsiteX10" fmla="*/ 766308 w 2178796"/>
              <a:gd name="connsiteY10" fmla="*/ 115564 h 258051"/>
              <a:gd name="connsiteX11" fmla="*/ 853040 w 2178796"/>
              <a:gd name="connsiteY11" fmla="*/ 146539 h 258051"/>
              <a:gd name="connsiteX12" fmla="*/ 877820 w 2178796"/>
              <a:gd name="connsiteY12" fmla="*/ 196100 h 258051"/>
              <a:gd name="connsiteX13" fmla="*/ 877820 w 2178796"/>
              <a:gd name="connsiteY13" fmla="*/ 196100 h 258051"/>
              <a:gd name="connsiteX14" fmla="*/ 884015 w 2178796"/>
              <a:gd name="connsiteY14" fmla="*/ 258051 h 258051"/>
              <a:gd name="connsiteX15" fmla="*/ 927381 w 2178796"/>
              <a:gd name="connsiteY15" fmla="*/ 214686 h 258051"/>
              <a:gd name="connsiteX16" fmla="*/ 989332 w 2178796"/>
              <a:gd name="connsiteY16" fmla="*/ 165125 h 258051"/>
              <a:gd name="connsiteX17" fmla="*/ 1057479 w 2178796"/>
              <a:gd name="connsiteY17" fmla="*/ 127954 h 258051"/>
              <a:gd name="connsiteX18" fmla="*/ 1168991 w 2178796"/>
              <a:gd name="connsiteY18" fmla="*/ 109369 h 258051"/>
              <a:gd name="connsiteX19" fmla="*/ 1286698 w 2178796"/>
              <a:gd name="connsiteY19" fmla="*/ 121759 h 258051"/>
              <a:gd name="connsiteX20" fmla="*/ 1373430 w 2178796"/>
              <a:gd name="connsiteY20" fmla="*/ 152734 h 258051"/>
              <a:gd name="connsiteX21" fmla="*/ 1453967 w 2178796"/>
              <a:gd name="connsiteY21" fmla="*/ 177515 h 258051"/>
              <a:gd name="connsiteX22" fmla="*/ 1608845 w 2178796"/>
              <a:gd name="connsiteY22" fmla="*/ 208491 h 258051"/>
              <a:gd name="connsiteX23" fmla="*/ 1689381 w 2178796"/>
              <a:gd name="connsiteY23" fmla="*/ 220881 h 258051"/>
              <a:gd name="connsiteX24" fmla="*/ 1782308 w 2178796"/>
              <a:gd name="connsiteY24" fmla="*/ 227076 h 258051"/>
              <a:gd name="connsiteX25" fmla="*/ 1887625 w 2178796"/>
              <a:gd name="connsiteY25" fmla="*/ 220881 h 258051"/>
              <a:gd name="connsiteX26" fmla="*/ 1955771 w 2178796"/>
              <a:gd name="connsiteY26" fmla="*/ 196100 h 258051"/>
              <a:gd name="connsiteX27" fmla="*/ 2042503 w 2178796"/>
              <a:gd name="connsiteY27" fmla="*/ 171320 h 258051"/>
              <a:gd name="connsiteX28" fmla="*/ 2042503 w 2178796"/>
              <a:gd name="connsiteY28" fmla="*/ 171320 h 258051"/>
              <a:gd name="connsiteX29" fmla="*/ 2141625 w 2178796"/>
              <a:gd name="connsiteY29" fmla="*/ 121759 h 258051"/>
              <a:gd name="connsiteX30" fmla="*/ 2178796 w 2178796"/>
              <a:gd name="connsiteY30" fmla="*/ 78393 h 258051"/>
              <a:gd name="connsiteX31" fmla="*/ 2178796 w 2178796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82139 w 2156115"/>
              <a:gd name="connsiteY3" fmla="*/ 190172 h 258051"/>
              <a:gd name="connsiteX4" fmla="*/ 161286 w 2156115"/>
              <a:gd name="connsiteY4" fmla="*/ 189905 h 258051"/>
              <a:gd name="connsiteX5" fmla="*/ 278993 w 2156115"/>
              <a:gd name="connsiteY5" fmla="*/ 165125 h 258051"/>
              <a:gd name="connsiteX6" fmla="*/ 440066 w 2156115"/>
              <a:gd name="connsiteY6" fmla="*/ 127954 h 258051"/>
              <a:gd name="connsiteX7" fmla="*/ 545383 w 2156115"/>
              <a:gd name="connsiteY7" fmla="*/ 115564 h 258051"/>
              <a:gd name="connsiteX8" fmla="*/ 656895 w 2156115"/>
              <a:gd name="connsiteY8" fmla="*/ 109369 h 258051"/>
              <a:gd name="connsiteX9" fmla="*/ 743627 w 2156115"/>
              <a:gd name="connsiteY9" fmla="*/ 115564 h 258051"/>
              <a:gd name="connsiteX10" fmla="*/ 830359 w 2156115"/>
              <a:gd name="connsiteY10" fmla="*/ 146539 h 258051"/>
              <a:gd name="connsiteX11" fmla="*/ 855139 w 2156115"/>
              <a:gd name="connsiteY11" fmla="*/ 196100 h 258051"/>
              <a:gd name="connsiteX12" fmla="*/ 855139 w 2156115"/>
              <a:gd name="connsiteY12" fmla="*/ 196100 h 258051"/>
              <a:gd name="connsiteX13" fmla="*/ 861334 w 2156115"/>
              <a:gd name="connsiteY13" fmla="*/ 258051 h 258051"/>
              <a:gd name="connsiteX14" fmla="*/ 904700 w 2156115"/>
              <a:gd name="connsiteY14" fmla="*/ 214686 h 258051"/>
              <a:gd name="connsiteX15" fmla="*/ 966651 w 2156115"/>
              <a:gd name="connsiteY15" fmla="*/ 165125 h 258051"/>
              <a:gd name="connsiteX16" fmla="*/ 1034798 w 2156115"/>
              <a:gd name="connsiteY16" fmla="*/ 127954 h 258051"/>
              <a:gd name="connsiteX17" fmla="*/ 1146310 w 2156115"/>
              <a:gd name="connsiteY17" fmla="*/ 109369 h 258051"/>
              <a:gd name="connsiteX18" fmla="*/ 1264017 w 2156115"/>
              <a:gd name="connsiteY18" fmla="*/ 121759 h 258051"/>
              <a:gd name="connsiteX19" fmla="*/ 1350749 w 2156115"/>
              <a:gd name="connsiteY19" fmla="*/ 152734 h 258051"/>
              <a:gd name="connsiteX20" fmla="*/ 1431286 w 2156115"/>
              <a:gd name="connsiteY20" fmla="*/ 177515 h 258051"/>
              <a:gd name="connsiteX21" fmla="*/ 1586164 w 2156115"/>
              <a:gd name="connsiteY21" fmla="*/ 208491 h 258051"/>
              <a:gd name="connsiteX22" fmla="*/ 1666700 w 2156115"/>
              <a:gd name="connsiteY22" fmla="*/ 220881 h 258051"/>
              <a:gd name="connsiteX23" fmla="*/ 1759627 w 2156115"/>
              <a:gd name="connsiteY23" fmla="*/ 227076 h 258051"/>
              <a:gd name="connsiteX24" fmla="*/ 1864944 w 2156115"/>
              <a:gd name="connsiteY24" fmla="*/ 220881 h 258051"/>
              <a:gd name="connsiteX25" fmla="*/ 1933090 w 2156115"/>
              <a:gd name="connsiteY25" fmla="*/ 196100 h 258051"/>
              <a:gd name="connsiteX26" fmla="*/ 2019822 w 2156115"/>
              <a:gd name="connsiteY26" fmla="*/ 171320 h 258051"/>
              <a:gd name="connsiteX27" fmla="*/ 2019822 w 2156115"/>
              <a:gd name="connsiteY27" fmla="*/ 171320 h 258051"/>
              <a:gd name="connsiteX28" fmla="*/ 2118944 w 2156115"/>
              <a:gd name="connsiteY28" fmla="*/ 121759 h 258051"/>
              <a:gd name="connsiteX29" fmla="*/ 2156115 w 2156115"/>
              <a:gd name="connsiteY29" fmla="*/ 78393 h 258051"/>
              <a:gd name="connsiteX30" fmla="*/ 2156115 w 2156115"/>
              <a:gd name="connsiteY30" fmla="*/ 78393 h 258051"/>
              <a:gd name="connsiteX0" fmla="*/ 35994 w 2149708"/>
              <a:gd name="connsiteY0" fmla="*/ 0 h 258051"/>
              <a:gd name="connsiteX1" fmla="*/ 0 w 2149708"/>
              <a:gd name="connsiteY1" fmla="*/ 84588 h 258051"/>
              <a:gd name="connsiteX2" fmla="*/ 8061 w 2149708"/>
              <a:gd name="connsiteY2" fmla="*/ 144927 h 258051"/>
              <a:gd name="connsiteX3" fmla="*/ 75732 w 2149708"/>
              <a:gd name="connsiteY3" fmla="*/ 190172 h 258051"/>
              <a:gd name="connsiteX4" fmla="*/ 154879 w 2149708"/>
              <a:gd name="connsiteY4" fmla="*/ 189905 h 258051"/>
              <a:gd name="connsiteX5" fmla="*/ 272586 w 2149708"/>
              <a:gd name="connsiteY5" fmla="*/ 165125 h 258051"/>
              <a:gd name="connsiteX6" fmla="*/ 433659 w 2149708"/>
              <a:gd name="connsiteY6" fmla="*/ 127954 h 258051"/>
              <a:gd name="connsiteX7" fmla="*/ 538976 w 2149708"/>
              <a:gd name="connsiteY7" fmla="*/ 115564 h 258051"/>
              <a:gd name="connsiteX8" fmla="*/ 650488 w 2149708"/>
              <a:gd name="connsiteY8" fmla="*/ 109369 h 258051"/>
              <a:gd name="connsiteX9" fmla="*/ 737220 w 2149708"/>
              <a:gd name="connsiteY9" fmla="*/ 115564 h 258051"/>
              <a:gd name="connsiteX10" fmla="*/ 823952 w 2149708"/>
              <a:gd name="connsiteY10" fmla="*/ 146539 h 258051"/>
              <a:gd name="connsiteX11" fmla="*/ 848732 w 2149708"/>
              <a:gd name="connsiteY11" fmla="*/ 196100 h 258051"/>
              <a:gd name="connsiteX12" fmla="*/ 848732 w 2149708"/>
              <a:gd name="connsiteY12" fmla="*/ 196100 h 258051"/>
              <a:gd name="connsiteX13" fmla="*/ 854927 w 2149708"/>
              <a:gd name="connsiteY13" fmla="*/ 258051 h 258051"/>
              <a:gd name="connsiteX14" fmla="*/ 898293 w 2149708"/>
              <a:gd name="connsiteY14" fmla="*/ 214686 h 258051"/>
              <a:gd name="connsiteX15" fmla="*/ 960244 w 2149708"/>
              <a:gd name="connsiteY15" fmla="*/ 165125 h 258051"/>
              <a:gd name="connsiteX16" fmla="*/ 1028391 w 2149708"/>
              <a:gd name="connsiteY16" fmla="*/ 127954 h 258051"/>
              <a:gd name="connsiteX17" fmla="*/ 1139903 w 2149708"/>
              <a:gd name="connsiteY17" fmla="*/ 109369 h 258051"/>
              <a:gd name="connsiteX18" fmla="*/ 1257610 w 2149708"/>
              <a:gd name="connsiteY18" fmla="*/ 121759 h 258051"/>
              <a:gd name="connsiteX19" fmla="*/ 1344342 w 2149708"/>
              <a:gd name="connsiteY19" fmla="*/ 152734 h 258051"/>
              <a:gd name="connsiteX20" fmla="*/ 1424879 w 2149708"/>
              <a:gd name="connsiteY20" fmla="*/ 177515 h 258051"/>
              <a:gd name="connsiteX21" fmla="*/ 1579757 w 2149708"/>
              <a:gd name="connsiteY21" fmla="*/ 208491 h 258051"/>
              <a:gd name="connsiteX22" fmla="*/ 1660293 w 2149708"/>
              <a:gd name="connsiteY22" fmla="*/ 220881 h 258051"/>
              <a:gd name="connsiteX23" fmla="*/ 1753220 w 2149708"/>
              <a:gd name="connsiteY23" fmla="*/ 227076 h 258051"/>
              <a:gd name="connsiteX24" fmla="*/ 1858537 w 2149708"/>
              <a:gd name="connsiteY24" fmla="*/ 220881 h 258051"/>
              <a:gd name="connsiteX25" fmla="*/ 1926683 w 2149708"/>
              <a:gd name="connsiteY25" fmla="*/ 196100 h 258051"/>
              <a:gd name="connsiteX26" fmla="*/ 2013415 w 2149708"/>
              <a:gd name="connsiteY26" fmla="*/ 171320 h 258051"/>
              <a:gd name="connsiteX27" fmla="*/ 2013415 w 2149708"/>
              <a:gd name="connsiteY27" fmla="*/ 171320 h 258051"/>
              <a:gd name="connsiteX28" fmla="*/ 2112537 w 2149708"/>
              <a:gd name="connsiteY28" fmla="*/ 121759 h 258051"/>
              <a:gd name="connsiteX29" fmla="*/ 2149708 w 2149708"/>
              <a:gd name="connsiteY29" fmla="*/ 78393 h 258051"/>
              <a:gd name="connsiteX30" fmla="*/ 2149708 w 2149708"/>
              <a:gd name="connsiteY30" fmla="*/ 78393 h 258051"/>
              <a:gd name="connsiteX0" fmla="*/ 35994 w 2149708"/>
              <a:gd name="connsiteY0" fmla="*/ 0 h 258051"/>
              <a:gd name="connsiteX1" fmla="*/ 0 w 2149708"/>
              <a:gd name="connsiteY1" fmla="*/ 84588 h 258051"/>
              <a:gd name="connsiteX2" fmla="*/ 8061 w 2149708"/>
              <a:gd name="connsiteY2" fmla="*/ 144927 h 258051"/>
              <a:gd name="connsiteX3" fmla="*/ 75732 w 2149708"/>
              <a:gd name="connsiteY3" fmla="*/ 190172 h 258051"/>
              <a:gd name="connsiteX4" fmla="*/ 154879 w 2149708"/>
              <a:gd name="connsiteY4" fmla="*/ 189905 h 258051"/>
              <a:gd name="connsiteX5" fmla="*/ 272586 w 2149708"/>
              <a:gd name="connsiteY5" fmla="*/ 165125 h 258051"/>
              <a:gd name="connsiteX6" fmla="*/ 433659 w 2149708"/>
              <a:gd name="connsiteY6" fmla="*/ 127954 h 258051"/>
              <a:gd name="connsiteX7" fmla="*/ 538976 w 2149708"/>
              <a:gd name="connsiteY7" fmla="*/ 115564 h 258051"/>
              <a:gd name="connsiteX8" fmla="*/ 650488 w 2149708"/>
              <a:gd name="connsiteY8" fmla="*/ 109369 h 258051"/>
              <a:gd name="connsiteX9" fmla="*/ 737220 w 2149708"/>
              <a:gd name="connsiteY9" fmla="*/ 115564 h 258051"/>
              <a:gd name="connsiteX10" fmla="*/ 823952 w 2149708"/>
              <a:gd name="connsiteY10" fmla="*/ 146539 h 258051"/>
              <a:gd name="connsiteX11" fmla="*/ 848732 w 2149708"/>
              <a:gd name="connsiteY11" fmla="*/ 196100 h 258051"/>
              <a:gd name="connsiteX12" fmla="*/ 848732 w 2149708"/>
              <a:gd name="connsiteY12" fmla="*/ 196100 h 258051"/>
              <a:gd name="connsiteX13" fmla="*/ 854927 w 2149708"/>
              <a:gd name="connsiteY13" fmla="*/ 258051 h 258051"/>
              <a:gd name="connsiteX14" fmla="*/ 898293 w 2149708"/>
              <a:gd name="connsiteY14" fmla="*/ 214686 h 258051"/>
              <a:gd name="connsiteX15" fmla="*/ 960244 w 2149708"/>
              <a:gd name="connsiteY15" fmla="*/ 165125 h 258051"/>
              <a:gd name="connsiteX16" fmla="*/ 1028391 w 2149708"/>
              <a:gd name="connsiteY16" fmla="*/ 127954 h 258051"/>
              <a:gd name="connsiteX17" fmla="*/ 1139903 w 2149708"/>
              <a:gd name="connsiteY17" fmla="*/ 109369 h 258051"/>
              <a:gd name="connsiteX18" fmla="*/ 1257610 w 2149708"/>
              <a:gd name="connsiteY18" fmla="*/ 121759 h 258051"/>
              <a:gd name="connsiteX19" fmla="*/ 1344342 w 2149708"/>
              <a:gd name="connsiteY19" fmla="*/ 152734 h 258051"/>
              <a:gd name="connsiteX20" fmla="*/ 1424879 w 2149708"/>
              <a:gd name="connsiteY20" fmla="*/ 177515 h 258051"/>
              <a:gd name="connsiteX21" fmla="*/ 1579757 w 2149708"/>
              <a:gd name="connsiteY21" fmla="*/ 208491 h 258051"/>
              <a:gd name="connsiteX22" fmla="*/ 1660293 w 2149708"/>
              <a:gd name="connsiteY22" fmla="*/ 220881 h 258051"/>
              <a:gd name="connsiteX23" fmla="*/ 1753220 w 2149708"/>
              <a:gd name="connsiteY23" fmla="*/ 227076 h 258051"/>
              <a:gd name="connsiteX24" fmla="*/ 1858537 w 2149708"/>
              <a:gd name="connsiteY24" fmla="*/ 220881 h 258051"/>
              <a:gd name="connsiteX25" fmla="*/ 1926683 w 2149708"/>
              <a:gd name="connsiteY25" fmla="*/ 196100 h 258051"/>
              <a:gd name="connsiteX26" fmla="*/ 2013415 w 2149708"/>
              <a:gd name="connsiteY26" fmla="*/ 171320 h 258051"/>
              <a:gd name="connsiteX27" fmla="*/ 2013415 w 2149708"/>
              <a:gd name="connsiteY27" fmla="*/ 171320 h 258051"/>
              <a:gd name="connsiteX28" fmla="*/ 2112537 w 2149708"/>
              <a:gd name="connsiteY28" fmla="*/ 121759 h 258051"/>
              <a:gd name="connsiteX29" fmla="*/ 2149708 w 2149708"/>
              <a:gd name="connsiteY29" fmla="*/ 78393 h 258051"/>
              <a:gd name="connsiteX30" fmla="*/ 2149708 w 2149708"/>
              <a:gd name="connsiteY30" fmla="*/ 78393 h 258051"/>
              <a:gd name="connsiteX0" fmla="*/ 36032 w 2149746"/>
              <a:gd name="connsiteY0" fmla="*/ 0 h 258051"/>
              <a:gd name="connsiteX1" fmla="*/ 38 w 2149746"/>
              <a:gd name="connsiteY1" fmla="*/ 84588 h 258051"/>
              <a:gd name="connsiteX2" fmla="*/ 8099 w 2149746"/>
              <a:gd name="connsiteY2" fmla="*/ 144927 h 258051"/>
              <a:gd name="connsiteX3" fmla="*/ 75770 w 2149746"/>
              <a:gd name="connsiteY3" fmla="*/ 190172 h 258051"/>
              <a:gd name="connsiteX4" fmla="*/ 154917 w 2149746"/>
              <a:gd name="connsiteY4" fmla="*/ 189905 h 258051"/>
              <a:gd name="connsiteX5" fmla="*/ 272624 w 2149746"/>
              <a:gd name="connsiteY5" fmla="*/ 165125 h 258051"/>
              <a:gd name="connsiteX6" fmla="*/ 433697 w 2149746"/>
              <a:gd name="connsiteY6" fmla="*/ 127954 h 258051"/>
              <a:gd name="connsiteX7" fmla="*/ 539014 w 2149746"/>
              <a:gd name="connsiteY7" fmla="*/ 115564 h 258051"/>
              <a:gd name="connsiteX8" fmla="*/ 650526 w 2149746"/>
              <a:gd name="connsiteY8" fmla="*/ 109369 h 258051"/>
              <a:gd name="connsiteX9" fmla="*/ 737258 w 2149746"/>
              <a:gd name="connsiteY9" fmla="*/ 115564 h 258051"/>
              <a:gd name="connsiteX10" fmla="*/ 823990 w 2149746"/>
              <a:gd name="connsiteY10" fmla="*/ 146539 h 258051"/>
              <a:gd name="connsiteX11" fmla="*/ 848770 w 2149746"/>
              <a:gd name="connsiteY11" fmla="*/ 196100 h 258051"/>
              <a:gd name="connsiteX12" fmla="*/ 848770 w 2149746"/>
              <a:gd name="connsiteY12" fmla="*/ 196100 h 258051"/>
              <a:gd name="connsiteX13" fmla="*/ 854965 w 2149746"/>
              <a:gd name="connsiteY13" fmla="*/ 258051 h 258051"/>
              <a:gd name="connsiteX14" fmla="*/ 898331 w 2149746"/>
              <a:gd name="connsiteY14" fmla="*/ 214686 h 258051"/>
              <a:gd name="connsiteX15" fmla="*/ 960282 w 2149746"/>
              <a:gd name="connsiteY15" fmla="*/ 165125 h 258051"/>
              <a:gd name="connsiteX16" fmla="*/ 1028429 w 2149746"/>
              <a:gd name="connsiteY16" fmla="*/ 127954 h 258051"/>
              <a:gd name="connsiteX17" fmla="*/ 1139941 w 2149746"/>
              <a:gd name="connsiteY17" fmla="*/ 109369 h 258051"/>
              <a:gd name="connsiteX18" fmla="*/ 1257648 w 2149746"/>
              <a:gd name="connsiteY18" fmla="*/ 121759 h 258051"/>
              <a:gd name="connsiteX19" fmla="*/ 1344380 w 2149746"/>
              <a:gd name="connsiteY19" fmla="*/ 152734 h 258051"/>
              <a:gd name="connsiteX20" fmla="*/ 1424917 w 2149746"/>
              <a:gd name="connsiteY20" fmla="*/ 177515 h 258051"/>
              <a:gd name="connsiteX21" fmla="*/ 1579795 w 2149746"/>
              <a:gd name="connsiteY21" fmla="*/ 208491 h 258051"/>
              <a:gd name="connsiteX22" fmla="*/ 1660331 w 2149746"/>
              <a:gd name="connsiteY22" fmla="*/ 220881 h 258051"/>
              <a:gd name="connsiteX23" fmla="*/ 1753258 w 2149746"/>
              <a:gd name="connsiteY23" fmla="*/ 227076 h 258051"/>
              <a:gd name="connsiteX24" fmla="*/ 1858575 w 2149746"/>
              <a:gd name="connsiteY24" fmla="*/ 220881 h 258051"/>
              <a:gd name="connsiteX25" fmla="*/ 1926721 w 2149746"/>
              <a:gd name="connsiteY25" fmla="*/ 196100 h 258051"/>
              <a:gd name="connsiteX26" fmla="*/ 2013453 w 2149746"/>
              <a:gd name="connsiteY26" fmla="*/ 171320 h 258051"/>
              <a:gd name="connsiteX27" fmla="*/ 2013453 w 2149746"/>
              <a:gd name="connsiteY27" fmla="*/ 171320 h 258051"/>
              <a:gd name="connsiteX28" fmla="*/ 2112575 w 2149746"/>
              <a:gd name="connsiteY28" fmla="*/ 121759 h 258051"/>
              <a:gd name="connsiteX29" fmla="*/ 2149746 w 2149746"/>
              <a:gd name="connsiteY29" fmla="*/ 78393 h 258051"/>
              <a:gd name="connsiteX30" fmla="*/ 2149746 w 2149746"/>
              <a:gd name="connsiteY30" fmla="*/ 78393 h 258051"/>
              <a:gd name="connsiteX0" fmla="*/ 29973 w 2143687"/>
              <a:gd name="connsiteY0" fmla="*/ 0 h 258051"/>
              <a:gd name="connsiteX1" fmla="*/ 44221 w 2143687"/>
              <a:gd name="connsiteY1" fmla="*/ 90620 h 258051"/>
              <a:gd name="connsiteX2" fmla="*/ 2040 w 2143687"/>
              <a:gd name="connsiteY2" fmla="*/ 144927 h 258051"/>
              <a:gd name="connsiteX3" fmla="*/ 69711 w 2143687"/>
              <a:gd name="connsiteY3" fmla="*/ 190172 h 258051"/>
              <a:gd name="connsiteX4" fmla="*/ 148858 w 2143687"/>
              <a:gd name="connsiteY4" fmla="*/ 189905 h 258051"/>
              <a:gd name="connsiteX5" fmla="*/ 266565 w 2143687"/>
              <a:gd name="connsiteY5" fmla="*/ 165125 h 258051"/>
              <a:gd name="connsiteX6" fmla="*/ 427638 w 2143687"/>
              <a:gd name="connsiteY6" fmla="*/ 127954 h 258051"/>
              <a:gd name="connsiteX7" fmla="*/ 532955 w 2143687"/>
              <a:gd name="connsiteY7" fmla="*/ 115564 h 258051"/>
              <a:gd name="connsiteX8" fmla="*/ 644467 w 2143687"/>
              <a:gd name="connsiteY8" fmla="*/ 109369 h 258051"/>
              <a:gd name="connsiteX9" fmla="*/ 731199 w 2143687"/>
              <a:gd name="connsiteY9" fmla="*/ 115564 h 258051"/>
              <a:gd name="connsiteX10" fmla="*/ 817931 w 2143687"/>
              <a:gd name="connsiteY10" fmla="*/ 146539 h 258051"/>
              <a:gd name="connsiteX11" fmla="*/ 842711 w 2143687"/>
              <a:gd name="connsiteY11" fmla="*/ 196100 h 258051"/>
              <a:gd name="connsiteX12" fmla="*/ 842711 w 2143687"/>
              <a:gd name="connsiteY12" fmla="*/ 196100 h 258051"/>
              <a:gd name="connsiteX13" fmla="*/ 848906 w 2143687"/>
              <a:gd name="connsiteY13" fmla="*/ 258051 h 258051"/>
              <a:gd name="connsiteX14" fmla="*/ 892272 w 2143687"/>
              <a:gd name="connsiteY14" fmla="*/ 214686 h 258051"/>
              <a:gd name="connsiteX15" fmla="*/ 954223 w 2143687"/>
              <a:gd name="connsiteY15" fmla="*/ 165125 h 258051"/>
              <a:gd name="connsiteX16" fmla="*/ 1022370 w 2143687"/>
              <a:gd name="connsiteY16" fmla="*/ 127954 h 258051"/>
              <a:gd name="connsiteX17" fmla="*/ 1133882 w 2143687"/>
              <a:gd name="connsiteY17" fmla="*/ 109369 h 258051"/>
              <a:gd name="connsiteX18" fmla="*/ 1251589 w 2143687"/>
              <a:gd name="connsiteY18" fmla="*/ 121759 h 258051"/>
              <a:gd name="connsiteX19" fmla="*/ 1338321 w 2143687"/>
              <a:gd name="connsiteY19" fmla="*/ 152734 h 258051"/>
              <a:gd name="connsiteX20" fmla="*/ 1418858 w 2143687"/>
              <a:gd name="connsiteY20" fmla="*/ 177515 h 258051"/>
              <a:gd name="connsiteX21" fmla="*/ 1573736 w 2143687"/>
              <a:gd name="connsiteY21" fmla="*/ 208491 h 258051"/>
              <a:gd name="connsiteX22" fmla="*/ 1654272 w 2143687"/>
              <a:gd name="connsiteY22" fmla="*/ 220881 h 258051"/>
              <a:gd name="connsiteX23" fmla="*/ 1747199 w 2143687"/>
              <a:gd name="connsiteY23" fmla="*/ 227076 h 258051"/>
              <a:gd name="connsiteX24" fmla="*/ 1852516 w 2143687"/>
              <a:gd name="connsiteY24" fmla="*/ 220881 h 258051"/>
              <a:gd name="connsiteX25" fmla="*/ 1920662 w 2143687"/>
              <a:gd name="connsiteY25" fmla="*/ 196100 h 258051"/>
              <a:gd name="connsiteX26" fmla="*/ 2007394 w 2143687"/>
              <a:gd name="connsiteY26" fmla="*/ 171320 h 258051"/>
              <a:gd name="connsiteX27" fmla="*/ 2007394 w 2143687"/>
              <a:gd name="connsiteY27" fmla="*/ 171320 h 258051"/>
              <a:gd name="connsiteX28" fmla="*/ 2106516 w 2143687"/>
              <a:gd name="connsiteY28" fmla="*/ 121759 h 258051"/>
              <a:gd name="connsiteX29" fmla="*/ 2143687 w 2143687"/>
              <a:gd name="connsiteY29" fmla="*/ 78393 h 258051"/>
              <a:gd name="connsiteX30" fmla="*/ 2143687 w 2143687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42099 w 2116075"/>
              <a:gd name="connsiteY3" fmla="*/ 190172 h 258051"/>
              <a:gd name="connsiteX4" fmla="*/ 121246 w 2116075"/>
              <a:gd name="connsiteY4" fmla="*/ 189905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121246 w 2116075"/>
              <a:gd name="connsiteY4" fmla="*/ 189905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171488 w 2116075"/>
              <a:gd name="connsiteY4" fmla="*/ 165779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238953 w 2116075"/>
              <a:gd name="connsiteY4" fmla="*/ 165125 h 258051"/>
              <a:gd name="connsiteX5" fmla="*/ 400026 w 2116075"/>
              <a:gd name="connsiteY5" fmla="*/ 127954 h 258051"/>
              <a:gd name="connsiteX6" fmla="*/ 505343 w 2116075"/>
              <a:gd name="connsiteY6" fmla="*/ 115564 h 258051"/>
              <a:gd name="connsiteX7" fmla="*/ 616855 w 2116075"/>
              <a:gd name="connsiteY7" fmla="*/ 109369 h 258051"/>
              <a:gd name="connsiteX8" fmla="*/ 703587 w 2116075"/>
              <a:gd name="connsiteY8" fmla="*/ 115564 h 258051"/>
              <a:gd name="connsiteX9" fmla="*/ 790319 w 2116075"/>
              <a:gd name="connsiteY9" fmla="*/ 146539 h 258051"/>
              <a:gd name="connsiteX10" fmla="*/ 815099 w 2116075"/>
              <a:gd name="connsiteY10" fmla="*/ 196100 h 258051"/>
              <a:gd name="connsiteX11" fmla="*/ 815099 w 2116075"/>
              <a:gd name="connsiteY11" fmla="*/ 196100 h 258051"/>
              <a:gd name="connsiteX12" fmla="*/ 821294 w 2116075"/>
              <a:gd name="connsiteY12" fmla="*/ 258051 h 258051"/>
              <a:gd name="connsiteX13" fmla="*/ 864660 w 2116075"/>
              <a:gd name="connsiteY13" fmla="*/ 214686 h 258051"/>
              <a:gd name="connsiteX14" fmla="*/ 926611 w 2116075"/>
              <a:gd name="connsiteY14" fmla="*/ 165125 h 258051"/>
              <a:gd name="connsiteX15" fmla="*/ 994758 w 2116075"/>
              <a:gd name="connsiteY15" fmla="*/ 127954 h 258051"/>
              <a:gd name="connsiteX16" fmla="*/ 1106270 w 2116075"/>
              <a:gd name="connsiteY16" fmla="*/ 109369 h 258051"/>
              <a:gd name="connsiteX17" fmla="*/ 1223977 w 2116075"/>
              <a:gd name="connsiteY17" fmla="*/ 121759 h 258051"/>
              <a:gd name="connsiteX18" fmla="*/ 1310709 w 2116075"/>
              <a:gd name="connsiteY18" fmla="*/ 152734 h 258051"/>
              <a:gd name="connsiteX19" fmla="*/ 1391246 w 2116075"/>
              <a:gd name="connsiteY19" fmla="*/ 177515 h 258051"/>
              <a:gd name="connsiteX20" fmla="*/ 1546124 w 2116075"/>
              <a:gd name="connsiteY20" fmla="*/ 208491 h 258051"/>
              <a:gd name="connsiteX21" fmla="*/ 1626660 w 2116075"/>
              <a:gd name="connsiteY21" fmla="*/ 220881 h 258051"/>
              <a:gd name="connsiteX22" fmla="*/ 1719587 w 2116075"/>
              <a:gd name="connsiteY22" fmla="*/ 227076 h 258051"/>
              <a:gd name="connsiteX23" fmla="*/ 1824904 w 2116075"/>
              <a:gd name="connsiteY23" fmla="*/ 220881 h 258051"/>
              <a:gd name="connsiteX24" fmla="*/ 1893050 w 2116075"/>
              <a:gd name="connsiteY24" fmla="*/ 196100 h 258051"/>
              <a:gd name="connsiteX25" fmla="*/ 1979782 w 2116075"/>
              <a:gd name="connsiteY25" fmla="*/ 171320 h 258051"/>
              <a:gd name="connsiteX26" fmla="*/ 1979782 w 2116075"/>
              <a:gd name="connsiteY26" fmla="*/ 171320 h 258051"/>
              <a:gd name="connsiteX27" fmla="*/ 2078904 w 2116075"/>
              <a:gd name="connsiteY27" fmla="*/ 121759 h 258051"/>
              <a:gd name="connsiteX28" fmla="*/ 2116075 w 2116075"/>
              <a:gd name="connsiteY28" fmla="*/ 78393 h 258051"/>
              <a:gd name="connsiteX29" fmla="*/ 2116075 w 2116075"/>
              <a:gd name="connsiteY29" fmla="*/ 78393 h 258051"/>
              <a:gd name="connsiteX0" fmla="*/ 21640 w 2099466"/>
              <a:gd name="connsiteY0" fmla="*/ 0 h 252017"/>
              <a:gd name="connsiteX1" fmla="*/ 0 w 2099466"/>
              <a:gd name="connsiteY1" fmla="*/ 84586 h 252017"/>
              <a:gd name="connsiteX2" fmla="*/ 43950 w 2099466"/>
              <a:gd name="connsiteY2" fmla="*/ 138895 h 252017"/>
              <a:gd name="connsiteX3" fmla="*/ 111621 w 2099466"/>
              <a:gd name="connsiteY3" fmla="*/ 153980 h 252017"/>
              <a:gd name="connsiteX4" fmla="*/ 222344 w 2099466"/>
              <a:gd name="connsiteY4" fmla="*/ 159091 h 252017"/>
              <a:gd name="connsiteX5" fmla="*/ 383417 w 2099466"/>
              <a:gd name="connsiteY5" fmla="*/ 121920 h 252017"/>
              <a:gd name="connsiteX6" fmla="*/ 488734 w 2099466"/>
              <a:gd name="connsiteY6" fmla="*/ 109530 h 252017"/>
              <a:gd name="connsiteX7" fmla="*/ 600246 w 2099466"/>
              <a:gd name="connsiteY7" fmla="*/ 103335 h 252017"/>
              <a:gd name="connsiteX8" fmla="*/ 686978 w 2099466"/>
              <a:gd name="connsiteY8" fmla="*/ 109530 h 252017"/>
              <a:gd name="connsiteX9" fmla="*/ 773710 w 2099466"/>
              <a:gd name="connsiteY9" fmla="*/ 140505 h 252017"/>
              <a:gd name="connsiteX10" fmla="*/ 798490 w 2099466"/>
              <a:gd name="connsiteY10" fmla="*/ 190066 h 252017"/>
              <a:gd name="connsiteX11" fmla="*/ 798490 w 2099466"/>
              <a:gd name="connsiteY11" fmla="*/ 190066 h 252017"/>
              <a:gd name="connsiteX12" fmla="*/ 804685 w 2099466"/>
              <a:gd name="connsiteY12" fmla="*/ 252017 h 252017"/>
              <a:gd name="connsiteX13" fmla="*/ 848051 w 2099466"/>
              <a:gd name="connsiteY13" fmla="*/ 208652 h 252017"/>
              <a:gd name="connsiteX14" fmla="*/ 910002 w 2099466"/>
              <a:gd name="connsiteY14" fmla="*/ 159091 h 252017"/>
              <a:gd name="connsiteX15" fmla="*/ 978149 w 2099466"/>
              <a:gd name="connsiteY15" fmla="*/ 121920 h 252017"/>
              <a:gd name="connsiteX16" fmla="*/ 1089661 w 2099466"/>
              <a:gd name="connsiteY16" fmla="*/ 103335 h 252017"/>
              <a:gd name="connsiteX17" fmla="*/ 1207368 w 2099466"/>
              <a:gd name="connsiteY17" fmla="*/ 115725 h 252017"/>
              <a:gd name="connsiteX18" fmla="*/ 1294100 w 2099466"/>
              <a:gd name="connsiteY18" fmla="*/ 146700 h 252017"/>
              <a:gd name="connsiteX19" fmla="*/ 1374637 w 2099466"/>
              <a:gd name="connsiteY19" fmla="*/ 171481 h 252017"/>
              <a:gd name="connsiteX20" fmla="*/ 1529515 w 2099466"/>
              <a:gd name="connsiteY20" fmla="*/ 202457 h 252017"/>
              <a:gd name="connsiteX21" fmla="*/ 1610051 w 2099466"/>
              <a:gd name="connsiteY21" fmla="*/ 214847 h 252017"/>
              <a:gd name="connsiteX22" fmla="*/ 1702978 w 2099466"/>
              <a:gd name="connsiteY22" fmla="*/ 221042 h 252017"/>
              <a:gd name="connsiteX23" fmla="*/ 1808295 w 2099466"/>
              <a:gd name="connsiteY23" fmla="*/ 214847 h 252017"/>
              <a:gd name="connsiteX24" fmla="*/ 1876441 w 2099466"/>
              <a:gd name="connsiteY24" fmla="*/ 190066 h 252017"/>
              <a:gd name="connsiteX25" fmla="*/ 1963173 w 2099466"/>
              <a:gd name="connsiteY25" fmla="*/ 165286 h 252017"/>
              <a:gd name="connsiteX26" fmla="*/ 1963173 w 2099466"/>
              <a:gd name="connsiteY26" fmla="*/ 165286 h 252017"/>
              <a:gd name="connsiteX27" fmla="*/ 2062295 w 2099466"/>
              <a:gd name="connsiteY27" fmla="*/ 115725 h 252017"/>
              <a:gd name="connsiteX28" fmla="*/ 2099466 w 2099466"/>
              <a:gd name="connsiteY28" fmla="*/ 72359 h 252017"/>
              <a:gd name="connsiteX29" fmla="*/ 2099466 w 209946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25120 w 2080636"/>
              <a:gd name="connsiteY2" fmla="*/ 138895 h 252017"/>
              <a:gd name="connsiteX3" fmla="*/ 92791 w 2080636"/>
              <a:gd name="connsiteY3" fmla="*/ 153980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92791 w 2080636"/>
              <a:gd name="connsiteY3" fmla="*/ 153980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128678 w 2080636"/>
              <a:gd name="connsiteY3" fmla="*/ 129854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128678 w 2080636"/>
              <a:gd name="connsiteY3" fmla="*/ 129854 h 252017"/>
              <a:gd name="connsiteX4" fmla="*/ 253756 w 2080636"/>
              <a:gd name="connsiteY4" fmla="*/ 134965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962066 w 2140074"/>
              <a:gd name="connsiteY15" fmla="*/ 124006 h 254103"/>
              <a:gd name="connsiteX16" fmla="*/ 1073578 w 2140074"/>
              <a:gd name="connsiteY16" fmla="*/ 105421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962066 w 2140074"/>
              <a:gd name="connsiteY15" fmla="*/ 124006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1200533 w 2140074"/>
              <a:gd name="connsiteY14" fmla="*/ 15538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1159253 w 2140074"/>
              <a:gd name="connsiteY13" fmla="*/ 193366 h 254103"/>
              <a:gd name="connsiteX14" fmla="*/ 1200533 w 2140074"/>
              <a:gd name="connsiteY14" fmla="*/ 15538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782407 w 2140074"/>
              <a:gd name="connsiteY10" fmla="*/ 192152 h 251209"/>
              <a:gd name="connsiteX11" fmla="*/ 782407 w 2140074"/>
              <a:gd name="connsiteY11" fmla="*/ 192152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782407 w 2140074"/>
              <a:gd name="connsiteY10" fmla="*/ 192152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9948 w 2140074"/>
              <a:gd name="connsiteY4" fmla="*/ 15732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62430 w 2140074"/>
              <a:gd name="connsiteY3" fmla="*/ 149314 h 251209"/>
              <a:gd name="connsiteX4" fmla="*/ 259948 w 2140074"/>
              <a:gd name="connsiteY4" fmla="*/ 15732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33309 w 2140074"/>
              <a:gd name="connsiteY24" fmla="*/ 141315 h 251209"/>
              <a:gd name="connsiteX25" fmla="*/ 1950535 w 2140074"/>
              <a:gd name="connsiteY25" fmla="*/ 138420 h 251209"/>
              <a:gd name="connsiteX26" fmla="*/ 2032431 w 2140074"/>
              <a:gd name="connsiteY26" fmla="*/ 100440 h 251209"/>
              <a:gd name="connsiteX27" fmla="*/ 2083383 w 2140074"/>
              <a:gd name="connsiteY27" fmla="*/ 59970 h 251209"/>
              <a:gd name="connsiteX28" fmla="*/ 2140074 w 2140074"/>
              <a:gd name="connsiteY28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50535 w 2140074"/>
              <a:gd name="connsiteY24" fmla="*/ 138420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45623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32220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3329 w 2140074"/>
              <a:gd name="connsiteY19" fmla="*/ 113838 h 251209"/>
              <a:gd name="connsiteX20" fmla="*/ 1642199 w 2140074"/>
              <a:gd name="connsiteY20" fmla="*/ 132220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38647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48168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48168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73077 w 2140074"/>
              <a:gd name="connsiteY24" fmla="*/ 10044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89028 w 2140074"/>
              <a:gd name="connsiteY21" fmla="*/ 148530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24791 w 2140074"/>
              <a:gd name="connsiteY19" fmla="*/ 146885 h 251209"/>
              <a:gd name="connsiteX20" fmla="*/ 1789028 w 2140074"/>
              <a:gd name="connsiteY20" fmla="*/ 148530 h 251209"/>
              <a:gd name="connsiteX21" fmla="*/ 1881028 w 2140074"/>
              <a:gd name="connsiteY21" fmla="*/ 149373 h 251209"/>
              <a:gd name="connsiteX22" fmla="*/ 1998064 w 2140074"/>
              <a:gd name="connsiteY22" fmla="*/ 148171 h 251209"/>
              <a:gd name="connsiteX23" fmla="*/ 2087857 w 2140074"/>
              <a:gd name="connsiteY23" fmla="*/ 115972 h 251209"/>
              <a:gd name="connsiteX24" fmla="*/ 2127723 w 2140074"/>
              <a:gd name="connsiteY24" fmla="*/ 69291 h 251209"/>
              <a:gd name="connsiteX25" fmla="*/ 2140074 w 2140074"/>
              <a:gd name="connsiteY25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159887 w 2140074"/>
              <a:gd name="connsiteY14" fmla="*/ 155389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33387 w 2140074"/>
              <a:gd name="connsiteY13" fmla="*/ 193368 h 251209"/>
              <a:gd name="connsiteX14" fmla="*/ 1159887 w 2140074"/>
              <a:gd name="connsiteY14" fmla="*/ 155389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54570 w 2140074"/>
              <a:gd name="connsiteY10" fmla="*/ 171886 h 254316"/>
              <a:gd name="connsiteX11" fmla="*/ 1085576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54570 w 2140074"/>
              <a:gd name="connsiteY10" fmla="*/ 171886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75893 w 2140074"/>
              <a:gd name="connsiteY21" fmla="*/ 138854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73637 w 2140074"/>
              <a:gd name="connsiteY20" fmla="*/ 136951 h 254316"/>
              <a:gd name="connsiteX21" fmla="*/ 1975893 w 2140074"/>
              <a:gd name="connsiteY21" fmla="*/ 138854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866662 w 2140074"/>
              <a:gd name="connsiteY6" fmla="*/ 102528 h 254316"/>
              <a:gd name="connsiteX7" fmla="*/ 930223 w 2140074"/>
              <a:gd name="connsiteY7" fmla="*/ 117619 h 254316"/>
              <a:gd name="connsiteX8" fmla="*/ 971668 w 2140074"/>
              <a:gd name="connsiteY8" fmla="*/ 139697 h 254316"/>
              <a:gd name="connsiteX9" fmla="*/ 1021314 w 2140074"/>
              <a:gd name="connsiteY9" fmla="*/ 168781 h 254316"/>
              <a:gd name="connsiteX10" fmla="*/ 1056015 w 2140074"/>
              <a:gd name="connsiteY10" fmla="*/ 203736 h 254316"/>
              <a:gd name="connsiteX11" fmla="*/ 1100857 w 2140074"/>
              <a:gd name="connsiteY11" fmla="*/ 254316 h 254316"/>
              <a:gd name="connsiteX12" fmla="*/ 1133387 w 2140074"/>
              <a:gd name="connsiteY12" fmla="*/ 193368 h 254316"/>
              <a:gd name="connsiteX13" fmla="*/ 1159887 w 2140074"/>
              <a:gd name="connsiteY13" fmla="*/ 155389 h 254316"/>
              <a:gd name="connsiteX14" fmla="*/ 1196528 w 2140074"/>
              <a:gd name="connsiteY14" fmla="*/ 121114 h 254316"/>
              <a:gd name="connsiteX15" fmla="*/ 1356885 w 2140074"/>
              <a:gd name="connsiteY15" fmla="*/ 86958 h 254316"/>
              <a:gd name="connsiteX16" fmla="*/ 1520624 w 2140074"/>
              <a:gd name="connsiteY16" fmla="*/ 101577 h 254316"/>
              <a:gd name="connsiteX17" fmla="*/ 1642199 w 2140074"/>
              <a:gd name="connsiteY17" fmla="*/ 132220 h 254316"/>
              <a:gd name="connsiteX18" fmla="*/ 1789028 w 2140074"/>
              <a:gd name="connsiteY18" fmla="*/ 148530 h 254316"/>
              <a:gd name="connsiteX19" fmla="*/ 1975893 w 2140074"/>
              <a:gd name="connsiteY19" fmla="*/ 138854 h 254316"/>
              <a:gd name="connsiteX20" fmla="*/ 2065686 w 2140074"/>
              <a:gd name="connsiteY20" fmla="*/ 112867 h 254316"/>
              <a:gd name="connsiteX21" fmla="*/ 2127723 w 2140074"/>
              <a:gd name="connsiteY21" fmla="*/ 69291 h 254316"/>
              <a:gd name="connsiteX22" fmla="*/ 2140074 w 2140074"/>
              <a:gd name="connsiteY22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866662 w 2140074"/>
              <a:gd name="connsiteY5" fmla="*/ 102528 h 254316"/>
              <a:gd name="connsiteX6" fmla="*/ 930223 w 2140074"/>
              <a:gd name="connsiteY6" fmla="*/ 117619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930223 w 2140074"/>
              <a:gd name="connsiteY6" fmla="*/ 117619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604065 w 2140074"/>
              <a:gd name="connsiteY8" fmla="*/ 173543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604065 w 2140074"/>
              <a:gd name="connsiteY8" fmla="*/ 173543 h 254316"/>
              <a:gd name="connsiteX9" fmla="*/ 652910 w 2140074"/>
              <a:gd name="connsiteY9" fmla="*/ 213260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1133387 w 2140074"/>
              <a:gd name="connsiteY11" fmla="*/ 193368 h 249553"/>
              <a:gd name="connsiteX12" fmla="*/ 1159887 w 2140074"/>
              <a:gd name="connsiteY12" fmla="*/ 155389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1159887 w 2140074"/>
              <a:gd name="connsiteY12" fmla="*/ 155389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435269 w 2140074"/>
              <a:gd name="connsiteY4" fmla="*/ 102528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53568 w 2140074"/>
              <a:gd name="connsiteY7" fmla="*/ 164021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96850 w 2140074"/>
              <a:gd name="connsiteY6" fmla="*/ 130175 h 249553"/>
              <a:gd name="connsiteX7" fmla="*/ 653568 w 2140074"/>
              <a:gd name="connsiteY7" fmla="*/ 164021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96850 w 2140074"/>
              <a:gd name="connsiteY6" fmla="*/ 130175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513059 w 2140074"/>
              <a:gd name="connsiteY4" fmla="*/ 88246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513059 w 2140074"/>
              <a:gd name="connsiteY4" fmla="*/ 88246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97879 w 2140074"/>
              <a:gd name="connsiteY4" fmla="*/ 115039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35033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35033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751496 w 2140074"/>
              <a:gd name="connsiteY11" fmla="*/ 212418 h 244795"/>
              <a:gd name="connsiteX12" fmla="*/ 785068 w 2140074"/>
              <a:gd name="connsiteY12" fmla="*/ 164915 h 244795"/>
              <a:gd name="connsiteX13" fmla="*/ 828782 w 2140074"/>
              <a:gd name="connsiteY13" fmla="*/ 125878 h 244795"/>
              <a:gd name="connsiteX14" fmla="*/ 974995 w 2140074"/>
              <a:gd name="connsiteY14" fmla="*/ 82198 h 244795"/>
              <a:gd name="connsiteX15" fmla="*/ 1258958 w 2140074"/>
              <a:gd name="connsiteY15" fmla="*/ 87293 h 244795"/>
              <a:gd name="connsiteX16" fmla="*/ 1642199 w 2140074"/>
              <a:gd name="connsiteY16" fmla="*/ 132220 h 244795"/>
              <a:gd name="connsiteX17" fmla="*/ 1789028 w 2140074"/>
              <a:gd name="connsiteY17" fmla="*/ 148530 h 244795"/>
              <a:gd name="connsiteX18" fmla="*/ 1975893 w 2140074"/>
              <a:gd name="connsiteY18" fmla="*/ 138854 h 244795"/>
              <a:gd name="connsiteX19" fmla="*/ 2065686 w 2140074"/>
              <a:gd name="connsiteY19" fmla="*/ 112867 h 244795"/>
              <a:gd name="connsiteX20" fmla="*/ 2127723 w 2140074"/>
              <a:gd name="connsiteY20" fmla="*/ 69291 h 244795"/>
              <a:gd name="connsiteX21" fmla="*/ 2140074 w 2140074"/>
              <a:gd name="connsiteY21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751496 w 2140074"/>
              <a:gd name="connsiteY11" fmla="*/ 212418 h 244795"/>
              <a:gd name="connsiteX12" fmla="*/ 828782 w 2140074"/>
              <a:gd name="connsiteY12" fmla="*/ 125878 h 244795"/>
              <a:gd name="connsiteX13" fmla="*/ 974995 w 2140074"/>
              <a:gd name="connsiteY13" fmla="*/ 82198 h 244795"/>
              <a:gd name="connsiteX14" fmla="*/ 1258958 w 2140074"/>
              <a:gd name="connsiteY14" fmla="*/ 87293 h 244795"/>
              <a:gd name="connsiteX15" fmla="*/ 1642199 w 2140074"/>
              <a:gd name="connsiteY15" fmla="*/ 132220 h 244795"/>
              <a:gd name="connsiteX16" fmla="*/ 1789028 w 2140074"/>
              <a:gd name="connsiteY16" fmla="*/ 148530 h 244795"/>
              <a:gd name="connsiteX17" fmla="*/ 1975893 w 2140074"/>
              <a:gd name="connsiteY17" fmla="*/ 138854 h 244795"/>
              <a:gd name="connsiteX18" fmla="*/ 2065686 w 2140074"/>
              <a:gd name="connsiteY18" fmla="*/ 112867 h 244795"/>
              <a:gd name="connsiteX19" fmla="*/ 2127723 w 2140074"/>
              <a:gd name="connsiteY19" fmla="*/ 69291 h 244795"/>
              <a:gd name="connsiteX20" fmla="*/ 2140074 w 2140074"/>
              <a:gd name="connsiteY20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828782 w 2140074"/>
              <a:gd name="connsiteY11" fmla="*/ 125878 h 244795"/>
              <a:gd name="connsiteX12" fmla="*/ 974995 w 2140074"/>
              <a:gd name="connsiteY12" fmla="*/ 82198 h 244795"/>
              <a:gd name="connsiteX13" fmla="*/ 1258958 w 2140074"/>
              <a:gd name="connsiteY13" fmla="*/ 87293 h 244795"/>
              <a:gd name="connsiteX14" fmla="*/ 1642199 w 2140074"/>
              <a:gd name="connsiteY14" fmla="*/ 132220 h 244795"/>
              <a:gd name="connsiteX15" fmla="*/ 1789028 w 2140074"/>
              <a:gd name="connsiteY15" fmla="*/ 148530 h 244795"/>
              <a:gd name="connsiteX16" fmla="*/ 1975893 w 2140074"/>
              <a:gd name="connsiteY16" fmla="*/ 138854 h 244795"/>
              <a:gd name="connsiteX17" fmla="*/ 2065686 w 2140074"/>
              <a:gd name="connsiteY17" fmla="*/ 112867 h 244795"/>
              <a:gd name="connsiteX18" fmla="*/ 2127723 w 2140074"/>
              <a:gd name="connsiteY18" fmla="*/ 69291 h 244795"/>
              <a:gd name="connsiteX19" fmla="*/ 2140074 w 2140074"/>
              <a:gd name="connsiteY19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88270 w 2140074"/>
              <a:gd name="connsiteY8" fmla="*/ 208500 h 244795"/>
              <a:gd name="connsiteX9" fmla="*/ 704820 w 2140074"/>
              <a:gd name="connsiteY9" fmla="*/ 244795 h 244795"/>
              <a:gd name="connsiteX10" fmla="*/ 828782 w 2140074"/>
              <a:gd name="connsiteY10" fmla="*/ 125878 h 244795"/>
              <a:gd name="connsiteX11" fmla="*/ 974995 w 2140074"/>
              <a:gd name="connsiteY11" fmla="*/ 82198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88270 w 2140074"/>
              <a:gd name="connsiteY7" fmla="*/ 208500 h 244795"/>
              <a:gd name="connsiteX8" fmla="*/ 704820 w 2140074"/>
              <a:gd name="connsiteY8" fmla="*/ 244795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704820 w 2140074"/>
              <a:gd name="connsiteY6" fmla="*/ 244795 h 244795"/>
              <a:gd name="connsiteX7" fmla="*/ 828782 w 2140074"/>
              <a:gd name="connsiteY7" fmla="*/ 125878 h 244795"/>
              <a:gd name="connsiteX8" fmla="*/ 974995 w 2140074"/>
              <a:gd name="connsiteY8" fmla="*/ 82198 h 244795"/>
              <a:gd name="connsiteX9" fmla="*/ 1258958 w 2140074"/>
              <a:gd name="connsiteY9" fmla="*/ 87293 h 244795"/>
              <a:gd name="connsiteX10" fmla="*/ 1642199 w 2140074"/>
              <a:gd name="connsiteY10" fmla="*/ 132220 h 244795"/>
              <a:gd name="connsiteX11" fmla="*/ 1789028 w 2140074"/>
              <a:gd name="connsiteY11" fmla="*/ 148530 h 244795"/>
              <a:gd name="connsiteX12" fmla="*/ 1975893 w 2140074"/>
              <a:gd name="connsiteY12" fmla="*/ 138854 h 244795"/>
              <a:gd name="connsiteX13" fmla="*/ 2065686 w 2140074"/>
              <a:gd name="connsiteY13" fmla="*/ 112867 h 244795"/>
              <a:gd name="connsiteX14" fmla="*/ 2127723 w 2140074"/>
              <a:gd name="connsiteY14" fmla="*/ 69291 h 244795"/>
              <a:gd name="connsiteX15" fmla="*/ 2140074 w 2140074"/>
              <a:gd name="connsiteY15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17114 w 2140074"/>
              <a:gd name="connsiteY6" fmla="*/ 157900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14081 w 2140074"/>
              <a:gd name="connsiteY10" fmla="*/ 93601 h 244795"/>
              <a:gd name="connsiteX11" fmla="*/ 974995 w 2140074"/>
              <a:gd name="connsiteY11" fmla="*/ 82198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152094 w 2140074"/>
              <a:gd name="connsiteY11" fmla="*/ 75455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40074" h="244795">
                <a:moveTo>
                  <a:pt x="5557" y="2086"/>
                </a:moveTo>
                <a:cubicBezTo>
                  <a:pt x="-6441" y="30282"/>
                  <a:pt x="3365" y="40460"/>
                  <a:pt x="12627" y="74610"/>
                </a:cubicBezTo>
                <a:cubicBezTo>
                  <a:pt x="36573" y="97703"/>
                  <a:pt x="28366" y="86774"/>
                  <a:pt x="77534" y="125459"/>
                </a:cubicBezTo>
                <a:cubicBezTo>
                  <a:pt x="160846" y="147386"/>
                  <a:pt x="185054" y="127536"/>
                  <a:pt x="211935" y="135033"/>
                </a:cubicBezTo>
                <a:cubicBezTo>
                  <a:pt x="321901" y="104725"/>
                  <a:pt x="241611" y="129984"/>
                  <a:pt x="362519" y="95992"/>
                </a:cubicBezTo>
                <a:cubicBezTo>
                  <a:pt x="453122" y="85817"/>
                  <a:pt x="431853" y="84192"/>
                  <a:pt x="513059" y="88246"/>
                </a:cubicBezTo>
                <a:cubicBezTo>
                  <a:pt x="578046" y="96807"/>
                  <a:pt x="584232" y="102639"/>
                  <a:pt x="638329" y="143615"/>
                </a:cubicBezTo>
                <a:cubicBezTo>
                  <a:pt x="679799" y="196469"/>
                  <a:pt x="682656" y="211068"/>
                  <a:pt x="704820" y="244795"/>
                </a:cubicBezTo>
                <a:cubicBezTo>
                  <a:pt x="729803" y="219005"/>
                  <a:pt x="712354" y="236076"/>
                  <a:pt x="779770" y="167424"/>
                </a:cubicBezTo>
                <a:lnTo>
                  <a:pt x="857070" y="111594"/>
                </a:lnTo>
                <a:cubicBezTo>
                  <a:pt x="889607" y="97390"/>
                  <a:pt x="858614" y="104394"/>
                  <a:pt x="974995" y="82198"/>
                </a:cubicBezTo>
                <a:cubicBezTo>
                  <a:pt x="1024166" y="76175"/>
                  <a:pt x="1104767" y="74606"/>
                  <a:pt x="1152094" y="75455"/>
                </a:cubicBezTo>
                <a:cubicBezTo>
                  <a:pt x="1199421" y="76304"/>
                  <a:pt x="1177274" y="77832"/>
                  <a:pt x="1258958" y="87293"/>
                </a:cubicBezTo>
                <a:cubicBezTo>
                  <a:pt x="1520717" y="111137"/>
                  <a:pt x="1601674" y="122006"/>
                  <a:pt x="1642199" y="132220"/>
                </a:cubicBezTo>
                <a:lnTo>
                  <a:pt x="1789028" y="148530"/>
                </a:lnTo>
                <a:cubicBezTo>
                  <a:pt x="1844644" y="149636"/>
                  <a:pt x="1929783" y="144798"/>
                  <a:pt x="1975893" y="138854"/>
                </a:cubicBezTo>
                <a:cubicBezTo>
                  <a:pt x="2060557" y="122023"/>
                  <a:pt x="1972936" y="146381"/>
                  <a:pt x="2065686" y="112867"/>
                </a:cubicBezTo>
                <a:lnTo>
                  <a:pt x="2127723" y="69291"/>
                </a:lnTo>
                <a:cubicBezTo>
                  <a:pt x="2151547" y="8929"/>
                  <a:pt x="2131030" y="23096"/>
                  <a:pt x="2140074" y="0"/>
                </a:cubicBez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Subtitle 2"/>
          <p:cNvSpPr txBox="1">
            <a:spLocks/>
          </p:cNvSpPr>
          <p:nvPr/>
        </p:nvSpPr>
        <p:spPr>
          <a:xfrm>
            <a:off x="6576649" y="3997207"/>
            <a:ext cx="22860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71538" algn="l"/>
                <a:tab pos="23904575" algn="l"/>
              </a:tabLst>
            </a:pPr>
            <a: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Midtropospheric</a:t>
            </a:r>
            <a:b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latent heat release </a:t>
            </a:r>
            <a:b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(PV2)</a:t>
            </a:r>
          </a:p>
        </p:txBody>
      </p:sp>
      <p:sp>
        <p:nvSpPr>
          <p:cNvPr id="64" name="Freeform 63"/>
          <p:cNvSpPr/>
          <p:nvPr/>
        </p:nvSpPr>
        <p:spPr>
          <a:xfrm rot="16200000">
            <a:off x="7299889" y="1164501"/>
            <a:ext cx="571844" cy="302846"/>
          </a:xfrm>
          <a:custGeom>
            <a:avLst/>
            <a:gdLst>
              <a:gd name="connsiteX0" fmla="*/ 92927 w 2174488"/>
              <a:gd name="connsiteY0" fmla="*/ 0 h 216829"/>
              <a:gd name="connsiteX1" fmla="*/ 24780 w 2174488"/>
              <a:gd name="connsiteY1" fmla="*/ 43366 h 216829"/>
              <a:gd name="connsiteX2" fmla="*/ 0 w 2174488"/>
              <a:gd name="connsiteY2" fmla="*/ 99122 h 216829"/>
              <a:gd name="connsiteX3" fmla="*/ 24780 w 2174488"/>
              <a:gd name="connsiteY3" fmla="*/ 154878 h 216829"/>
              <a:gd name="connsiteX4" fmla="*/ 86732 w 2174488"/>
              <a:gd name="connsiteY4" fmla="*/ 167269 h 216829"/>
              <a:gd name="connsiteX5" fmla="*/ 179659 w 2174488"/>
              <a:gd name="connsiteY5" fmla="*/ 148683 h 216829"/>
              <a:gd name="connsiteX6" fmla="*/ 297366 w 2174488"/>
              <a:gd name="connsiteY6" fmla="*/ 123903 h 216829"/>
              <a:gd name="connsiteX7" fmla="*/ 458439 w 2174488"/>
              <a:gd name="connsiteY7" fmla="*/ 86732 h 216829"/>
              <a:gd name="connsiteX8" fmla="*/ 563756 w 2174488"/>
              <a:gd name="connsiteY8" fmla="*/ 74342 h 216829"/>
              <a:gd name="connsiteX9" fmla="*/ 675268 w 2174488"/>
              <a:gd name="connsiteY9" fmla="*/ 68147 h 216829"/>
              <a:gd name="connsiteX10" fmla="*/ 762000 w 2174488"/>
              <a:gd name="connsiteY10" fmla="*/ 74342 h 216829"/>
              <a:gd name="connsiteX11" fmla="*/ 848732 w 2174488"/>
              <a:gd name="connsiteY11" fmla="*/ 105317 h 216829"/>
              <a:gd name="connsiteX12" fmla="*/ 873512 w 2174488"/>
              <a:gd name="connsiteY12" fmla="*/ 154878 h 216829"/>
              <a:gd name="connsiteX13" fmla="*/ 873512 w 2174488"/>
              <a:gd name="connsiteY13" fmla="*/ 154878 h 216829"/>
              <a:gd name="connsiteX14" fmla="*/ 879707 w 2174488"/>
              <a:gd name="connsiteY14" fmla="*/ 216829 h 216829"/>
              <a:gd name="connsiteX15" fmla="*/ 923073 w 2174488"/>
              <a:gd name="connsiteY15" fmla="*/ 173464 h 216829"/>
              <a:gd name="connsiteX16" fmla="*/ 985024 w 2174488"/>
              <a:gd name="connsiteY16" fmla="*/ 123903 h 216829"/>
              <a:gd name="connsiteX17" fmla="*/ 1053171 w 2174488"/>
              <a:gd name="connsiteY17" fmla="*/ 86732 h 216829"/>
              <a:gd name="connsiteX18" fmla="*/ 1164683 w 2174488"/>
              <a:gd name="connsiteY18" fmla="*/ 68147 h 216829"/>
              <a:gd name="connsiteX19" fmla="*/ 1282390 w 2174488"/>
              <a:gd name="connsiteY19" fmla="*/ 80537 h 216829"/>
              <a:gd name="connsiteX20" fmla="*/ 1369122 w 2174488"/>
              <a:gd name="connsiteY20" fmla="*/ 111512 h 216829"/>
              <a:gd name="connsiteX21" fmla="*/ 1449659 w 2174488"/>
              <a:gd name="connsiteY21" fmla="*/ 136293 h 216829"/>
              <a:gd name="connsiteX22" fmla="*/ 1604537 w 2174488"/>
              <a:gd name="connsiteY22" fmla="*/ 167269 h 216829"/>
              <a:gd name="connsiteX23" fmla="*/ 1685073 w 2174488"/>
              <a:gd name="connsiteY23" fmla="*/ 179659 h 216829"/>
              <a:gd name="connsiteX24" fmla="*/ 1778000 w 2174488"/>
              <a:gd name="connsiteY24" fmla="*/ 185854 h 216829"/>
              <a:gd name="connsiteX25" fmla="*/ 1883317 w 2174488"/>
              <a:gd name="connsiteY25" fmla="*/ 179659 h 216829"/>
              <a:gd name="connsiteX26" fmla="*/ 1951463 w 2174488"/>
              <a:gd name="connsiteY26" fmla="*/ 154878 h 216829"/>
              <a:gd name="connsiteX27" fmla="*/ 2038195 w 2174488"/>
              <a:gd name="connsiteY27" fmla="*/ 130098 h 216829"/>
              <a:gd name="connsiteX28" fmla="*/ 2038195 w 2174488"/>
              <a:gd name="connsiteY28" fmla="*/ 130098 h 216829"/>
              <a:gd name="connsiteX29" fmla="*/ 2137317 w 2174488"/>
              <a:gd name="connsiteY29" fmla="*/ 80537 h 216829"/>
              <a:gd name="connsiteX30" fmla="*/ 2174488 w 2174488"/>
              <a:gd name="connsiteY30" fmla="*/ 37171 h 216829"/>
              <a:gd name="connsiteX31" fmla="*/ 2174488 w 2174488"/>
              <a:gd name="connsiteY31" fmla="*/ 37171 h 216829"/>
              <a:gd name="connsiteX0" fmla="*/ 60774 w 2174488"/>
              <a:gd name="connsiteY0" fmla="*/ 0 h 258051"/>
              <a:gd name="connsiteX1" fmla="*/ 24780 w 2174488"/>
              <a:gd name="connsiteY1" fmla="*/ 84588 h 258051"/>
              <a:gd name="connsiteX2" fmla="*/ 0 w 2174488"/>
              <a:gd name="connsiteY2" fmla="*/ 140344 h 258051"/>
              <a:gd name="connsiteX3" fmla="*/ 24780 w 2174488"/>
              <a:gd name="connsiteY3" fmla="*/ 196100 h 258051"/>
              <a:gd name="connsiteX4" fmla="*/ 86732 w 2174488"/>
              <a:gd name="connsiteY4" fmla="*/ 208491 h 258051"/>
              <a:gd name="connsiteX5" fmla="*/ 179659 w 2174488"/>
              <a:gd name="connsiteY5" fmla="*/ 189905 h 258051"/>
              <a:gd name="connsiteX6" fmla="*/ 297366 w 2174488"/>
              <a:gd name="connsiteY6" fmla="*/ 165125 h 258051"/>
              <a:gd name="connsiteX7" fmla="*/ 458439 w 2174488"/>
              <a:gd name="connsiteY7" fmla="*/ 127954 h 258051"/>
              <a:gd name="connsiteX8" fmla="*/ 563756 w 2174488"/>
              <a:gd name="connsiteY8" fmla="*/ 115564 h 258051"/>
              <a:gd name="connsiteX9" fmla="*/ 675268 w 2174488"/>
              <a:gd name="connsiteY9" fmla="*/ 109369 h 258051"/>
              <a:gd name="connsiteX10" fmla="*/ 762000 w 2174488"/>
              <a:gd name="connsiteY10" fmla="*/ 115564 h 258051"/>
              <a:gd name="connsiteX11" fmla="*/ 848732 w 2174488"/>
              <a:gd name="connsiteY11" fmla="*/ 146539 h 258051"/>
              <a:gd name="connsiteX12" fmla="*/ 873512 w 2174488"/>
              <a:gd name="connsiteY12" fmla="*/ 196100 h 258051"/>
              <a:gd name="connsiteX13" fmla="*/ 873512 w 2174488"/>
              <a:gd name="connsiteY13" fmla="*/ 196100 h 258051"/>
              <a:gd name="connsiteX14" fmla="*/ 879707 w 2174488"/>
              <a:gd name="connsiteY14" fmla="*/ 258051 h 258051"/>
              <a:gd name="connsiteX15" fmla="*/ 923073 w 2174488"/>
              <a:gd name="connsiteY15" fmla="*/ 214686 h 258051"/>
              <a:gd name="connsiteX16" fmla="*/ 985024 w 2174488"/>
              <a:gd name="connsiteY16" fmla="*/ 165125 h 258051"/>
              <a:gd name="connsiteX17" fmla="*/ 1053171 w 2174488"/>
              <a:gd name="connsiteY17" fmla="*/ 127954 h 258051"/>
              <a:gd name="connsiteX18" fmla="*/ 1164683 w 2174488"/>
              <a:gd name="connsiteY18" fmla="*/ 109369 h 258051"/>
              <a:gd name="connsiteX19" fmla="*/ 1282390 w 2174488"/>
              <a:gd name="connsiteY19" fmla="*/ 121759 h 258051"/>
              <a:gd name="connsiteX20" fmla="*/ 1369122 w 2174488"/>
              <a:gd name="connsiteY20" fmla="*/ 152734 h 258051"/>
              <a:gd name="connsiteX21" fmla="*/ 1449659 w 2174488"/>
              <a:gd name="connsiteY21" fmla="*/ 177515 h 258051"/>
              <a:gd name="connsiteX22" fmla="*/ 1604537 w 2174488"/>
              <a:gd name="connsiteY22" fmla="*/ 208491 h 258051"/>
              <a:gd name="connsiteX23" fmla="*/ 1685073 w 2174488"/>
              <a:gd name="connsiteY23" fmla="*/ 220881 h 258051"/>
              <a:gd name="connsiteX24" fmla="*/ 1778000 w 2174488"/>
              <a:gd name="connsiteY24" fmla="*/ 227076 h 258051"/>
              <a:gd name="connsiteX25" fmla="*/ 1883317 w 2174488"/>
              <a:gd name="connsiteY25" fmla="*/ 220881 h 258051"/>
              <a:gd name="connsiteX26" fmla="*/ 1951463 w 2174488"/>
              <a:gd name="connsiteY26" fmla="*/ 196100 h 258051"/>
              <a:gd name="connsiteX27" fmla="*/ 2038195 w 2174488"/>
              <a:gd name="connsiteY27" fmla="*/ 171320 h 258051"/>
              <a:gd name="connsiteX28" fmla="*/ 2038195 w 2174488"/>
              <a:gd name="connsiteY28" fmla="*/ 171320 h 258051"/>
              <a:gd name="connsiteX29" fmla="*/ 2137317 w 2174488"/>
              <a:gd name="connsiteY29" fmla="*/ 121759 h 258051"/>
              <a:gd name="connsiteX30" fmla="*/ 2174488 w 2174488"/>
              <a:gd name="connsiteY30" fmla="*/ 78393 h 258051"/>
              <a:gd name="connsiteX31" fmla="*/ 2174488 w 2174488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6407 w 2156115"/>
              <a:gd name="connsiteY3" fmla="*/ 196100 h 258051"/>
              <a:gd name="connsiteX4" fmla="*/ 68359 w 2156115"/>
              <a:gd name="connsiteY4" fmla="*/ 208491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68359 w 2156115"/>
              <a:gd name="connsiteY4" fmla="*/ 208491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65082 w 2178796"/>
              <a:gd name="connsiteY0" fmla="*/ 0 h 258051"/>
              <a:gd name="connsiteX1" fmla="*/ 29088 w 2178796"/>
              <a:gd name="connsiteY1" fmla="*/ 84588 h 258051"/>
              <a:gd name="connsiteX2" fmla="*/ 22681 w 2178796"/>
              <a:gd name="connsiteY2" fmla="*/ 144924 h 258051"/>
              <a:gd name="connsiteX3" fmla="*/ 47461 w 2178796"/>
              <a:gd name="connsiteY3" fmla="*/ 191523 h 258051"/>
              <a:gd name="connsiteX4" fmla="*/ 104820 w 2178796"/>
              <a:gd name="connsiteY4" fmla="*/ 190172 h 258051"/>
              <a:gd name="connsiteX5" fmla="*/ 183967 w 2178796"/>
              <a:gd name="connsiteY5" fmla="*/ 189905 h 258051"/>
              <a:gd name="connsiteX6" fmla="*/ 301674 w 2178796"/>
              <a:gd name="connsiteY6" fmla="*/ 165125 h 258051"/>
              <a:gd name="connsiteX7" fmla="*/ 462747 w 2178796"/>
              <a:gd name="connsiteY7" fmla="*/ 127954 h 258051"/>
              <a:gd name="connsiteX8" fmla="*/ 568064 w 2178796"/>
              <a:gd name="connsiteY8" fmla="*/ 115564 h 258051"/>
              <a:gd name="connsiteX9" fmla="*/ 679576 w 2178796"/>
              <a:gd name="connsiteY9" fmla="*/ 109369 h 258051"/>
              <a:gd name="connsiteX10" fmla="*/ 766308 w 2178796"/>
              <a:gd name="connsiteY10" fmla="*/ 115564 h 258051"/>
              <a:gd name="connsiteX11" fmla="*/ 853040 w 2178796"/>
              <a:gd name="connsiteY11" fmla="*/ 146539 h 258051"/>
              <a:gd name="connsiteX12" fmla="*/ 877820 w 2178796"/>
              <a:gd name="connsiteY12" fmla="*/ 196100 h 258051"/>
              <a:gd name="connsiteX13" fmla="*/ 877820 w 2178796"/>
              <a:gd name="connsiteY13" fmla="*/ 196100 h 258051"/>
              <a:gd name="connsiteX14" fmla="*/ 884015 w 2178796"/>
              <a:gd name="connsiteY14" fmla="*/ 258051 h 258051"/>
              <a:gd name="connsiteX15" fmla="*/ 927381 w 2178796"/>
              <a:gd name="connsiteY15" fmla="*/ 214686 h 258051"/>
              <a:gd name="connsiteX16" fmla="*/ 989332 w 2178796"/>
              <a:gd name="connsiteY16" fmla="*/ 165125 h 258051"/>
              <a:gd name="connsiteX17" fmla="*/ 1057479 w 2178796"/>
              <a:gd name="connsiteY17" fmla="*/ 127954 h 258051"/>
              <a:gd name="connsiteX18" fmla="*/ 1168991 w 2178796"/>
              <a:gd name="connsiteY18" fmla="*/ 109369 h 258051"/>
              <a:gd name="connsiteX19" fmla="*/ 1286698 w 2178796"/>
              <a:gd name="connsiteY19" fmla="*/ 121759 h 258051"/>
              <a:gd name="connsiteX20" fmla="*/ 1373430 w 2178796"/>
              <a:gd name="connsiteY20" fmla="*/ 152734 h 258051"/>
              <a:gd name="connsiteX21" fmla="*/ 1453967 w 2178796"/>
              <a:gd name="connsiteY21" fmla="*/ 177515 h 258051"/>
              <a:gd name="connsiteX22" fmla="*/ 1608845 w 2178796"/>
              <a:gd name="connsiteY22" fmla="*/ 208491 h 258051"/>
              <a:gd name="connsiteX23" fmla="*/ 1689381 w 2178796"/>
              <a:gd name="connsiteY23" fmla="*/ 220881 h 258051"/>
              <a:gd name="connsiteX24" fmla="*/ 1782308 w 2178796"/>
              <a:gd name="connsiteY24" fmla="*/ 227076 h 258051"/>
              <a:gd name="connsiteX25" fmla="*/ 1887625 w 2178796"/>
              <a:gd name="connsiteY25" fmla="*/ 220881 h 258051"/>
              <a:gd name="connsiteX26" fmla="*/ 1955771 w 2178796"/>
              <a:gd name="connsiteY26" fmla="*/ 196100 h 258051"/>
              <a:gd name="connsiteX27" fmla="*/ 2042503 w 2178796"/>
              <a:gd name="connsiteY27" fmla="*/ 171320 h 258051"/>
              <a:gd name="connsiteX28" fmla="*/ 2042503 w 2178796"/>
              <a:gd name="connsiteY28" fmla="*/ 171320 h 258051"/>
              <a:gd name="connsiteX29" fmla="*/ 2141625 w 2178796"/>
              <a:gd name="connsiteY29" fmla="*/ 121759 h 258051"/>
              <a:gd name="connsiteX30" fmla="*/ 2178796 w 2178796"/>
              <a:gd name="connsiteY30" fmla="*/ 78393 h 258051"/>
              <a:gd name="connsiteX31" fmla="*/ 2178796 w 2178796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82139 w 2156115"/>
              <a:gd name="connsiteY3" fmla="*/ 190172 h 258051"/>
              <a:gd name="connsiteX4" fmla="*/ 161286 w 2156115"/>
              <a:gd name="connsiteY4" fmla="*/ 189905 h 258051"/>
              <a:gd name="connsiteX5" fmla="*/ 278993 w 2156115"/>
              <a:gd name="connsiteY5" fmla="*/ 165125 h 258051"/>
              <a:gd name="connsiteX6" fmla="*/ 440066 w 2156115"/>
              <a:gd name="connsiteY6" fmla="*/ 127954 h 258051"/>
              <a:gd name="connsiteX7" fmla="*/ 545383 w 2156115"/>
              <a:gd name="connsiteY7" fmla="*/ 115564 h 258051"/>
              <a:gd name="connsiteX8" fmla="*/ 656895 w 2156115"/>
              <a:gd name="connsiteY8" fmla="*/ 109369 h 258051"/>
              <a:gd name="connsiteX9" fmla="*/ 743627 w 2156115"/>
              <a:gd name="connsiteY9" fmla="*/ 115564 h 258051"/>
              <a:gd name="connsiteX10" fmla="*/ 830359 w 2156115"/>
              <a:gd name="connsiteY10" fmla="*/ 146539 h 258051"/>
              <a:gd name="connsiteX11" fmla="*/ 855139 w 2156115"/>
              <a:gd name="connsiteY11" fmla="*/ 196100 h 258051"/>
              <a:gd name="connsiteX12" fmla="*/ 855139 w 2156115"/>
              <a:gd name="connsiteY12" fmla="*/ 196100 h 258051"/>
              <a:gd name="connsiteX13" fmla="*/ 861334 w 2156115"/>
              <a:gd name="connsiteY13" fmla="*/ 258051 h 258051"/>
              <a:gd name="connsiteX14" fmla="*/ 904700 w 2156115"/>
              <a:gd name="connsiteY14" fmla="*/ 214686 h 258051"/>
              <a:gd name="connsiteX15" fmla="*/ 966651 w 2156115"/>
              <a:gd name="connsiteY15" fmla="*/ 165125 h 258051"/>
              <a:gd name="connsiteX16" fmla="*/ 1034798 w 2156115"/>
              <a:gd name="connsiteY16" fmla="*/ 127954 h 258051"/>
              <a:gd name="connsiteX17" fmla="*/ 1146310 w 2156115"/>
              <a:gd name="connsiteY17" fmla="*/ 109369 h 258051"/>
              <a:gd name="connsiteX18" fmla="*/ 1264017 w 2156115"/>
              <a:gd name="connsiteY18" fmla="*/ 121759 h 258051"/>
              <a:gd name="connsiteX19" fmla="*/ 1350749 w 2156115"/>
              <a:gd name="connsiteY19" fmla="*/ 152734 h 258051"/>
              <a:gd name="connsiteX20" fmla="*/ 1431286 w 2156115"/>
              <a:gd name="connsiteY20" fmla="*/ 177515 h 258051"/>
              <a:gd name="connsiteX21" fmla="*/ 1586164 w 2156115"/>
              <a:gd name="connsiteY21" fmla="*/ 208491 h 258051"/>
              <a:gd name="connsiteX22" fmla="*/ 1666700 w 2156115"/>
              <a:gd name="connsiteY22" fmla="*/ 220881 h 258051"/>
              <a:gd name="connsiteX23" fmla="*/ 1759627 w 2156115"/>
              <a:gd name="connsiteY23" fmla="*/ 227076 h 258051"/>
              <a:gd name="connsiteX24" fmla="*/ 1864944 w 2156115"/>
              <a:gd name="connsiteY24" fmla="*/ 220881 h 258051"/>
              <a:gd name="connsiteX25" fmla="*/ 1933090 w 2156115"/>
              <a:gd name="connsiteY25" fmla="*/ 196100 h 258051"/>
              <a:gd name="connsiteX26" fmla="*/ 2019822 w 2156115"/>
              <a:gd name="connsiteY26" fmla="*/ 171320 h 258051"/>
              <a:gd name="connsiteX27" fmla="*/ 2019822 w 2156115"/>
              <a:gd name="connsiteY27" fmla="*/ 171320 h 258051"/>
              <a:gd name="connsiteX28" fmla="*/ 2118944 w 2156115"/>
              <a:gd name="connsiteY28" fmla="*/ 121759 h 258051"/>
              <a:gd name="connsiteX29" fmla="*/ 2156115 w 2156115"/>
              <a:gd name="connsiteY29" fmla="*/ 78393 h 258051"/>
              <a:gd name="connsiteX30" fmla="*/ 2156115 w 2156115"/>
              <a:gd name="connsiteY30" fmla="*/ 78393 h 258051"/>
              <a:gd name="connsiteX0" fmla="*/ 35994 w 2149708"/>
              <a:gd name="connsiteY0" fmla="*/ 0 h 258051"/>
              <a:gd name="connsiteX1" fmla="*/ 0 w 2149708"/>
              <a:gd name="connsiteY1" fmla="*/ 84588 h 258051"/>
              <a:gd name="connsiteX2" fmla="*/ 8061 w 2149708"/>
              <a:gd name="connsiteY2" fmla="*/ 144927 h 258051"/>
              <a:gd name="connsiteX3" fmla="*/ 75732 w 2149708"/>
              <a:gd name="connsiteY3" fmla="*/ 190172 h 258051"/>
              <a:gd name="connsiteX4" fmla="*/ 154879 w 2149708"/>
              <a:gd name="connsiteY4" fmla="*/ 189905 h 258051"/>
              <a:gd name="connsiteX5" fmla="*/ 272586 w 2149708"/>
              <a:gd name="connsiteY5" fmla="*/ 165125 h 258051"/>
              <a:gd name="connsiteX6" fmla="*/ 433659 w 2149708"/>
              <a:gd name="connsiteY6" fmla="*/ 127954 h 258051"/>
              <a:gd name="connsiteX7" fmla="*/ 538976 w 2149708"/>
              <a:gd name="connsiteY7" fmla="*/ 115564 h 258051"/>
              <a:gd name="connsiteX8" fmla="*/ 650488 w 2149708"/>
              <a:gd name="connsiteY8" fmla="*/ 109369 h 258051"/>
              <a:gd name="connsiteX9" fmla="*/ 737220 w 2149708"/>
              <a:gd name="connsiteY9" fmla="*/ 115564 h 258051"/>
              <a:gd name="connsiteX10" fmla="*/ 823952 w 2149708"/>
              <a:gd name="connsiteY10" fmla="*/ 146539 h 258051"/>
              <a:gd name="connsiteX11" fmla="*/ 848732 w 2149708"/>
              <a:gd name="connsiteY11" fmla="*/ 196100 h 258051"/>
              <a:gd name="connsiteX12" fmla="*/ 848732 w 2149708"/>
              <a:gd name="connsiteY12" fmla="*/ 196100 h 258051"/>
              <a:gd name="connsiteX13" fmla="*/ 854927 w 2149708"/>
              <a:gd name="connsiteY13" fmla="*/ 258051 h 258051"/>
              <a:gd name="connsiteX14" fmla="*/ 898293 w 2149708"/>
              <a:gd name="connsiteY14" fmla="*/ 214686 h 258051"/>
              <a:gd name="connsiteX15" fmla="*/ 960244 w 2149708"/>
              <a:gd name="connsiteY15" fmla="*/ 165125 h 258051"/>
              <a:gd name="connsiteX16" fmla="*/ 1028391 w 2149708"/>
              <a:gd name="connsiteY16" fmla="*/ 127954 h 258051"/>
              <a:gd name="connsiteX17" fmla="*/ 1139903 w 2149708"/>
              <a:gd name="connsiteY17" fmla="*/ 109369 h 258051"/>
              <a:gd name="connsiteX18" fmla="*/ 1257610 w 2149708"/>
              <a:gd name="connsiteY18" fmla="*/ 121759 h 258051"/>
              <a:gd name="connsiteX19" fmla="*/ 1344342 w 2149708"/>
              <a:gd name="connsiteY19" fmla="*/ 152734 h 258051"/>
              <a:gd name="connsiteX20" fmla="*/ 1424879 w 2149708"/>
              <a:gd name="connsiteY20" fmla="*/ 177515 h 258051"/>
              <a:gd name="connsiteX21" fmla="*/ 1579757 w 2149708"/>
              <a:gd name="connsiteY21" fmla="*/ 208491 h 258051"/>
              <a:gd name="connsiteX22" fmla="*/ 1660293 w 2149708"/>
              <a:gd name="connsiteY22" fmla="*/ 220881 h 258051"/>
              <a:gd name="connsiteX23" fmla="*/ 1753220 w 2149708"/>
              <a:gd name="connsiteY23" fmla="*/ 227076 h 258051"/>
              <a:gd name="connsiteX24" fmla="*/ 1858537 w 2149708"/>
              <a:gd name="connsiteY24" fmla="*/ 220881 h 258051"/>
              <a:gd name="connsiteX25" fmla="*/ 1926683 w 2149708"/>
              <a:gd name="connsiteY25" fmla="*/ 196100 h 258051"/>
              <a:gd name="connsiteX26" fmla="*/ 2013415 w 2149708"/>
              <a:gd name="connsiteY26" fmla="*/ 171320 h 258051"/>
              <a:gd name="connsiteX27" fmla="*/ 2013415 w 2149708"/>
              <a:gd name="connsiteY27" fmla="*/ 171320 h 258051"/>
              <a:gd name="connsiteX28" fmla="*/ 2112537 w 2149708"/>
              <a:gd name="connsiteY28" fmla="*/ 121759 h 258051"/>
              <a:gd name="connsiteX29" fmla="*/ 2149708 w 2149708"/>
              <a:gd name="connsiteY29" fmla="*/ 78393 h 258051"/>
              <a:gd name="connsiteX30" fmla="*/ 2149708 w 2149708"/>
              <a:gd name="connsiteY30" fmla="*/ 78393 h 258051"/>
              <a:gd name="connsiteX0" fmla="*/ 35994 w 2149708"/>
              <a:gd name="connsiteY0" fmla="*/ 0 h 258051"/>
              <a:gd name="connsiteX1" fmla="*/ 0 w 2149708"/>
              <a:gd name="connsiteY1" fmla="*/ 84588 h 258051"/>
              <a:gd name="connsiteX2" fmla="*/ 8061 w 2149708"/>
              <a:gd name="connsiteY2" fmla="*/ 144927 h 258051"/>
              <a:gd name="connsiteX3" fmla="*/ 75732 w 2149708"/>
              <a:gd name="connsiteY3" fmla="*/ 190172 h 258051"/>
              <a:gd name="connsiteX4" fmla="*/ 154879 w 2149708"/>
              <a:gd name="connsiteY4" fmla="*/ 189905 h 258051"/>
              <a:gd name="connsiteX5" fmla="*/ 272586 w 2149708"/>
              <a:gd name="connsiteY5" fmla="*/ 165125 h 258051"/>
              <a:gd name="connsiteX6" fmla="*/ 433659 w 2149708"/>
              <a:gd name="connsiteY6" fmla="*/ 127954 h 258051"/>
              <a:gd name="connsiteX7" fmla="*/ 538976 w 2149708"/>
              <a:gd name="connsiteY7" fmla="*/ 115564 h 258051"/>
              <a:gd name="connsiteX8" fmla="*/ 650488 w 2149708"/>
              <a:gd name="connsiteY8" fmla="*/ 109369 h 258051"/>
              <a:gd name="connsiteX9" fmla="*/ 737220 w 2149708"/>
              <a:gd name="connsiteY9" fmla="*/ 115564 h 258051"/>
              <a:gd name="connsiteX10" fmla="*/ 823952 w 2149708"/>
              <a:gd name="connsiteY10" fmla="*/ 146539 h 258051"/>
              <a:gd name="connsiteX11" fmla="*/ 848732 w 2149708"/>
              <a:gd name="connsiteY11" fmla="*/ 196100 h 258051"/>
              <a:gd name="connsiteX12" fmla="*/ 848732 w 2149708"/>
              <a:gd name="connsiteY12" fmla="*/ 196100 h 258051"/>
              <a:gd name="connsiteX13" fmla="*/ 854927 w 2149708"/>
              <a:gd name="connsiteY13" fmla="*/ 258051 h 258051"/>
              <a:gd name="connsiteX14" fmla="*/ 898293 w 2149708"/>
              <a:gd name="connsiteY14" fmla="*/ 214686 h 258051"/>
              <a:gd name="connsiteX15" fmla="*/ 960244 w 2149708"/>
              <a:gd name="connsiteY15" fmla="*/ 165125 h 258051"/>
              <a:gd name="connsiteX16" fmla="*/ 1028391 w 2149708"/>
              <a:gd name="connsiteY16" fmla="*/ 127954 h 258051"/>
              <a:gd name="connsiteX17" fmla="*/ 1139903 w 2149708"/>
              <a:gd name="connsiteY17" fmla="*/ 109369 h 258051"/>
              <a:gd name="connsiteX18" fmla="*/ 1257610 w 2149708"/>
              <a:gd name="connsiteY18" fmla="*/ 121759 h 258051"/>
              <a:gd name="connsiteX19" fmla="*/ 1344342 w 2149708"/>
              <a:gd name="connsiteY19" fmla="*/ 152734 h 258051"/>
              <a:gd name="connsiteX20" fmla="*/ 1424879 w 2149708"/>
              <a:gd name="connsiteY20" fmla="*/ 177515 h 258051"/>
              <a:gd name="connsiteX21" fmla="*/ 1579757 w 2149708"/>
              <a:gd name="connsiteY21" fmla="*/ 208491 h 258051"/>
              <a:gd name="connsiteX22" fmla="*/ 1660293 w 2149708"/>
              <a:gd name="connsiteY22" fmla="*/ 220881 h 258051"/>
              <a:gd name="connsiteX23" fmla="*/ 1753220 w 2149708"/>
              <a:gd name="connsiteY23" fmla="*/ 227076 h 258051"/>
              <a:gd name="connsiteX24" fmla="*/ 1858537 w 2149708"/>
              <a:gd name="connsiteY24" fmla="*/ 220881 h 258051"/>
              <a:gd name="connsiteX25" fmla="*/ 1926683 w 2149708"/>
              <a:gd name="connsiteY25" fmla="*/ 196100 h 258051"/>
              <a:gd name="connsiteX26" fmla="*/ 2013415 w 2149708"/>
              <a:gd name="connsiteY26" fmla="*/ 171320 h 258051"/>
              <a:gd name="connsiteX27" fmla="*/ 2013415 w 2149708"/>
              <a:gd name="connsiteY27" fmla="*/ 171320 h 258051"/>
              <a:gd name="connsiteX28" fmla="*/ 2112537 w 2149708"/>
              <a:gd name="connsiteY28" fmla="*/ 121759 h 258051"/>
              <a:gd name="connsiteX29" fmla="*/ 2149708 w 2149708"/>
              <a:gd name="connsiteY29" fmla="*/ 78393 h 258051"/>
              <a:gd name="connsiteX30" fmla="*/ 2149708 w 2149708"/>
              <a:gd name="connsiteY30" fmla="*/ 78393 h 258051"/>
              <a:gd name="connsiteX0" fmla="*/ 36032 w 2149746"/>
              <a:gd name="connsiteY0" fmla="*/ 0 h 258051"/>
              <a:gd name="connsiteX1" fmla="*/ 38 w 2149746"/>
              <a:gd name="connsiteY1" fmla="*/ 84588 h 258051"/>
              <a:gd name="connsiteX2" fmla="*/ 8099 w 2149746"/>
              <a:gd name="connsiteY2" fmla="*/ 144927 h 258051"/>
              <a:gd name="connsiteX3" fmla="*/ 75770 w 2149746"/>
              <a:gd name="connsiteY3" fmla="*/ 190172 h 258051"/>
              <a:gd name="connsiteX4" fmla="*/ 154917 w 2149746"/>
              <a:gd name="connsiteY4" fmla="*/ 189905 h 258051"/>
              <a:gd name="connsiteX5" fmla="*/ 272624 w 2149746"/>
              <a:gd name="connsiteY5" fmla="*/ 165125 h 258051"/>
              <a:gd name="connsiteX6" fmla="*/ 433697 w 2149746"/>
              <a:gd name="connsiteY6" fmla="*/ 127954 h 258051"/>
              <a:gd name="connsiteX7" fmla="*/ 539014 w 2149746"/>
              <a:gd name="connsiteY7" fmla="*/ 115564 h 258051"/>
              <a:gd name="connsiteX8" fmla="*/ 650526 w 2149746"/>
              <a:gd name="connsiteY8" fmla="*/ 109369 h 258051"/>
              <a:gd name="connsiteX9" fmla="*/ 737258 w 2149746"/>
              <a:gd name="connsiteY9" fmla="*/ 115564 h 258051"/>
              <a:gd name="connsiteX10" fmla="*/ 823990 w 2149746"/>
              <a:gd name="connsiteY10" fmla="*/ 146539 h 258051"/>
              <a:gd name="connsiteX11" fmla="*/ 848770 w 2149746"/>
              <a:gd name="connsiteY11" fmla="*/ 196100 h 258051"/>
              <a:gd name="connsiteX12" fmla="*/ 848770 w 2149746"/>
              <a:gd name="connsiteY12" fmla="*/ 196100 h 258051"/>
              <a:gd name="connsiteX13" fmla="*/ 854965 w 2149746"/>
              <a:gd name="connsiteY13" fmla="*/ 258051 h 258051"/>
              <a:gd name="connsiteX14" fmla="*/ 898331 w 2149746"/>
              <a:gd name="connsiteY14" fmla="*/ 214686 h 258051"/>
              <a:gd name="connsiteX15" fmla="*/ 960282 w 2149746"/>
              <a:gd name="connsiteY15" fmla="*/ 165125 h 258051"/>
              <a:gd name="connsiteX16" fmla="*/ 1028429 w 2149746"/>
              <a:gd name="connsiteY16" fmla="*/ 127954 h 258051"/>
              <a:gd name="connsiteX17" fmla="*/ 1139941 w 2149746"/>
              <a:gd name="connsiteY17" fmla="*/ 109369 h 258051"/>
              <a:gd name="connsiteX18" fmla="*/ 1257648 w 2149746"/>
              <a:gd name="connsiteY18" fmla="*/ 121759 h 258051"/>
              <a:gd name="connsiteX19" fmla="*/ 1344380 w 2149746"/>
              <a:gd name="connsiteY19" fmla="*/ 152734 h 258051"/>
              <a:gd name="connsiteX20" fmla="*/ 1424917 w 2149746"/>
              <a:gd name="connsiteY20" fmla="*/ 177515 h 258051"/>
              <a:gd name="connsiteX21" fmla="*/ 1579795 w 2149746"/>
              <a:gd name="connsiteY21" fmla="*/ 208491 h 258051"/>
              <a:gd name="connsiteX22" fmla="*/ 1660331 w 2149746"/>
              <a:gd name="connsiteY22" fmla="*/ 220881 h 258051"/>
              <a:gd name="connsiteX23" fmla="*/ 1753258 w 2149746"/>
              <a:gd name="connsiteY23" fmla="*/ 227076 h 258051"/>
              <a:gd name="connsiteX24" fmla="*/ 1858575 w 2149746"/>
              <a:gd name="connsiteY24" fmla="*/ 220881 h 258051"/>
              <a:gd name="connsiteX25" fmla="*/ 1926721 w 2149746"/>
              <a:gd name="connsiteY25" fmla="*/ 196100 h 258051"/>
              <a:gd name="connsiteX26" fmla="*/ 2013453 w 2149746"/>
              <a:gd name="connsiteY26" fmla="*/ 171320 h 258051"/>
              <a:gd name="connsiteX27" fmla="*/ 2013453 w 2149746"/>
              <a:gd name="connsiteY27" fmla="*/ 171320 h 258051"/>
              <a:gd name="connsiteX28" fmla="*/ 2112575 w 2149746"/>
              <a:gd name="connsiteY28" fmla="*/ 121759 h 258051"/>
              <a:gd name="connsiteX29" fmla="*/ 2149746 w 2149746"/>
              <a:gd name="connsiteY29" fmla="*/ 78393 h 258051"/>
              <a:gd name="connsiteX30" fmla="*/ 2149746 w 2149746"/>
              <a:gd name="connsiteY30" fmla="*/ 78393 h 258051"/>
              <a:gd name="connsiteX0" fmla="*/ 29973 w 2143687"/>
              <a:gd name="connsiteY0" fmla="*/ 0 h 258051"/>
              <a:gd name="connsiteX1" fmla="*/ 44221 w 2143687"/>
              <a:gd name="connsiteY1" fmla="*/ 90620 h 258051"/>
              <a:gd name="connsiteX2" fmla="*/ 2040 w 2143687"/>
              <a:gd name="connsiteY2" fmla="*/ 144927 h 258051"/>
              <a:gd name="connsiteX3" fmla="*/ 69711 w 2143687"/>
              <a:gd name="connsiteY3" fmla="*/ 190172 h 258051"/>
              <a:gd name="connsiteX4" fmla="*/ 148858 w 2143687"/>
              <a:gd name="connsiteY4" fmla="*/ 189905 h 258051"/>
              <a:gd name="connsiteX5" fmla="*/ 266565 w 2143687"/>
              <a:gd name="connsiteY5" fmla="*/ 165125 h 258051"/>
              <a:gd name="connsiteX6" fmla="*/ 427638 w 2143687"/>
              <a:gd name="connsiteY6" fmla="*/ 127954 h 258051"/>
              <a:gd name="connsiteX7" fmla="*/ 532955 w 2143687"/>
              <a:gd name="connsiteY7" fmla="*/ 115564 h 258051"/>
              <a:gd name="connsiteX8" fmla="*/ 644467 w 2143687"/>
              <a:gd name="connsiteY8" fmla="*/ 109369 h 258051"/>
              <a:gd name="connsiteX9" fmla="*/ 731199 w 2143687"/>
              <a:gd name="connsiteY9" fmla="*/ 115564 h 258051"/>
              <a:gd name="connsiteX10" fmla="*/ 817931 w 2143687"/>
              <a:gd name="connsiteY10" fmla="*/ 146539 h 258051"/>
              <a:gd name="connsiteX11" fmla="*/ 842711 w 2143687"/>
              <a:gd name="connsiteY11" fmla="*/ 196100 h 258051"/>
              <a:gd name="connsiteX12" fmla="*/ 842711 w 2143687"/>
              <a:gd name="connsiteY12" fmla="*/ 196100 h 258051"/>
              <a:gd name="connsiteX13" fmla="*/ 848906 w 2143687"/>
              <a:gd name="connsiteY13" fmla="*/ 258051 h 258051"/>
              <a:gd name="connsiteX14" fmla="*/ 892272 w 2143687"/>
              <a:gd name="connsiteY14" fmla="*/ 214686 h 258051"/>
              <a:gd name="connsiteX15" fmla="*/ 954223 w 2143687"/>
              <a:gd name="connsiteY15" fmla="*/ 165125 h 258051"/>
              <a:gd name="connsiteX16" fmla="*/ 1022370 w 2143687"/>
              <a:gd name="connsiteY16" fmla="*/ 127954 h 258051"/>
              <a:gd name="connsiteX17" fmla="*/ 1133882 w 2143687"/>
              <a:gd name="connsiteY17" fmla="*/ 109369 h 258051"/>
              <a:gd name="connsiteX18" fmla="*/ 1251589 w 2143687"/>
              <a:gd name="connsiteY18" fmla="*/ 121759 h 258051"/>
              <a:gd name="connsiteX19" fmla="*/ 1338321 w 2143687"/>
              <a:gd name="connsiteY19" fmla="*/ 152734 h 258051"/>
              <a:gd name="connsiteX20" fmla="*/ 1418858 w 2143687"/>
              <a:gd name="connsiteY20" fmla="*/ 177515 h 258051"/>
              <a:gd name="connsiteX21" fmla="*/ 1573736 w 2143687"/>
              <a:gd name="connsiteY21" fmla="*/ 208491 h 258051"/>
              <a:gd name="connsiteX22" fmla="*/ 1654272 w 2143687"/>
              <a:gd name="connsiteY22" fmla="*/ 220881 h 258051"/>
              <a:gd name="connsiteX23" fmla="*/ 1747199 w 2143687"/>
              <a:gd name="connsiteY23" fmla="*/ 227076 h 258051"/>
              <a:gd name="connsiteX24" fmla="*/ 1852516 w 2143687"/>
              <a:gd name="connsiteY24" fmla="*/ 220881 h 258051"/>
              <a:gd name="connsiteX25" fmla="*/ 1920662 w 2143687"/>
              <a:gd name="connsiteY25" fmla="*/ 196100 h 258051"/>
              <a:gd name="connsiteX26" fmla="*/ 2007394 w 2143687"/>
              <a:gd name="connsiteY26" fmla="*/ 171320 h 258051"/>
              <a:gd name="connsiteX27" fmla="*/ 2007394 w 2143687"/>
              <a:gd name="connsiteY27" fmla="*/ 171320 h 258051"/>
              <a:gd name="connsiteX28" fmla="*/ 2106516 w 2143687"/>
              <a:gd name="connsiteY28" fmla="*/ 121759 h 258051"/>
              <a:gd name="connsiteX29" fmla="*/ 2143687 w 2143687"/>
              <a:gd name="connsiteY29" fmla="*/ 78393 h 258051"/>
              <a:gd name="connsiteX30" fmla="*/ 2143687 w 2143687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42099 w 2116075"/>
              <a:gd name="connsiteY3" fmla="*/ 190172 h 258051"/>
              <a:gd name="connsiteX4" fmla="*/ 121246 w 2116075"/>
              <a:gd name="connsiteY4" fmla="*/ 189905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121246 w 2116075"/>
              <a:gd name="connsiteY4" fmla="*/ 189905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171488 w 2116075"/>
              <a:gd name="connsiteY4" fmla="*/ 165779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238953 w 2116075"/>
              <a:gd name="connsiteY4" fmla="*/ 165125 h 258051"/>
              <a:gd name="connsiteX5" fmla="*/ 400026 w 2116075"/>
              <a:gd name="connsiteY5" fmla="*/ 127954 h 258051"/>
              <a:gd name="connsiteX6" fmla="*/ 505343 w 2116075"/>
              <a:gd name="connsiteY6" fmla="*/ 115564 h 258051"/>
              <a:gd name="connsiteX7" fmla="*/ 616855 w 2116075"/>
              <a:gd name="connsiteY7" fmla="*/ 109369 h 258051"/>
              <a:gd name="connsiteX8" fmla="*/ 703587 w 2116075"/>
              <a:gd name="connsiteY8" fmla="*/ 115564 h 258051"/>
              <a:gd name="connsiteX9" fmla="*/ 790319 w 2116075"/>
              <a:gd name="connsiteY9" fmla="*/ 146539 h 258051"/>
              <a:gd name="connsiteX10" fmla="*/ 815099 w 2116075"/>
              <a:gd name="connsiteY10" fmla="*/ 196100 h 258051"/>
              <a:gd name="connsiteX11" fmla="*/ 815099 w 2116075"/>
              <a:gd name="connsiteY11" fmla="*/ 196100 h 258051"/>
              <a:gd name="connsiteX12" fmla="*/ 821294 w 2116075"/>
              <a:gd name="connsiteY12" fmla="*/ 258051 h 258051"/>
              <a:gd name="connsiteX13" fmla="*/ 864660 w 2116075"/>
              <a:gd name="connsiteY13" fmla="*/ 214686 h 258051"/>
              <a:gd name="connsiteX14" fmla="*/ 926611 w 2116075"/>
              <a:gd name="connsiteY14" fmla="*/ 165125 h 258051"/>
              <a:gd name="connsiteX15" fmla="*/ 994758 w 2116075"/>
              <a:gd name="connsiteY15" fmla="*/ 127954 h 258051"/>
              <a:gd name="connsiteX16" fmla="*/ 1106270 w 2116075"/>
              <a:gd name="connsiteY16" fmla="*/ 109369 h 258051"/>
              <a:gd name="connsiteX17" fmla="*/ 1223977 w 2116075"/>
              <a:gd name="connsiteY17" fmla="*/ 121759 h 258051"/>
              <a:gd name="connsiteX18" fmla="*/ 1310709 w 2116075"/>
              <a:gd name="connsiteY18" fmla="*/ 152734 h 258051"/>
              <a:gd name="connsiteX19" fmla="*/ 1391246 w 2116075"/>
              <a:gd name="connsiteY19" fmla="*/ 177515 h 258051"/>
              <a:gd name="connsiteX20" fmla="*/ 1546124 w 2116075"/>
              <a:gd name="connsiteY20" fmla="*/ 208491 h 258051"/>
              <a:gd name="connsiteX21" fmla="*/ 1626660 w 2116075"/>
              <a:gd name="connsiteY21" fmla="*/ 220881 h 258051"/>
              <a:gd name="connsiteX22" fmla="*/ 1719587 w 2116075"/>
              <a:gd name="connsiteY22" fmla="*/ 227076 h 258051"/>
              <a:gd name="connsiteX23" fmla="*/ 1824904 w 2116075"/>
              <a:gd name="connsiteY23" fmla="*/ 220881 h 258051"/>
              <a:gd name="connsiteX24" fmla="*/ 1893050 w 2116075"/>
              <a:gd name="connsiteY24" fmla="*/ 196100 h 258051"/>
              <a:gd name="connsiteX25" fmla="*/ 1979782 w 2116075"/>
              <a:gd name="connsiteY25" fmla="*/ 171320 h 258051"/>
              <a:gd name="connsiteX26" fmla="*/ 1979782 w 2116075"/>
              <a:gd name="connsiteY26" fmla="*/ 171320 h 258051"/>
              <a:gd name="connsiteX27" fmla="*/ 2078904 w 2116075"/>
              <a:gd name="connsiteY27" fmla="*/ 121759 h 258051"/>
              <a:gd name="connsiteX28" fmla="*/ 2116075 w 2116075"/>
              <a:gd name="connsiteY28" fmla="*/ 78393 h 258051"/>
              <a:gd name="connsiteX29" fmla="*/ 2116075 w 2116075"/>
              <a:gd name="connsiteY29" fmla="*/ 78393 h 258051"/>
              <a:gd name="connsiteX0" fmla="*/ 21640 w 2099466"/>
              <a:gd name="connsiteY0" fmla="*/ 0 h 252017"/>
              <a:gd name="connsiteX1" fmla="*/ 0 w 2099466"/>
              <a:gd name="connsiteY1" fmla="*/ 84586 h 252017"/>
              <a:gd name="connsiteX2" fmla="*/ 43950 w 2099466"/>
              <a:gd name="connsiteY2" fmla="*/ 138895 h 252017"/>
              <a:gd name="connsiteX3" fmla="*/ 111621 w 2099466"/>
              <a:gd name="connsiteY3" fmla="*/ 153980 h 252017"/>
              <a:gd name="connsiteX4" fmla="*/ 222344 w 2099466"/>
              <a:gd name="connsiteY4" fmla="*/ 159091 h 252017"/>
              <a:gd name="connsiteX5" fmla="*/ 383417 w 2099466"/>
              <a:gd name="connsiteY5" fmla="*/ 121920 h 252017"/>
              <a:gd name="connsiteX6" fmla="*/ 488734 w 2099466"/>
              <a:gd name="connsiteY6" fmla="*/ 109530 h 252017"/>
              <a:gd name="connsiteX7" fmla="*/ 600246 w 2099466"/>
              <a:gd name="connsiteY7" fmla="*/ 103335 h 252017"/>
              <a:gd name="connsiteX8" fmla="*/ 686978 w 2099466"/>
              <a:gd name="connsiteY8" fmla="*/ 109530 h 252017"/>
              <a:gd name="connsiteX9" fmla="*/ 773710 w 2099466"/>
              <a:gd name="connsiteY9" fmla="*/ 140505 h 252017"/>
              <a:gd name="connsiteX10" fmla="*/ 798490 w 2099466"/>
              <a:gd name="connsiteY10" fmla="*/ 190066 h 252017"/>
              <a:gd name="connsiteX11" fmla="*/ 798490 w 2099466"/>
              <a:gd name="connsiteY11" fmla="*/ 190066 h 252017"/>
              <a:gd name="connsiteX12" fmla="*/ 804685 w 2099466"/>
              <a:gd name="connsiteY12" fmla="*/ 252017 h 252017"/>
              <a:gd name="connsiteX13" fmla="*/ 848051 w 2099466"/>
              <a:gd name="connsiteY13" fmla="*/ 208652 h 252017"/>
              <a:gd name="connsiteX14" fmla="*/ 910002 w 2099466"/>
              <a:gd name="connsiteY14" fmla="*/ 159091 h 252017"/>
              <a:gd name="connsiteX15" fmla="*/ 978149 w 2099466"/>
              <a:gd name="connsiteY15" fmla="*/ 121920 h 252017"/>
              <a:gd name="connsiteX16" fmla="*/ 1089661 w 2099466"/>
              <a:gd name="connsiteY16" fmla="*/ 103335 h 252017"/>
              <a:gd name="connsiteX17" fmla="*/ 1207368 w 2099466"/>
              <a:gd name="connsiteY17" fmla="*/ 115725 h 252017"/>
              <a:gd name="connsiteX18" fmla="*/ 1294100 w 2099466"/>
              <a:gd name="connsiteY18" fmla="*/ 146700 h 252017"/>
              <a:gd name="connsiteX19" fmla="*/ 1374637 w 2099466"/>
              <a:gd name="connsiteY19" fmla="*/ 171481 h 252017"/>
              <a:gd name="connsiteX20" fmla="*/ 1529515 w 2099466"/>
              <a:gd name="connsiteY20" fmla="*/ 202457 h 252017"/>
              <a:gd name="connsiteX21" fmla="*/ 1610051 w 2099466"/>
              <a:gd name="connsiteY21" fmla="*/ 214847 h 252017"/>
              <a:gd name="connsiteX22" fmla="*/ 1702978 w 2099466"/>
              <a:gd name="connsiteY22" fmla="*/ 221042 h 252017"/>
              <a:gd name="connsiteX23" fmla="*/ 1808295 w 2099466"/>
              <a:gd name="connsiteY23" fmla="*/ 214847 h 252017"/>
              <a:gd name="connsiteX24" fmla="*/ 1876441 w 2099466"/>
              <a:gd name="connsiteY24" fmla="*/ 190066 h 252017"/>
              <a:gd name="connsiteX25" fmla="*/ 1963173 w 2099466"/>
              <a:gd name="connsiteY25" fmla="*/ 165286 h 252017"/>
              <a:gd name="connsiteX26" fmla="*/ 1963173 w 2099466"/>
              <a:gd name="connsiteY26" fmla="*/ 165286 h 252017"/>
              <a:gd name="connsiteX27" fmla="*/ 2062295 w 2099466"/>
              <a:gd name="connsiteY27" fmla="*/ 115725 h 252017"/>
              <a:gd name="connsiteX28" fmla="*/ 2099466 w 2099466"/>
              <a:gd name="connsiteY28" fmla="*/ 72359 h 252017"/>
              <a:gd name="connsiteX29" fmla="*/ 2099466 w 209946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25120 w 2080636"/>
              <a:gd name="connsiteY2" fmla="*/ 138895 h 252017"/>
              <a:gd name="connsiteX3" fmla="*/ 92791 w 2080636"/>
              <a:gd name="connsiteY3" fmla="*/ 153980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92791 w 2080636"/>
              <a:gd name="connsiteY3" fmla="*/ 153980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128678 w 2080636"/>
              <a:gd name="connsiteY3" fmla="*/ 129854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128678 w 2080636"/>
              <a:gd name="connsiteY3" fmla="*/ 129854 h 252017"/>
              <a:gd name="connsiteX4" fmla="*/ 253756 w 2080636"/>
              <a:gd name="connsiteY4" fmla="*/ 134965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962066 w 2140074"/>
              <a:gd name="connsiteY15" fmla="*/ 124006 h 254103"/>
              <a:gd name="connsiteX16" fmla="*/ 1073578 w 2140074"/>
              <a:gd name="connsiteY16" fmla="*/ 105421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962066 w 2140074"/>
              <a:gd name="connsiteY15" fmla="*/ 124006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1200533 w 2140074"/>
              <a:gd name="connsiteY14" fmla="*/ 15538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1159253 w 2140074"/>
              <a:gd name="connsiteY13" fmla="*/ 193366 h 254103"/>
              <a:gd name="connsiteX14" fmla="*/ 1200533 w 2140074"/>
              <a:gd name="connsiteY14" fmla="*/ 15538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782407 w 2140074"/>
              <a:gd name="connsiteY10" fmla="*/ 192152 h 251209"/>
              <a:gd name="connsiteX11" fmla="*/ 782407 w 2140074"/>
              <a:gd name="connsiteY11" fmla="*/ 192152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782407 w 2140074"/>
              <a:gd name="connsiteY10" fmla="*/ 192152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9948 w 2140074"/>
              <a:gd name="connsiteY4" fmla="*/ 15732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62430 w 2140074"/>
              <a:gd name="connsiteY3" fmla="*/ 149314 h 251209"/>
              <a:gd name="connsiteX4" fmla="*/ 259948 w 2140074"/>
              <a:gd name="connsiteY4" fmla="*/ 15732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33309 w 2140074"/>
              <a:gd name="connsiteY24" fmla="*/ 141315 h 251209"/>
              <a:gd name="connsiteX25" fmla="*/ 1950535 w 2140074"/>
              <a:gd name="connsiteY25" fmla="*/ 138420 h 251209"/>
              <a:gd name="connsiteX26" fmla="*/ 2032431 w 2140074"/>
              <a:gd name="connsiteY26" fmla="*/ 100440 h 251209"/>
              <a:gd name="connsiteX27" fmla="*/ 2083383 w 2140074"/>
              <a:gd name="connsiteY27" fmla="*/ 59970 h 251209"/>
              <a:gd name="connsiteX28" fmla="*/ 2140074 w 2140074"/>
              <a:gd name="connsiteY28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50535 w 2140074"/>
              <a:gd name="connsiteY24" fmla="*/ 138420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45623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32220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3329 w 2140074"/>
              <a:gd name="connsiteY19" fmla="*/ 113838 h 251209"/>
              <a:gd name="connsiteX20" fmla="*/ 1642199 w 2140074"/>
              <a:gd name="connsiteY20" fmla="*/ 132220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38647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48168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48168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73077 w 2140074"/>
              <a:gd name="connsiteY24" fmla="*/ 10044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89028 w 2140074"/>
              <a:gd name="connsiteY21" fmla="*/ 148530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24791 w 2140074"/>
              <a:gd name="connsiteY19" fmla="*/ 146885 h 251209"/>
              <a:gd name="connsiteX20" fmla="*/ 1789028 w 2140074"/>
              <a:gd name="connsiteY20" fmla="*/ 148530 h 251209"/>
              <a:gd name="connsiteX21" fmla="*/ 1881028 w 2140074"/>
              <a:gd name="connsiteY21" fmla="*/ 149373 h 251209"/>
              <a:gd name="connsiteX22" fmla="*/ 1998064 w 2140074"/>
              <a:gd name="connsiteY22" fmla="*/ 148171 h 251209"/>
              <a:gd name="connsiteX23" fmla="*/ 2087857 w 2140074"/>
              <a:gd name="connsiteY23" fmla="*/ 115972 h 251209"/>
              <a:gd name="connsiteX24" fmla="*/ 2127723 w 2140074"/>
              <a:gd name="connsiteY24" fmla="*/ 69291 h 251209"/>
              <a:gd name="connsiteX25" fmla="*/ 2140074 w 2140074"/>
              <a:gd name="connsiteY25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159887 w 2140074"/>
              <a:gd name="connsiteY14" fmla="*/ 155389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33387 w 2140074"/>
              <a:gd name="connsiteY13" fmla="*/ 193368 h 251209"/>
              <a:gd name="connsiteX14" fmla="*/ 1159887 w 2140074"/>
              <a:gd name="connsiteY14" fmla="*/ 155389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54570 w 2140074"/>
              <a:gd name="connsiteY10" fmla="*/ 171886 h 254316"/>
              <a:gd name="connsiteX11" fmla="*/ 1085576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54570 w 2140074"/>
              <a:gd name="connsiteY10" fmla="*/ 171886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75893 w 2140074"/>
              <a:gd name="connsiteY21" fmla="*/ 138854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73637 w 2140074"/>
              <a:gd name="connsiteY20" fmla="*/ 136951 h 254316"/>
              <a:gd name="connsiteX21" fmla="*/ 1975893 w 2140074"/>
              <a:gd name="connsiteY21" fmla="*/ 138854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866662 w 2140074"/>
              <a:gd name="connsiteY6" fmla="*/ 102528 h 254316"/>
              <a:gd name="connsiteX7" fmla="*/ 930223 w 2140074"/>
              <a:gd name="connsiteY7" fmla="*/ 117619 h 254316"/>
              <a:gd name="connsiteX8" fmla="*/ 971668 w 2140074"/>
              <a:gd name="connsiteY8" fmla="*/ 139697 h 254316"/>
              <a:gd name="connsiteX9" fmla="*/ 1021314 w 2140074"/>
              <a:gd name="connsiteY9" fmla="*/ 168781 h 254316"/>
              <a:gd name="connsiteX10" fmla="*/ 1056015 w 2140074"/>
              <a:gd name="connsiteY10" fmla="*/ 203736 h 254316"/>
              <a:gd name="connsiteX11" fmla="*/ 1100857 w 2140074"/>
              <a:gd name="connsiteY11" fmla="*/ 254316 h 254316"/>
              <a:gd name="connsiteX12" fmla="*/ 1133387 w 2140074"/>
              <a:gd name="connsiteY12" fmla="*/ 193368 h 254316"/>
              <a:gd name="connsiteX13" fmla="*/ 1159887 w 2140074"/>
              <a:gd name="connsiteY13" fmla="*/ 155389 h 254316"/>
              <a:gd name="connsiteX14" fmla="*/ 1196528 w 2140074"/>
              <a:gd name="connsiteY14" fmla="*/ 121114 h 254316"/>
              <a:gd name="connsiteX15" fmla="*/ 1356885 w 2140074"/>
              <a:gd name="connsiteY15" fmla="*/ 86958 h 254316"/>
              <a:gd name="connsiteX16" fmla="*/ 1520624 w 2140074"/>
              <a:gd name="connsiteY16" fmla="*/ 101577 h 254316"/>
              <a:gd name="connsiteX17" fmla="*/ 1642199 w 2140074"/>
              <a:gd name="connsiteY17" fmla="*/ 132220 h 254316"/>
              <a:gd name="connsiteX18" fmla="*/ 1789028 w 2140074"/>
              <a:gd name="connsiteY18" fmla="*/ 148530 h 254316"/>
              <a:gd name="connsiteX19" fmla="*/ 1975893 w 2140074"/>
              <a:gd name="connsiteY19" fmla="*/ 138854 h 254316"/>
              <a:gd name="connsiteX20" fmla="*/ 2065686 w 2140074"/>
              <a:gd name="connsiteY20" fmla="*/ 112867 h 254316"/>
              <a:gd name="connsiteX21" fmla="*/ 2127723 w 2140074"/>
              <a:gd name="connsiteY21" fmla="*/ 69291 h 254316"/>
              <a:gd name="connsiteX22" fmla="*/ 2140074 w 2140074"/>
              <a:gd name="connsiteY22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866662 w 2140074"/>
              <a:gd name="connsiteY5" fmla="*/ 102528 h 254316"/>
              <a:gd name="connsiteX6" fmla="*/ 930223 w 2140074"/>
              <a:gd name="connsiteY6" fmla="*/ 117619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930223 w 2140074"/>
              <a:gd name="connsiteY6" fmla="*/ 117619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604065 w 2140074"/>
              <a:gd name="connsiteY8" fmla="*/ 173543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604065 w 2140074"/>
              <a:gd name="connsiteY8" fmla="*/ 173543 h 254316"/>
              <a:gd name="connsiteX9" fmla="*/ 652910 w 2140074"/>
              <a:gd name="connsiteY9" fmla="*/ 213260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1133387 w 2140074"/>
              <a:gd name="connsiteY11" fmla="*/ 193368 h 249553"/>
              <a:gd name="connsiteX12" fmla="*/ 1159887 w 2140074"/>
              <a:gd name="connsiteY12" fmla="*/ 155389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1159887 w 2140074"/>
              <a:gd name="connsiteY12" fmla="*/ 155389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435269 w 2140074"/>
              <a:gd name="connsiteY4" fmla="*/ 102528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53568 w 2140074"/>
              <a:gd name="connsiteY7" fmla="*/ 164021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96850 w 2140074"/>
              <a:gd name="connsiteY6" fmla="*/ 130175 h 249553"/>
              <a:gd name="connsiteX7" fmla="*/ 653568 w 2140074"/>
              <a:gd name="connsiteY7" fmla="*/ 164021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96850 w 2140074"/>
              <a:gd name="connsiteY6" fmla="*/ 130175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513059 w 2140074"/>
              <a:gd name="connsiteY4" fmla="*/ 88246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513059 w 2140074"/>
              <a:gd name="connsiteY4" fmla="*/ 88246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97879 w 2140074"/>
              <a:gd name="connsiteY4" fmla="*/ 115039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35033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35033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751496 w 2140074"/>
              <a:gd name="connsiteY11" fmla="*/ 212418 h 244795"/>
              <a:gd name="connsiteX12" fmla="*/ 785068 w 2140074"/>
              <a:gd name="connsiteY12" fmla="*/ 164915 h 244795"/>
              <a:gd name="connsiteX13" fmla="*/ 828782 w 2140074"/>
              <a:gd name="connsiteY13" fmla="*/ 125878 h 244795"/>
              <a:gd name="connsiteX14" fmla="*/ 974995 w 2140074"/>
              <a:gd name="connsiteY14" fmla="*/ 82198 h 244795"/>
              <a:gd name="connsiteX15" fmla="*/ 1258958 w 2140074"/>
              <a:gd name="connsiteY15" fmla="*/ 87293 h 244795"/>
              <a:gd name="connsiteX16" fmla="*/ 1642199 w 2140074"/>
              <a:gd name="connsiteY16" fmla="*/ 132220 h 244795"/>
              <a:gd name="connsiteX17" fmla="*/ 1789028 w 2140074"/>
              <a:gd name="connsiteY17" fmla="*/ 148530 h 244795"/>
              <a:gd name="connsiteX18" fmla="*/ 1975893 w 2140074"/>
              <a:gd name="connsiteY18" fmla="*/ 138854 h 244795"/>
              <a:gd name="connsiteX19" fmla="*/ 2065686 w 2140074"/>
              <a:gd name="connsiteY19" fmla="*/ 112867 h 244795"/>
              <a:gd name="connsiteX20" fmla="*/ 2127723 w 2140074"/>
              <a:gd name="connsiteY20" fmla="*/ 69291 h 244795"/>
              <a:gd name="connsiteX21" fmla="*/ 2140074 w 2140074"/>
              <a:gd name="connsiteY21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751496 w 2140074"/>
              <a:gd name="connsiteY11" fmla="*/ 212418 h 244795"/>
              <a:gd name="connsiteX12" fmla="*/ 828782 w 2140074"/>
              <a:gd name="connsiteY12" fmla="*/ 125878 h 244795"/>
              <a:gd name="connsiteX13" fmla="*/ 974995 w 2140074"/>
              <a:gd name="connsiteY13" fmla="*/ 82198 h 244795"/>
              <a:gd name="connsiteX14" fmla="*/ 1258958 w 2140074"/>
              <a:gd name="connsiteY14" fmla="*/ 87293 h 244795"/>
              <a:gd name="connsiteX15" fmla="*/ 1642199 w 2140074"/>
              <a:gd name="connsiteY15" fmla="*/ 132220 h 244795"/>
              <a:gd name="connsiteX16" fmla="*/ 1789028 w 2140074"/>
              <a:gd name="connsiteY16" fmla="*/ 148530 h 244795"/>
              <a:gd name="connsiteX17" fmla="*/ 1975893 w 2140074"/>
              <a:gd name="connsiteY17" fmla="*/ 138854 h 244795"/>
              <a:gd name="connsiteX18" fmla="*/ 2065686 w 2140074"/>
              <a:gd name="connsiteY18" fmla="*/ 112867 h 244795"/>
              <a:gd name="connsiteX19" fmla="*/ 2127723 w 2140074"/>
              <a:gd name="connsiteY19" fmla="*/ 69291 h 244795"/>
              <a:gd name="connsiteX20" fmla="*/ 2140074 w 2140074"/>
              <a:gd name="connsiteY20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828782 w 2140074"/>
              <a:gd name="connsiteY11" fmla="*/ 125878 h 244795"/>
              <a:gd name="connsiteX12" fmla="*/ 974995 w 2140074"/>
              <a:gd name="connsiteY12" fmla="*/ 82198 h 244795"/>
              <a:gd name="connsiteX13" fmla="*/ 1258958 w 2140074"/>
              <a:gd name="connsiteY13" fmla="*/ 87293 h 244795"/>
              <a:gd name="connsiteX14" fmla="*/ 1642199 w 2140074"/>
              <a:gd name="connsiteY14" fmla="*/ 132220 h 244795"/>
              <a:gd name="connsiteX15" fmla="*/ 1789028 w 2140074"/>
              <a:gd name="connsiteY15" fmla="*/ 148530 h 244795"/>
              <a:gd name="connsiteX16" fmla="*/ 1975893 w 2140074"/>
              <a:gd name="connsiteY16" fmla="*/ 138854 h 244795"/>
              <a:gd name="connsiteX17" fmla="*/ 2065686 w 2140074"/>
              <a:gd name="connsiteY17" fmla="*/ 112867 h 244795"/>
              <a:gd name="connsiteX18" fmla="*/ 2127723 w 2140074"/>
              <a:gd name="connsiteY18" fmla="*/ 69291 h 244795"/>
              <a:gd name="connsiteX19" fmla="*/ 2140074 w 2140074"/>
              <a:gd name="connsiteY19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88270 w 2140074"/>
              <a:gd name="connsiteY8" fmla="*/ 208500 h 244795"/>
              <a:gd name="connsiteX9" fmla="*/ 704820 w 2140074"/>
              <a:gd name="connsiteY9" fmla="*/ 244795 h 244795"/>
              <a:gd name="connsiteX10" fmla="*/ 828782 w 2140074"/>
              <a:gd name="connsiteY10" fmla="*/ 125878 h 244795"/>
              <a:gd name="connsiteX11" fmla="*/ 974995 w 2140074"/>
              <a:gd name="connsiteY11" fmla="*/ 82198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88270 w 2140074"/>
              <a:gd name="connsiteY7" fmla="*/ 208500 h 244795"/>
              <a:gd name="connsiteX8" fmla="*/ 704820 w 2140074"/>
              <a:gd name="connsiteY8" fmla="*/ 244795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704820 w 2140074"/>
              <a:gd name="connsiteY6" fmla="*/ 244795 h 244795"/>
              <a:gd name="connsiteX7" fmla="*/ 828782 w 2140074"/>
              <a:gd name="connsiteY7" fmla="*/ 125878 h 244795"/>
              <a:gd name="connsiteX8" fmla="*/ 974995 w 2140074"/>
              <a:gd name="connsiteY8" fmla="*/ 82198 h 244795"/>
              <a:gd name="connsiteX9" fmla="*/ 1258958 w 2140074"/>
              <a:gd name="connsiteY9" fmla="*/ 87293 h 244795"/>
              <a:gd name="connsiteX10" fmla="*/ 1642199 w 2140074"/>
              <a:gd name="connsiteY10" fmla="*/ 132220 h 244795"/>
              <a:gd name="connsiteX11" fmla="*/ 1789028 w 2140074"/>
              <a:gd name="connsiteY11" fmla="*/ 148530 h 244795"/>
              <a:gd name="connsiteX12" fmla="*/ 1975893 w 2140074"/>
              <a:gd name="connsiteY12" fmla="*/ 138854 h 244795"/>
              <a:gd name="connsiteX13" fmla="*/ 2065686 w 2140074"/>
              <a:gd name="connsiteY13" fmla="*/ 112867 h 244795"/>
              <a:gd name="connsiteX14" fmla="*/ 2127723 w 2140074"/>
              <a:gd name="connsiteY14" fmla="*/ 69291 h 244795"/>
              <a:gd name="connsiteX15" fmla="*/ 2140074 w 2140074"/>
              <a:gd name="connsiteY15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17114 w 2140074"/>
              <a:gd name="connsiteY6" fmla="*/ 157900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14081 w 2140074"/>
              <a:gd name="connsiteY10" fmla="*/ 93601 h 244795"/>
              <a:gd name="connsiteX11" fmla="*/ 974995 w 2140074"/>
              <a:gd name="connsiteY11" fmla="*/ 82198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152094 w 2140074"/>
              <a:gd name="connsiteY11" fmla="*/ 75455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40074" h="244795">
                <a:moveTo>
                  <a:pt x="5557" y="2086"/>
                </a:moveTo>
                <a:cubicBezTo>
                  <a:pt x="-6441" y="30282"/>
                  <a:pt x="3365" y="40460"/>
                  <a:pt x="12627" y="74610"/>
                </a:cubicBezTo>
                <a:cubicBezTo>
                  <a:pt x="36573" y="97703"/>
                  <a:pt x="28366" y="86774"/>
                  <a:pt x="77534" y="125459"/>
                </a:cubicBezTo>
                <a:cubicBezTo>
                  <a:pt x="160846" y="147386"/>
                  <a:pt x="185054" y="127536"/>
                  <a:pt x="211935" y="135033"/>
                </a:cubicBezTo>
                <a:cubicBezTo>
                  <a:pt x="321901" y="104725"/>
                  <a:pt x="241611" y="129984"/>
                  <a:pt x="362519" y="95992"/>
                </a:cubicBezTo>
                <a:cubicBezTo>
                  <a:pt x="453122" y="85817"/>
                  <a:pt x="431853" y="84192"/>
                  <a:pt x="513059" y="88246"/>
                </a:cubicBezTo>
                <a:cubicBezTo>
                  <a:pt x="578046" y="96807"/>
                  <a:pt x="584232" y="102639"/>
                  <a:pt x="638329" y="143615"/>
                </a:cubicBezTo>
                <a:cubicBezTo>
                  <a:pt x="679799" y="196469"/>
                  <a:pt x="682656" y="211068"/>
                  <a:pt x="704820" y="244795"/>
                </a:cubicBezTo>
                <a:cubicBezTo>
                  <a:pt x="729803" y="219005"/>
                  <a:pt x="712354" y="236076"/>
                  <a:pt x="779770" y="167424"/>
                </a:cubicBezTo>
                <a:lnTo>
                  <a:pt x="857070" y="111594"/>
                </a:lnTo>
                <a:cubicBezTo>
                  <a:pt x="889607" y="97390"/>
                  <a:pt x="858614" y="104394"/>
                  <a:pt x="974995" y="82198"/>
                </a:cubicBezTo>
                <a:cubicBezTo>
                  <a:pt x="1024166" y="76175"/>
                  <a:pt x="1104767" y="74606"/>
                  <a:pt x="1152094" y="75455"/>
                </a:cubicBezTo>
                <a:cubicBezTo>
                  <a:pt x="1199421" y="76304"/>
                  <a:pt x="1177274" y="77832"/>
                  <a:pt x="1258958" y="87293"/>
                </a:cubicBezTo>
                <a:cubicBezTo>
                  <a:pt x="1520717" y="111137"/>
                  <a:pt x="1601674" y="122006"/>
                  <a:pt x="1642199" y="132220"/>
                </a:cubicBezTo>
                <a:lnTo>
                  <a:pt x="1789028" y="148530"/>
                </a:lnTo>
                <a:cubicBezTo>
                  <a:pt x="1844644" y="149636"/>
                  <a:pt x="1929783" y="144798"/>
                  <a:pt x="1975893" y="138854"/>
                </a:cubicBezTo>
                <a:cubicBezTo>
                  <a:pt x="2060557" y="122023"/>
                  <a:pt x="1972936" y="146381"/>
                  <a:pt x="2065686" y="112867"/>
                </a:cubicBezTo>
                <a:lnTo>
                  <a:pt x="2127723" y="69291"/>
                </a:lnTo>
                <a:cubicBezTo>
                  <a:pt x="2151547" y="8929"/>
                  <a:pt x="2131030" y="23096"/>
                  <a:pt x="2140074" y="0"/>
                </a:cubicBez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5" name="Subtitle 2"/>
          <p:cNvSpPr txBox="1">
            <a:spLocks/>
          </p:cNvSpPr>
          <p:nvPr/>
        </p:nvSpPr>
        <p:spPr>
          <a:xfrm>
            <a:off x="7270191" y="1045095"/>
            <a:ext cx="2286000" cy="1344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71538" algn="l"/>
                <a:tab pos="23904575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Upper-</a:t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tropospheric</a:t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dynamical processes</a:t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(PV3)</a:t>
            </a:r>
            <a:endParaRPr lang="en-US" sz="1800" b="1" dirty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21141" y="1033589"/>
            <a:ext cx="86868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Arial" pitchFamily="34" charset="0"/>
                <a:cs typeface="Arial" pitchFamily="34" charset="0"/>
              </a:rPr>
              <a:t>Lower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-tropospheric</a:t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</a:rPr>
              <a:t>baroclinic processes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:</a:t>
            </a:r>
            <a:br>
              <a:rPr lang="en-US" sz="2100" dirty="0">
                <a:latin typeface="Arial" pitchFamily="34" charset="0"/>
                <a:cs typeface="Arial" pitchFamily="34" charset="0"/>
              </a:rPr>
            </a:br>
            <a:r>
              <a:rPr lang="en-US" sz="16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near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-surface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potential</a:t>
            </a:r>
            <a:br>
              <a:rPr lang="en-US" sz="1600" i="1" dirty="0" smtClean="0">
                <a:latin typeface="Arial" pitchFamily="34" charset="0"/>
                <a:cs typeface="Arial" pitchFamily="34" charset="0"/>
              </a:rPr>
            </a:b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temperature anomaly)</a:t>
            </a:r>
          </a:p>
          <a:p>
            <a:pPr marL="0" indent="0">
              <a:buNone/>
            </a:pP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Midtropospheric</a:t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</a:rPr>
              <a:t>latent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heat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release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:</a:t>
            </a:r>
            <a:br>
              <a:rPr lang="en-US" sz="2100" dirty="0">
                <a:latin typeface="Arial" pitchFamily="34" charset="0"/>
                <a:cs typeface="Arial" pitchFamily="34" charset="0"/>
              </a:rPr>
            </a:br>
            <a:r>
              <a:rPr lang="en-US" sz="16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interior PV anomaly)</a:t>
            </a:r>
          </a:p>
          <a:p>
            <a:endParaRPr lang="en-US" sz="1300" i="1" dirty="0">
              <a:latin typeface="Arial" pitchFamily="34" charset="0"/>
              <a:cs typeface="Arial" pitchFamily="34" charset="0"/>
            </a:endParaRP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Upper-tropospheric</a:t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</a:rPr>
              <a:t>dynamical processes:</a:t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16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upper-tropospheric </a:t>
            </a:r>
            <a:br>
              <a:rPr lang="en-US" sz="1600" i="1" dirty="0" smtClean="0">
                <a:latin typeface="Arial" pitchFamily="34" charset="0"/>
                <a:cs typeface="Arial" pitchFamily="34" charset="0"/>
              </a:rPr>
            </a:b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PV anomaly)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4202870" y="2645104"/>
            <a:ext cx="2133600" cy="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82192" y="5949454"/>
            <a:ext cx="9144000" cy="771769"/>
            <a:chOff x="82192" y="5949454"/>
            <a:chExt cx="9144000" cy="771769"/>
          </a:xfrm>
        </p:grpSpPr>
        <p:sp>
          <p:nvSpPr>
            <p:cNvPr id="47" name="Content Placeholder 2"/>
            <p:cNvSpPr txBox="1">
              <a:spLocks/>
            </p:cNvSpPr>
            <p:nvPr/>
          </p:nvSpPr>
          <p:spPr>
            <a:xfrm>
              <a:off x="82192" y="5949454"/>
              <a:ext cx="9144000" cy="7717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PV1/PV2 </a:t>
              </a:r>
              <a:r>
                <a:rPr lang="en-US" sz="2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measure of the contribution of lower-tropospheric</a:t>
              </a:r>
              <a:br>
                <a:rPr lang="en-US" sz="22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2200" dirty="0" err="1" smtClean="0">
                  <a:latin typeface="Arial" pitchFamily="34" charset="0"/>
                  <a:cs typeface="Arial" pitchFamily="34" charset="0"/>
                </a:rPr>
                <a:t>baroclinic</a:t>
              </a: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 processes relative to the contribution of condensation heating</a:t>
              </a:r>
              <a:endParaRPr lang="en-US" sz="2200" dirty="0">
                <a:latin typeface="Arial" pitchFamily="34" charset="0"/>
                <a:cs typeface="Arial" pitchFamily="34" charset="0"/>
              </a:endParaRPr>
            </a:p>
            <a:p>
              <a:endParaRPr lang="en-US" sz="26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7999" y="6019759"/>
              <a:ext cx="1219200" cy="30480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058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 81"/>
          <p:cNvSpPr/>
          <p:nvPr/>
        </p:nvSpPr>
        <p:spPr>
          <a:xfrm>
            <a:off x="4210973" y="2159407"/>
            <a:ext cx="3161602" cy="1074546"/>
          </a:xfrm>
          <a:custGeom>
            <a:avLst/>
            <a:gdLst>
              <a:gd name="connsiteX0" fmla="*/ 0 w 2122536"/>
              <a:gd name="connsiteY0" fmla="*/ 0 h 1625139"/>
              <a:gd name="connsiteX1" fmla="*/ 2113655 w 2122536"/>
              <a:gd name="connsiteY1" fmla="*/ 8880 h 1625139"/>
              <a:gd name="connsiteX2" fmla="*/ 2122536 w 2122536"/>
              <a:gd name="connsiteY2" fmla="*/ 1625139 h 1625139"/>
              <a:gd name="connsiteX3" fmla="*/ 0 w 2122536"/>
              <a:gd name="connsiteY3" fmla="*/ 1625139 h 1625139"/>
              <a:gd name="connsiteX4" fmla="*/ 0 w 2122536"/>
              <a:gd name="connsiteY4" fmla="*/ 0 h 1625139"/>
              <a:gd name="connsiteX0" fmla="*/ 1047947 w 2122536"/>
              <a:gd name="connsiteY0" fmla="*/ 559475 h 1616259"/>
              <a:gd name="connsiteX1" fmla="*/ 2113655 w 2122536"/>
              <a:gd name="connsiteY1" fmla="*/ 0 h 1616259"/>
              <a:gd name="connsiteX2" fmla="*/ 2122536 w 2122536"/>
              <a:gd name="connsiteY2" fmla="*/ 1616259 h 1616259"/>
              <a:gd name="connsiteX3" fmla="*/ 0 w 2122536"/>
              <a:gd name="connsiteY3" fmla="*/ 1616259 h 1616259"/>
              <a:gd name="connsiteX4" fmla="*/ 1047947 w 2122536"/>
              <a:gd name="connsiteY4" fmla="*/ 559475 h 1616259"/>
              <a:gd name="connsiteX0" fmla="*/ 1047947 w 3161608"/>
              <a:gd name="connsiteY0" fmla="*/ 17762 h 1074546"/>
              <a:gd name="connsiteX1" fmla="*/ 3161602 w 3161608"/>
              <a:gd name="connsiteY1" fmla="*/ 0 h 1074546"/>
              <a:gd name="connsiteX2" fmla="*/ 2122536 w 3161608"/>
              <a:gd name="connsiteY2" fmla="*/ 1074546 h 1074546"/>
              <a:gd name="connsiteX3" fmla="*/ 0 w 3161608"/>
              <a:gd name="connsiteY3" fmla="*/ 1074546 h 1074546"/>
              <a:gd name="connsiteX4" fmla="*/ 1047947 w 3161608"/>
              <a:gd name="connsiteY4" fmla="*/ 17762 h 1074546"/>
              <a:gd name="connsiteX0" fmla="*/ 1047947 w 3161602"/>
              <a:gd name="connsiteY0" fmla="*/ 17762 h 1074546"/>
              <a:gd name="connsiteX1" fmla="*/ 3161602 w 3161602"/>
              <a:gd name="connsiteY1" fmla="*/ 0 h 1074546"/>
              <a:gd name="connsiteX2" fmla="*/ 2122536 w 3161602"/>
              <a:gd name="connsiteY2" fmla="*/ 1074546 h 1074546"/>
              <a:gd name="connsiteX3" fmla="*/ 0 w 3161602"/>
              <a:gd name="connsiteY3" fmla="*/ 1074546 h 1074546"/>
              <a:gd name="connsiteX4" fmla="*/ 1047947 w 3161602"/>
              <a:gd name="connsiteY4" fmla="*/ 17762 h 1074546"/>
              <a:gd name="connsiteX0" fmla="*/ 1047947 w 3161602"/>
              <a:gd name="connsiteY0" fmla="*/ 17762 h 1074546"/>
              <a:gd name="connsiteX1" fmla="*/ 3161602 w 3161602"/>
              <a:gd name="connsiteY1" fmla="*/ 0 h 1074546"/>
              <a:gd name="connsiteX2" fmla="*/ 2122536 w 3161602"/>
              <a:gd name="connsiteY2" fmla="*/ 1074546 h 1074546"/>
              <a:gd name="connsiteX3" fmla="*/ 0 w 3161602"/>
              <a:gd name="connsiteY3" fmla="*/ 1074546 h 1074546"/>
              <a:gd name="connsiteX4" fmla="*/ 1047947 w 3161602"/>
              <a:gd name="connsiteY4" fmla="*/ 17762 h 10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602" h="1074546">
                <a:moveTo>
                  <a:pt x="1047947" y="17762"/>
                </a:moveTo>
                <a:lnTo>
                  <a:pt x="3161602" y="0"/>
                </a:lnTo>
                <a:cubicBezTo>
                  <a:pt x="2809326" y="370023"/>
                  <a:pt x="2554740" y="642359"/>
                  <a:pt x="2122536" y="1074546"/>
                </a:cubicBezTo>
                <a:lnTo>
                  <a:pt x="0" y="1074546"/>
                </a:lnTo>
                <a:lnTo>
                  <a:pt x="1047947" y="17762"/>
                </a:lnTo>
                <a:close/>
              </a:path>
            </a:pathLst>
          </a:custGeom>
          <a:solidFill>
            <a:srgbClr val="FF0000">
              <a:alpha val="32000"/>
            </a:srgb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5259558" y="1024138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Parallelogram 92"/>
          <p:cNvSpPr/>
          <p:nvPr/>
        </p:nvSpPr>
        <p:spPr>
          <a:xfrm>
            <a:off x="4191000" y="3704931"/>
            <a:ext cx="3200400" cy="1066800"/>
          </a:xfrm>
          <a:prstGeom prst="parallelogram">
            <a:avLst>
              <a:gd name="adj" fmla="val 100637"/>
            </a:avLst>
          </a:prstGeom>
          <a:solidFill>
            <a:schemeClr val="tx2">
              <a:lumMod val="40000"/>
              <a:lumOff val="6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715000" y="4162131"/>
            <a:ext cx="228600" cy="1524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84" idx="2"/>
          </p:cNvCxnSpPr>
          <p:nvPr/>
        </p:nvCxnSpPr>
        <p:spPr>
          <a:xfrm flipH="1">
            <a:off x="5258281" y="3705730"/>
            <a:ext cx="2117240" cy="226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Freeform 94"/>
          <p:cNvSpPr/>
          <p:nvPr/>
        </p:nvSpPr>
        <p:spPr>
          <a:xfrm>
            <a:off x="5029200" y="3856711"/>
            <a:ext cx="1020362" cy="643160"/>
          </a:xfrm>
          <a:custGeom>
            <a:avLst/>
            <a:gdLst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24519 w 985020"/>
              <a:gd name="connsiteY2" fmla="*/ 65131 h 635019"/>
              <a:gd name="connsiteX3" fmla="*/ 219797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73363 w 985020"/>
              <a:gd name="connsiteY2" fmla="*/ 56990 h 635019"/>
              <a:gd name="connsiteX3" fmla="*/ 219797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73363 w 985020"/>
              <a:gd name="connsiteY2" fmla="*/ 56990 h 635019"/>
              <a:gd name="connsiteX3" fmla="*/ 252359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22110 w 985020"/>
              <a:gd name="connsiteY8" fmla="*/ 586171 h 643160"/>
              <a:gd name="connsiteX9" fmla="*/ 667534 w 985020"/>
              <a:gd name="connsiteY9" fmla="*/ 56989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67534 w 985020"/>
              <a:gd name="connsiteY9" fmla="*/ 56989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57074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40309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4450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47096"/>
              <a:gd name="connsiteY0" fmla="*/ 8141 h 643160"/>
              <a:gd name="connsiteX1" fmla="*/ 936176 w 947096"/>
              <a:gd name="connsiteY1" fmla="*/ 0 h 643160"/>
              <a:gd name="connsiteX2" fmla="*/ 773363 w 947096"/>
              <a:gd name="connsiteY2" fmla="*/ 65131 h 643160"/>
              <a:gd name="connsiteX3" fmla="*/ 275701 w 947096"/>
              <a:gd name="connsiteY3" fmla="*/ 544741 h 643160"/>
              <a:gd name="connsiteX4" fmla="*/ 885892 w 947096"/>
              <a:gd name="connsiteY4" fmla="*/ 544500 h 643160"/>
              <a:gd name="connsiteX5" fmla="*/ 947096 w 947096"/>
              <a:gd name="connsiteY5" fmla="*/ 527260 h 643160"/>
              <a:gd name="connsiteX6" fmla="*/ 822207 w 947096"/>
              <a:gd name="connsiteY6" fmla="*/ 643160 h 643160"/>
              <a:gd name="connsiteX7" fmla="*/ 0 w 947096"/>
              <a:gd name="connsiteY7" fmla="*/ 635019 h 643160"/>
              <a:gd name="connsiteX8" fmla="*/ 106548 w 947096"/>
              <a:gd name="connsiteY8" fmla="*/ 573598 h 643160"/>
              <a:gd name="connsiteX9" fmla="*/ 648083 w 947096"/>
              <a:gd name="connsiteY9" fmla="*/ 48606 h 643160"/>
              <a:gd name="connsiteX10" fmla="*/ 586127 w 947096"/>
              <a:gd name="connsiteY10" fmla="*/ 8141 h 64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7096" h="643160">
                <a:moveTo>
                  <a:pt x="586127" y="8141"/>
                </a:moveTo>
                <a:lnTo>
                  <a:pt x="936176" y="0"/>
                </a:lnTo>
                <a:lnTo>
                  <a:pt x="773363" y="65131"/>
                </a:lnTo>
                <a:lnTo>
                  <a:pt x="275701" y="544741"/>
                </a:lnTo>
                <a:lnTo>
                  <a:pt x="885892" y="544500"/>
                </a:lnTo>
                <a:lnTo>
                  <a:pt x="947096" y="527260"/>
                </a:lnTo>
                <a:lnTo>
                  <a:pt x="822207" y="643160"/>
                </a:lnTo>
                <a:lnTo>
                  <a:pt x="0" y="635019"/>
                </a:lnTo>
                <a:lnTo>
                  <a:pt x="106548" y="573598"/>
                </a:lnTo>
                <a:lnTo>
                  <a:pt x="648083" y="48606"/>
                </a:lnTo>
                <a:lnTo>
                  <a:pt x="586127" y="814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065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5257800" y="2166278"/>
            <a:ext cx="2133600" cy="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4191000" y="2166278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2"/>
          <p:cNvSpPr txBox="1">
            <a:spLocks/>
          </p:cNvSpPr>
          <p:nvPr/>
        </p:nvSpPr>
        <p:spPr>
          <a:xfrm>
            <a:off x="3124200" y="3011166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00 hPa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-1" t="40552" r="24398" b="41581"/>
          <a:stretch/>
        </p:blipFill>
        <p:spPr>
          <a:xfrm>
            <a:off x="0" y="0"/>
            <a:ext cx="9144000" cy="701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cxnSp>
        <p:nvCxnSpPr>
          <p:cNvPr id="51" name="Straight Connector 50"/>
          <p:cNvCxnSpPr/>
          <p:nvPr/>
        </p:nvCxnSpPr>
        <p:spPr>
          <a:xfrm flipH="1">
            <a:off x="4191481" y="3705956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4082793" y="4829535"/>
            <a:ext cx="2174488" cy="216829"/>
          </a:xfrm>
          <a:custGeom>
            <a:avLst/>
            <a:gdLst>
              <a:gd name="connsiteX0" fmla="*/ 92927 w 2174488"/>
              <a:gd name="connsiteY0" fmla="*/ 0 h 216829"/>
              <a:gd name="connsiteX1" fmla="*/ 24780 w 2174488"/>
              <a:gd name="connsiteY1" fmla="*/ 43366 h 216829"/>
              <a:gd name="connsiteX2" fmla="*/ 0 w 2174488"/>
              <a:gd name="connsiteY2" fmla="*/ 99122 h 216829"/>
              <a:gd name="connsiteX3" fmla="*/ 24780 w 2174488"/>
              <a:gd name="connsiteY3" fmla="*/ 154878 h 216829"/>
              <a:gd name="connsiteX4" fmla="*/ 86732 w 2174488"/>
              <a:gd name="connsiteY4" fmla="*/ 167269 h 216829"/>
              <a:gd name="connsiteX5" fmla="*/ 179659 w 2174488"/>
              <a:gd name="connsiteY5" fmla="*/ 148683 h 216829"/>
              <a:gd name="connsiteX6" fmla="*/ 297366 w 2174488"/>
              <a:gd name="connsiteY6" fmla="*/ 123903 h 216829"/>
              <a:gd name="connsiteX7" fmla="*/ 458439 w 2174488"/>
              <a:gd name="connsiteY7" fmla="*/ 86732 h 216829"/>
              <a:gd name="connsiteX8" fmla="*/ 563756 w 2174488"/>
              <a:gd name="connsiteY8" fmla="*/ 74342 h 216829"/>
              <a:gd name="connsiteX9" fmla="*/ 675268 w 2174488"/>
              <a:gd name="connsiteY9" fmla="*/ 68147 h 216829"/>
              <a:gd name="connsiteX10" fmla="*/ 762000 w 2174488"/>
              <a:gd name="connsiteY10" fmla="*/ 74342 h 216829"/>
              <a:gd name="connsiteX11" fmla="*/ 848732 w 2174488"/>
              <a:gd name="connsiteY11" fmla="*/ 105317 h 216829"/>
              <a:gd name="connsiteX12" fmla="*/ 873512 w 2174488"/>
              <a:gd name="connsiteY12" fmla="*/ 154878 h 216829"/>
              <a:gd name="connsiteX13" fmla="*/ 873512 w 2174488"/>
              <a:gd name="connsiteY13" fmla="*/ 154878 h 216829"/>
              <a:gd name="connsiteX14" fmla="*/ 879707 w 2174488"/>
              <a:gd name="connsiteY14" fmla="*/ 216829 h 216829"/>
              <a:gd name="connsiteX15" fmla="*/ 923073 w 2174488"/>
              <a:gd name="connsiteY15" fmla="*/ 173464 h 216829"/>
              <a:gd name="connsiteX16" fmla="*/ 985024 w 2174488"/>
              <a:gd name="connsiteY16" fmla="*/ 123903 h 216829"/>
              <a:gd name="connsiteX17" fmla="*/ 1053171 w 2174488"/>
              <a:gd name="connsiteY17" fmla="*/ 86732 h 216829"/>
              <a:gd name="connsiteX18" fmla="*/ 1164683 w 2174488"/>
              <a:gd name="connsiteY18" fmla="*/ 68147 h 216829"/>
              <a:gd name="connsiteX19" fmla="*/ 1282390 w 2174488"/>
              <a:gd name="connsiteY19" fmla="*/ 80537 h 216829"/>
              <a:gd name="connsiteX20" fmla="*/ 1369122 w 2174488"/>
              <a:gd name="connsiteY20" fmla="*/ 111512 h 216829"/>
              <a:gd name="connsiteX21" fmla="*/ 1449659 w 2174488"/>
              <a:gd name="connsiteY21" fmla="*/ 136293 h 216829"/>
              <a:gd name="connsiteX22" fmla="*/ 1604537 w 2174488"/>
              <a:gd name="connsiteY22" fmla="*/ 167269 h 216829"/>
              <a:gd name="connsiteX23" fmla="*/ 1685073 w 2174488"/>
              <a:gd name="connsiteY23" fmla="*/ 179659 h 216829"/>
              <a:gd name="connsiteX24" fmla="*/ 1778000 w 2174488"/>
              <a:gd name="connsiteY24" fmla="*/ 185854 h 216829"/>
              <a:gd name="connsiteX25" fmla="*/ 1883317 w 2174488"/>
              <a:gd name="connsiteY25" fmla="*/ 179659 h 216829"/>
              <a:gd name="connsiteX26" fmla="*/ 1951463 w 2174488"/>
              <a:gd name="connsiteY26" fmla="*/ 154878 h 216829"/>
              <a:gd name="connsiteX27" fmla="*/ 2038195 w 2174488"/>
              <a:gd name="connsiteY27" fmla="*/ 130098 h 216829"/>
              <a:gd name="connsiteX28" fmla="*/ 2038195 w 2174488"/>
              <a:gd name="connsiteY28" fmla="*/ 130098 h 216829"/>
              <a:gd name="connsiteX29" fmla="*/ 2137317 w 2174488"/>
              <a:gd name="connsiteY29" fmla="*/ 80537 h 216829"/>
              <a:gd name="connsiteX30" fmla="*/ 2174488 w 2174488"/>
              <a:gd name="connsiteY30" fmla="*/ 37171 h 216829"/>
              <a:gd name="connsiteX31" fmla="*/ 2174488 w 2174488"/>
              <a:gd name="connsiteY31" fmla="*/ 37171 h 21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174488" h="216829">
                <a:moveTo>
                  <a:pt x="92927" y="0"/>
                </a:moveTo>
                <a:lnTo>
                  <a:pt x="24780" y="43366"/>
                </a:lnTo>
                <a:lnTo>
                  <a:pt x="0" y="99122"/>
                </a:lnTo>
                <a:lnTo>
                  <a:pt x="24780" y="154878"/>
                </a:lnTo>
                <a:lnTo>
                  <a:pt x="86732" y="167269"/>
                </a:lnTo>
                <a:lnTo>
                  <a:pt x="179659" y="148683"/>
                </a:lnTo>
                <a:lnTo>
                  <a:pt x="297366" y="123903"/>
                </a:lnTo>
                <a:lnTo>
                  <a:pt x="458439" y="86732"/>
                </a:lnTo>
                <a:lnTo>
                  <a:pt x="563756" y="74342"/>
                </a:lnTo>
                <a:lnTo>
                  <a:pt x="675268" y="68147"/>
                </a:lnTo>
                <a:lnTo>
                  <a:pt x="762000" y="74342"/>
                </a:lnTo>
                <a:lnTo>
                  <a:pt x="848732" y="105317"/>
                </a:lnTo>
                <a:lnTo>
                  <a:pt x="873512" y="154878"/>
                </a:lnTo>
                <a:lnTo>
                  <a:pt x="873512" y="154878"/>
                </a:lnTo>
                <a:lnTo>
                  <a:pt x="879707" y="216829"/>
                </a:lnTo>
                <a:lnTo>
                  <a:pt x="923073" y="173464"/>
                </a:lnTo>
                <a:lnTo>
                  <a:pt x="985024" y="123903"/>
                </a:lnTo>
                <a:lnTo>
                  <a:pt x="1053171" y="86732"/>
                </a:lnTo>
                <a:lnTo>
                  <a:pt x="1164683" y="68147"/>
                </a:lnTo>
                <a:lnTo>
                  <a:pt x="1282390" y="80537"/>
                </a:lnTo>
                <a:lnTo>
                  <a:pt x="1369122" y="111512"/>
                </a:lnTo>
                <a:lnTo>
                  <a:pt x="1449659" y="136293"/>
                </a:lnTo>
                <a:lnTo>
                  <a:pt x="1604537" y="167269"/>
                </a:lnTo>
                <a:lnTo>
                  <a:pt x="1685073" y="179659"/>
                </a:lnTo>
                <a:lnTo>
                  <a:pt x="1778000" y="185854"/>
                </a:lnTo>
                <a:lnTo>
                  <a:pt x="1883317" y="179659"/>
                </a:lnTo>
                <a:lnTo>
                  <a:pt x="1951463" y="154878"/>
                </a:lnTo>
                <a:lnTo>
                  <a:pt x="2038195" y="130098"/>
                </a:lnTo>
                <a:lnTo>
                  <a:pt x="2038195" y="130098"/>
                </a:lnTo>
                <a:lnTo>
                  <a:pt x="2137317" y="80537"/>
                </a:lnTo>
                <a:lnTo>
                  <a:pt x="2174488" y="37171"/>
                </a:lnTo>
                <a:lnTo>
                  <a:pt x="2174488" y="37171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8" name="Subtitle 2"/>
          <p:cNvSpPr txBox="1">
            <a:spLocks/>
          </p:cNvSpPr>
          <p:nvPr/>
        </p:nvSpPr>
        <p:spPr>
          <a:xfrm>
            <a:off x="3209281" y="4981935"/>
            <a:ext cx="3733800" cy="642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71538" algn="l"/>
                <a:tab pos="23904575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Lower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-tropospheric </a:t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baroclinic processes (PV1)</a:t>
            </a:r>
            <a:endParaRPr lang="en-US" sz="1800" b="1" dirty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3124200" y="1883509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200 hPa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3124200" y="4525369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925 hPa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Cloud 68"/>
          <p:cNvSpPr/>
          <p:nvPr/>
        </p:nvSpPr>
        <p:spPr>
          <a:xfrm>
            <a:off x="4858687" y="1853745"/>
            <a:ext cx="1851229" cy="2031403"/>
          </a:xfrm>
          <a:prstGeom prst="cloud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4191786" y="3232518"/>
            <a:ext cx="2122536" cy="1536334"/>
          </a:xfrm>
          <a:custGeom>
            <a:avLst/>
            <a:gdLst>
              <a:gd name="connsiteX0" fmla="*/ 0 w 2122536"/>
              <a:gd name="connsiteY0" fmla="*/ 0 h 1625139"/>
              <a:gd name="connsiteX1" fmla="*/ 2113655 w 2122536"/>
              <a:gd name="connsiteY1" fmla="*/ 8880 h 1625139"/>
              <a:gd name="connsiteX2" fmla="*/ 2122536 w 2122536"/>
              <a:gd name="connsiteY2" fmla="*/ 1625139 h 1625139"/>
              <a:gd name="connsiteX3" fmla="*/ 0 w 2122536"/>
              <a:gd name="connsiteY3" fmla="*/ 1625139 h 1625139"/>
              <a:gd name="connsiteX4" fmla="*/ 0 w 2122536"/>
              <a:gd name="connsiteY4" fmla="*/ 0 h 1625139"/>
              <a:gd name="connsiteX0" fmla="*/ 0 w 2122536"/>
              <a:gd name="connsiteY0" fmla="*/ 0 h 1625139"/>
              <a:gd name="connsiteX1" fmla="*/ 2113655 w 2122536"/>
              <a:gd name="connsiteY1" fmla="*/ 8880 h 1625139"/>
              <a:gd name="connsiteX2" fmla="*/ 2122536 w 2122536"/>
              <a:gd name="connsiteY2" fmla="*/ 1600029 h 1625139"/>
              <a:gd name="connsiteX3" fmla="*/ 0 w 2122536"/>
              <a:gd name="connsiteY3" fmla="*/ 1625139 h 1625139"/>
              <a:gd name="connsiteX4" fmla="*/ 0 w 2122536"/>
              <a:gd name="connsiteY4" fmla="*/ 0 h 162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2536" h="1625139">
                <a:moveTo>
                  <a:pt x="0" y="0"/>
                </a:moveTo>
                <a:lnTo>
                  <a:pt x="2113655" y="8880"/>
                </a:lnTo>
                <a:cubicBezTo>
                  <a:pt x="2116615" y="547633"/>
                  <a:pt x="2119576" y="1061276"/>
                  <a:pt x="2122536" y="1600029"/>
                </a:cubicBezTo>
                <a:lnTo>
                  <a:pt x="0" y="16251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32000"/>
            </a:srgb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6318692" y="2166853"/>
            <a:ext cx="1063240" cy="2594506"/>
          </a:xfrm>
          <a:custGeom>
            <a:avLst/>
            <a:gdLst>
              <a:gd name="connsiteX0" fmla="*/ 0 w 2122536"/>
              <a:gd name="connsiteY0" fmla="*/ 0 h 1625139"/>
              <a:gd name="connsiteX1" fmla="*/ 2113655 w 2122536"/>
              <a:gd name="connsiteY1" fmla="*/ 8880 h 1625139"/>
              <a:gd name="connsiteX2" fmla="*/ 2122536 w 2122536"/>
              <a:gd name="connsiteY2" fmla="*/ 1625139 h 1625139"/>
              <a:gd name="connsiteX3" fmla="*/ 0 w 2122536"/>
              <a:gd name="connsiteY3" fmla="*/ 1625139 h 1625139"/>
              <a:gd name="connsiteX4" fmla="*/ 0 w 2122536"/>
              <a:gd name="connsiteY4" fmla="*/ 0 h 1625139"/>
              <a:gd name="connsiteX0" fmla="*/ 0 w 2122536"/>
              <a:gd name="connsiteY0" fmla="*/ 1065666 h 2690805"/>
              <a:gd name="connsiteX1" fmla="*/ 1056827 w 2122536"/>
              <a:gd name="connsiteY1" fmla="*/ 0 h 2690805"/>
              <a:gd name="connsiteX2" fmla="*/ 2122536 w 2122536"/>
              <a:gd name="connsiteY2" fmla="*/ 2690805 h 2690805"/>
              <a:gd name="connsiteX3" fmla="*/ 0 w 2122536"/>
              <a:gd name="connsiteY3" fmla="*/ 2690805 h 2690805"/>
              <a:gd name="connsiteX4" fmla="*/ 0 w 2122536"/>
              <a:gd name="connsiteY4" fmla="*/ 1065666 h 2690805"/>
              <a:gd name="connsiteX0" fmla="*/ 0 w 1057681"/>
              <a:gd name="connsiteY0" fmla="*/ 1065666 h 2690805"/>
              <a:gd name="connsiteX1" fmla="*/ 1056827 w 1057681"/>
              <a:gd name="connsiteY1" fmla="*/ 0 h 2690805"/>
              <a:gd name="connsiteX2" fmla="*/ 1056828 w 1057681"/>
              <a:gd name="connsiteY2" fmla="*/ 1634020 h 2690805"/>
              <a:gd name="connsiteX3" fmla="*/ 0 w 1057681"/>
              <a:gd name="connsiteY3" fmla="*/ 2690805 h 2690805"/>
              <a:gd name="connsiteX4" fmla="*/ 0 w 1057681"/>
              <a:gd name="connsiteY4" fmla="*/ 1065666 h 2690805"/>
              <a:gd name="connsiteX0" fmla="*/ 0 w 1057305"/>
              <a:gd name="connsiteY0" fmla="*/ 1065666 h 2690805"/>
              <a:gd name="connsiteX1" fmla="*/ 1056827 w 1057305"/>
              <a:gd name="connsiteY1" fmla="*/ 0 h 2690805"/>
              <a:gd name="connsiteX2" fmla="*/ 1050894 w 1057305"/>
              <a:gd name="connsiteY2" fmla="*/ 1585117 h 2690805"/>
              <a:gd name="connsiteX3" fmla="*/ 0 w 1057305"/>
              <a:gd name="connsiteY3" fmla="*/ 2690805 h 2690805"/>
              <a:gd name="connsiteX4" fmla="*/ 0 w 1057305"/>
              <a:gd name="connsiteY4" fmla="*/ 1065666 h 2690805"/>
              <a:gd name="connsiteX0" fmla="*/ 5935 w 1063240"/>
              <a:gd name="connsiteY0" fmla="*/ 1065666 h 2672466"/>
              <a:gd name="connsiteX1" fmla="*/ 1062762 w 1063240"/>
              <a:gd name="connsiteY1" fmla="*/ 0 h 2672466"/>
              <a:gd name="connsiteX2" fmla="*/ 1056829 w 1063240"/>
              <a:gd name="connsiteY2" fmla="*/ 1585117 h 2672466"/>
              <a:gd name="connsiteX3" fmla="*/ 0 w 1063240"/>
              <a:gd name="connsiteY3" fmla="*/ 2672466 h 2672466"/>
              <a:gd name="connsiteX4" fmla="*/ 5935 w 1063240"/>
              <a:gd name="connsiteY4" fmla="*/ 1065666 h 267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240" h="2672466">
                <a:moveTo>
                  <a:pt x="5935" y="1065666"/>
                </a:moveTo>
                <a:lnTo>
                  <a:pt x="1062762" y="0"/>
                </a:lnTo>
                <a:cubicBezTo>
                  <a:pt x="1065722" y="538753"/>
                  <a:pt x="1053869" y="1046364"/>
                  <a:pt x="1056829" y="1585117"/>
                </a:cubicBezTo>
                <a:lnTo>
                  <a:pt x="0" y="2672466"/>
                </a:lnTo>
                <a:cubicBezTo>
                  <a:pt x="1978" y="2136866"/>
                  <a:pt x="3957" y="1601266"/>
                  <a:pt x="5935" y="1065666"/>
                </a:cubicBezTo>
                <a:close/>
              </a:path>
            </a:pathLst>
          </a:custGeom>
          <a:solidFill>
            <a:srgbClr val="FF0000">
              <a:alpha val="32000"/>
            </a:srgb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4900017" y="2645104"/>
            <a:ext cx="1807858" cy="594096"/>
          </a:xfrm>
          <a:custGeom>
            <a:avLst/>
            <a:gdLst>
              <a:gd name="connsiteX0" fmla="*/ 77611 w 1830917"/>
              <a:gd name="connsiteY0" fmla="*/ 606778 h 606778"/>
              <a:gd name="connsiteX1" fmla="*/ 95250 w 1830917"/>
              <a:gd name="connsiteY1" fmla="*/ 582083 h 606778"/>
              <a:gd name="connsiteX2" fmla="*/ 45861 w 1830917"/>
              <a:gd name="connsiteY2" fmla="*/ 518583 h 606778"/>
              <a:gd name="connsiteX3" fmla="*/ 7056 w 1830917"/>
              <a:gd name="connsiteY3" fmla="*/ 437445 h 606778"/>
              <a:gd name="connsiteX4" fmla="*/ 0 w 1830917"/>
              <a:gd name="connsiteY4" fmla="*/ 328083 h 606778"/>
              <a:gd name="connsiteX5" fmla="*/ 1453444 w 1830917"/>
              <a:gd name="connsiteY5" fmla="*/ 328083 h 606778"/>
              <a:gd name="connsiteX6" fmla="*/ 1806222 w 1830917"/>
              <a:gd name="connsiteY6" fmla="*/ 0 h 606778"/>
              <a:gd name="connsiteX7" fmla="*/ 1799167 w 1830917"/>
              <a:gd name="connsiteY7" fmla="*/ 56445 h 606778"/>
              <a:gd name="connsiteX8" fmla="*/ 1792111 w 1830917"/>
              <a:gd name="connsiteY8" fmla="*/ 112889 h 606778"/>
              <a:gd name="connsiteX9" fmla="*/ 1813278 w 1830917"/>
              <a:gd name="connsiteY9" fmla="*/ 158750 h 606778"/>
              <a:gd name="connsiteX10" fmla="*/ 1830917 w 1830917"/>
              <a:gd name="connsiteY10" fmla="*/ 211667 h 606778"/>
              <a:gd name="connsiteX11" fmla="*/ 1830917 w 1830917"/>
              <a:gd name="connsiteY11" fmla="*/ 211667 h 606778"/>
              <a:gd name="connsiteX12" fmla="*/ 1816806 w 1830917"/>
              <a:gd name="connsiteY12" fmla="*/ 239889 h 606778"/>
              <a:gd name="connsiteX13" fmla="*/ 1449917 w 1830917"/>
              <a:gd name="connsiteY13" fmla="*/ 606778 h 606778"/>
              <a:gd name="connsiteX14" fmla="*/ 77611 w 1830917"/>
              <a:gd name="connsiteY14" fmla="*/ 606778 h 606778"/>
              <a:gd name="connsiteX0" fmla="*/ 77611 w 1834092"/>
              <a:gd name="connsiteY0" fmla="*/ 606778 h 606778"/>
              <a:gd name="connsiteX1" fmla="*/ 95250 w 1834092"/>
              <a:gd name="connsiteY1" fmla="*/ 582083 h 606778"/>
              <a:gd name="connsiteX2" fmla="*/ 45861 w 1834092"/>
              <a:gd name="connsiteY2" fmla="*/ 518583 h 606778"/>
              <a:gd name="connsiteX3" fmla="*/ 7056 w 1834092"/>
              <a:gd name="connsiteY3" fmla="*/ 437445 h 606778"/>
              <a:gd name="connsiteX4" fmla="*/ 0 w 1834092"/>
              <a:gd name="connsiteY4" fmla="*/ 328083 h 606778"/>
              <a:gd name="connsiteX5" fmla="*/ 1453444 w 1834092"/>
              <a:gd name="connsiteY5" fmla="*/ 328083 h 606778"/>
              <a:gd name="connsiteX6" fmla="*/ 1806222 w 1834092"/>
              <a:gd name="connsiteY6" fmla="*/ 0 h 606778"/>
              <a:gd name="connsiteX7" fmla="*/ 1799167 w 1834092"/>
              <a:gd name="connsiteY7" fmla="*/ 56445 h 606778"/>
              <a:gd name="connsiteX8" fmla="*/ 1792111 w 1834092"/>
              <a:gd name="connsiteY8" fmla="*/ 112889 h 606778"/>
              <a:gd name="connsiteX9" fmla="*/ 1813278 w 1834092"/>
              <a:gd name="connsiteY9" fmla="*/ 158750 h 606778"/>
              <a:gd name="connsiteX10" fmla="*/ 1830917 w 1834092"/>
              <a:gd name="connsiteY10" fmla="*/ 211667 h 606778"/>
              <a:gd name="connsiteX11" fmla="*/ 1834092 w 1834092"/>
              <a:gd name="connsiteY11" fmla="*/ 221192 h 606778"/>
              <a:gd name="connsiteX12" fmla="*/ 1816806 w 1834092"/>
              <a:gd name="connsiteY12" fmla="*/ 239889 h 606778"/>
              <a:gd name="connsiteX13" fmla="*/ 1449917 w 1834092"/>
              <a:gd name="connsiteY13" fmla="*/ 606778 h 606778"/>
              <a:gd name="connsiteX14" fmla="*/ 77611 w 1834092"/>
              <a:gd name="connsiteY14" fmla="*/ 606778 h 606778"/>
              <a:gd name="connsiteX0" fmla="*/ 77611 w 1834092"/>
              <a:gd name="connsiteY0" fmla="*/ 606778 h 606778"/>
              <a:gd name="connsiteX1" fmla="*/ 95250 w 1834092"/>
              <a:gd name="connsiteY1" fmla="*/ 582083 h 606778"/>
              <a:gd name="connsiteX2" fmla="*/ 45861 w 1834092"/>
              <a:gd name="connsiteY2" fmla="*/ 518583 h 606778"/>
              <a:gd name="connsiteX3" fmla="*/ 7056 w 1834092"/>
              <a:gd name="connsiteY3" fmla="*/ 437445 h 606778"/>
              <a:gd name="connsiteX4" fmla="*/ 0 w 1834092"/>
              <a:gd name="connsiteY4" fmla="*/ 328083 h 606778"/>
              <a:gd name="connsiteX5" fmla="*/ 1453444 w 1834092"/>
              <a:gd name="connsiteY5" fmla="*/ 328083 h 606778"/>
              <a:gd name="connsiteX6" fmla="*/ 1806222 w 1834092"/>
              <a:gd name="connsiteY6" fmla="*/ 0 h 606778"/>
              <a:gd name="connsiteX7" fmla="*/ 1799167 w 1834092"/>
              <a:gd name="connsiteY7" fmla="*/ 56445 h 606778"/>
              <a:gd name="connsiteX8" fmla="*/ 1792111 w 1834092"/>
              <a:gd name="connsiteY8" fmla="*/ 112889 h 606778"/>
              <a:gd name="connsiteX9" fmla="*/ 1813278 w 1834092"/>
              <a:gd name="connsiteY9" fmla="*/ 158750 h 606778"/>
              <a:gd name="connsiteX10" fmla="*/ 1830917 w 1834092"/>
              <a:gd name="connsiteY10" fmla="*/ 211667 h 606778"/>
              <a:gd name="connsiteX11" fmla="*/ 1834092 w 1834092"/>
              <a:gd name="connsiteY11" fmla="*/ 221192 h 606778"/>
              <a:gd name="connsiteX12" fmla="*/ 1449917 w 1834092"/>
              <a:gd name="connsiteY12" fmla="*/ 606778 h 606778"/>
              <a:gd name="connsiteX13" fmla="*/ 77611 w 1834092"/>
              <a:gd name="connsiteY13" fmla="*/ 606778 h 606778"/>
              <a:gd name="connsiteX0" fmla="*/ 77611 w 1837267"/>
              <a:gd name="connsiteY0" fmla="*/ 606778 h 606778"/>
              <a:gd name="connsiteX1" fmla="*/ 95250 w 1837267"/>
              <a:gd name="connsiteY1" fmla="*/ 582083 h 606778"/>
              <a:gd name="connsiteX2" fmla="*/ 45861 w 1837267"/>
              <a:gd name="connsiteY2" fmla="*/ 518583 h 606778"/>
              <a:gd name="connsiteX3" fmla="*/ 7056 w 1837267"/>
              <a:gd name="connsiteY3" fmla="*/ 437445 h 606778"/>
              <a:gd name="connsiteX4" fmla="*/ 0 w 1837267"/>
              <a:gd name="connsiteY4" fmla="*/ 328083 h 606778"/>
              <a:gd name="connsiteX5" fmla="*/ 1453444 w 1837267"/>
              <a:gd name="connsiteY5" fmla="*/ 328083 h 606778"/>
              <a:gd name="connsiteX6" fmla="*/ 1806222 w 1837267"/>
              <a:gd name="connsiteY6" fmla="*/ 0 h 606778"/>
              <a:gd name="connsiteX7" fmla="*/ 1799167 w 1837267"/>
              <a:gd name="connsiteY7" fmla="*/ 56445 h 606778"/>
              <a:gd name="connsiteX8" fmla="*/ 1792111 w 1837267"/>
              <a:gd name="connsiteY8" fmla="*/ 112889 h 606778"/>
              <a:gd name="connsiteX9" fmla="*/ 1813278 w 1837267"/>
              <a:gd name="connsiteY9" fmla="*/ 158750 h 606778"/>
              <a:gd name="connsiteX10" fmla="*/ 1830917 w 1837267"/>
              <a:gd name="connsiteY10" fmla="*/ 211667 h 606778"/>
              <a:gd name="connsiteX11" fmla="*/ 1837267 w 1837267"/>
              <a:gd name="connsiteY11" fmla="*/ 230717 h 606778"/>
              <a:gd name="connsiteX12" fmla="*/ 1449917 w 1837267"/>
              <a:gd name="connsiteY12" fmla="*/ 606778 h 606778"/>
              <a:gd name="connsiteX13" fmla="*/ 77611 w 1837267"/>
              <a:gd name="connsiteY13" fmla="*/ 606778 h 606778"/>
              <a:gd name="connsiteX0" fmla="*/ 90311 w 1849967"/>
              <a:gd name="connsiteY0" fmla="*/ 606778 h 606778"/>
              <a:gd name="connsiteX1" fmla="*/ 107950 w 1849967"/>
              <a:gd name="connsiteY1" fmla="*/ 582083 h 606778"/>
              <a:gd name="connsiteX2" fmla="*/ 58561 w 1849967"/>
              <a:gd name="connsiteY2" fmla="*/ 518583 h 606778"/>
              <a:gd name="connsiteX3" fmla="*/ 19756 w 1849967"/>
              <a:gd name="connsiteY3" fmla="*/ 437445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04811 w 1849967"/>
              <a:gd name="connsiteY8" fmla="*/ 11288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90311 w 1849967"/>
              <a:gd name="connsiteY13" fmla="*/ 606778 h 606778"/>
              <a:gd name="connsiteX0" fmla="*/ 90311 w 1849967"/>
              <a:gd name="connsiteY0" fmla="*/ 606778 h 606778"/>
              <a:gd name="connsiteX1" fmla="*/ 107950 w 1849967"/>
              <a:gd name="connsiteY1" fmla="*/ 582083 h 606778"/>
              <a:gd name="connsiteX2" fmla="*/ 58561 w 1849967"/>
              <a:gd name="connsiteY2" fmla="*/ 518583 h 606778"/>
              <a:gd name="connsiteX3" fmla="*/ 19756 w 1849967"/>
              <a:gd name="connsiteY3" fmla="*/ 437445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17511 w 1849967"/>
              <a:gd name="connsiteY8" fmla="*/ 11923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90311 w 1849967"/>
              <a:gd name="connsiteY13" fmla="*/ 606778 h 606778"/>
              <a:gd name="connsiteX0" fmla="*/ 90311 w 1849967"/>
              <a:gd name="connsiteY0" fmla="*/ 606778 h 606778"/>
              <a:gd name="connsiteX1" fmla="*/ 107950 w 1849967"/>
              <a:gd name="connsiteY1" fmla="*/ 582083 h 606778"/>
              <a:gd name="connsiteX2" fmla="*/ 58561 w 1849967"/>
              <a:gd name="connsiteY2" fmla="*/ 518583 h 606778"/>
              <a:gd name="connsiteX3" fmla="*/ 47127 w 1849967"/>
              <a:gd name="connsiteY3" fmla="*/ 431971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17511 w 1849967"/>
              <a:gd name="connsiteY8" fmla="*/ 11923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90311 w 1849967"/>
              <a:gd name="connsiteY13" fmla="*/ 606778 h 606778"/>
              <a:gd name="connsiteX0" fmla="*/ 23636 w 1849967"/>
              <a:gd name="connsiteY0" fmla="*/ 609953 h 609953"/>
              <a:gd name="connsiteX1" fmla="*/ 107950 w 1849967"/>
              <a:gd name="connsiteY1" fmla="*/ 582083 h 609953"/>
              <a:gd name="connsiteX2" fmla="*/ 58561 w 1849967"/>
              <a:gd name="connsiteY2" fmla="*/ 518583 h 609953"/>
              <a:gd name="connsiteX3" fmla="*/ 47127 w 1849967"/>
              <a:gd name="connsiteY3" fmla="*/ 431971 h 609953"/>
              <a:gd name="connsiteX4" fmla="*/ 0 w 1849967"/>
              <a:gd name="connsiteY4" fmla="*/ 324908 h 609953"/>
              <a:gd name="connsiteX5" fmla="*/ 1466144 w 1849967"/>
              <a:gd name="connsiteY5" fmla="*/ 328083 h 609953"/>
              <a:gd name="connsiteX6" fmla="*/ 1818922 w 1849967"/>
              <a:gd name="connsiteY6" fmla="*/ 0 h 609953"/>
              <a:gd name="connsiteX7" fmla="*/ 1811867 w 1849967"/>
              <a:gd name="connsiteY7" fmla="*/ 56445 h 609953"/>
              <a:gd name="connsiteX8" fmla="*/ 1817511 w 1849967"/>
              <a:gd name="connsiteY8" fmla="*/ 119239 h 609953"/>
              <a:gd name="connsiteX9" fmla="*/ 1825978 w 1849967"/>
              <a:gd name="connsiteY9" fmla="*/ 158750 h 609953"/>
              <a:gd name="connsiteX10" fmla="*/ 1843617 w 1849967"/>
              <a:gd name="connsiteY10" fmla="*/ 211667 h 609953"/>
              <a:gd name="connsiteX11" fmla="*/ 1849967 w 1849967"/>
              <a:gd name="connsiteY11" fmla="*/ 230717 h 609953"/>
              <a:gd name="connsiteX12" fmla="*/ 1462617 w 1849967"/>
              <a:gd name="connsiteY12" fmla="*/ 606778 h 609953"/>
              <a:gd name="connsiteX13" fmla="*/ 23636 w 1849967"/>
              <a:gd name="connsiteY13" fmla="*/ 609953 h 609953"/>
              <a:gd name="connsiteX0" fmla="*/ 23636 w 1849967"/>
              <a:gd name="connsiteY0" fmla="*/ 609953 h 609953"/>
              <a:gd name="connsiteX1" fmla="*/ 58561 w 1849967"/>
              <a:gd name="connsiteY1" fmla="*/ 518583 h 609953"/>
              <a:gd name="connsiteX2" fmla="*/ 47127 w 1849967"/>
              <a:gd name="connsiteY2" fmla="*/ 431971 h 609953"/>
              <a:gd name="connsiteX3" fmla="*/ 0 w 1849967"/>
              <a:gd name="connsiteY3" fmla="*/ 324908 h 609953"/>
              <a:gd name="connsiteX4" fmla="*/ 1466144 w 1849967"/>
              <a:gd name="connsiteY4" fmla="*/ 328083 h 609953"/>
              <a:gd name="connsiteX5" fmla="*/ 1818922 w 1849967"/>
              <a:gd name="connsiteY5" fmla="*/ 0 h 609953"/>
              <a:gd name="connsiteX6" fmla="*/ 1811867 w 1849967"/>
              <a:gd name="connsiteY6" fmla="*/ 56445 h 609953"/>
              <a:gd name="connsiteX7" fmla="*/ 1817511 w 1849967"/>
              <a:gd name="connsiteY7" fmla="*/ 119239 h 609953"/>
              <a:gd name="connsiteX8" fmla="*/ 1825978 w 1849967"/>
              <a:gd name="connsiteY8" fmla="*/ 158750 h 609953"/>
              <a:gd name="connsiteX9" fmla="*/ 1843617 w 1849967"/>
              <a:gd name="connsiteY9" fmla="*/ 211667 h 609953"/>
              <a:gd name="connsiteX10" fmla="*/ 1849967 w 1849967"/>
              <a:gd name="connsiteY10" fmla="*/ 230717 h 609953"/>
              <a:gd name="connsiteX11" fmla="*/ 1462617 w 1849967"/>
              <a:gd name="connsiteY11" fmla="*/ 606778 h 609953"/>
              <a:gd name="connsiteX12" fmla="*/ 23636 w 1849967"/>
              <a:gd name="connsiteY12" fmla="*/ 609953 h 609953"/>
              <a:gd name="connsiteX0" fmla="*/ 23636 w 1849967"/>
              <a:gd name="connsiteY0" fmla="*/ 609953 h 609953"/>
              <a:gd name="connsiteX1" fmla="*/ 58561 w 1849967"/>
              <a:gd name="connsiteY1" fmla="*/ 518583 h 609953"/>
              <a:gd name="connsiteX2" fmla="*/ 97789 w 1849967"/>
              <a:gd name="connsiteY2" fmla="*/ 474503 h 609953"/>
              <a:gd name="connsiteX3" fmla="*/ 47127 w 1849967"/>
              <a:gd name="connsiteY3" fmla="*/ 431971 h 609953"/>
              <a:gd name="connsiteX4" fmla="*/ 0 w 1849967"/>
              <a:gd name="connsiteY4" fmla="*/ 324908 h 609953"/>
              <a:gd name="connsiteX5" fmla="*/ 1466144 w 1849967"/>
              <a:gd name="connsiteY5" fmla="*/ 328083 h 609953"/>
              <a:gd name="connsiteX6" fmla="*/ 1818922 w 1849967"/>
              <a:gd name="connsiteY6" fmla="*/ 0 h 609953"/>
              <a:gd name="connsiteX7" fmla="*/ 1811867 w 1849967"/>
              <a:gd name="connsiteY7" fmla="*/ 56445 h 609953"/>
              <a:gd name="connsiteX8" fmla="*/ 1817511 w 1849967"/>
              <a:gd name="connsiteY8" fmla="*/ 119239 h 609953"/>
              <a:gd name="connsiteX9" fmla="*/ 1825978 w 1849967"/>
              <a:gd name="connsiteY9" fmla="*/ 158750 h 609953"/>
              <a:gd name="connsiteX10" fmla="*/ 1843617 w 1849967"/>
              <a:gd name="connsiteY10" fmla="*/ 211667 h 609953"/>
              <a:gd name="connsiteX11" fmla="*/ 1849967 w 1849967"/>
              <a:gd name="connsiteY11" fmla="*/ 230717 h 609953"/>
              <a:gd name="connsiteX12" fmla="*/ 1462617 w 1849967"/>
              <a:gd name="connsiteY12" fmla="*/ 606778 h 609953"/>
              <a:gd name="connsiteX13" fmla="*/ 23636 w 1849967"/>
              <a:gd name="connsiteY13" fmla="*/ 609953 h 609953"/>
              <a:gd name="connsiteX0" fmla="*/ 42686 w 1849967"/>
              <a:gd name="connsiteY0" fmla="*/ 606778 h 606778"/>
              <a:gd name="connsiteX1" fmla="*/ 58561 w 1849967"/>
              <a:gd name="connsiteY1" fmla="*/ 518583 h 606778"/>
              <a:gd name="connsiteX2" fmla="*/ 97789 w 1849967"/>
              <a:gd name="connsiteY2" fmla="*/ 474503 h 606778"/>
              <a:gd name="connsiteX3" fmla="*/ 47127 w 1849967"/>
              <a:gd name="connsiteY3" fmla="*/ 431971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17511 w 1849967"/>
              <a:gd name="connsiteY8" fmla="*/ 11923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42686 w 1849967"/>
              <a:gd name="connsiteY13" fmla="*/ 606778 h 606778"/>
              <a:gd name="connsiteX0" fmla="*/ 42686 w 1849967"/>
              <a:gd name="connsiteY0" fmla="*/ 606778 h 606778"/>
              <a:gd name="connsiteX1" fmla="*/ 68086 w 1849967"/>
              <a:gd name="connsiteY1" fmla="*/ 518583 h 606778"/>
              <a:gd name="connsiteX2" fmla="*/ 97789 w 1849967"/>
              <a:gd name="connsiteY2" fmla="*/ 474503 h 606778"/>
              <a:gd name="connsiteX3" fmla="*/ 47127 w 1849967"/>
              <a:gd name="connsiteY3" fmla="*/ 431971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17511 w 1849967"/>
              <a:gd name="connsiteY8" fmla="*/ 11923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42686 w 1849967"/>
              <a:gd name="connsiteY13" fmla="*/ 606778 h 606778"/>
              <a:gd name="connsiteX0" fmla="*/ 33161 w 1840442"/>
              <a:gd name="connsiteY0" fmla="*/ 606778 h 606778"/>
              <a:gd name="connsiteX1" fmla="*/ 58561 w 1840442"/>
              <a:gd name="connsiteY1" fmla="*/ 518583 h 606778"/>
              <a:gd name="connsiteX2" fmla="*/ 88264 w 1840442"/>
              <a:gd name="connsiteY2" fmla="*/ 474503 h 606778"/>
              <a:gd name="connsiteX3" fmla="*/ 37602 w 1840442"/>
              <a:gd name="connsiteY3" fmla="*/ 431971 h 606778"/>
              <a:gd name="connsiteX4" fmla="*/ 0 w 1840442"/>
              <a:gd name="connsiteY4" fmla="*/ 324908 h 606778"/>
              <a:gd name="connsiteX5" fmla="*/ 1456619 w 1840442"/>
              <a:gd name="connsiteY5" fmla="*/ 328083 h 606778"/>
              <a:gd name="connsiteX6" fmla="*/ 1809397 w 1840442"/>
              <a:gd name="connsiteY6" fmla="*/ 0 h 606778"/>
              <a:gd name="connsiteX7" fmla="*/ 1802342 w 1840442"/>
              <a:gd name="connsiteY7" fmla="*/ 56445 h 606778"/>
              <a:gd name="connsiteX8" fmla="*/ 1807986 w 1840442"/>
              <a:gd name="connsiteY8" fmla="*/ 119239 h 606778"/>
              <a:gd name="connsiteX9" fmla="*/ 1816453 w 1840442"/>
              <a:gd name="connsiteY9" fmla="*/ 158750 h 606778"/>
              <a:gd name="connsiteX10" fmla="*/ 1834092 w 1840442"/>
              <a:gd name="connsiteY10" fmla="*/ 211667 h 606778"/>
              <a:gd name="connsiteX11" fmla="*/ 1840442 w 1840442"/>
              <a:gd name="connsiteY11" fmla="*/ 230717 h 606778"/>
              <a:gd name="connsiteX12" fmla="*/ 1453092 w 1840442"/>
              <a:gd name="connsiteY12" fmla="*/ 606778 h 606778"/>
              <a:gd name="connsiteX13" fmla="*/ 33161 w 1840442"/>
              <a:gd name="connsiteY13" fmla="*/ 606778 h 606778"/>
              <a:gd name="connsiteX0" fmla="*/ 33161 w 1840442"/>
              <a:gd name="connsiteY0" fmla="*/ 606778 h 606778"/>
              <a:gd name="connsiteX1" fmla="*/ 58561 w 1840442"/>
              <a:gd name="connsiteY1" fmla="*/ 518583 h 606778"/>
              <a:gd name="connsiteX2" fmla="*/ 88264 w 1840442"/>
              <a:gd name="connsiteY2" fmla="*/ 474503 h 606778"/>
              <a:gd name="connsiteX3" fmla="*/ 37602 w 1840442"/>
              <a:gd name="connsiteY3" fmla="*/ 431971 h 606778"/>
              <a:gd name="connsiteX4" fmla="*/ 0 w 1840442"/>
              <a:gd name="connsiteY4" fmla="*/ 324908 h 606778"/>
              <a:gd name="connsiteX5" fmla="*/ 1456619 w 1840442"/>
              <a:gd name="connsiteY5" fmla="*/ 328083 h 606778"/>
              <a:gd name="connsiteX6" fmla="*/ 1809397 w 1840442"/>
              <a:gd name="connsiteY6" fmla="*/ 0 h 606778"/>
              <a:gd name="connsiteX7" fmla="*/ 1802342 w 1840442"/>
              <a:gd name="connsiteY7" fmla="*/ 56445 h 606778"/>
              <a:gd name="connsiteX8" fmla="*/ 1820686 w 1840442"/>
              <a:gd name="connsiteY8" fmla="*/ 106539 h 606778"/>
              <a:gd name="connsiteX9" fmla="*/ 1816453 w 1840442"/>
              <a:gd name="connsiteY9" fmla="*/ 158750 h 606778"/>
              <a:gd name="connsiteX10" fmla="*/ 1834092 w 1840442"/>
              <a:gd name="connsiteY10" fmla="*/ 211667 h 606778"/>
              <a:gd name="connsiteX11" fmla="*/ 1840442 w 1840442"/>
              <a:gd name="connsiteY11" fmla="*/ 230717 h 606778"/>
              <a:gd name="connsiteX12" fmla="*/ 1453092 w 1840442"/>
              <a:gd name="connsiteY12" fmla="*/ 606778 h 606778"/>
              <a:gd name="connsiteX13" fmla="*/ 33161 w 1840442"/>
              <a:gd name="connsiteY13" fmla="*/ 606778 h 606778"/>
              <a:gd name="connsiteX0" fmla="*/ 33161 w 1840442"/>
              <a:gd name="connsiteY0" fmla="*/ 628130 h 628130"/>
              <a:gd name="connsiteX1" fmla="*/ 58561 w 1840442"/>
              <a:gd name="connsiteY1" fmla="*/ 539935 h 628130"/>
              <a:gd name="connsiteX2" fmla="*/ 88264 w 1840442"/>
              <a:gd name="connsiteY2" fmla="*/ 495855 h 628130"/>
              <a:gd name="connsiteX3" fmla="*/ 37602 w 1840442"/>
              <a:gd name="connsiteY3" fmla="*/ 453323 h 628130"/>
              <a:gd name="connsiteX4" fmla="*/ 0 w 1840442"/>
              <a:gd name="connsiteY4" fmla="*/ 346260 h 628130"/>
              <a:gd name="connsiteX5" fmla="*/ 1456619 w 1840442"/>
              <a:gd name="connsiteY5" fmla="*/ 349435 h 628130"/>
              <a:gd name="connsiteX6" fmla="*/ 1809397 w 1840442"/>
              <a:gd name="connsiteY6" fmla="*/ 21352 h 628130"/>
              <a:gd name="connsiteX7" fmla="*/ 1774188 w 1840442"/>
              <a:gd name="connsiteY7" fmla="*/ 38655 h 628130"/>
              <a:gd name="connsiteX8" fmla="*/ 1802342 w 1840442"/>
              <a:gd name="connsiteY8" fmla="*/ 77797 h 628130"/>
              <a:gd name="connsiteX9" fmla="*/ 1820686 w 1840442"/>
              <a:gd name="connsiteY9" fmla="*/ 127891 h 628130"/>
              <a:gd name="connsiteX10" fmla="*/ 1816453 w 1840442"/>
              <a:gd name="connsiteY10" fmla="*/ 180102 h 628130"/>
              <a:gd name="connsiteX11" fmla="*/ 1834092 w 1840442"/>
              <a:gd name="connsiteY11" fmla="*/ 233019 h 628130"/>
              <a:gd name="connsiteX12" fmla="*/ 1840442 w 1840442"/>
              <a:gd name="connsiteY12" fmla="*/ 252069 h 628130"/>
              <a:gd name="connsiteX13" fmla="*/ 1453092 w 1840442"/>
              <a:gd name="connsiteY13" fmla="*/ 628130 h 628130"/>
              <a:gd name="connsiteX14" fmla="*/ 33161 w 1840442"/>
              <a:gd name="connsiteY14" fmla="*/ 628130 h 628130"/>
              <a:gd name="connsiteX0" fmla="*/ 33161 w 1840442"/>
              <a:gd name="connsiteY0" fmla="*/ 589475 h 589475"/>
              <a:gd name="connsiteX1" fmla="*/ 58561 w 1840442"/>
              <a:gd name="connsiteY1" fmla="*/ 501280 h 589475"/>
              <a:gd name="connsiteX2" fmla="*/ 88264 w 1840442"/>
              <a:gd name="connsiteY2" fmla="*/ 457200 h 589475"/>
              <a:gd name="connsiteX3" fmla="*/ 37602 w 1840442"/>
              <a:gd name="connsiteY3" fmla="*/ 414668 h 589475"/>
              <a:gd name="connsiteX4" fmla="*/ 0 w 1840442"/>
              <a:gd name="connsiteY4" fmla="*/ 307605 h 589475"/>
              <a:gd name="connsiteX5" fmla="*/ 1456619 w 1840442"/>
              <a:gd name="connsiteY5" fmla="*/ 310780 h 589475"/>
              <a:gd name="connsiteX6" fmla="*/ 1774188 w 1840442"/>
              <a:gd name="connsiteY6" fmla="*/ 0 h 589475"/>
              <a:gd name="connsiteX7" fmla="*/ 1802342 w 1840442"/>
              <a:gd name="connsiteY7" fmla="*/ 39142 h 589475"/>
              <a:gd name="connsiteX8" fmla="*/ 1820686 w 1840442"/>
              <a:gd name="connsiteY8" fmla="*/ 89236 h 589475"/>
              <a:gd name="connsiteX9" fmla="*/ 1816453 w 1840442"/>
              <a:gd name="connsiteY9" fmla="*/ 141447 h 589475"/>
              <a:gd name="connsiteX10" fmla="*/ 1834092 w 1840442"/>
              <a:gd name="connsiteY10" fmla="*/ 194364 h 589475"/>
              <a:gd name="connsiteX11" fmla="*/ 1840442 w 1840442"/>
              <a:gd name="connsiteY11" fmla="*/ 213414 h 589475"/>
              <a:gd name="connsiteX12" fmla="*/ 1453092 w 1840442"/>
              <a:gd name="connsiteY12" fmla="*/ 589475 h 589475"/>
              <a:gd name="connsiteX13" fmla="*/ 33161 w 1840442"/>
              <a:gd name="connsiteY13" fmla="*/ 589475 h 589475"/>
              <a:gd name="connsiteX0" fmla="*/ 33161 w 1840442"/>
              <a:gd name="connsiteY0" fmla="*/ 599000 h 599000"/>
              <a:gd name="connsiteX1" fmla="*/ 58561 w 1840442"/>
              <a:gd name="connsiteY1" fmla="*/ 510805 h 599000"/>
              <a:gd name="connsiteX2" fmla="*/ 88264 w 1840442"/>
              <a:gd name="connsiteY2" fmla="*/ 466725 h 599000"/>
              <a:gd name="connsiteX3" fmla="*/ 37602 w 1840442"/>
              <a:gd name="connsiteY3" fmla="*/ 424193 h 599000"/>
              <a:gd name="connsiteX4" fmla="*/ 0 w 1840442"/>
              <a:gd name="connsiteY4" fmla="*/ 317130 h 599000"/>
              <a:gd name="connsiteX5" fmla="*/ 1456619 w 1840442"/>
              <a:gd name="connsiteY5" fmla="*/ 320305 h 599000"/>
              <a:gd name="connsiteX6" fmla="*/ 1790063 w 1840442"/>
              <a:gd name="connsiteY6" fmla="*/ 0 h 599000"/>
              <a:gd name="connsiteX7" fmla="*/ 1802342 w 1840442"/>
              <a:gd name="connsiteY7" fmla="*/ 48667 h 599000"/>
              <a:gd name="connsiteX8" fmla="*/ 1820686 w 1840442"/>
              <a:gd name="connsiteY8" fmla="*/ 98761 h 599000"/>
              <a:gd name="connsiteX9" fmla="*/ 1816453 w 1840442"/>
              <a:gd name="connsiteY9" fmla="*/ 150972 h 599000"/>
              <a:gd name="connsiteX10" fmla="*/ 1834092 w 1840442"/>
              <a:gd name="connsiteY10" fmla="*/ 203889 h 599000"/>
              <a:gd name="connsiteX11" fmla="*/ 1840442 w 1840442"/>
              <a:gd name="connsiteY11" fmla="*/ 222939 h 599000"/>
              <a:gd name="connsiteX12" fmla="*/ 1453092 w 1840442"/>
              <a:gd name="connsiteY12" fmla="*/ 599000 h 599000"/>
              <a:gd name="connsiteX13" fmla="*/ 33161 w 1840442"/>
              <a:gd name="connsiteY13" fmla="*/ 599000 h 599000"/>
              <a:gd name="connsiteX0" fmla="*/ 33161 w 1841853"/>
              <a:gd name="connsiteY0" fmla="*/ 599000 h 599000"/>
              <a:gd name="connsiteX1" fmla="*/ 58561 w 1841853"/>
              <a:gd name="connsiteY1" fmla="*/ 510805 h 599000"/>
              <a:gd name="connsiteX2" fmla="*/ 88264 w 1841853"/>
              <a:gd name="connsiteY2" fmla="*/ 466725 h 599000"/>
              <a:gd name="connsiteX3" fmla="*/ 37602 w 1841853"/>
              <a:gd name="connsiteY3" fmla="*/ 424193 h 599000"/>
              <a:gd name="connsiteX4" fmla="*/ 0 w 1841853"/>
              <a:gd name="connsiteY4" fmla="*/ 317130 h 599000"/>
              <a:gd name="connsiteX5" fmla="*/ 1456619 w 1841853"/>
              <a:gd name="connsiteY5" fmla="*/ 320305 h 599000"/>
              <a:gd name="connsiteX6" fmla="*/ 1790063 w 1841853"/>
              <a:gd name="connsiteY6" fmla="*/ 0 h 599000"/>
              <a:gd name="connsiteX7" fmla="*/ 1802342 w 1841853"/>
              <a:gd name="connsiteY7" fmla="*/ 48667 h 599000"/>
              <a:gd name="connsiteX8" fmla="*/ 1820686 w 1841853"/>
              <a:gd name="connsiteY8" fmla="*/ 98761 h 599000"/>
              <a:gd name="connsiteX9" fmla="*/ 1841853 w 1841853"/>
              <a:gd name="connsiteY9" fmla="*/ 150972 h 599000"/>
              <a:gd name="connsiteX10" fmla="*/ 1834092 w 1841853"/>
              <a:gd name="connsiteY10" fmla="*/ 203889 h 599000"/>
              <a:gd name="connsiteX11" fmla="*/ 1840442 w 1841853"/>
              <a:gd name="connsiteY11" fmla="*/ 222939 h 599000"/>
              <a:gd name="connsiteX12" fmla="*/ 1453092 w 1841853"/>
              <a:gd name="connsiteY12" fmla="*/ 599000 h 599000"/>
              <a:gd name="connsiteX13" fmla="*/ 33161 w 1841853"/>
              <a:gd name="connsiteY13" fmla="*/ 599000 h 599000"/>
              <a:gd name="connsiteX0" fmla="*/ 33161 w 1870372"/>
              <a:gd name="connsiteY0" fmla="*/ 599000 h 599000"/>
              <a:gd name="connsiteX1" fmla="*/ 58561 w 1870372"/>
              <a:gd name="connsiteY1" fmla="*/ 510805 h 599000"/>
              <a:gd name="connsiteX2" fmla="*/ 88264 w 1870372"/>
              <a:gd name="connsiteY2" fmla="*/ 466725 h 599000"/>
              <a:gd name="connsiteX3" fmla="*/ 37602 w 1870372"/>
              <a:gd name="connsiteY3" fmla="*/ 424193 h 599000"/>
              <a:gd name="connsiteX4" fmla="*/ 0 w 1870372"/>
              <a:gd name="connsiteY4" fmla="*/ 317130 h 599000"/>
              <a:gd name="connsiteX5" fmla="*/ 1456619 w 1870372"/>
              <a:gd name="connsiteY5" fmla="*/ 320305 h 599000"/>
              <a:gd name="connsiteX6" fmla="*/ 1790063 w 1870372"/>
              <a:gd name="connsiteY6" fmla="*/ 0 h 599000"/>
              <a:gd name="connsiteX7" fmla="*/ 1802342 w 1870372"/>
              <a:gd name="connsiteY7" fmla="*/ 48667 h 599000"/>
              <a:gd name="connsiteX8" fmla="*/ 1820686 w 1870372"/>
              <a:gd name="connsiteY8" fmla="*/ 98761 h 599000"/>
              <a:gd name="connsiteX9" fmla="*/ 1841853 w 1870372"/>
              <a:gd name="connsiteY9" fmla="*/ 150972 h 599000"/>
              <a:gd name="connsiteX10" fmla="*/ 1840442 w 1870372"/>
              <a:gd name="connsiteY10" fmla="*/ 222939 h 599000"/>
              <a:gd name="connsiteX11" fmla="*/ 1453092 w 1870372"/>
              <a:gd name="connsiteY11" fmla="*/ 599000 h 599000"/>
              <a:gd name="connsiteX12" fmla="*/ 33161 w 1870372"/>
              <a:gd name="connsiteY12" fmla="*/ 599000 h 599000"/>
              <a:gd name="connsiteX0" fmla="*/ 33161 w 1868244"/>
              <a:gd name="connsiteY0" fmla="*/ 599000 h 599000"/>
              <a:gd name="connsiteX1" fmla="*/ 58561 w 1868244"/>
              <a:gd name="connsiteY1" fmla="*/ 510805 h 599000"/>
              <a:gd name="connsiteX2" fmla="*/ 88264 w 1868244"/>
              <a:gd name="connsiteY2" fmla="*/ 466725 h 599000"/>
              <a:gd name="connsiteX3" fmla="*/ 37602 w 1868244"/>
              <a:gd name="connsiteY3" fmla="*/ 424193 h 599000"/>
              <a:gd name="connsiteX4" fmla="*/ 0 w 1868244"/>
              <a:gd name="connsiteY4" fmla="*/ 317130 h 599000"/>
              <a:gd name="connsiteX5" fmla="*/ 1456619 w 1868244"/>
              <a:gd name="connsiteY5" fmla="*/ 320305 h 599000"/>
              <a:gd name="connsiteX6" fmla="*/ 1790063 w 1868244"/>
              <a:gd name="connsiteY6" fmla="*/ 0 h 599000"/>
              <a:gd name="connsiteX7" fmla="*/ 1802342 w 1868244"/>
              <a:gd name="connsiteY7" fmla="*/ 48667 h 599000"/>
              <a:gd name="connsiteX8" fmla="*/ 1820686 w 1868244"/>
              <a:gd name="connsiteY8" fmla="*/ 98761 h 599000"/>
              <a:gd name="connsiteX9" fmla="*/ 1841853 w 1868244"/>
              <a:gd name="connsiteY9" fmla="*/ 150972 h 599000"/>
              <a:gd name="connsiteX10" fmla="*/ 1840442 w 1868244"/>
              <a:gd name="connsiteY10" fmla="*/ 222939 h 599000"/>
              <a:gd name="connsiteX11" fmla="*/ 1453092 w 1868244"/>
              <a:gd name="connsiteY11" fmla="*/ 599000 h 599000"/>
              <a:gd name="connsiteX12" fmla="*/ 33161 w 1868244"/>
              <a:gd name="connsiteY12" fmla="*/ 599000 h 599000"/>
              <a:gd name="connsiteX0" fmla="*/ 33161 w 1841853"/>
              <a:gd name="connsiteY0" fmla="*/ 599000 h 599000"/>
              <a:gd name="connsiteX1" fmla="*/ 58561 w 1841853"/>
              <a:gd name="connsiteY1" fmla="*/ 510805 h 599000"/>
              <a:gd name="connsiteX2" fmla="*/ 88264 w 1841853"/>
              <a:gd name="connsiteY2" fmla="*/ 466725 h 599000"/>
              <a:gd name="connsiteX3" fmla="*/ 37602 w 1841853"/>
              <a:gd name="connsiteY3" fmla="*/ 424193 h 599000"/>
              <a:gd name="connsiteX4" fmla="*/ 0 w 1841853"/>
              <a:gd name="connsiteY4" fmla="*/ 317130 h 599000"/>
              <a:gd name="connsiteX5" fmla="*/ 1456619 w 1841853"/>
              <a:gd name="connsiteY5" fmla="*/ 320305 h 599000"/>
              <a:gd name="connsiteX6" fmla="*/ 1790063 w 1841853"/>
              <a:gd name="connsiteY6" fmla="*/ 0 h 599000"/>
              <a:gd name="connsiteX7" fmla="*/ 1802342 w 1841853"/>
              <a:gd name="connsiteY7" fmla="*/ 48667 h 599000"/>
              <a:gd name="connsiteX8" fmla="*/ 1820686 w 1841853"/>
              <a:gd name="connsiteY8" fmla="*/ 98761 h 599000"/>
              <a:gd name="connsiteX9" fmla="*/ 1841853 w 1841853"/>
              <a:gd name="connsiteY9" fmla="*/ 150972 h 599000"/>
              <a:gd name="connsiteX10" fmla="*/ 1840442 w 1841853"/>
              <a:gd name="connsiteY10" fmla="*/ 222939 h 599000"/>
              <a:gd name="connsiteX11" fmla="*/ 1453092 w 1841853"/>
              <a:gd name="connsiteY11" fmla="*/ 599000 h 599000"/>
              <a:gd name="connsiteX12" fmla="*/ 33161 w 1841853"/>
              <a:gd name="connsiteY12" fmla="*/ 599000 h 599000"/>
              <a:gd name="connsiteX0" fmla="*/ 33161 w 1878737"/>
              <a:gd name="connsiteY0" fmla="*/ 599000 h 599000"/>
              <a:gd name="connsiteX1" fmla="*/ 58561 w 1878737"/>
              <a:gd name="connsiteY1" fmla="*/ 510805 h 599000"/>
              <a:gd name="connsiteX2" fmla="*/ 88264 w 1878737"/>
              <a:gd name="connsiteY2" fmla="*/ 466725 h 599000"/>
              <a:gd name="connsiteX3" fmla="*/ 37602 w 1878737"/>
              <a:gd name="connsiteY3" fmla="*/ 424193 h 599000"/>
              <a:gd name="connsiteX4" fmla="*/ 0 w 1878737"/>
              <a:gd name="connsiteY4" fmla="*/ 317130 h 599000"/>
              <a:gd name="connsiteX5" fmla="*/ 1456619 w 1878737"/>
              <a:gd name="connsiteY5" fmla="*/ 320305 h 599000"/>
              <a:gd name="connsiteX6" fmla="*/ 1790063 w 1878737"/>
              <a:gd name="connsiteY6" fmla="*/ 0 h 599000"/>
              <a:gd name="connsiteX7" fmla="*/ 1802342 w 1878737"/>
              <a:gd name="connsiteY7" fmla="*/ 48667 h 599000"/>
              <a:gd name="connsiteX8" fmla="*/ 1820686 w 1878737"/>
              <a:gd name="connsiteY8" fmla="*/ 98761 h 599000"/>
              <a:gd name="connsiteX9" fmla="*/ 1841853 w 1878737"/>
              <a:gd name="connsiteY9" fmla="*/ 150972 h 599000"/>
              <a:gd name="connsiteX10" fmla="*/ 1840442 w 1878737"/>
              <a:gd name="connsiteY10" fmla="*/ 222939 h 599000"/>
              <a:gd name="connsiteX11" fmla="*/ 1453092 w 1878737"/>
              <a:gd name="connsiteY11" fmla="*/ 599000 h 599000"/>
              <a:gd name="connsiteX12" fmla="*/ 33161 w 1878737"/>
              <a:gd name="connsiteY12" fmla="*/ 599000 h 599000"/>
              <a:gd name="connsiteX0" fmla="*/ 33161 w 1841853"/>
              <a:gd name="connsiteY0" fmla="*/ 599000 h 599000"/>
              <a:gd name="connsiteX1" fmla="*/ 58561 w 1841853"/>
              <a:gd name="connsiteY1" fmla="*/ 510805 h 599000"/>
              <a:gd name="connsiteX2" fmla="*/ 88264 w 1841853"/>
              <a:gd name="connsiteY2" fmla="*/ 466725 h 599000"/>
              <a:gd name="connsiteX3" fmla="*/ 37602 w 1841853"/>
              <a:gd name="connsiteY3" fmla="*/ 424193 h 599000"/>
              <a:gd name="connsiteX4" fmla="*/ 0 w 1841853"/>
              <a:gd name="connsiteY4" fmla="*/ 317130 h 599000"/>
              <a:gd name="connsiteX5" fmla="*/ 1456619 w 1841853"/>
              <a:gd name="connsiteY5" fmla="*/ 320305 h 599000"/>
              <a:gd name="connsiteX6" fmla="*/ 1790063 w 1841853"/>
              <a:gd name="connsiteY6" fmla="*/ 0 h 599000"/>
              <a:gd name="connsiteX7" fmla="*/ 1802342 w 1841853"/>
              <a:gd name="connsiteY7" fmla="*/ 48667 h 599000"/>
              <a:gd name="connsiteX8" fmla="*/ 1820686 w 1841853"/>
              <a:gd name="connsiteY8" fmla="*/ 98761 h 599000"/>
              <a:gd name="connsiteX9" fmla="*/ 1841853 w 1841853"/>
              <a:gd name="connsiteY9" fmla="*/ 150972 h 599000"/>
              <a:gd name="connsiteX10" fmla="*/ 1840442 w 1841853"/>
              <a:gd name="connsiteY10" fmla="*/ 222939 h 599000"/>
              <a:gd name="connsiteX11" fmla="*/ 1453092 w 1841853"/>
              <a:gd name="connsiteY11" fmla="*/ 599000 h 599000"/>
              <a:gd name="connsiteX12" fmla="*/ 33161 w 1841853"/>
              <a:gd name="connsiteY12" fmla="*/ 599000 h 599000"/>
              <a:gd name="connsiteX0" fmla="*/ 33161 w 1854634"/>
              <a:gd name="connsiteY0" fmla="*/ 599000 h 599000"/>
              <a:gd name="connsiteX1" fmla="*/ 58561 w 1854634"/>
              <a:gd name="connsiteY1" fmla="*/ 510805 h 599000"/>
              <a:gd name="connsiteX2" fmla="*/ 88264 w 1854634"/>
              <a:gd name="connsiteY2" fmla="*/ 466725 h 599000"/>
              <a:gd name="connsiteX3" fmla="*/ 37602 w 1854634"/>
              <a:gd name="connsiteY3" fmla="*/ 424193 h 599000"/>
              <a:gd name="connsiteX4" fmla="*/ 0 w 1854634"/>
              <a:gd name="connsiteY4" fmla="*/ 317130 h 599000"/>
              <a:gd name="connsiteX5" fmla="*/ 1456619 w 1854634"/>
              <a:gd name="connsiteY5" fmla="*/ 320305 h 599000"/>
              <a:gd name="connsiteX6" fmla="*/ 1790063 w 1854634"/>
              <a:gd name="connsiteY6" fmla="*/ 0 h 599000"/>
              <a:gd name="connsiteX7" fmla="*/ 1802342 w 1854634"/>
              <a:gd name="connsiteY7" fmla="*/ 48667 h 599000"/>
              <a:gd name="connsiteX8" fmla="*/ 1820686 w 1854634"/>
              <a:gd name="connsiteY8" fmla="*/ 98761 h 599000"/>
              <a:gd name="connsiteX9" fmla="*/ 1841853 w 1854634"/>
              <a:gd name="connsiteY9" fmla="*/ 150972 h 599000"/>
              <a:gd name="connsiteX10" fmla="*/ 1840442 w 1854634"/>
              <a:gd name="connsiteY10" fmla="*/ 222939 h 599000"/>
              <a:gd name="connsiteX11" fmla="*/ 1453092 w 1854634"/>
              <a:gd name="connsiteY11" fmla="*/ 599000 h 599000"/>
              <a:gd name="connsiteX12" fmla="*/ 33161 w 1854634"/>
              <a:gd name="connsiteY12" fmla="*/ 599000 h 599000"/>
              <a:gd name="connsiteX0" fmla="*/ 33161 w 1841853"/>
              <a:gd name="connsiteY0" fmla="*/ 599000 h 599000"/>
              <a:gd name="connsiteX1" fmla="*/ 58561 w 1841853"/>
              <a:gd name="connsiteY1" fmla="*/ 510805 h 599000"/>
              <a:gd name="connsiteX2" fmla="*/ 88264 w 1841853"/>
              <a:gd name="connsiteY2" fmla="*/ 466725 h 599000"/>
              <a:gd name="connsiteX3" fmla="*/ 37602 w 1841853"/>
              <a:gd name="connsiteY3" fmla="*/ 424193 h 599000"/>
              <a:gd name="connsiteX4" fmla="*/ 0 w 1841853"/>
              <a:gd name="connsiteY4" fmla="*/ 317130 h 599000"/>
              <a:gd name="connsiteX5" fmla="*/ 1456619 w 1841853"/>
              <a:gd name="connsiteY5" fmla="*/ 320305 h 599000"/>
              <a:gd name="connsiteX6" fmla="*/ 1790063 w 1841853"/>
              <a:gd name="connsiteY6" fmla="*/ 0 h 599000"/>
              <a:gd name="connsiteX7" fmla="*/ 1802342 w 1841853"/>
              <a:gd name="connsiteY7" fmla="*/ 48667 h 599000"/>
              <a:gd name="connsiteX8" fmla="*/ 1820686 w 1841853"/>
              <a:gd name="connsiteY8" fmla="*/ 98761 h 599000"/>
              <a:gd name="connsiteX9" fmla="*/ 1841853 w 1841853"/>
              <a:gd name="connsiteY9" fmla="*/ 150972 h 599000"/>
              <a:gd name="connsiteX10" fmla="*/ 1840442 w 1841853"/>
              <a:gd name="connsiteY10" fmla="*/ 222939 h 599000"/>
              <a:gd name="connsiteX11" fmla="*/ 1453092 w 1841853"/>
              <a:gd name="connsiteY11" fmla="*/ 599000 h 599000"/>
              <a:gd name="connsiteX12" fmla="*/ 33161 w 1841853"/>
              <a:gd name="connsiteY12" fmla="*/ 599000 h 599000"/>
              <a:gd name="connsiteX0" fmla="*/ 33161 w 1857062"/>
              <a:gd name="connsiteY0" fmla="*/ 599000 h 599000"/>
              <a:gd name="connsiteX1" fmla="*/ 58561 w 1857062"/>
              <a:gd name="connsiteY1" fmla="*/ 510805 h 599000"/>
              <a:gd name="connsiteX2" fmla="*/ 88264 w 1857062"/>
              <a:gd name="connsiteY2" fmla="*/ 466725 h 599000"/>
              <a:gd name="connsiteX3" fmla="*/ 37602 w 1857062"/>
              <a:gd name="connsiteY3" fmla="*/ 424193 h 599000"/>
              <a:gd name="connsiteX4" fmla="*/ 0 w 1857062"/>
              <a:gd name="connsiteY4" fmla="*/ 317130 h 599000"/>
              <a:gd name="connsiteX5" fmla="*/ 1456619 w 1857062"/>
              <a:gd name="connsiteY5" fmla="*/ 320305 h 599000"/>
              <a:gd name="connsiteX6" fmla="*/ 1790063 w 1857062"/>
              <a:gd name="connsiteY6" fmla="*/ 0 h 599000"/>
              <a:gd name="connsiteX7" fmla="*/ 1802342 w 1857062"/>
              <a:gd name="connsiteY7" fmla="*/ 48667 h 599000"/>
              <a:gd name="connsiteX8" fmla="*/ 1820686 w 1857062"/>
              <a:gd name="connsiteY8" fmla="*/ 98761 h 599000"/>
              <a:gd name="connsiteX9" fmla="*/ 1841853 w 1857062"/>
              <a:gd name="connsiteY9" fmla="*/ 150972 h 599000"/>
              <a:gd name="connsiteX10" fmla="*/ 1840442 w 1857062"/>
              <a:gd name="connsiteY10" fmla="*/ 222939 h 599000"/>
              <a:gd name="connsiteX11" fmla="*/ 1453092 w 1857062"/>
              <a:gd name="connsiteY11" fmla="*/ 599000 h 599000"/>
              <a:gd name="connsiteX12" fmla="*/ 33161 w 1857062"/>
              <a:gd name="connsiteY12" fmla="*/ 599000 h 599000"/>
              <a:gd name="connsiteX0" fmla="*/ 33161 w 1848021"/>
              <a:gd name="connsiteY0" fmla="*/ 599000 h 599000"/>
              <a:gd name="connsiteX1" fmla="*/ 58561 w 1848021"/>
              <a:gd name="connsiteY1" fmla="*/ 510805 h 599000"/>
              <a:gd name="connsiteX2" fmla="*/ 88264 w 1848021"/>
              <a:gd name="connsiteY2" fmla="*/ 466725 h 599000"/>
              <a:gd name="connsiteX3" fmla="*/ 37602 w 1848021"/>
              <a:gd name="connsiteY3" fmla="*/ 424193 h 599000"/>
              <a:gd name="connsiteX4" fmla="*/ 0 w 1848021"/>
              <a:gd name="connsiteY4" fmla="*/ 317130 h 599000"/>
              <a:gd name="connsiteX5" fmla="*/ 1456619 w 1848021"/>
              <a:gd name="connsiteY5" fmla="*/ 320305 h 599000"/>
              <a:gd name="connsiteX6" fmla="*/ 1790063 w 1848021"/>
              <a:gd name="connsiteY6" fmla="*/ 0 h 599000"/>
              <a:gd name="connsiteX7" fmla="*/ 1802342 w 1848021"/>
              <a:gd name="connsiteY7" fmla="*/ 48667 h 599000"/>
              <a:gd name="connsiteX8" fmla="*/ 1820686 w 1848021"/>
              <a:gd name="connsiteY8" fmla="*/ 98761 h 599000"/>
              <a:gd name="connsiteX9" fmla="*/ 1841853 w 1848021"/>
              <a:gd name="connsiteY9" fmla="*/ 150972 h 599000"/>
              <a:gd name="connsiteX10" fmla="*/ 1827742 w 1848021"/>
              <a:gd name="connsiteY10" fmla="*/ 207064 h 599000"/>
              <a:gd name="connsiteX11" fmla="*/ 1453092 w 1848021"/>
              <a:gd name="connsiteY11" fmla="*/ 599000 h 599000"/>
              <a:gd name="connsiteX12" fmla="*/ 33161 w 1848021"/>
              <a:gd name="connsiteY12" fmla="*/ 599000 h 599000"/>
              <a:gd name="connsiteX0" fmla="*/ 33161 w 1848021"/>
              <a:gd name="connsiteY0" fmla="*/ 599000 h 599000"/>
              <a:gd name="connsiteX1" fmla="*/ 58561 w 1848021"/>
              <a:gd name="connsiteY1" fmla="*/ 510805 h 599000"/>
              <a:gd name="connsiteX2" fmla="*/ 88264 w 1848021"/>
              <a:gd name="connsiteY2" fmla="*/ 466725 h 599000"/>
              <a:gd name="connsiteX3" fmla="*/ 37602 w 1848021"/>
              <a:gd name="connsiteY3" fmla="*/ 424193 h 599000"/>
              <a:gd name="connsiteX4" fmla="*/ 0 w 1848021"/>
              <a:gd name="connsiteY4" fmla="*/ 317130 h 599000"/>
              <a:gd name="connsiteX5" fmla="*/ 1456619 w 1848021"/>
              <a:gd name="connsiteY5" fmla="*/ 320305 h 599000"/>
              <a:gd name="connsiteX6" fmla="*/ 1790063 w 1848021"/>
              <a:gd name="connsiteY6" fmla="*/ 0 h 599000"/>
              <a:gd name="connsiteX7" fmla="*/ 1811867 w 1848021"/>
              <a:gd name="connsiteY7" fmla="*/ 48667 h 599000"/>
              <a:gd name="connsiteX8" fmla="*/ 1820686 w 1848021"/>
              <a:gd name="connsiteY8" fmla="*/ 98761 h 599000"/>
              <a:gd name="connsiteX9" fmla="*/ 1841853 w 1848021"/>
              <a:gd name="connsiteY9" fmla="*/ 150972 h 599000"/>
              <a:gd name="connsiteX10" fmla="*/ 1827742 w 1848021"/>
              <a:gd name="connsiteY10" fmla="*/ 207064 h 599000"/>
              <a:gd name="connsiteX11" fmla="*/ 1453092 w 1848021"/>
              <a:gd name="connsiteY11" fmla="*/ 599000 h 599000"/>
              <a:gd name="connsiteX12" fmla="*/ 33161 w 1848021"/>
              <a:gd name="connsiteY12" fmla="*/ 599000 h 599000"/>
              <a:gd name="connsiteX0" fmla="*/ 40977 w 1848021"/>
              <a:gd name="connsiteY0" fmla="*/ 571646 h 599000"/>
              <a:gd name="connsiteX1" fmla="*/ 58561 w 1848021"/>
              <a:gd name="connsiteY1" fmla="*/ 510805 h 599000"/>
              <a:gd name="connsiteX2" fmla="*/ 88264 w 1848021"/>
              <a:gd name="connsiteY2" fmla="*/ 466725 h 599000"/>
              <a:gd name="connsiteX3" fmla="*/ 37602 w 1848021"/>
              <a:gd name="connsiteY3" fmla="*/ 424193 h 599000"/>
              <a:gd name="connsiteX4" fmla="*/ 0 w 1848021"/>
              <a:gd name="connsiteY4" fmla="*/ 317130 h 599000"/>
              <a:gd name="connsiteX5" fmla="*/ 1456619 w 1848021"/>
              <a:gd name="connsiteY5" fmla="*/ 320305 h 599000"/>
              <a:gd name="connsiteX6" fmla="*/ 1790063 w 1848021"/>
              <a:gd name="connsiteY6" fmla="*/ 0 h 599000"/>
              <a:gd name="connsiteX7" fmla="*/ 1811867 w 1848021"/>
              <a:gd name="connsiteY7" fmla="*/ 48667 h 599000"/>
              <a:gd name="connsiteX8" fmla="*/ 1820686 w 1848021"/>
              <a:gd name="connsiteY8" fmla="*/ 98761 h 599000"/>
              <a:gd name="connsiteX9" fmla="*/ 1841853 w 1848021"/>
              <a:gd name="connsiteY9" fmla="*/ 150972 h 599000"/>
              <a:gd name="connsiteX10" fmla="*/ 1827742 w 1848021"/>
              <a:gd name="connsiteY10" fmla="*/ 207064 h 599000"/>
              <a:gd name="connsiteX11" fmla="*/ 1453092 w 1848021"/>
              <a:gd name="connsiteY11" fmla="*/ 599000 h 599000"/>
              <a:gd name="connsiteX12" fmla="*/ 40977 w 1848021"/>
              <a:gd name="connsiteY12" fmla="*/ 571646 h 599000"/>
              <a:gd name="connsiteX0" fmla="*/ 40977 w 1859040"/>
              <a:gd name="connsiteY0" fmla="*/ 571646 h 571646"/>
              <a:gd name="connsiteX1" fmla="*/ 58561 w 1859040"/>
              <a:gd name="connsiteY1" fmla="*/ 510805 h 571646"/>
              <a:gd name="connsiteX2" fmla="*/ 88264 w 1859040"/>
              <a:gd name="connsiteY2" fmla="*/ 466725 h 571646"/>
              <a:gd name="connsiteX3" fmla="*/ 37602 w 1859040"/>
              <a:gd name="connsiteY3" fmla="*/ 424193 h 571646"/>
              <a:gd name="connsiteX4" fmla="*/ 0 w 1859040"/>
              <a:gd name="connsiteY4" fmla="*/ 317130 h 571646"/>
              <a:gd name="connsiteX5" fmla="*/ 1456619 w 1859040"/>
              <a:gd name="connsiteY5" fmla="*/ 320305 h 571646"/>
              <a:gd name="connsiteX6" fmla="*/ 1790063 w 1859040"/>
              <a:gd name="connsiteY6" fmla="*/ 0 h 571646"/>
              <a:gd name="connsiteX7" fmla="*/ 1811867 w 1859040"/>
              <a:gd name="connsiteY7" fmla="*/ 48667 h 571646"/>
              <a:gd name="connsiteX8" fmla="*/ 1820686 w 1859040"/>
              <a:gd name="connsiteY8" fmla="*/ 98761 h 571646"/>
              <a:gd name="connsiteX9" fmla="*/ 1841853 w 1859040"/>
              <a:gd name="connsiteY9" fmla="*/ 150972 h 571646"/>
              <a:gd name="connsiteX10" fmla="*/ 1827742 w 1859040"/>
              <a:gd name="connsiteY10" fmla="*/ 207064 h 571646"/>
              <a:gd name="connsiteX11" fmla="*/ 1453092 w 1859040"/>
              <a:gd name="connsiteY11" fmla="*/ 567739 h 571646"/>
              <a:gd name="connsiteX12" fmla="*/ 40977 w 1859040"/>
              <a:gd name="connsiteY12" fmla="*/ 571646 h 571646"/>
              <a:gd name="connsiteX0" fmla="*/ 40977 w 1827742"/>
              <a:gd name="connsiteY0" fmla="*/ 571646 h 571646"/>
              <a:gd name="connsiteX1" fmla="*/ 58561 w 1827742"/>
              <a:gd name="connsiteY1" fmla="*/ 510805 h 571646"/>
              <a:gd name="connsiteX2" fmla="*/ 88264 w 1827742"/>
              <a:gd name="connsiteY2" fmla="*/ 466725 h 571646"/>
              <a:gd name="connsiteX3" fmla="*/ 37602 w 1827742"/>
              <a:gd name="connsiteY3" fmla="*/ 424193 h 571646"/>
              <a:gd name="connsiteX4" fmla="*/ 0 w 1827742"/>
              <a:gd name="connsiteY4" fmla="*/ 317130 h 571646"/>
              <a:gd name="connsiteX5" fmla="*/ 1456619 w 1827742"/>
              <a:gd name="connsiteY5" fmla="*/ 320305 h 571646"/>
              <a:gd name="connsiteX6" fmla="*/ 1790063 w 1827742"/>
              <a:gd name="connsiteY6" fmla="*/ 0 h 571646"/>
              <a:gd name="connsiteX7" fmla="*/ 1811867 w 1827742"/>
              <a:gd name="connsiteY7" fmla="*/ 48667 h 571646"/>
              <a:gd name="connsiteX8" fmla="*/ 1820686 w 1827742"/>
              <a:gd name="connsiteY8" fmla="*/ 98761 h 571646"/>
              <a:gd name="connsiteX9" fmla="*/ 1827742 w 1827742"/>
              <a:gd name="connsiteY9" fmla="*/ 207064 h 571646"/>
              <a:gd name="connsiteX10" fmla="*/ 1453092 w 1827742"/>
              <a:gd name="connsiteY10" fmla="*/ 567739 h 571646"/>
              <a:gd name="connsiteX11" fmla="*/ 40977 w 1827742"/>
              <a:gd name="connsiteY11" fmla="*/ 571646 h 571646"/>
              <a:gd name="connsiteX0" fmla="*/ 40977 w 1839465"/>
              <a:gd name="connsiteY0" fmla="*/ 571646 h 571646"/>
              <a:gd name="connsiteX1" fmla="*/ 58561 w 1839465"/>
              <a:gd name="connsiteY1" fmla="*/ 510805 h 571646"/>
              <a:gd name="connsiteX2" fmla="*/ 88264 w 1839465"/>
              <a:gd name="connsiteY2" fmla="*/ 466725 h 571646"/>
              <a:gd name="connsiteX3" fmla="*/ 37602 w 1839465"/>
              <a:gd name="connsiteY3" fmla="*/ 424193 h 571646"/>
              <a:gd name="connsiteX4" fmla="*/ 0 w 1839465"/>
              <a:gd name="connsiteY4" fmla="*/ 317130 h 571646"/>
              <a:gd name="connsiteX5" fmla="*/ 1456619 w 1839465"/>
              <a:gd name="connsiteY5" fmla="*/ 320305 h 571646"/>
              <a:gd name="connsiteX6" fmla="*/ 1790063 w 1839465"/>
              <a:gd name="connsiteY6" fmla="*/ 0 h 571646"/>
              <a:gd name="connsiteX7" fmla="*/ 1811867 w 1839465"/>
              <a:gd name="connsiteY7" fmla="*/ 48667 h 571646"/>
              <a:gd name="connsiteX8" fmla="*/ 1820686 w 1839465"/>
              <a:gd name="connsiteY8" fmla="*/ 98761 h 571646"/>
              <a:gd name="connsiteX9" fmla="*/ 1839465 w 1839465"/>
              <a:gd name="connsiteY9" fmla="*/ 195341 h 571646"/>
              <a:gd name="connsiteX10" fmla="*/ 1453092 w 1839465"/>
              <a:gd name="connsiteY10" fmla="*/ 567739 h 571646"/>
              <a:gd name="connsiteX11" fmla="*/ 40977 w 1839465"/>
              <a:gd name="connsiteY11" fmla="*/ 571646 h 571646"/>
              <a:gd name="connsiteX0" fmla="*/ 40977 w 1839510"/>
              <a:gd name="connsiteY0" fmla="*/ 571646 h 571646"/>
              <a:gd name="connsiteX1" fmla="*/ 58561 w 1839510"/>
              <a:gd name="connsiteY1" fmla="*/ 510805 h 571646"/>
              <a:gd name="connsiteX2" fmla="*/ 88264 w 1839510"/>
              <a:gd name="connsiteY2" fmla="*/ 466725 h 571646"/>
              <a:gd name="connsiteX3" fmla="*/ 37602 w 1839510"/>
              <a:gd name="connsiteY3" fmla="*/ 424193 h 571646"/>
              <a:gd name="connsiteX4" fmla="*/ 0 w 1839510"/>
              <a:gd name="connsiteY4" fmla="*/ 317130 h 571646"/>
              <a:gd name="connsiteX5" fmla="*/ 1456619 w 1839510"/>
              <a:gd name="connsiteY5" fmla="*/ 320305 h 571646"/>
              <a:gd name="connsiteX6" fmla="*/ 1790063 w 1839510"/>
              <a:gd name="connsiteY6" fmla="*/ 0 h 571646"/>
              <a:gd name="connsiteX7" fmla="*/ 1811867 w 1839510"/>
              <a:gd name="connsiteY7" fmla="*/ 48667 h 571646"/>
              <a:gd name="connsiteX8" fmla="*/ 1820686 w 1839510"/>
              <a:gd name="connsiteY8" fmla="*/ 98761 h 571646"/>
              <a:gd name="connsiteX9" fmla="*/ 1839465 w 1839510"/>
              <a:gd name="connsiteY9" fmla="*/ 195341 h 571646"/>
              <a:gd name="connsiteX10" fmla="*/ 1453092 w 1839510"/>
              <a:gd name="connsiteY10" fmla="*/ 567739 h 571646"/>
              <a:gd name="connsiteX11" fmla="*/ 40977 w 1839510"/>
              <a:gd name="connsiteY11" fmla="*/ 571646 h 571646"/>
              <a:gd name="connsiteX0" fmla="*/ 40977 w 1857683"/>
              <a:gd name="connsiteY0" fmla="*/ 571646 h 571646"/>
              <a:gd name="connsiteX1" fmla="*/ 58561 w 1857683"/>
              <a:gd name="connsiteY1" fmla="*/ 510805 h 571646"/>
              <a:gd name="connsiteX2" fmla="*/ 88264 w 1857683"/>
              <a:gd name="connsiteY2" fmla="*/ 466725 h 571646"/>
              <a:gd name="connsiteX3" fmla="*/ 37602 w 1857683"/>
              <a:gd name="connsiteY3" fmla="*/ 424193 h 571646"/>
              <a:gd name="connsiteX4" fmla="*/ 0 w 1857683"/>
              <a:gd name="connsiteY4" fmla="*/ 317130 h 571646"/>
              <a:gd name="connsiteX5" fmla="*/ 1456619 w 1857683"/>
              <a:gd name="connsiteY5" fmla="*/ 320305 h 571646"/>
              <a:gd name="connsiteX6" fmla="*/ 1790063 w 1857683"/>
              <a:gd name="connsiteY6" fmla="*/ 0 h 571646"/>
              <a:gd name="connsiteX7" fmla="*/ 1811867 w 1857683"/>
              <a:gd name="connsiteY7" fmla="*/ 48667 h 571646"/>
              <a:gd name="connsiteX8" fmla="*/ 1820686 w 1857683"/>
              <a:gd name="connsiteY8" fmla="*/ 98761 h 571646"/>
              <a:gd name="connsiteX9" fmla="*/ 1839465 w 1857683"/>
              <a:gd name="connsiteY9" fmla="*/ 195341 h 571646"/>
              <a:gd name="connsiteX10" fmla="*/ 1453092 w 1857683"/>
              <a:gd name="connsiteY10" fmla="*/ 567739 h 571646"/>
              <a:gd name="connsiteX11" fmla="*/ 40977 w 1857683"/>
              <a:gd name="connsiteY11" fmla="*/ 571646 h 571646"/>
              <a:gd name="connsiteX0" fmla="*/ 40977 w 1839583"/>
              <a:gd name="connsiteY0" fmla="*/ 571646 h 571646"/>
              <a:gd name="connsiteX1" fmla="*/ 58561 w 1839583"/>
              <a:gd name="connsiteY1" fmla="*/ 510805 h 571646"/>
              <a:gd name="connsiteX2" fmla="*/ 88264 w 1839583"/>
              <a:gd name="connsiteY2" fmla="*/ 466725 h 571646"/>
              <a:gd name="connsiteX3" fmla="*/ 37602 w 1839583"/>
              <a:gd name="connsiteY3" fmla="*/ 424193 h 571646"/>
              <a:gd name="connsiteX4" fmla="*/ 0 w 1839583"/>
              <a:gd name="connsiteY4" fmla="*/ 317130 h 571646"/>
              <a:gd name="connsiteX5" fmla="*/ 1456619 w 1839583"/>
              <a:gd name="connsiteY5" fmla="*/ 320305 h 571646"/>
              <a:gd name="connsiteX6" fmla="*/ 1790063 w 1839583"/>
              <a:gd name="connsiteY6" fmla="*/ 0 h 571646"/>
              <a:gd name="connsiteX7" fmla="*/ 1811867 w 1839583"/>
              <a:gd name="connsiteY7" fmla="*/ 48667 h 571646"/>
              <a:gd name="connsiteX8" fmla="*/ 1820686 w 1839583"/>
              <a:gd name="connsiteY8" fmla="*/ 98761 h 571646"/>
              <a:gd name="connsiteX9" fmla="*/ 1839465 w 1839583"/>
              <a:gd name="connsiteY9" fmla="*/ 195341 h 571646"/>
              <a:gd name="connsiteX10" fmla="*/ 1453092 w 1839583"/>
              <a:gd name="connsiteY10" fmla="*/ 567739 h 571646"/>
              <a:gd name="connsiteX11" fmla="*/ 40977 w 1839583"/>
              <a:gd name="connsiteY11" fmla="*/ 571646 h 571646"/>
              <a:gd name="connsiteX0" fmla="*/ 40977 w 1831772"/>
              <a:gd name="connsiteY0" fmla="*/ 571646 h 571646"/>
              <a:gd name="connsiteX1" fmla="*/ 58561 w 1831772"/>
              <a:gd name="connsiteY1" fmla="*/ 510805 h 571646"/>
              <a:gd name="connsiteX2" fmla="*/ 88264 w 1831772"/>
              <a:gd name="connsiteY2" fmla="*/ 466725 h 571646"/>
              <a:gd name="connsiteX3" fmla="*/ 37602 w 1831772"/>
              <a:gd name="connsiteY3" fmla="*/ 424193 h 571646"/>
              <a:gd name="connsiteX4" fmla="*/ 0 w 1831772"/>
              <a:gd name="connsiteY4" fmla="*/ 317130 h 571646"/>
              <a:gd name="connsiteX5" fmla="*/ 1456619 w 1831772"/>
              <a:gd name="connsiteY5" fmla="*/ 320305 h 571646"/>
              <a:gd name="connsiteX6" fmla="*/ 1790063 w 1831772"/>
              <a:gd name="connsiteY6" fmla="*/ 0 h 571646"/>
              <a:gd name="connsiteX7" fmla="*/ 1811867 w 1831772"/>
              <a:gd name="connsiteY7" fmla="*/ 48667 h 571646"/>
              <a:gd name="connsiteX8" fmla="*/ 1820686 w 1831772"/>
              <a:gd name="connsiteY8" fmla="*/ 98761 h 571646"/>
              <a:gd name="connsiteX9" fmla="*/ 1831650 w 1831772"/>
              <a:gd name="connsiteY9" fmla="*/ 175803 h 571646"/>
              <a:gd name="connsiteX10" fmla="*/ 1453092 w 1831772"/>
              <a:gd name="connsiteY10" fmla="*/ 567739 h 571646"/>
              <a:gd name="connsiteX11" fmla="*/ 40977 w 1831772"/>
              <a:gd name="connsiteY11" fmla="*/ 571646 h 571646"/>
              <a:gd name="connsiteX0" fmla="*/ 40977 w 1842273"/>
              <a:gd name="connsiteY0" fmla="*/ 571646 h 571646"/>
              <a:gd name="connsiteX1" fmla="*/ 58561 w 1842273"/>
              <a:gd name="connsiteY1" fmla="*/ 510805 h 571646"/>
              <a:gd name="connsiteX2" fmla="*/ 88264 w 1842273"/>
              <a:gd name="connsiteY2" fmla="*/ 466725 h 571646"/>
              <a:gd name="connsiteX3" fmla="*/ 37602 w 1842273"/>
              <a:gd name="connsiteY3" fmla="*/ 424193 h 571646"/>
              <a:gd name="connsiteX4" fmla="*/ 0 w 1842273"/>
              <a:gd name="connsiteY4" fmla="*/ 317130 h 571646"/>
              <a:gd name="connsiteX5" fmla="*/ 1456619 w 1842273"/>
              <a:gd name="connsiteY5" fmla="*/ 320305 h 571646"/>
              <a:gd name="connsiteX6" fmla="*/ 1790063 w 1842273"/>
              <a:gd name="connsiteY6" fmla="*/ 0 h 571646"/>
              <a:gd name="connsiteX7" fmla="*/ 1811867 w 1842273"/>
              <a:gd name="connsiteY7" fmla="*/ 48667 h 571646"/>
              <a:gd name="connsiteX8" fmla="*/ 1820686 w 1842273"/>
              <a:gd name="connsiteY8" fmla="*/ 98761 h 571646"/>
              <a:gd name="connsiteX9" fmla="*/ 1831650 w 1842273"/>
              <a:gd name="connsiteY9" fmla="*/ 175803 h 571646"/>
              <a:gd name="connsiteX10" fmla="*/ 1453092 w 1842273"/>
              <a:gd name="connsiteY10" fmla="*/ 567739 h 571646"/>
              <a:gd name="connsiteX11" fmla="*/ 40977 w 1842273"/>
              <a:gd name="connsiteY11" fmla="*/ 571646 h 571646"/>
              <a:gd name="connsiteX0" fmla="*/ 40977 w 1835510"/>
              <a:gd name="connsiteY0" fmla="*/ 571646 h 571646"/>
              <a:gd name="connsiteX1" fmla="*/ 58561 w 1835510"/>
              <a:gd name="connsiteY1" fmla="*/ 510805 h 571646"/>
              <a:gd name="connsiteX2" fmla="*/ 88264 w 1835510"/>
              <a:gd name="connsiteY2" fmla="*/ 466725 h 571646"/>
              <a:gd name="connsiteX3" fmla="*/ 37602 w 1835510"/>
              <a:gd name="connsiteY3" fmla="*/ 424193 h 571646"/>
              <a:gd name="connsiteX4" fmla="*/ 0 w 1835510"/>
              <a:gd name="connsiteY4" fmla="*/ 317130 h 571646"/>
              <a:gd name="connsiteX5" fmla="*/ 1456619 w 1835510"/>
              <a:gd name="connsiteY5" fmla="*/ 320305 h 571646"/>
              <a:gd name="connsiteX6" fmla="*/ 1790063 w 1835510"/>
              <a:gd name="connsiteY6" fmla="*/ 0 h 571646"/>
              <a:gd name="connsiteX7" fmla="*/ 1811867 w 1835510"/>
              <a:gd name="connsiteY7" fmla="*/ 48667 h 571646"/>
              <a:gd name="connsiteX8" fmla="*/ 1820686 w 1835510"/>
              <a:gd name="connsiteY8" fmla="*/ 98761 h 571646"/>
              <a:gd name="connsiteX9" fmla="*/ 1831650 w 1835510"/>
              <a:gd name="connsiteY9" fmla="*/ 175803 h 571646"/>
              <a:gd name="connsiteX10" fmla="*/ 1453092 w 1835510"/>
              <a:gd name="connsiteY10" fmla="*/ 567739 h 571646"/>
              <a:gd name="connsiteX11" fmla="*/ 40977 w 1835510"/>
              <a:gd name="connsiteY11" fmla="*/ 571646 h 571646"/>
              <a:gd name="connsiteX0" fmla="*/ 40977 w 1835510"/>
              <a:gd name="connsiteY0" fmla="*/ 594096 h 594096"/>
              <a:gd name="connsiteX1" fmla="*/ 58561 w 1835510"/>
              <a:gd name="connsiteY1" fmla="*/ 533255 h 594096"/>
              <a:gd name="connsiteX2" fmla="*/ 88264 w 1835510"/>
              <a:gd name="connsiteY2" fmla="*/ 489175 h 594096"/>
              <a:gd name="connsiteX3" fmla="*/ 37602 w 1835510"/>
              <a:gd name="connsiteY3" fmla="*/ 446643 h 594096"/>
              <a:gd name="connsiteX4" fmla="*/ 0 w 1835510"/>
              <a:gd name="connsiteY4" fmla="*/ 339580 h 594096"/>
              <a:gd name="connsiteX5" fmla="*/ 1456619 w 1835510"/>
              <a:gd name="connsiteY5" fmla="*/ 342755 h 594096"/>
              <a:gd name="connsiteX6" fmla="*/ 1815719 w 1835510"/>
              <a:gd name="connsiteY6" fmla="*/ 0 h 594096"/>
              <a:gd name="connsiteX7" fmla="*/ 1811867 w 1835510"/>
              <a:gd name="connsiteY7" fmla="*/ 71117 h 594096"/>
              <a:gd name="connsiteX8" fmla="*/ 1820686 w 1835510"/>
              <a:gd name="connsiteY8" fmla="*/ 121211 h 594096"/>
              <a:gd name="connsiteX9" fmla="*/ 1831650 w 1835510"/>
              <a:gd name="connsiteY9" fmla="*/ 198253 h 594096"/>
              <a:gd name="connsiteX10" fmla="*/ 1453092 w 1835510"/>
              <a:gd name="connsiteY10" fmla="*/ 590189 h 594096"/>
              <a:gd name="connsiteX11" fmla="*/ 40977 w 1835510"/>
              <a:gd name="connsiteY11" fmla="*/ 594096 h 594096"/>
              <a:gd name="connsiteX0" fmla="*/ 40977 w 1837548"/>
              <a:gd name="connsiteY0" fmla="*/ 594096 h 594096"/>
              <a:gd name="connsiteX1" fmla="*/ 58561 w 1837548"/>
              <a:gd name="connsiteY1" fmla="*/ 533255 h 594096"/>
              <a:gd name="connsiteX2" fmla="*/ 88264 w 1837548"/>
              <a:gd name="connsiteY2" fmla="*/ 489175 h 594096"/>
              <a:gd name="connsiteX3" fmla="*/ 37602 w 1837548"/>
              <a:gd name="connsiteY3" fmla="*/ 446643 h 594096"/>
              <a:gd name="connsiteX4" fmla="*/ 0 w 1837548"/>
              <a:gd name="connsiteY4" fmla="*/ 339580 h 594096"/>
              <a:gd name="connsiteX5" fmla="*/ 1456619 w 1837548"/>
              <a:gd name="connsiteY5" fmla="*/ 342755 h 594096"/>
              <a:gd name="connsiteX6" fmla="*/ 1815719 w 1837548"/>
              <a:gd name="connsiteY6" fmla="*/ 0 h 594096"/>
              <a:gd name="connsiteX7" fmla="*/ 1837523 w 1837548"/>
              <a:gd name="connsiteY7" fmla="*/ 80738 h 594096"/>
              <a:gd name="connsiteX8" fmla="*/ 1820686 w 1837548"/>
              <a:gd name="connsiteY8" fmla="*/ 121211 h 594096"/>
              <a:gd name="connsiteX9" fmla="*/ 1831650 w 1837548"/>
              <a:gd name="connsiteY9" fmla="*/ 198253 h 594096"/>
              <a:gd name="connsiteX10" fmla="*/ 1453092 w 1837548"/>
              <a:gd name="connsiteY10" fmla="*/ 590189 h 594096"/>
              <a:gd name="connsiteX11" fmla="*/ 40977 w 1837548"/>
              <a:gd name="connsiteY11" fmla="*/ 594096 h 594096"/>
              <a:gd name="connsiteX0" fmla="*/ 40977 w 1845553"/>
              <a:gd name="connsiteY0" fmla="*/ 594096 h 594096"/>
              <a:gd name="connsiteX1" fmla="*/ 58561 w 1845553"/>
              <a:gd name="connsiteY1" fmla="*/ 533255 h 594096"/>
              <a:gd name="connsiteX2" fmla="*/ 88264 w 1845553"/>
              <a:gd name="connsiteY2" fmla="*/ 489175 h 594096"/>
              <a:gd name="connsiteX3" fmla="*/ 37602 w 1845553"/>
              <a:gd name="connsiteY3" fmla="*/ 446643 h 594096"/>
              <a:gd name="connsiteX4" fmla="*/ 0 w 1845553"/>
              <a:gd name="connsiteY4" fmla="*/ 339580 h 594096"/>
              <a:gd name="connsiteX5" fmla="*/ 1456619 w 1845553"/>
              <a:gd name="connsiteY5" fmla="*/ 342755 h 594096"/>
              <a:gd name="connsiteX6" fmla="*/ 1815719 w 1845553"/>
              <a:gd name="connsiteY6" fmla="*/ 0 h 594096"/>
              <a:gd name="connsiteX7" fmla="*/ 1837523 w 1845553"/>
              <a:gd name="connsiteY7" fmla="*/ 80738 h 594096"/>
              <a:gd name="connsiteX8" fmla="*/ 1843135 w 1845553"/>
              <a:gd name="connsiteY8" fmla="*/ 134040 h 594096"/>
              <a:gd name="connsiteX9" fmla="*/ 1831650 w 1845553"/>
              <a:gd name="connsiteY9" fmla="*/ 198253 h 594096"/>
              <a:gd name="connsiteX10" fmla="*/ 1453092 w 1845553"/>
              <a:gd name="connsiteY10" fmla="*/ 590189 h 594096"/>
              <a:gd name="connsiteX11" fmla="*/ 40977 w 1845553"/>
              <a:gd name="connsiteY11" fmla="*/ 594096 h 594096"/>
              <a:gd name="connsiteX0" fmla="*/ 40977 w 1843135"/>
              <a:gd name="connsiteY0" fmla="*/ 594096 h 594096"/>
              <a:gd name="connsiteX1" fmla="*/ 58561 w 1843135"/>
              <a:gd name="connsiteY1" fmla="*/ 533255 h 594096"/>
              <a:gd name="connsiteX2" fmla="*/ 88264 w 1843135"/>
              <a:gd name="connsiteY2" fmla="*/ 489175 h 594096"/>
              <a:gd name="connsiteX3" fmla="*/ 37602 w 1843135"/>
              <a:gd name="connsiteY3" fmla="*/ 446643 h 594096"/>
              <a:gd name="connsiteX4" fmla="*/ 0 w 1843135"/>
              <a:gd name="connsiteY4" fmla="*/ 339580 h 594096"/>
              <a:gd name="connsiteX5" fmla="*/ 1456619 w 1843135"/>
              <a:gd name="connsiteY5" fmla="*/ 342755 h 594096"/>
              <a:gd name="connsiteX6" fmla="*/ 1815719 w 1843135"/>
              <a:gd name="connsiteY6" fmla="*/ 0 h 594096"/>
              <a:gd name="connsiteX7" fmla="*/ 1837523 w 1843135"/>
              <a:gd name="connsiteY7" fmla="*/ 80738 h 594096"/>
              <a:gd name="connsiteX8" fmla="*/ 1843135 w 1843135"/>
              <a:gd name="connsiteY8" fmla="*/ 134040 h 594096"/>
              <a:gd name="connsiteX9" fmla="*/ 1831650 w 1843135"/>
              <a:gd name="connsiteY9" fmla="*/ 198253 h 594096"/>
              <a:gd name="connsiteX10" fmla="*/ 1453092 w 1843135"/>
              <a:gd name="connsiteY10" fmla="*/ 590189 h 594096"/>
              <a:gd name="connsiteX11" fmla="*/ 40977 w 1843135"/>
              <a:gd name="connsiteY11" fmla="*/ 594096 h 594096"/>
              <a:gd name="connsiteX0" fmla="*/ 40977 w 1843135"/>
              <a:gd name="connsiteY0" fmla="*/ 594096 h 594096"/>
              <a:gd name="connsiteX1" fmla="*/ 32905 w 1843135"/>
              <a:gd name="connsiteY1" fmla="*/ 520427 h 594096"/>
              <a:gd name="connsiteX2" fmla="*/ 88264 w 1843135"/>
              <a:gd name="connsiteY2" fmla="*/ 489175 h 594096"/>
              <a:gd name="connsiteX3" fmla="*/ 37602 w 1843135"/>
              <a:gd name="connsiteY3" fmla="*/ 446643 h 594096"/>
              <a:gd name="connsiteX4" fmla="*/ 0 w 1843135"/>
              <a:gd name="connsiteY4" fmla="*/ 339580 h 594096"/>
              <a:gd name="connsiteX5" fmla="*/ 1456619 w 1843135"/>
              <a:gd name="connsiteY5" fmla="*/ 342755 h 594096"/>
              <a:gd name="connsiteX6" fmla="*/ 1815719 w 1843135"/>
              <a:gd name="connsiteY6" fmla="*/ 0 h 594096"/>
              <a:gd name="connsiteX7" fmla="*/ 1837523 w 1843135"/>
              <a:gd name="connsiteY7" fmla="*/ 80738 h 594096"/>
              <a:gd name="connsiteX8" fmla="*/ 1843135 w 1843135"/>
              <a:gd name="connsiteY8" fmla="*/ 134040 h 594096"/>
              <a:gd name="connsiteX9" fmla="*/ 1831650 w 1843135"/>
              <a:gd name="connsiteY9" fmla="*/ 198253 h 594096"/>
              <a:gd name="connsiteX10" fmla="*/ 1453092 w 1843135"/>
              <a:gd name="connsiteY10" fmla="*/ 590189 h 594096"/>
              <a:gd name="connsiteX11" fmla="*/ 40977 w 1843135"/>
              <a:gd name="connsiteY11" fmla="*/ 594096 h 594096"/>
              <a:gd name="connsiteX0" fmla="*/ 40977 w 1843135"/>
              <a:gd name="connsiteY0" fmla="*/ 594096 h 594096"/>
              <a:gd name="connsiteX1" fmla="*/ 32905 w 1843135"/>
              <a:gd name="connsiteY1" fmla="*/ 520427 h 594096"/>
              <a:gd name="connsiteX2" fmla="*/ 56194 w 1843135"/>
              <a:gd name="connsiteY2" fmla="*/ 476346 h 594096"/>
              <a:gd name="connsiteX3" fmla="*/ 37602 w 1843135"/>
              <a:gd name="connsiteY3" fmla="*/ 446643 h 594096"/>
              <a:gd name="connsiteX4" fmla="*/ 0 w 1843135"/>
              <a:gd name="connsiteY4" fmla="*/ 339580 h 594096"/>
              <a:gd name="connsiteX5" fmla="*/ 1456619 w 1843135"/>
              <a:gd name="connsiteY5" fmla="*/ 342755 h 594096"/>
              <a:gd name="connsiteX6" fmla="*/ 1815719 w 1843135"/>
              <a:gd name="connsiteY6" fmla="*/ 0 h 594096"/>
              <a:gd name="connsiteX7" fmla="*/ 1837523 w 1843135"/>
              <a:gd name="connsiteY7" fmla="*/ 80738 h 594096"/>
              <a:gd name="connsiteX8" fmla="*/ 1843135 w 1843135"/>
              <a:gd name="connsiteY8" fmla="*/ 134040 h 594096"/>
              <a:gd name="connsiteX9" fmla="*/ 1831650 w 1843135"/>
              <a:gd name="connsiteY9" fmla="*/ 198253 h 594096"/>
              <a:gd name="connsiteX10" fmla="*/ 1453092 w 1843135"/>
              <a:gd name="connsiteY10" fmla="*/ 590189 h 594096"/>
              <a:gd name="connsiteX11" fmla="*/ 40977 w 1843135"/>
              <a:gd name="connsiteY11" fmla="*/ 594096 h 594096"/>
              <a:gd name="connsiteX0" fmla="*/ 40977 w 1843135"/>
              <a:gd name="connsiteY0" fmla="*/ 594096 h 594096"/>
              <a:gd name="connsiteX1" fmla="*/ 32905 w 1843135"/>
              <a:gd name="connsiteY1" fmla="*/ 520427 h 594096"/>
              <a:gd name="connsiteX2" fmla="*/ 56194 w 1843135"/>
              <a:gd name="connsiteY2" fmla="*/ 476346 h 594096"/>
              <a:gd name="connsiteX3" fmla="*/ 88914 w 1843135"/>
              <a:gd name="connsiteY3" fmla="*/ 398537 h 594096"/>
              <a:gd name="connsiteX4" fmla="*/ 0 w 1843135"/>
              <a:gd name="connsiteY4" fmla="*/ 339580 h 594096"/>
              <a:gd name="connsiteX5" fmla="*/ 1456619 w 1843135"/>
              <a:gd name="connsiteY5" fmla="*/ 342755 h 594096"/>
              <a:gd name="connsiteX6" fmla="*/ 1815719 w 1843135"/>
              <a:gd name="connsiteY6" fmla="*/ 0 h 594096"/>
              <a:gd name="connsiteX7" fmla="*/ 1837523 w 1843135"/>
              <a:gd name="connsiteY7" fmla="*/ 80738 h 594096"/>
              <a:gd name="connsiteX8" fmla="*/ 1843135 w 1843135"/>
              <a:gd name="connsiteY8" fmla="*/ 134040 h 594096"/>
              <a:gd name="connsiteX9" fmla="*/ 1831650 w 1843135"/>
              <a:gd name="connsiteY9" fmla="*/ 198253 h 594096"/>
              <a:gd name="connsiteX10" fmla="*/ 1453092 w 1843135"/>
              <a:gd name="connsiteY10" fmla="*/ 590189 h 594096"/>
              <a:gd name="connsiteX11" fmla="*/ 40977 w 1843135"/>
              <a:gd name="connsiteY11" fmla="*/ 594096 h 594096"/>
              <a:gd name="connsiteX0" fmla="*/ 8264 w 1810422"/>
              <a:gd name="connsiteY0" fmla="*/ 594096 h 594096"/>
              <a:gd name="connsiteX1" fmla="*/ 192 w 1810422"/>
              <a:gd name="connsiteY1" fmla="*/ 520427 h 594096"/>
              <a:gd name="connsiteX2" fmla="*/ 23481 w 1810422"/>
              <a:gd name="connsiteY2" fmla="*/ 476346 h 594096"/>
              <a:gd name="connsiteX3" fmla="*/ 56201 w 1810422"/>
              <a:gd name="connsiteY3" fmla="*/ 398537 h 594096"/>
              <a:gd name="connsiteX4" fmla="*/ 2564 w 1810422"/>
              <a:gd name="connsiteY4" fmla="*/ 339580 h 594096"/>
              <a:gd name="connsiteX5" fmla="*/ 1423906 w 1810422"/>
              <a:gd name="connsiteY5" fmla="*/ 342755 h 594096"/>
              <a:gd name="connsiteX6" fmla="*/ 1783006 w 1810422"/>
              <a:gd name="connsiteY6" fmla="*/ 0 h 594096"/>
              <a:gd name="connsiteX7" fmla="*/ 1804810 w 1810422"/>
              <a:gd name="connsiteY7" fmla="*/ 80738 h 594096"/>
              <a:gd name="connsiteX8" fmla="*/ 1810422 w 1810422"/>
              <a:gd name="connsiteY8" fmla="*/ 134040 h 594096"/>
              <a:gd name="connsiteX9" fmla="*/ 1798937 w 1810422"/>
              <a:gd name="connsiteY9" fmla="*/ 198253 h 594096"/>
              <a:gd name="connsiteX10" fmla="*/ 1420379 w 1810422"/>
              <a:gd name="connsiteY10" fmla="*/ 590189 h 594096"/>
              <a:gd name="connsiteX11" fmla="*/ 8264 w 1810422"/>
              <a:gd name="connsiteY11" fmla="*/ 594096 h 594096"/>
              <a:gd name="connsiteX0" fmla="*/ 8264 w 1810422"/>
              <a:gd name="connsiteY0" fmla="*/ 594096 h 594096"/>
              <a:gd name="connsiteX1" fmla="*/ 192 w 1810422"/>
              <a:gd name="connsiteY1" fmla="*/ 520427 h 594096"/>
              <a:gd name="connsiteX2" fmla="*/ 23481 w 1810422"/>
              <a:gd name="connsiteY2" fmla="*/ 476346 h 594096"/>
              <a:gd name="connsiteX3" fmla="*/ 43373 w 1810422"/>
              <a:gd name="connsiteY3" fmla="*/ 401744 h 594096"/>
              <a:gd name="connsiteX4" fmla="*/ 2564 w 1810422"/>
              <a:gd name="connsiteY4" fmla="*/ 339580 h 594096"/>
              <a:gd name="connsiteX5" fmla="*/ 1423906 w 1810422"/>
              <a:gd name="connsiteY5" fmla="*/ 342755 h 594096"/>
              <a:gd name="connsiteX6" fmla="*/ 1783006 w 1810422"/>
              <a:gd name="connsiteY6" fmla="*/ 0 h 594096"/>
              <a:gd name="connsiteX7" fmla="*/ 1804810 w 1810422"/>
              <a:gd name="connsiteY7" fmla="*/ 80738 h 594096"/>
              <a:gd name="connsiteX8" fmla="*/ 1810422 w 1810422"/>
              <a:gd name="connsiteY8" fmla="*/ 134040 h 594096"/>
              <a:gd name="connsiteX9" fmla="*/ 1798937 w 1810422"/>
              <a:gd name="connsiteY9" fmla="*/ 198253 h 594096"/>
              <a:gd name="connsiteX10" fmla="*/ 1420379 w 1810422"/>
              <a:gd name="connsiteY10" fmla="*/ 590189 h 594096"/>
              <a:gd name="connsiteX11" fmla="*/ 8264 w 1810422"/>
              <a:gd name="connsiteY11" fmla="*/ 594096 h 594096"/>
              <a:gd name="connsiteX0" fmla="*/ 8264 w 1810422"/>
              <a:gd name="connsiteY0" fmla="*/ 594096 h 594096"/>
              <a:gd name="connsiteX1" fmla="*/ 192 w 1810422"/>
              <a:gd name="connsiteY1" fmla="*/ 520427 h 594096"/>
              <a:gd name="connsiteX2" fmla="*/ 23481 w 1810422"/>
              <a:gd name="connsiteY2" fmla="*/ 476346 h 594096"/>
              <a:gd name="connsiteX3" fmla="*/ 43373 w 1810422"/>
              <a:gd name="connsiteY3" fmla="*/ 401744 h 594096"/>
              <a:gd name="connsiteX4" fmla="*/ 2564 w 1810422"/>
              <a:gd name="connsiteY4" fmla="*/ 339580 h 594096"/>
              <a:gd name="connsiteX5" fmla="*/ 1423906 w 1810422"/>
              <a:gd name="connsiteY5" fmla="*/ 342755 h 594096"/>
              <a:gd name="connsiteX6" fmla="*/ 1783006 w 1810422"/>
              <a:gd name="connsiteY6" fmla="*/ 0 h 594096"/>
              <a:gd name="connsiteX7" fmla="*/ 1804810 w 1810422"/>
              <a:gd name="connsiteY7" fmla="*/ 80738 h 594096"/>
              <a:gd name="connsiteX8" fmla="*/ 1810422 w 1810422"/>
              <a:gd name="connsiteY8" fmla="*/ 134040 h 594096"/>
              <a:gd name="connsiteX9" fmla="*/ 1798937 w 1810422"/>
              <a:gd name="connsiteY9" fmla="*/ 198253 h 594096"/>
              <a:gd name="connsiteX10" fmla="*/ 1420379 w 1810422"/>
              <a:gd name="connsiteY10" fmla="*/ 590189 h 594096"/>
              <a:gd name="connsiteX11" fmla="*/ 8264 w 1810422"/>
              <a:gd name="connsiteY11" fmla="*/ 594096 h 594096"/>
              <a:gd name="connsiteX0" fmla="*/ 5700 w 1807858"/>
              <a:gd name="connsiteY0" fmla="*/ 594096 h 594096"/>
              <a:gd name="connsiteX1" fmla="*/ 4042 w 1807858"/>
              <a:gd name="connsiteY1" fmla="*/ 530048 h 594096"/>
              <a:gd name="connsiteX2" fmla="*/ 20917 w 1807858"/>
              <a:gd name="connsiteY2" fmla="*/ 476346 h 594096"/>
              <a:gd name="connsiteX3" fmla="*/ 40809 w 1807858"/>
              <a:gd name="connsiteY3" fmla="*/ 401744 h 594096"/>
              <a:gd name="connsiteX4" fmla="*/ 0 w 1807858"/>
              <a:gd name="connsiteY4" fmla="*/ 339580 h 594096"/>
              <a:gd name="connsiteX5" fmla="*/ 1421342 w 1807858"/>
              <a:gd name="connsiteY5" fmla="*/ 342755 h 594096"/>
              <a:gd name="connsiteX6" fmla="*/ 1780442 w 1807858"/>
              <a:gd name="connsiteY6" fmla="*/ 0 h 594096"/>
              <a:gd name="connsiteX7" fmla="*/ 1802246 w 1807858"/>
              <a:gd name="connsiteY7" fmla="*/ 80738 h 594096"/>
              <a:gd name="connsiteX8" fmla="*/ 1807858 w 1807858"/>
              <a:gd name="connsiteY8" fmla="*/ 134040 h 594096"/>
              <a:gd name="connsiteX9" fmla="*/ 1796373 w 1807858"/>
              <a:gd name="connsiteY9" fmla="*/ 198253 h 594096"/>
              <a:gd name="connsiteX10" fmla="*/ 1417815 w 1807858"/>
              <a:gd name="connsiteY10" fmla="*/ 590189 h 594096"/>
              <a:gd name="connsiteX11" fmla="*/ 5700 w 1807858"/>
              <a:gd name="connsiteY11" fmla="*/ 594096 h 5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7858" h="594096">
                <a:moveTo>
                  <a:pt x="5700" y="594096"/>
                </a:moveTo>
                <a:cubicBezTo>
                  <a:pt x="5147" y="572747"/>
                  <a:pt x="4595" y="551397"/>
                  <a:pt x="4042" y="530048"/>
                </a:cubicBezTo>
                <a:cubicBezTo>
                  <a:pt x="1243" y="507946"/>
                  <a:pt x="23716" y="498448"/>
                  <a:pt x="20917" y="476346"/>
                </a:cubicBezTo>
                <a:lnTo>
                  <a:pt x="40809" y="401744"/>
                </a:lnTo>
                <a:cubicBezTo>
                  <a:pt x="27206" y="381023"/>
                  <a:pt x="10396" y="369923"/>
                  <a:pt x="0" y="339580"/>
                </a:cubicBezTo>
                <a:lnTo>
                  <a:pt x="1421342" y="342755"/>
                </a:lnTo>
                <a:lnTo>
                  <a:pt x="1780442" y="0"/>
                </a:lnTo>
                <a:cubicBezTo>
                  <a:pt x="1779266" y="9407"/>
                  <a:pt x="1797677" y="58398"/>
                  <a:pt x="1802246" y="80738"/>
                </a:cubicBezTo>
                <a:cubicBezTo>
                  <a:pt x="1806815" y="103078"/>
                  <a:pt x="1805977" y="113109"/>
                  <a:pt x="1807858" y="134040"/>
                </a:cubicBezTo>
                <a:cubicBezTo>
                  <a:pt x="1807704" y="179062"/>
                  <a:pt x="1807497" y="181299"/>
                  <a:pt x="1796373" y="198253"/>
                </a:cubicBezTo>
                <a:cubicBezTo>
                  <a:pt x="1748490" y="271231"/>
                  <a:pt x="1546932" y="464835"/>
                  <a:pt x="1417815" y="590189"/>
                </a:cubicBezTo>
                <a:lnTo>
                  <a:pt x="5700" y="594096"/>
                </a:lnTo>
                <a:close/>
              </a:path>
            </a:pathLst>
          </a:custGeom>
          <a:solidFill>
            <a:srgbClr val="FF0000">
              <a:alpha val="4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4181595" y="4760640"/>
            <a:ext cx="2151276" cy="864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6319146" y="3697316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191001" y="2095807"/>
            <a:ext cx="2114440" cy="1118269"/>
          </a:xfrm>
          <a:prstGeom prst="rect">
            <a:avLst/>
          </a:prstGeom>
          <a:solidFill>
            <a:srgbClr val="008000">
              <a:alpha val="41000"/>
            </a:srgbClr>
          </a:solidFill>
          <a:ln>
            <a:noFill/>
          </a:ln>
          <a:effectLst/>
          <a:scene3d>
            <a:camera prst="obliqueBottomRight"/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6314322" y="1030144"/>
            <a:ext cx="1070893" cy="2196078"/>
          </a:xfrm>
          <a:custGeom>
            <a:avLst/>
            <a:gdLst>
              <a:gd name="connsiteX0" fmla="*/ 0 w 1065709"/>
              <a:gd name="connsiteY0" fmla="*/ 1456409 h 1456409"/>
              <a:gd name="connsiteX1" fmla="*/ 0 w 1065709"/>
              <a:gd name="connsiteY1" fmla="*/ 1047904 h 1456409"/>
              <a:gd name="connsiteX2" fmla="*/ 1065709 w 1065709"/>
              <a:gd name="connsiteY2" fmla="*/ 0 h 1456409"/>
              <a:gd name="connsiteX3" fmla="*/ 1065709 w 1065709"/>
              <a:gd name="connsiteY3" fmla="*/ 408505 h 1456409"/>
              <a:gd name="connsiteX4" fmla="*/ 0 w 1065709"/>
              <a:gd name="connsiteY4" fmla="*/ 1456409 h 1456409"/>
              <a:gd name="connsiteX0" fmla="*/ 29307 w 1065709"/>
              <a:gd name="connsiteY0" fmla="*/ 2159793 h 2159793"/>
              <a:gd name="connsiteX1" fmla="*/ 0 w 1065709"/>
              <a:gd name="connsiteY1" fmla="*/ 1047904 h 2159793"/>
              <a:gd name="connsiteX2" fmla="*/ 1065709 w 1065709"/>
              <a:gd name="connsiteY2" fmla="*/ 0 h 2159793"/>
              <a:gd name="connsiteX3" fmla="*/ 1065709 w 1065709"/>
              <a:gd name="connsiteY3" fmla="*/ 408505 h 2159793"/>
              <a:gd name="connsiteX4" fmla="*/ 29307 w 1065709"/>
              <a:gd name="connsiteY4" fmla="*/ 2159793 h 2159793"/>
              <a:gd name="connsiteX0" fmla="*/ 29307 w 1065709"/>
              <a:gd name="connsiteY0" fmla="*/ 2159793 h 2159793"/>
              <a:gd name="connsiteX1" fmla="*/ 0 w 1065709"/>
              <a:gd name="connsiteY1" fmla="*/ 1047904 h 2159793"/>
              <a:gd name="connsiteX2" fmla="*/ 1065709 w 1065709"/>
              <a:gd name="connsiteY2" fmla="*/ 0 h 2159793"/>
              <a:gd name="connsiteX3" fmla="*/ 1065709 w 1065709"/>
              <a:gd name="connsiteY3" fmla="*/ 1150966 h 2159793"/>
              <a:gd name="connsiteX4" fmla="*/ 29307 w 1065709"/>
              <a:gd name="connsiteY4" fmla="*/ 2159793 h 2159793"/>
              <a:gd name="connsiteX0" fmla="*/ 29307 w 1065709"/>
              <a:gd name="connsiteY0" fmla="*/ 2159793 h 2159793"/>
              <a:gd name="connsiteX1" fmla="*/ 0 w 1065709"/>
              <a:gd name="connsiteY1" fmla="*/ 1047904 h 2159793"/>
              <a:gd name="connsiteX2" fmla="*/ 1065709 w 1065709"/>
              <a:gd name="connsiteY2" fmla="*/ 0 h 2159793"/>
              <a:gd name="connsiteX3" fmla="*/ 1065709 w 1065709"/>
              <a:gd name="connsiteY3" fmla="*/ 1121659 h 2159793"/>
              <a:gd name="connsiteX4" fmla="*/ 29307 w 1065709"/>
              <a:gd name="connsiteY4" fmla="*/ 2159793 h 2159793"/>
              <a:gd name="connsiteX0" fmla="*/ 8572 w 1065709"/>
              <a:gd name="connsiteY0" fmla="*/ 2196078 h 2196078"/>
              <a:gd name="connsiteX1" fmla="*/ 0 w 1065709"/>
              <a:gd name="connsiteY1" fmla="*/ 1047904 h 2196078"/>
              <a:gd name="connsiteX2" fmla="*/ 1065709 w 1065709"/>
              <a:gd name="connsiteY2" fmla="*/ 0 h 2196078"/>
              <a:gd name="connsiteX3" fmla="*/ 1065709 w 1065709"/>
              <a:gd name="connsiteY3" fmla="*/ 1121659 h 2196078"/>
              <a:gd name="connsiteX4" fmla="*/ 8572 w 1065709"/>
              <a:gd name="connsiteY4" fmla="*/ 2196078 h 2196078"/>
              <a:gd name="connsiteX0" fmla="*/ 8572 w 1070893"/>
              <a:gd name="connsiteY0" fmla="*/ 2196078 h 2196078"/>
              <a:gd name="connsiteX1" fmla="*/ 0 w 1070893"/>
              <a:gd name="connsiteY1" fmla="*/ 1047904 h 2196078"/>
              <a:gd name="connsiteX2" fmla="*/ 1065709 w 1070893"/>
              <a:gd name="connsiteY2" fmla="*/ 0 h 2196078"/>
              <a:gd name="connsiteX3" fmla="*/ 1070893 w 1070893"/>
              <a:gd name="connsiteY3" fmla="*/ 1142393 h 2196078"/>
              <a:gd name="connsiteX4" fmla="*/ 8572 w 1070893"/>
              <a:gd name="connsiteY4" fmla="*/ 2196078 h 219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893" h="2196078">
                <a:moveTo>
                  <a:pt x="8572" y="2196078"/>
                </a:moveTo>
                <a:cubicBezTo>
                  <a:pt x="5715" y="1813353"/>
                  <a:pt x="2857" y="1430629"/>
                  <a:pt x="0" y="1047904"/>
                </a:cubicBezTo>
                <a:lnTo>
                  <a:pt x="1065709" y="0"/>
                </a:lnTo>
                <a:lnTo>
                  <a:pt x="1070893" y="1142393"/>
                </a:lnTo>
                <a:lnTo>
                  <a:pt x="8572" y="2196078"/>
                </a:lnTo>
                <a:close/>
              </a:path>
            </a:pathLst>
          </a:custGeom>
          <a:solidFill>
            <a:srgbClr val="008000">
              <a:alpha val="41000"/>
            </a:srgbClr>
          </a:solidFill>
          <a:ln>
            <a:noFill/>
          </a:ln>
          <a:effectLst/>
          <a:scene3d>
            <a:camera prst="obliqueBottomRight"/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4182905" y="1055077"/>
            <a:ext cx="3197126" cy="1031850"/>
          </a:xfrm>
          <a:custGeom>
            <a:avLst/>
            <a:gdLst>
              <a:gd name="connsiteX0" fmla="*/ 0 w 3197126"/>
              <a:gd name="connsiteY0" fmla="*/ 1047904 h 1074546"/>
              <a:gd name="connsiteX1" fmla="*/ 1074590 w 3197126"/>
              <a:gd name="connsiteY1" fmla="*/ 0 h 1074546"/>
              <a:gd name="connsiteX2" fmla="*/ 3197126 w 3197126"/>
              <a:gd name="connsiteY2" fmla="*/ 0 h 1074546"/>
              <a:gd name="connsiteX3" fmla="*/ 2131417 w 3197126"/>
              <a:gd name="connsiteY3" fmla="*/ 1074546 h 1074546"/>
              <a:gd name="connsiteX4" fmla="*/ 0 w 3197126"/>
              <a:gd name="connsiteY4" fmla="*/ 1047904 h 10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126" h="1074546">
                <a:moveTo>
                  <a:pt x="0" y="1047904"/>
                </a:moveTo>
                <a:lnTo>
                  <a:pt x="1074590" y="0"/>
                </a:lnTo>
                <a:lnTo>
                  <a:pt x="3197126" y="0"/>
                </a:lnTo>
                <a:lnTo>
                  <a:pt x="2131417" y="1074546"/>
                </a:lnTo>
                <a:lnTo>
                  <a:pt x="0" y="1047904"/>
                </a:lnTo>
                <a:close/>
              </a:path>
            </a:pathLst>
          </a:custGeom>
          <a:solidFill>
            <a:srgbClr val="008000">
              <a:alpha val="41000"/>
            </a:srgbClr>
          </a:solidFill>
          <a:ln>
            <a:noFill/>
          </a:ln>
          <a:effectLst/>
          <a:scene3d>
            <a:camera prst="obliqueBottomRight"/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H="1">
            <a:off x="4202870" y="2086928"/>
            <a:ext cx="2105560" cy="555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314961" y="2070612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376509" y="1031960"/>
            <a:ext cx="1415" cy="268728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4191000" y="1020683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4196935" y="2069181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316450" y="2183364"/>
            <a:ext cx="1058836" cy="1060035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04800" y="-208240"/>
            <a:ext cx="857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smtClean="0"/>
              <a:t/>
            </a:r>
            <a:br>
              <a:rPr lang="en-US" sz="1500" b="1" smtClean="0"/>
            </a:br>
            <a:r>
              <a:rPr lang="en-US" sz="3300" b="1" smtClean="0">
                <a:latin typeface="Arial" pitchFamily="34" charset="0"/>
                <a:cs typeface="Arial" pitchFamily="34" charset="0"/>
              </a:rPr>
              <a:t>Adapted </a:t>
            </a: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Davis (2010) Methodology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Connector 75"/>
          <p:cNvCxnSpPr>
            <a:stCxn id="41" idx="2"/>
          </p:cNvCxnSpPr>
          <p:nvPr/>
        </p:nvCxnSpPr>
        <p:spPr>
          <a:xfrm flipH="1">
            <a:off x="6318665" y="1030144"/>
            <a:ext cx="1061366" cy="1057339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5249161" y="1029324"/>
            <a:ext cx="2141569" cy="574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 rot="16200000">
            <a:off x="5855744" y="3785060"/>
            <a:ext cx="1513028" cy="257023"/>
          </a:xfrm>
          <a:custGeom>
            <a:avLst/>
            <a:gdLst>
              <a:gd name="connsiteX0" fmla="*/ 92927 w 2174488"/>
              <a:gd name="connsiteY0" fmla="*/ 0 h 216829"/>
              <a:gd name="connsiteX1" fmla="*/ 24780 w 2174488"/>
              <a:gd name="connsiteY1" fmla="*/ 43366 h 216829"/>
              <a:gd name="connsiteX2" fmla="*/ 0 w 2174488"/>
              <a:gd name="connsiteY2" fmla="*/ 99122 h 216829"/>
              <a:gd name="connsiteX3" fmla="*/ 24780 w 2174488"/>
              <a:gd name="connsiteY3" fmla="*/ 154878 h 216829"/>
              <a:gd name="connsiteX4" fmla="*/ 86732 w 2174488"/>
              <a:gd name="connsiteY4" fmla="*/ 167269 h 216829"/>
              <a:gd name="connsiteX5" fmla="*/ 179659 w 2174488"/>
              <a:gd name="connsiteY5" fmla="*/ 148683 h 216829"/>
              <a:gd name="connsiteX6" fmla="*/ 297366 w 2174488"/>
              <a:gd name="connsiteY6" fmla="*/ 123903 h 216829"/>
              <a:gd name="connsiteX7" fmla="*/ 458439 w 2174488"/>
              <a:gd name="connsiteY7" fmla="*/ 86732 h 216829"/>
              <a:gd name="connsiteX8" fmla="*/ 563756 w 2174488"/>
              <a:gd name="connsiteY8" fmla="*/ 74342 h 216829"/>
              <a:gd name="connsiteX9" fmla="*/ 675268 w 2174488"/>
              <a:gd name="connsiteY9" fmla="*/ 68147 h 216829"/>
              <a:gd name="connsiteX10" fmla="*/ 762000 w 2174488"/>
              <a:gd name="connsiteY10" fmla="*/ 74342 h 216829"/>
              <a:gd name="connsiteX11" fmla="*/ 848732 w 2174488"/>
              <a:gd name="connsiteY11" fmla="*/ 105317 h 216829"/>
              <a:gd name="connsiteX12" fmla="*/ 873512 w 2174488"/>
              <a:gd name="connsiteY12" fmla="*/ 154878 h 216829"/>
              <a:gd name="connsiteX13" fmla="*/ 873512 w 2174488"/>
              <a:gd name="connsiteY13" fmla="*/ 154878 h 216829"/>
              <a:gd name="connsiteX14" fmla="*/ 879707 w 2174488"/>
              <a:gd name="connsiteY14" fmla="*/ 216829 h 216829"/>
              <a:gd name="connsiteX15" fmla="*/ 923073 w 2174488"/>
              <a:gd name="connsiteY15" fmla="*/ 173464 h 216829"/>
              <a:gd name="connsiteX16" fmla="*/ 985024 w 2174488"/>
              <a:gd name="connsiteY16" fmla="*/ 123903 h 216829"/>
              <a:gd name="connsiteX17" fmla="*/ 1053171 w 2174488"/>
              <a:gd name="connsiteY17" fmla="*/ 86732 h 216829"/>
              <a:gd name="connsiteX18" fmla="*/ 1164683 w 2174488"/>
              <a:gd name="connsiteY18" fmla="*/ 68147 h 216829"/>
              <a:gd name="connsiteX19" fmla="*/ 1282390 w 2174488"/>
              <a:gd name="connsiteY19" fmla="*/ 80537 h 216829"/>
              <a:gd name="connsiteX20" fmla="*/ 1369122 w 2174488"/>
              <a:gd name="connsiteY20" fmla="*/ 111512 h 216829"/>
              <a:gd name="connsiteX21" fmla="*/ 1449659 w 2174488"/>
              <a:gd name="connsiteY21" fmla="*/ 136293 h 216829"/>
              <a:gd name="connsiteX22" fmla="*/ 1604537 w 2174488"/>
              <a:gd name="connsiteY22" fmla="*/ 167269 h 216829"/>
              <a:gd name="connsiteX23" fmla="*/ 1685073 w 2174488"/>
              <a:gd name="connsiteY23" fmla="*/ 179659 h 216829"/>
              <a:gd name="connsiteX24" fmla="*/ 1778000 w 2174488"/>
              <a:gd name="connsiteY24" fmla="*/ 185854 h 216829"/>
              <a:gd name="connsiteX25" fmla="*/ 1883317 w 2174488"/>
              <a:gd name="connsiteY25" fmla="*/ 179659 h 216829"/>
              <a:gd name="connsiteX26" fmla="*/ 1951463 w 2174488"/>
              <a:gd name="connsiteY26" fmla="*/ 154878 h 216829"/>
              <a:gd name="connsiteX27" fmla="*/ 2038195 w 2174488"/>
              <a:gd name="connsiteY27" fmla="*/ 130098 h 216829"/>
              <a:gd name="connsiteX28" fmla="*/ 2038195 w 2174488"/>
              <a:gd name="connsiteY28" fmla="*/ 130098 h 216829"/>
              <a:gd name="connsiteX29" fmla="*/ 2137317 w 2174488"/>
              <a:gd name="connsiteY29" fmla="*/ 80537 h 216829"/>
              <a:gd name="connsiteX30" fmla="*/ 2174488 w 2174488"/>
              <a:gd name="connsiteY30" fmla="*/ 37171 h 216829"/>
              <a:gd name="connsiteX31" fmla="*/ 2174488 w 2174488"/>
              <a:gd name="connsiteY31" fmla="*/ 37171 h 216829"/>
              <a:gd name="connsiteX0" fmla="*/ 60774 w 2174488"/>
              <a:gd name="connsiteY0" fmla="*/ 0 h 258051"/>
              <a:gd name="connsiteX1" fmla="*/ 24780 w 2174488"/>
              <a:gd name="connsiteY1" fmla="*/ 84588 h 258051"/>
              <a:gd name="connsiteX2" fmla="*/ 0 w 2174488"/>
              <a:gd name="connsiteY2" fmla="*/ 140344 h 258051"/>
              <a:gd name="connsiteX3" fmla="*/ 24780 w 2174488"/>
              <a:gd name="connsiteY3" fmla="*/ 196100 h 258051"/>
              <a:gd name="connsiteX4" fmla="*/ 86732 w 2174488"/>
              <a:gd name="connsiteY4" fmla="*/ 208491 h 258051"/>
              <a:gd name="connsiteX5" fmla="*/ 179659 w 2174488"/>
              <a:gd name="connsiteY5" fmla="*/ 189905 h 258051"/>
              <a:gd name="connsiteX6" fmla="*/ 297366 w 2174488"/>
              <a:gd name="connsiteY6" fmla="*/ 165125 h 258051"/>
              <a:gd name="connsiteX7" fmla="*/ 458439 w 2174488"/>
              <a:gd name="connsiteY7" fmla="*/ 127954 h 258051"/>
              <a:gd name="connsiteX8" fmla="*/ 563756 w 2174488"/>
              <a:gd name="connsiteY8" fmla="*/ 115564 h 258051"/>
              <a:gd name="connsiteX9" fmla="*/ 675268 w 2174488"/>
              <a:gd name="connsiteY9" fmla="*/ 109369 h 258051"/>
              <a:gd name="connsiteX10" fmla="*/ 762000 w 2174488"/>
              <a:gd name="connsiteY10" fmla="*/ 115564 h 258051"/>
              <a:gd name="connsiteX11" fmla="*/ 848732 w 2174488"/>
              <a:gd name="connsiteY11" fmla="*/ 146539 h 258051"/>
              <a:gd name="connsiteX12" fmla="*/ 873512 w 2174488"/>
              <a:gd name="connsiteY12" fmla="*/ 196100 h 258051"/>
              <a:gd name="connsiteX13" fmla="*/ 873512 w 2174488"/>
              <a:gd name="connsiteY13" fmla="*/ 196100 h 258051"/>
              <a:gd name="connsiteX14" fmla="*/ 879707 w 2174488"/>
              <a:gd name="connsiteY14" fmla="*/ 258051 h 258051"/>
              <a:gd name="connsiteX15" fmla="*/ 923073 w 2174488"/>
              <a:gd name="connsiteY15" fmla="*/ 214686 h 258051"/>
              <a:gd name="connsiteX16" fmla="*/ 985024 w 2174488"/>
              <a:gd name="connsiteY16" fmla="*/ 165125 h 258051"/>
              <a:gd name="connsiteX17" fmla="*/ 1053171 w 2174488"/>
              <a:gd name="connsiteY17" fmla="*/ 127954 h 258051"/>
              <a:gd name="connsiteX18" fmla="*/ 1164683 w 2174488"/>
              <a:gd name="connsiteY18" fmla="*/ 109369 h 258051"/>
              <a:gd name="connsiteX19" fmla="*/ 1282390 w 2174488"/>
              <a:gd name="connsiteY19" fmla="*/ 121759 h 258051"/>
              <a:gd name="connsiteX20" fmla="*/ 1369122 w 2174488"/>
              <a:gd name="connsiteY20" fmla="*/ 152734 h 258051"/>
              <a:gd name="connsiteX21" fmla="*/ 1449659 w 2174488"/>
              <a:gd name="connsiteY21" fmla="*/ 177515 h 258051"/>
              <a:gd name="connsiteX22" fmla="*/ 1604537 w 2174488"/>
              <a:gd name="connsiteY22" fmla="*/ 208491 h 258051"/>
              <a:gd name="connsiteX23" fmla="*/ 1685073 w 2174488"/>
              <a:gd name="connsiteY23" fmla="*/ 220881 h 258051"/>
              <a:gd name="connsiteX24" fmla="*/ 1778000 w 2174488"/>
              <a:gd name="connsiteY24" fmla="*/ 227076 h 258051"/>
              <a:gd name="connsiteX25" fmla="*/ 1883317 w 2174488"/>
              <a:gd name="connsiteY25" fmla="*/ 220881 h 258051"/>
              <a:gd name="connsiteX26" fmla="*/ 1951463 w 2174488"/>
              <a:gd name="connsiteY26" fmla="*/ 196100 h 258051"/>
              <a:gd name="connsiteX27" fmla="*/ 2038195 w 2174488"/>
              <a:gd name="connsiteY27" fmla="*/ 171320 h 258051"/>
              <a:gd name="connsiteX28" fmla="*/ 2038195 w 2174488"/>
              <a:gd name="connsiteY28" fmla="*/ 171320 h 258051"/>
              <a:gd name="connsiteX29" fmla="*/ 2137317 w 2174488"/>
              <a:gd name="connsiteY29" fmla="*/ 121759 h 258051"/>
              <a:gd name="connsiteX30" fmla="*/ 2174488 w 2174488"/>
              <a:gd name="connsiteY30" fmla="*/ 78393 h 258051"/>
              <a:gd name="connsiteX31" fmla="*/ 2174488 w 2174488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6407 w 2156115"/>
              <a:gd name="connsiteY3" fmla="*/ 196100 h 258051"/>
              <a:gd name="connsiteX4" fmla="*/ 68359 w 2156115"/>
              <a:gd name="connsiteY4" fmla="*/ 208491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68359 w 2156115"/>
              <a:gd name="connsiteY4" fmla="*/ 208491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65082 w 2178796"/>
              <a:gd name="connsiteY0" fmla="*/ 0 h 258051"/>
              <a:gd name="connsiteX1" fmla="*/ 29088 w 2178796"/>
              <a:gd name="connsiteY1" fmla="*/ 84588 h 258051"/>
              <a:gd name="connsiteX2" fmla="*/ 22681 w 2178796"/>
              <a:gd name="connsiteY2" fmla="*/ 144924 h 258051"/>
              <a:gd name="connsiteX3" fmla="*/ 47461 w 2178796"/>
              <a:gd name="connsiteY3" fmla="*/ 191523 h 258051"/>
              <a:gd name="connsiteX4" fmla="*/ 104820 w 2178796"/>
              <a:gd name="connsiteY4" fmla="*/ 190172 h 258051"/>
              <a:gd name="connsiteX5" fmla="*/ 183967 w 2178796"/>
              <a:gd name="connsiteY5" fmla="*/ 189905 h 258051"/>
              <a:gd name="connsiteX6" fmla="*/ 301674 w 2178796"/>
              <a:gd name="connsiteY6" fmla="*/ 165125 h 258051"/>
              <a:gd name="connsiteX7" fmla="*/ 462747 w 2178796"/>
              <a:gd name="connsiteY7" fmla="*/ 127954 h 258051"/>
              <a:gd name="connsiteX8" fmla="*/ 568064 w 2178796"/>
              <a:gd name="connsiteY8" fmla="*/ 115564 h 258051"/>
              <a:gd name="connsiteX9" fmla="*/ 679576 w 2178796"/>
              <a:gd name="connsiteY9" fmla="*/ 109369 h 258051"/>
              <a:gd name="connsiteX10" fmla="*/ 766308 w 2178796"/>
              <a:gd name="connsiteY10" fmla="*/ 115564 h 258051"/>
              <a:gd name="connsiteX11" fmla="*/ 853040 w 2178796"/>
              <a:gd name="connsiteY11" fmla="*/ 146539 h 258051"/>
              <a:gd name="connsiteX12" fmla="*/ 877820 w 2178796"/>
              <a:gd name="connsiteY12" fmla="*/ 196100 h 258051"/>
              <a:gd name="connsiteX13" fmla="*/ 877820 w 2178796"/>
              <a:gd name="connsiteY13" fmla="*/ 196100 h 258051"/>
              <a:gd name="connsiteX14" fmla="*/ 884015 w 2178796"/>
              <a:gd name="connsiteY14" fmla="*/ 258051 h 258051"/>
              <a:gd name="connsiteX15" fmla="*/ 927381 w 2178796"/>
              <a:gd name="connsiteY15" fmla="*/ 214686 h 258051"/>
              <a:gd name="connsiteX16" fmla="*/ 989332 w 2178796"/>
              <a:gd name="connsiteY16" fmla="*/ 165125 h 258051"/>
              <a:gd name="connsiteX17" fmla="*/ 1057479 w 2178796"/>
              <a:gd name="connsiteY17" fmla="*/ 127954 h 258051"/>
              <a:gd name="connsiteX18" fmla="*/ 1168991 w 2178796"/>
              <a:gd name="connsiteY18" fmla="*/ 109369 h 258051"/>
              <a:gd name="connsiteX19" fmla="*/ 1286698 w 2178796"/>
              <a:gd name="connsiteY19" fmla="*/ 121759 h 258051"/>
              <a:gd name="connsiteX20" fmla="*/ 1373430 w 2178796"/>
              <a:gd name="connsiteY20" fmla="*/ 152734 h 258051"/>
              <a:gd name="connsiteX21" fmla="*/ 1453967 w 2178796"/>
              <a:gd name="connsiteY21" fmla="*/ 177515 h 258051"/>
              <a:gd name="connsiteX22" fmla="*/ 1608845 w 2178796"/>
              <a:gd name="connsiteY22" fmla="*/ 208491 h 258051"/>
              <a:gd name="connsiteX23" fmla="*/ 1689381 w 2178796"/>
              <a:gd name="connsiteY23" fmla="*/ 220881 h 258051"/>
              <a:gd name="connsiteX24" fmla="*/ 1782308 w 2178796"/>
              <a:gd name="connsiteY24" fmla="*/ 227076 h 258051"/>
              <a:gd name="connsiteX25" fmla="*/ 1887625 w 2178796"/>
              <a:gd name="connsiteY25" fmla="*/ 220881 h 258051"/>
              <a:gd name="connsiteX26" fmla="*/ 1955771 w 2178796"/>
              <a:gd name="connsiteY26" fmla="*/ 196100 h 258051"/>
              <a:gd name="connsiteX27" fmla="*/ 2042503 w 2178796"/>
              <a:gd name="connsiteY27" fmla="*/ 171320 h 258051"/>
              <a:gd name="connsiteX28" fmla="*/ 2042503 w 2178796"/>
              <a:gd name="connsiteY28" fmla="*/ 171320 h 258051"/>
              <a:gd name="connsiteX29" fmla="*/ 2141625 w 2178796"/>
              <a:gd name="connsiteY29" fmla="*/ 121759 h 258051"/>
              <a:gd name="connsiteX30" fmla="*/ 2178796 w 2178796"/>
              <a:gd name="connsiteY30" fmla="*/ 78393 h 258051"/>
              <a:gd name="connsiteX31" fmla="*/ 2178796 w 2178796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82139 w 2156115"/>
              <a:gd name="connsiteY3" fmla="*/ 190172 h 258051"/>
              <a:gd name="connsiteX4" fmla="*/ 161286 w 2156115"/>
              <a:gd name="connsiteY4" fmla="*/ 189905 h 258051"/>
              <a:gd name="connsiteX5" fmla="*/ 278993 w 2156115"/>
              <a:gd name="connsiteY5" fmla="*/ 165125 h 258051"/>
              <a:gd name="connsiteX6" fmla="*/ 440066 w 2156115"/>
              <a:gd name="connsiteY6" fmla="*/ 127954 h 258051"/>
              <a:gd name="connsiteX7" fmla="*/ 545383 w 2156115"/>
              <a:gd name="connsiteY7" fmla="*/ 115564 h 258051"/>
              <a:gd name="connsiteX8" fmla="*/ 656895 w 2156115"/>
              <a:gd name="connsiteY8" fmla="*/ 109369 h 258051"/>
              <a:gd name="connsiteX9" fmla="*/ 743627 w 2156115"/>
              <a:gd name="connsiteY9" fmla="*/ 115564 h 258051"/>
              <a:gd name="connsiteX10" fmla="*/ 830359 w 2156115"/>
              <a:gd name="connsiteY10" fmla="*/ 146539 h 258051"/>
              <a:gd name="connsiteX11" fmla="*/ 855139 w 2156115"/>
              <a:gd name="connsiteY11" fmla="*/ 196100 h 258051"/>
              <a:gd name="connsiteX12" fmla="*/ 855139 w 2156115"/>
              <a:gd name="connsiteY12" fmla="*/ 196100 h 258051"/>
              <a:gd name="connsiteX13" fmla="*/ 861334 w 2156115"/>
              <a:gd name="connsiteY13" fmla="*/ 258051 h 258051"/>
              <a:gd name="connsiteX14" fmla="*/ 904700 w 2156115"/>
              <a:gd name="connsiteY14" fmla="*/ 214686 h 258051"/>
              <a:gd name="connsiteX15" fmla="*/ 966651 w 2156115"/>
              <a:gd name="connsiteY15" fmla="*/ 165125 h 258051"/>
              <a:gd name="connsiteX16" fmla="*/ 1034798 w 2156115"/>
              <a:gd name="connsiteY16" fmla="*/ 127954 h 258051"/>
              <a:gd name="connsiteX17" fmla="*/ 1146310 w 2156115"/>
              <a:gd name="connsiteY17" fmla="*/ 109369 h 258051"/>
              <a:gd name="connsiteX18" fmla="*/ 1264017 w 2156115"/>
              <a:gd name="connsiteY18" fmla="*/ 121759 h 258051"/>
              <a:gd name="connsiteX19" fmla="*/ 1350749 w 2156115"/>
              <a:gd name="connsiteY19" fmla="*/ 152734 h 258051"/>
              <a:gd name="connsiteX20" fmla="*/ 1431286 w 2156115"/>
              <a:gd name="connsiteY20" fmla="*/ 177515 h 258051"/>
              <a:gd name="connsiteX21" fmla="*/ 1586164 w 2156115"/>
              <a:gd name="connsiteY21" fmla="*/ 208491 h 258051"/>
              <a:gd name="connsiteX22" fmla="*/ 1666700 w 2156115"/>
              <a:gd name="connsiteY22" fmla="*/ 220881 h 258051"/>
              <a:gd name="connsiteX23" fmla="*/ 1759627 w 2156115"/>
              <a:gd name="connsiteY23" fmla="*/ 227076 h 258051"/>
              <a:gd name="connsiteX24" fmla="*/ 1864944 w 2156115"/>
              <a:gd name="connsiteY24" fmla="*/ 220881 h 258051"/>
              <a:gd name="connsiteX25" fmla="*/ 1933090 w 2156115"/>
              <a:gd name="connsiteY25" fmla="*/ 196100 h 258051"/>
              <a:gd name="connsiteX26" fmla="*/ 2019822 w 2156115"/>
              <a:gd name="connsiteY26" fmla="*/ 171320 h 258051"/>
              <a:gd name="connsiteX27" fmla="*/ 2019822 w 2156115"/>
              <a:gd name="connsiteY27" fmla="*/ 171320 h 258051"/>
              <a:gd name="connsiteX28" fmla="*/ 2118944 w 2156115"/>
              <a:gd name="connsiteY28" fmla="*/ 121759 h 258051"/>
              <a:gd name="connsiteX29" fmla="*/ 2156115 w 2156115"/>
              <a:gd name="connsiteY29" fmla="*/ 78393 h 258051"/>
              <a:gd name="connsiteX30" fmla="*/ 2156115 w 2156115"/>
              <a:gd name="connsiteY30" fmla="*/ 78393 h 258051"/>
              <a:gd name="connsiteX0" fmla="*/ 35994 w 2149708"/>
              <a:gd name="connsiteY0" fmla="*/ 0 h 258051"/>
              <a:gd name="connsiteX1" fmla="*/ 0 w 2149708"/>
              <a:gd name="connsiteY1" fmla="*/ 84588 h 258051"/>
              <a:gd name="connsiteX2" fmla="*/ 8061 w 2149708"/>
              <a:gd name="connsiteY2" fmla="*/ 144927 h 258051"/>
              <a:gd name="connsiteX3" fmla="*/ 75732 w 2149708"/>
              <a:gd name="connsiteY3" fmla="*/ 190172 h 258051"/>
              <a:gd name="connsiteX4" fmla="*/ 154879 w 2149708"/>
              <a:gd name="connsiteY4" fmla="*/ 189905 h 258051"/>
              <a:gd name="connsiteX5" fmla="*/ 272586 w 2149708"/>
              <a:gd name="connsiteY5" fmla="*/ 165125 h 258051"/>
              <a:gd name="connsiteX6" fmla="*/ 433659 w 2149708"/>
              <a:gd name="connsiteY6" fmla="*/ 127954 h 258051"/>
              <a:gd name="connsiteX7" fmla="*/ 538976 w 2149708"/>
              <a:gd name="connsiteY7" fmla="*/ 115564 h 258051"/>
              <a:gd name="connsiteX8" fmla="*/ 650488 w 2149708"/>
              <a:gd name="connsiteY8" fmla="*/ 109369 h 258051"/>
              <a:gd name="connsiteX9" fmla="*/ 737220 w 2149708"/>
              <a:gd name="connsiteY9" fmla="*/ 115564 h 258051"/>
              <a:gd name="connsiteX10" fmla="*/ 823952 w 2149708"/>
              <a:gd name="connsiteY10" fmla="*/ 146539 h 258051"/>
              <a:gd name="connsiteX11" fmla="*/ 848732 w 2149708"/>
              <a:gd name="connsiteY11" fmla="*/ 196100 h 258051"/>
              <a:gd name="connsiteX12" fmla="*/ 848732 w 2149708"/>
              <a:gd name="connsiteY12" fmla="*/ 196100 h 258051"/>
              <a:gd name="connsiteX13" fmla="*/ 854927 w 2149708"/>
              <a:gd name="connsiteY13" fmla="*/ 258051 h 258051"/>
              <a:gd name="connsiteX14" fmla="*/ 898293 w 2149708"/>
              <a:gd name="connsiteY14" fmla="*/ 214686 h 258051"/>
              <a:gd name="connsiteX15" fmla="*/ 960244 w 2149708"/>
              <a:gd name="connsiteY15" fmla="*/ 165125 h 258051"/>
              <a:gd name="connsiteX16" fmla="*/ 1028391 w 2149708"/>
              <a:gd name="connsiteY16" fmla="*/ 127954 h 258051"/>
              <a:gd name="connsiteX17" fmla="*/ 1139903 w 2149708"/>
              <a:gd name="connsiteY17" fmla="*/ 109369 h 258051"/>
              <a:gd name="connsiteX18" fmla="*/ 1257610 w 2149708"/>
              <a:gd name="connsiteY18" fmla="*/ 121759 h 258051"/>
              <a:gd name="connsiteX19" fmla="*/ 1344342 w 2149708"/>
              <a:gd name="connsiteY19" fmla="*/ 152734 h 258051"/>
              <a:gd name="connsiteX20" fmla="*/ 1424879 w 2149708"/>
              <a:gd name="connsiteY20" fmla="*/ 177515 h 258051"/>
              <a:gd name="connsiteX21" fmla="*/ 1579757 w 2149708"/>
              <a:gd name="connsiteY21" fmla="*/ 208491 h 258051"/>
              <a:gd name="connsiteX22" fmla="*/ 1660293 w 2149708"/>
              <a:gd name="connsiteY22" fmla="*/ 220881 h 258051"/>
              <a:gd name="connsiteX23" fmla="*/ 1753220 w 2149708"/>
              <a:gd name="connsiteY23" fmla="*/ 227076 h 258051"/>
              <a:gd name="connsiteX24" fmla="*/ 1858537 w 2149708"/>
              <a:gd name="connsiteY24" fmla="*/ 220881 h 258051"/>
              <a:gd name="connsiteX25" fmla="*/ 1926683 w 2149708"/>
              <a:gd name="connsiteY25" fmla="*/ 196100 h 258051"/>
              <a:gd name="connsiteX26" fmla="*/ 2013415 w 2149708"/>
              <a:gd name="connsiteY26" fmla="*/ 171320 h 258051"/>
              <a:gd name="connsiteX27" fmla="*/ 2013415 w 2149708"/>
              <a:gd name="connsiteY27" fmla="*/ 171320 h 258051"/>
              <a:gd name="connsiteX28" fmla="*/ 2112537 w 2149708"/>
              <a:gd name="connsiteY28" fmla="*/ 121759 h 258051"/>
              <a:gd name="connsiteX29" fmla="*/ 2149708 w 2149708"/>
              <a:gd name="connsiteY29" fmla="*/ 78393 h 258051"/>
              <a:gd name="connsiteX30" fmla="*/ 2149708 w 2149708"/>
              <a:gd name="connsiteY30" fmla="*/ 78393 h 258051"/>
              <a:gd name="connsiteX0" fmla="*/ 35994 w 2149708"/>
              <a:gd name="connsiteY0" fmla="*/ 0 h 258051"/>
              <a:gd name="connsiteX1" fmla="*/ 0 w 2149708"/>
              <a:gd name="connsiteY1" fmla="*/ 84588 h 258051"/>
              <a:gd name="connsiteX2" fmla="*/ 8061 w 2149708"/>
              <a:gd name="connsiteY2" fmla="*/ 144927 h 258051"/>
              <a:gd name="connsiteX3" fmla="*/ 75732 w 2149708"/>
              <a:gd name="connsiteY3" fmla="*/ 190172 h 258051"/>
              <a:gd name="connsiteX4" fmla="*/ 154879 w 2149708"/>
              <a:gd name="connsiteY4" fmla="*/ 189905 h 258051"/>
              <a:gd name="connsiteX5" fmla="*/ 272586 w 2149708"/>
              <a:gd name="connsiteY5" fmla="*/ 165125 h 258051"/>
              <a:gd name="connsiteX6" fmla="*/ 433659 w 2149708"/>
              <a:gd name="connsiteY6" fmla="*/ 127954 h 258051"/>
              <a:gd name="connsiteX7" fmla="*/ 538976 w 2149708"/>
              <a:gd name="connsiteY7" fmla="*/ 115564 h 258051"/>
              <a:gd name="connsiteX8" fmla="*/ 650488 w 2149708"/>
              <a:gd name="connsiteY8" fmla="*/ 109369 h 258051"/>
              <a:gd name="connsiteX9" fmla="*/ 737220 w 2149708"/>
              <a:gd name="connsiteY9" fmla="*/ 115564 h 258051"/>
              <a:gd name="connsiteX10" fmla="*/ 823952 w 2149708"/>
              <a:gd name="connsiteY10" fmla="*/ 146539 h 258051"/>
              <a:gd name="connsiteX11" fmla="*/ 848732 w 2149708"/>
              <a:gd name="connsiteY11" fmla="*/ 196100 h 258051"/>
              <a:gd name="connsiteX12" fmla="*/ 848732 w 2149708"/>
              <a:gd name="connsiteY12" fmla="*/ 196100 h 258051"/>
              <a:gd name="connsiteX13" fmla="*/ 854927 w 2149708"/>
              <a:gd name="connsiteY13" fmla="*/ 258051 h 258051"/>
              <a:gd name="connsiteX14" fmla="*/ 898293 w 2149708"/>
              <a:gd name="connsiteY14" fmla="*/ 214686 h 258051"/>
              <a:gd name="connsiteX15" fmla="*/ 960244 w 2149708"/>
              <a:gd name="connsiteY15" fmla="*/ 165125 h 258051"/>
              <a:gd name="connsiteX16" fmla="*/ 1028391 w 2149708"/>
              <a:gd name="connsiteY16" fmla="*/ 127954 h 258051"/>
              <a:gd name="connsiteX17" fmla="*/ 1139903 w 2149708"/>
              <a:gd name="connsiteY17" fmla="*/ 109369 h 258051"/>
              <a:gd name="connsiteX18" fmla="*/ 1257610 w 2149708"/>
              <a:gd name="connsiteY18" fmla="*/ 121759 h 258051"/>
              <a:gd name="connsiteX19" fmla="*/ 1344342 w 2149708"/>
              <a:gd name="connsiteY19" fmla="*/ 152734 h 258051"/>
              <a:gd name="connsiteX20" fmla="*/ 1424879 w 2149708"/>
              <a:gd name="connsiteY20" fmla="*/ 177515 h 258051"/>
              <a:gd name="connsiteX21" fmla="*/ 1579757 w 2149708"/>
              <a:gd name="connsiteY21" fmla="*/ 208491 h 258051"/>
              <a:gd name="connsiteX22" fmla="*/ 1660293 w 2149708"/>
              <a:gd name="connsiteY22" fmla="*/ 220881 h 258051"/>
              <a:gd name="connsiteX23" fmla="*/ 1753220 w 2149708"/>
              <a:gd name="connsiteY23" fmla="*/ 227076 h 258051"/>
              <a:gd name="connsiteX24" fmla="*/ 1858537 w 2149708"/>
              <a:gd name="connsiteY24" fmla="*/ 220881 h 258051"/>
              <a:gd name="connsiteX25" fmla="*/ 1926683 w 2149708"/>
              <a:gd name="connsiteY25" fmla="*/ 196100 h 258051"/>
              <a:gd name="connsiteX26" fmla="*/ 2013415 w 2149708"/>
              <a:gd name="connsiteY26" fmla="*/ 171320 h 258051"/>
              <a:gd name="connsiteX27" fmla="*/ 2013415 w 2149708"/>
              <a:gd name="connsiteY27" fmla="*/ 171320 h 258051"/>
              <a:gd name="connsiteX28" fmla="*/ 2112537 w 2149708"/>
              <a:gd name="connsiteY28" fmla="*/ 121759 h 258051"/>
              <a:gd name="connsiteX29" fmla="*/ 2149708 w 2149708"/>
              <a:gd name="connsiteY29" fmla="*/ 78393 h 258051"/>
              <a:gd name="connsiteX30" fmla="*/ 2149708 w 2149708"/>
              <a:gd name="connsiteY30" fmla="*/ 78393 h 258051"/>
              <a:gd name="connsiteX0" fmla="*/ 36032 w 2149746"/>
              <a:gd name="connsiteY0" fmla="*/ 0 h 258051"/>
              <a:gd name="connsiteX1" fmla="*/ 38 w 2149746"/>
              <a:gd name="connsiteY1" fmla="*/ 84588 h 258051"/>
              <a:gd name="connsiteX2" fmla="*/ 8099 w 2149746"/>
              <a:gd name="connsiteY2" fmla="*/ 144927 h 258051"/>
              <a:gd name="connsiteX3" fmla="*/ 75770 w 2149746"/>
              <a:gd name="connsiteY3" fmla="*/ 190172 h 258051"/>
              <a:gd name="connsiteX4" fmla="*/ 154917 w 2149746"/>
              <a:gd name="connsiteY4" fmla="*/ 189905 h 258051"/>
              <a:gd name="connsiteX5" fmla="*/ 272624 w 2149746"/>
              <a:gd name="connsiteY5" fmla="*/ 165125 h 258051"/>
              <a:gd name="connsiteX6" fmla="*/ 433697 w 2149746"/>
              <a:gd name="connsiteY6" fmla="*/ 127954 h 258051"/>
              <a:gd name="connsiteX7" fmla="*/ 539014 w 2149746"/>
              <a:gd name="connsiteY7" fmla="*/ 115564 h 258051"/>
              <a:gd name="connsiteX8" fmla="*/ 650526 w 2149746"/>
              <a:gd name="connsiteY8" fmla="*/ 109369 h 258051"/>
              <a:gd name="connsiteX9" fmla="*/ 737258 w 2149746"/>
              <a:gd name="connsiteY9" fmla="*/ 115564 h 258051"/>
              <a:gd name="connsiteX10" fmla="*/ 823990 w 2149746"/>
              <a:gd name="connsiteY10" fmla="*/ 146539 h 258051"/>
              <a:gd name="connsiteX11" fmla="*/ 848770 w 2149746"/>
              <a:gd name="connsiteY11" fmla="*/ 196100 h 258051"/>
              <a:gd name="connsiteX12" fmla="*/ 848770 w 2149746"/>
              <a:gd name="connsiteY12" fmla="*/ 196100 h 258051"/>
              <a:gd name="connsiteX13" fmla="*/ 854965 w 2149746"/>
              <a:gd name="connsiteY13" fmla="*/ 258051 h 258051"/>
              <a:gd name="connsiteX14" fmla="*/ 898331 w 2149746"/>
              <a:gd name="connsiteY14" fmla="*/ 214686 h 258051"/>
              <a:gd name="connsiteX15" fmla="*/ 960282 w 2149746"/>
              <a:gd name="connsiteY15" fmla="*/ 165125 h 258051"/>
              <a:gd name="connsiteX16" fmla="*/ 1028429 w 2149746"/>
              <a:gd name="connsiteY16" fmla="*/ 127954 h 258051"/>
              <a:gd name="connsiteX17" fmla="*/ 1139941 w 2149746"/>
              <a:gd name="connsiteY17" fmla="*/ 109369 h 258051"/>
              <a:gd name="connsiteX18" fmla="*/ 1257648 w 2149746"/>
              <a:gd name="connsiteY18" fmla="*/ 121759 h 258051"/>
              <a:gd name="connsiteX19" fmla="*/ 1344380 w 2149746"/>
              <a:gd name="connsiteY19" fmla="*/ 152734 h 258051"/>
              <a:gd name="connsiteX20" fmla="*/ 1424917 w 2149746"/>
              <a:gd name="connsiteY20" fmla="*/ 177515 h 258051"/>
              <a:gd name="connsiteX21" fmla="*/ 1579795 w 2149746"/>
              <a:gd name="connsiteY21" fmla="*/ 208491 h 258051"/>
              <a:gd name="connsiteX22" fmla="*/ 1660331 w 2149746"/>
              <a:gd name="connsiteY22" fmla="*/ 220881 h 258051"/>
              <a:gd name="connsiteX23" fmla="*/ 1753258 w 2149746"/>
              <a:gd name="connsiteY23" fmla="*/ 227076 h 258051"/>
              <a:gd name="connsiteX24" fmla="*/ 1858575 w 2149746"/>
              <a:gd name="connsiteY24" fmla="*/ 220881 h 258051"/>
              <a:gd name="connsiteX25" fmla="*/ 1926721 w 2149746"/>
              <a:gd name="connsiteY25" fmla="*/ 196100 h 258051"/>
              <a:gd name="connsiteX26" fmla="*/ 2013453 w 2149746"/>
              <a:gd name="connsiteY26" fmla="*/ 171320 h 258051"/>
              <a:gd name="connsiteX27" fmla="*/ 2013453 w 2149746"/>
              <a:gd name="connsiteY27" fmla="*/ 171320 h 258051"/>
              <a:gd name="connsiteX28" fmla="*/ 2112575 w 2149746"/>
              <a:gd name="connsiteY28" fmla="*/ 121759 h 258051"/>
              <a:gd name="connsiteX29" fmla="*/ 2149746 w 2149746"/>
              <a:gd name="connsiteY29" fmla="*/ 78393 h 258051"/>
              <a:gd name="connsiteX30" fmla="*/ 2149746 w 2149746"/>
              <a:gd name="connsiteY30" fmla="*/ 78393 h 258051"/>
              <a:gd name="connsiteX0" fmla="*/ 29973 w 2143687"/>
              <a:gd name="connsiteY0" fmla="*/ 0 h 258051"/>
              <a:gd name="connsiteX1" fmla="*/ 44221 w 2143687"/>
              <a:gd name="connsiteY1" fmla="*/ 90620 h 258051"/>
              <a:gd name="connsiteX2" fmla="*/ 2040 w 2143687"/>
              <a:gd name="connsiteY2" fmla="*/ 144927 h 258051"/>
              <a:gd name="connsiteX3" fmla="*/ 69711 w 2143687"/>
              <a:gd name="connsiteY3" fmla="*/ 190172 h 258051"/>
              <a:gd name="connsiteX4" fmla="*/ 148858 w 2143687"/>
              <a:gd name="connsiteY4" fmla="*/ 189905 h 258051"/>
              <a:gd name="connsiteX5" fmla="*/ 266565 w 2143687"/>
              <a:gd name="connsiteY5" fmla="*/ 165125 h 258051"/>
              <a:gd name="connsiteX6" fmla="*/ 427638 w 2143687"/>
              <a:gd name="connsiteY6" fmla="*/ 127954 h 258051"/>
              <a:gd name="connsiteX7" fmla="*/ 532955 w 2143687"/>
              <a:gd name="connsiteY7" fmla="*/ 115564 h 258051"/>
              <a:gd name="connsiteX8" fmla="*/ 644467 w 2143687"/>
              <a:gd name="connsiteY8" fmla="*/ 109369 h 258051"/>
              <a:gd name="connsiteX9" fmla="*/ 731199 w 2143687"/>
              <a:gd name="connsiteY9" fmla="*/ 115564 h 258051"/>
              <a:gd name="connsiteX10" fmla="*/ 817931 w 2143687"/>
              <a:gd name="connsiteY10" fmla="*/ 146539 h 258051"/>
              <a:gd name="connsiteX11" fmla="*/ 842711 w 2143687"/>
              <a:gd name="connsiteY11" fmla="*/ 196100 h 258051"/>
              <a:gd name="connsiteX12" fmla="*/ 842711 w 2143687"/>
              <a:gd name="connsiteY12" fmla="*/ 196100 h 258051"/>
              <a:gd name="connsiteX13" fmla="*/ 848906 w 2143687"/>
              <a:gd name="connsiteY13" fmla="*/ 258051 h 258051"/>
              <a:gd name="connsiteX14" fmla="*/ 892272 w 2143687"/>
              <a:gd name="connsiteY14" fmla="*/ 214686 h 258051"/>
              <a:gd name="connsiteX15" fmla="*/ 954223 w 2143687"/>
              <a:gd name="connsiteY15" fmla="*/ 165125 h 258051"/>
              <a:gd name="connsiteX16" fmla="*/ 1022370 w 2143687"/>
              <a:gd name="connsiteY16" fmla="*/ 127954 h 258051"/>
              <a:gd name="connsiteX17" fmla="*/ 1133882 w 2143687"/>
              <a:gd name="connsiteY17" fmla="*/ 109369 h 258051"/>
              <a:gd name="connsiteX18" fmla="*/ 1251589 w 2143687"/>
              <a:gd name="connsiteY18" fmla="*/ 121759 h 258051"/>
              <a:gd name="connsiteX19" fmla="*/ 1338321 w 2143687"/>
              <a:gd name="connsiteY19" fmla="*/ 152734 h 258051"/>
              <a:gd name="connsiteX20" fmla="*/ 1418858 w 2143687"/>
              <a:gd name="connsiteY20" fmla="*/ 177515 h 258051"/>
              <a:gd name="connsiteX21" fmla="*/ 1573736 w 2143687"/>
              <a:gd name="connsiteY21" fmla="*/ 208491 h 258051"/>
              <a:gd name="connsiteX22" fmla="*/ 1654272 w 2143687"/>
              <a:gd name="connsiteY22" fmla="*/ 220881 h 258051"/>
              <a:gd name="connsiteX23" fmla="*/ 1747199 w 2143687"/>
              <a:gd name="connsiteY23" fmla="*/ 227076 h 258051"/>
              <a:gd name="connsiteX24" fmla="*/ 1852516 w 2143687"/>
              <a:gd name="connsiteY24" fmla="*/ 220881 h 258051"/>
              <a:gd name="connsiteX25" fmla="*/ 1920662 w 2143687"/>
              <a:gd name="connsiteY25" fmla="*/ 196100 h 258051"/>
              <a:gd name="connsiteX26" fmla="*/ 2007394 w 2143687"/>
              <a:gd name="connsiteY26" fmla="*/ 171320 h 258051"/>
              <a:gd name="connsiteX27" fmla="*/ 2007394 w 2143687"/>
              <a:gd name="connsiteY27" fmla="*/ 171320 h 258051"/>
              <a:gd name="connsiteX28" fmla="*/ 2106516 w 2143687"/>
              <a:gd name="connsiteY28" fmla="*/ 121759 h 258051"/>
              <a:gd name="connsiteX29" fmla="*/ 2143687 w 2143687"/>
              <a:gd name="connsiteY29" fmla="*/ 78393 h 258051"/>
              <a:gd name="connsiteX30" fmla="*/ 2143687 w 2143687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42099 w 2116075"/>
              <a:gd name="connsiteY3" fmla="*/ 190172 h 258051"/>
              <a:gd name="connsiteX4" fmla="*/ 121246 w 2116075"/>
              <a:gd name="connsiteY4" fmla="*/ 189905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121246 w 2116075"/>
              <a:gd name="connsiteY4" fmla="*/ 189905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171488 w 2116075"/>
              <a:gd name="connsiteY4" fmla="*/ 165779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238953 w 2116075"/>
              <a:gd name="connsiteY4" fmla="*/ 165125 h 258051"/>
              <a:gd name="connsiteX5" fmla="*/ 400026 w 2116075"/>
              <a:gd name="connsiteY5" fmla="*/ 127954 h 258051"/>
              <a:gd name="connsiteX6" fmla="*/ 505343 w 2116075"/>
              <a:gd name="connsiteY6" fmla="*/ 115564 h 258051"/>
              <a:gd name="connsiteX7" fmla="*/ 616855 w 2116075"/>
              <a:gd name="connsiteY7" fmla="*/ 109369 h 258051"/>
              <a:gd name="connsiteX8" fmla="*/ 703587 w 2116075"/>
              <a:gd name="connsiteY8" fmla="*/ 115564 h 258051"/>
              <a:gd name="connsiteX9" fmla="*/ 790319 w 2116075"/>
              <a:gd name="connsiteY9" fmla="*/ 146539 h 258051"/>
              <a:gd name="connsiteX10" fmla="*/ 815099 w 2116075"/>
              <a:gd name="connsiteY10" fmla="*/ 196100 h 258051"/>
              <a:gd name="connsiteX11" fmla="*/ 815099 w 2116075"/>
              <a:gd name="connsiteY11" fmla="*/ 196100 h 258051"/>
              <a:gd name="connsiteX12" fmla="*/ 821294 w 2116075"/>
              <a:gd name="connsiteY12" fmla="*/ 258051 h 258051"/>
              <a:gd name="connsiteX13" fmla="*/ 864660 w 2116075"/>
              <a:gd name="connsiteY13" fmla="*/ 214686 h 258051"/>
              <a:gd name="connsiteX14" fmla="*/ 926611 w 2116075"/>
              <a:gd name="connsiteY14" fmla="*/ 165125 h 258051"/>
              <a:gd name="connsiteX15" fmla="*/ 994758 w 2116075"/>
              <a:gd name="connsiteY15" fmla="*/ 127954 h 258051"/>
              <a:gd name="connsiteX16" fmla="*/ 1106270 w 2116075"/>
              <a:gd name="connsiteY16" fmla="*/ 109369 h 258051"/>
              <a:gd name="connsiteX17" fmla="*/ 1223977 w 2116075"/>
              <a:gd name="connsiteY17" fmla="*/ 121759 h 258051"/>
              <a:gd name="connsiteX18" fmla="*/ 1310709 w 2116075"/>
              <a:gd name="connsiteY18" fmla="*/ 152734 h 258051"/>
              <a:gd name="connsiteX19" fmla="*/ 1391246 w 2116075"/>
              <a:gd name="connsiteY19" fmla="*/ 177515 h 258051"/>
              <a:gd name="connsiteX20" fmla="*/ 1546124 w 2116075"/>
              <a:gd name="connsiteY20" fmla="*/ 208491 h 258051"/>
              <a:gd name="connsiteX21" fmla="*/ 1626660 w 2116075"/>
              <a:gd name="connsiteY21" fmla="*/ 220881 h 258051"/>
              <a:gd name="connsiteX22" fmla="*/ 1719587 w 2116075"/>
              <a:gd name="connsiteY22" fmla="*/ 227076 h 258051"/>
              <a:gd name="connsiteX23" fmla="*/ 1824904 w 2116075"/>
              <a:gd name="connsiteY23" fmla="*/ 220881 h 258051"/>
              <a:gd name="connsiteX24" fmla="*/ 1893050 w 2116075"/>
              <a:gd name="connsiteY24" fmla="*/ 196100 h 258051"/>
              <a:gd name="connsiteX25" fmla="*/ 1979782 w 2116075"/>
              <a:gd name="connsiteY25" fmla="*/ 171320 h 258051"/>
              <a:gd name="connsiteX26" fmla="*/ 1979782 w 2116075"/>
              <a:gd name="connsiteY26" fmla="*/ 171320 h 258051"/>
              <a:gd name="connsiteX27" fmla="*/ 2078904 w 2116075"/>
              <a:gd name="connsiteY27" fmla="*/ 121759 h 258051"/>
              <a:gd name="connsiteX28" fmla="*/ 2116075 w 2116075"/>
              <a:gd name="connsiteY28" fmla="*/ 78393 h 258051"/>
              <a:gd name="connsiteX29" fmla="*/ 2116075 w 2116075"/>
              <a:gd name="connsiteY29" fmla="*/ 78393 h 258051"/>
              <a:gd name="connsiteX0" fmla="*/ 21640 w 2099466"/>
              <a:gd name="connsiteY0" fmla="*/ 0 h 252017"/>
              <a:gd name="connsiteX1" fmla="*/ 0 w 2099466"/>
              <a:gd name="connsiteY1" fmla="*/ 84586 h 252017"/>
              <a:gd name="connsiteX2" fmla="*/ 43950 w 2099466"/>
              <a:gd name="connsiteY2" fmla="*/ 138895 h 252017"/>
              <a:gd name="connsiteX3" fmla="*/ 111621 w 2099466"/>
              <a:gd name="connsiteY3" fmla="*/ 153980 h 252017"/>
              <a:gd name="connsiteX4" fmla="*/ 222344 w 2099466"/>
              <a:gd name="connsiteY4" fmla="*/ 159091 h 252017"/>
              <a:gd name="connsiteX5" fmla="*/ 383417 w 2099466"/>
              <a:gd name="connsiteY5" fmla="*/ 121920 h 252017"/>
              <a:gd name="connsiteX6" fmla="*/ 488734 w 2099466"/>
              <a:gd name="connsiteY6" fmla="*/ 109530 h 252017"/>
              <a:gd name="connsiteX7" fmla="*/ 600246 w 2099466"/>
              <a:gd name="connsiteY7" fmla="*/ 103335 h 252017"/>
              <a:gd name="connsiteX8" fmla="*/ 686978 w 2099466"/>
              <a:gd name="connsiteY8" fmla="*/ 109530 h 252017"/>
              <a:gd name="connsiteX9" fmla="*/ 773710 w 2099466"/>
              <a:gd name="connsiteY9" fmla="*/ 140505 h 252017"/>
              <a:gd name="connsiteX10" fmla="*/ 798490 w 2099466"/>
              <a:gd name="connsiteY10" fmla="*/ 190066 h 252017"/>
              <a:gd name="connsiteX11" fmla="*/ 798490 w 2099466"/>
              <a:gd name="connsiteY11" fmla="*/ 190066 h 252017"/>
              <a:gd name="connsiteX12" fmla="*/ 804685 w 2099466"/>
              <a:gd name="connsiteY12" fmla="*/ 252017 h 252017"/>
              <a:gd name="connsiteX13" fmla="*/ 848051 w 2099466"/>
              <a:gd name="connsiteY13" fmla="*/ 208652 h 252017"/>
              <a:gd name="connsiteX14" fmla="*/ 910002 w 2099466"/>
              <a:gd name="connsiteY14" fmla="*/ 159091 h 252017"/>
              <a:gd name="connsiteX15" fmla="*/ 978149 w 2099466"/>
              <a:gd name="connsiteY15" fmla="*/ 121920 h 252017"/>
              <a:gd name="connsiteX16" fmla="*/ 1089661 w 2099466"/>
              <a:gd name="connsiteY16" fmla="*/ 103335 h 252017"/>
              <a:gd name="connsiteX17" fmla="*/ 1207368 w 2099466"/>
              <a:gd name="connsiteY17" fmla="*/ 115725 h 252017"/>
              <a:gd name="connsiteX18" fmla="*/ 1294100 w 2099466"/>
              <a:gd name="connsiteY18" fmla="*/ 146700 h 252017"/>
              <a:gd name="connsiteX19" fmla="*/ 1374637 w 2099466"/>
              <a:gd name="connsiteY19" fmla="*/ 171481 h 252017"/>
              <a:gd name="connsiteX20" fmla="*/ 1529515 w 2099466"/>
              <a:gd name="connsiteY20" fmla="*/ 202457 h 252017"/>
              <a:gd name="connsiteX21" fmla="*/ 1610051 w 2099466"/>
              <a:gd name="connsiteY21" fmla="*/ 214847 h 252017"/>
              <a:gd name="connsiteX22" fmla="*/ 1702978 w 2099466"/>
              <a:gd name="connsiteY22" fmla="*/ 221042 h 252017"/>
              <a:gd name="connsiteX23" fmla="*/ 1808295 w 2099466"/>
              <a:gd name="connsiteY23" fmla="*/ 214847 h 252017"/>
              <a:gd name="connsiteX24" fmla="*/ 1876441 w 2099466"/>
              <a:gd name="connsiteY24" fmla="*/ 190066 h 252017"/>
              <a:gd name="connsiteX25" fmla="*/ 1963173 w 2099466"/>
              <a:gd name="connsiteY25" fmla="*/ 165286 h 252017"/>
              <a:gd name="connsiteX26" fmla="*/ 1963173 w 2099466"/>
              <a:gd name="connsiteY26" fmla="*/ 165286 h 252017"/>
              <a:gd name="connsiteX27" fmla="*/ 2062295 w 2099466"/>
              <a:gd name="connsiteY27" fmla="*/ 115725 h 252017"/>
              <a:gd name="connsiteX28" fmla="*/ 2099466 w 2099466"/>
              <a:gd name="connsiteY28" fmla="*/ 72359 h 252017"/>
              <a:gd name="connsiteX29" fmla="*/ 2099466 w 209946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25120 w 2080636"/>
              <a:gd name="connsiteY2" fmla="*/ 138895 h 252017"/>
              <a:gd name="connsiteX3" fmla="*/ 92791 w 2080636"/>
              <a:gd name="connsiteY3" fmla="*/ 153980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92791 w 2080636"/>
              <a:gd name="connsiteY3" fmla="*/ 153980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128678 w 2080636"/>
              <a:gd name="connsiteY3" fmla="*/ 129854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128678 w 2080636"/>
              <a:gd name="connsiteY3" fmla="*/ 129854 h 252017"/>
              <a:gd name="connsiteX4" fmla="*/ 253756 w 2080636"/>
              <a:gd name="connsiteY4" fmla="*/ 134965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962066 w 2140074"/>
              <a:gd name="connsiteY15" fmla="*/ 124006 h 254103"/>
              <a:gd name="connsiteX16" fmla="*/ 1073578 w 2140074"/>
              <a:gd name="connsiteY16" fmla="*/ 105421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962066 w 2140074"/>
              <a:gd name="connsiteY15" fmla="*/ 124006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1200533 w 2140074"/>
              <a:gd name="connsiteY14" fmla="*/ 15538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1159253 w 2140074"/>
              <a:gd name="connsiteY13" fmla="*/ 193366 h 254103"/>
              <a:gd name="connsiteX14" fmla="*/ 1200533 w 2140074"/>
              <a:gd name="connsiteY14" fmla="*/ 15538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782407 w 2140074"/>
              <a:gd name="connsiteY10" fmla="*/ 192152 h 251209"/>
              <a:gd name="connsiteX11" fmla="*/ 782407 w 2140074"/>
              <a:gd name="connsiteY11" fmla="*/ 192152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782407 w 2140074"/>
              <a:gd name="connsiteY10" fmla="*/ 192152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9948 w 2140074"/>
              <a:gd name="connsiteY4" fmla="*/ 15732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62430 w 2140074"/>
              <a:gd name="connsiteY3" fmla="*/ 149314 h 251209"/>
              <a:gd name="connsiteX4" fmla="*/ 259948 w 2140074"/>
              <a:gd name="connsiteY4" fmla="*/ 15732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33309 w 2140074"/>
              <a:gd name="connsiteY24" fmla="*/ 141315 h 251209"/>
              <a:gd name="connsiteX25" fmla="*/ 1950535 w 2140074"/>
              <a:gd name="connsiteY25" fmla="*/ 138420 h 251209"/>
              <a:gd name="connsiteX26" fmla="*/ 2032431 w 2140074"/>
              <a:gd name="connsiteY26" fmla="*/ 100440 h 251209"/>
              <a:gd name="connsiteX27" fmla="*/ 2083383 w 2140074"/>
              <a:gd name="connsiteY27" fmla="*/ 59970 h 251209"/>
              <a:gd name="connsiteX28" fmla="*/ 2140074 w 2140074"/>
              <a:gd name="connsiteY28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50535 w 2140074"/>
              <a:gd name="connsiteY24" fmla="*/ 138420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45623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32220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3329 w 2140074"/>
              <a:gd name="connsiteY19" fmla="*/ 113838 h 251209"/>
              <a:gd name="connsiteX20" fmla="*/ 1642199 w 2140074"/>
              <a:gd name="connsiteY20" fmla="*/ 132220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38647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48168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48168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73077 w 2140074"/>
              <a:gd name="connsiteY24" fmla="*/ 10044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89028 w 2140074"/>
              <a:gd name="connsiteY21" fmla="*/ 148530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24791 w 2140074"/>
              <a:gd name="connsiteY19" fmla="*/ 146885 h 251209"/>
              <a:gd name="connsiteX20" fmla="*/ 1789028 w 2140074"/>
              <a:gd name="connsiteY20" fmla="*/ 148530 h 251209"/>
              <a:gd name="connsiteX21" fmla="*/ 1881028 w 2140074"/>
              <a:gd name="connsiteY21" fmla="*/ 149373 h 251209"/>
              <a:gd name="connsiteX22" fmla="*/ 1998064 w 2140074"/>
              <a:gd name="connsiteY22" fmla="*/ 148171 h 251209"/>
              <a:gd name="connsiteX23" fmla="*/ 2087857 w 2140074"/>
              <a:gd name="connsiteY23" fmla="*/ 115972 h 251209"/>
              <a:gd name="connsiteX24" fmla="*/ 2127723 w 2140074"/>
              <a:gd name="connsiteY24" fmla="*/ 69291 h 251209"/>
              <a:gd name="connsiteX25" fmla="*/ 2140074 w 2140074"/>
              <a:gd name="connsiteY25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159887 w 2140074"/>
              <a:gd name="connsiteY14" fmla="*/ 155389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33387 w 2140074"/>
              <a:gd name="connsiteY13" fmla="*/ 193368 h 251209"/>
              <a:gd name="connsiteX14" fmla="*/ 1159887 w 2140074"/>
              <a:gd name="connsiteY14" fmla="*/ 155389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54570 w 2140074"/>
              <a:gd name="connsiteY10" fmla="*/ 171886 h 254316"/>
              <a:gd name="connsiteX11" fmla="*/ 1085576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54570 w 2140074"/>
              <a:gd name="connsiteY10" fmla="*/ 171886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75893 w 2140074"/>
              <a:gd name="connsiteY21" fmla="*/ 138854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73637 w 2140074"/>
              <a:gd name="connsiteY20" fmla="*/ 136951 h 254316"/>
              <a:gd name="connsiteX21" fmla="*/ 1975893 w 2140074"/>
              <a:gd name="connsiteY21" fmla="*/ 138854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866662 w 2140074"/>
              <a:gd name="connsiteY6" fmla="*/ 102528 h 254316"/>
              <a:gd name="connsiteX7" fmla="*/ 930223 w 2140074"/>
              <a:gd name="connsiteY7" fmla="*/ 117619 h 254316"/>
              <a:gd name="connsiteX8" fmla="*/ 971668 w 2140074"/>
              <a:gd name="connsiteY8" fmla="*/ 139697 h 254316"/>
              <a:gd name="connsiteX9" fmla="*/ 1021314 w 2140074"/>
              <a:gd name="connsiteY9" fmla="*/ 168781 h 254316"/>
              <a:gd name="connsiteX10" fmla="*/ 1056015 w 2140074"/>
              <a:gd name="connsiteY10" fmla="*/ 203736 h 254316"/>
              <a:gd name="connsiteX11" fmla="*/ 1100857 w 2140074"/>
              <a:gd name="connsiteY11" fmla="*/ 254316 h 254316"/>
              <a:gd name="connsiteX12" fmla="*/ 1133387 w 2140074"/>
              <a:gd name="connsiteY12" fmla="*/ 193368 h 254316"/>
              <a:gd name="connsiteX13" fmla="*/ 1159887 w 2140074"/>
              <a:gd name="connsiteY13" fmla="*/ 155389 h 254316"/>
              <a:gd name="connsiteX14" fmla="*/ 1196528 w 2140074"/>
              <a:gd name="connsiteY14" fmla="*/ 121114 h 254316"/>
              <a:gd name="connsiteX15" fmla="*/ 1356885 w 2140074"/>
              <a:gd name="connsiteY15" fmla="*/ 86958 h 254316"/>
              <a:gd name="connsiteX16" fmla="*/ 1520624 w 2140074"/>
              <a:gd name="connsiteY16" fmla="*/ 101577 h 254316"/>
              <a:gd name="connsiteX17" fmla="*/ 1642199 w 2140074"/>
              <a:gd name="connsiteY17" fmla="*/ 132220 h 254316"/>
              <a:gd name="connsiteX18" fmla="*/ 1789028 w 2140074"/>
              <a:gd name="connsiteY18" fmla="*/ 148530 h 254316"/>
              <a:gd name="connsiteX19" fmla="*/ 1975893 w 2140074"/>
              <a:gd name="connsiteY19" fmla="*/ 138854 h 254316"/>
              <a:gd name="connsiteX20" fmla="*/ 2065686 w 2140074"/>
              <a:gd name="connsiteY20" fmla="*/ 112867 h 254316"/>
              <a:gd name="connsiteX21" fmla="*/ 2127723 w 2140074"/>
              <a:gd name="connsiteY21" fmla="*/ 69291 h 254316"/>
              <a:gd name="connsiteX22" fmla="*/ 2140074 w 2140074"/>
              <a:gd name="connsiteY22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866662 w 2140074"/>
              <a:gd name="connsiteY5" fmla="*/ 102528 h 254316"/>
              <a:gd name="connsiteX6" fmla="*/ 930223 w 2140074"/>
              <a:gd name="connsiteY6" fmla="*/ 117619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930223 w 2140074"/>
              <a:gd name="connsiteY6" fmla="*/ 117619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604065 w 2140074"/>
              <a:gd name="connsiteY8" fmla="*/ 173543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604065 w 2140074"/>
              <a:gd name="connsiteY8" fmla="*/ 173543 h 254316"/>
              <a:gd name="connsiteX9" fmla="*/ 652910 w 2140074"/>
              <a:gd name="connsiteY9" fmla="*/ 213260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1133387 w 2140074"/>
              <a:gd name="connsiteY11" fmla="*/ 193368 h 249553"/>
              <a:gd name="connsiteX12" fmla="*/ 1159887 w 2140074"/>
              <a:gd name="connsiteY12" fmla="*/ 155389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1159887 w 2140074"/>
              <a:gd name="connsiteY12" fmla="*/ 155389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435269 w 2140074"/>
              <a:gd name="connsiteY4" fmla="*/ 102528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53568 w 2140074"/>
              <a:gd name="connsiteY7" fmla="*/ 164021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96850 w 2140074"/>
              <a:gd name="connsiteY6" fmla="*/ 130175 h 249553"/>
              <a:gd name="connsiteX7" fmla="*/ 653568 w 2140074"/>
              <a:gd name="connsiteY7" fmla="*/ 164021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96850 w 2140074"/>
              <a:gd name="connsiteY6" fmla="*/ 130175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513059 w 2140074"/>
              <a:gd name="connsiteY4" fmla="*/ 88246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513059 w 2140074"/>
              <a:gd name="connsiteY4" fmla="*/ 88246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97879 w 2140074"/>
              <a:gd name="connsiteY4" fmla="*/ 115039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35033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35033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751496 w 2140074"/>
              <a:gd name="connsiteY11" fmla="*/ 212418 h 244795"/>
              <a:gd name="connsiteX12" fmla="*/ 785068 w 2140074"/>
              <a:gd name="connsiteY12" fmla="*/ 164915 h 244795"/>
              <a:gd name="connsiteX13" fmla="*/ 828782 w 2140074"/>
              <a:gd name="connsiteY13" fmla="*/ 125878 h 244795"/>
              <a:gd name="connsiteX14" fmla="*/ 974995 w 2140074"/>
              <a:gd name="connsiteY14" fmla="*/ 82198 h 244795"/>
              <a:gd name="connsiteX15" fmla="*/ 1258958 w 2140074"/>
              <a:gd name="connsiteY15" fmla="*/ 87293 h 244795"/>
              <a:gd name="connsiteX16" fmla="*/ 1642199 w 2140074"/>
              <a:gd name="connsiteY16" fmla="*/ 132220 h 244795"/>
              <a:gd name="connsiteX17" fmla="*/ 1789028 w 2140074"/>
              <a:gd name="connsiteY17" fmla="*/ 148530 h 244795"/>
              <a:gd name="connsiteX18" fmla="*/ 1975893 w 2140074"/>
              <a:gd name="connsiteY18" fmla="*/ 138854 h 244795"/>
              <a:gd name="connsiteX19" fmla="*/ 2065686 w 2140074"/>
              <a:gd name="connsiteY19" fmla="*/ 112867 h 244795"/>
              <a:gd name="connsiteX20" fmla="*/ 2127723 w 2140074"/>
              <a:gd name="connsiteY20" fmla="*/ 69291 h 244795"/>
              <a:gd name="connsiteX21" fmla="*/ 2140074 w 2140074"/>
              <a:gd name="connsiteY21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751496 w 2140074"/>
              <a:gd name="connsiteY11" fmla="*/ 212418 h 244795"/>
              <a:gd name="connsiteX12" fmla="*/ 828782 w 2140074"/>
              <a:gd name="connsiteY12" fmla="*/ 125878 h 244795"/>
              <a:gd name="connsiteX13" fmla="*/ 974995 w 2140074"/>
              <a:gd name="connsiteY13" fmla="*/ 82198 h 244795"/>
              <a:gd name="connsiteX14" fmla="*/ 1258958 w 2140074"/>
              <a:gd name="connsiteY14" fmla="*/ 87293 h 244795"/>
              <a:gd name="connsiteX15" fmla="*/ 1642199 w 2140074"/>
              <a:gd name="connsiteY15" fmla="*/ 132220 h 244795"/>
              <a:gd name="connsiteX16" fmla="*/ 1789028 w 2140074"/>
              <a:gd name="connsiteY16" fmla="*/ 148530 h 244795"/>
              <a:gd name="connsiteX17" fmla="*/ 1975893 w 2140074"/>
              <a:gd name="connsiteY17" fmla="*/ 138854 h 244795"/>
              <a:gd name="connsiteX18" fmla="*/ 2065686 w 2140074"/>
              <a:gd name="connsiteY18" fmla="*/ 112867 h 244795"/>
              <a:gd name="connsiteX19" fmla="*/ 2127723 w 2140074"/>
              <a:gd name="connsiteY19" fmla="*/ 69291 h 244795"/>
              <a:gd name="connsiteX20" fmla="*/ 2140074 w 2140074"/>
              <a:gd name="connsiteY20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828782 w 2140074"/>
              <a:gd name="connsiteY11" fmla="*/ 125878 h 244795"/>
              <a:gd name="connsiteX12" fmla="*/ 974995 w 2140074"/>
              <a:gd name="connsiteY12" fmla="*/ 82198 h 244795"/>
              <a:gd name="connsiteX13" fmla="*/ 1258958 w 2140074"/>
              <a:gd name="connsiteY13" fmla="*/ 87293 h 244795"/>
              <a:gd name="connsiteX14" fmla="*/ 1642199 w 2140074"/>
              <a:gd name="connsiteY14" fmla="*/ 132220 h 244795"/>
              <a:gd name="connsiteX15" fmla="*/ 1789028 w 2140074"/>
              <a:gd name="connsiteY15" fmla="*/ 148530 h 244795"/>
              <a:gd name="connsiteX16" fmla="*/ 1975893 w 2140074"/>
              <a:gd name="connsiteY16" fmla="*/ 138854 h 244795"/>
              <a:gd name="connsiteX17" fmla="*/ 2065686 w 2140074"/>
              <a:gd name="connsiteY17" fmla="*/ 112867 h 244795"/>
              <a:gd name="connsiteX18" fmla="*/ 2127723 w 2140074"/>
              <a:gd name="connsiteY18" fmla="*/ 69291 h 244795"/>
              <a:gd name="connsiteX19" fmla="*/ 2140074 w 2140074"/>
              <a:gd name="connsiteY19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88270 w 2140074"/>
              <a:gd name="connsiteY8" fmla="*/ 208500 h 244795"/>
              <a:gd name="connsiteX9" fmla="*/ 704820 w 2140074"/>
              <a:gd name="connsiteY9" fmla="*/ 244795 h 244795"/>
              <a:gd name="connsiteX10" fmla="*/ 828782 w 2140074"/>
              <a:gd name="connsiteY10" fmla="*/ 125878 h 244795"/>
              <a:gd name="connsiteX11" fmla="*/ 974995 w 2140074"/>
              <a:gd name="connsiteY11" fmla="*/ 82198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88270 w 2140074"/>
              <a:gd name="connsiteY7" fmla="*/ 208500 h 244795"/>
              <a:gd name="connsiteX8" fmla="*/ 704820 w 2140074"/>
              <a:gd name="connsiteY8" fmla="*/ 244795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704820 w 2140074"/>
              <a:gd name="connsiteY6" fmla="*/ 244795 h 244795"/>
              <a:gd name="connsiteX7" fmla="*/ 828782 w 2140074"/>
              <a:gd name="connsiteY7" fmla="*/ 125878 h 244795"/>
              <a:gd name="connsiteX8" fmla="*/ 974995 w 2140074"/>
              <a:gd name="connsiteY8" fmla="*/ 82198 h 244795"/>
              <a:gd name="connsiteX9" fmla="*/ 1258958 w 2140074"/>
              <a:gd name="connsiteY9" fmla="*/ 87293 h 244795"/>
              <a:gd name="connsiteX10" fmla="*/ 1642199 w 2140074"/>
              <a:gd name="connsiteY10" fmla="*/ 132220 h 244795"/>
              <a:gd name="connsiteX11" fmla="*/ 1789028 w 2140074"/>
              <a:gd name="connsiteY11" fmla="*/ 148530 h 244795"/>
              <a:gd name="connsiteX12" fmla="*/ 1975893 w 2140074"/>
              <a:gd name="connsiteY12" fmla="*/ 138854 h 244795"/>
              <a:gd name="connsiteX13" fmla="*/ 2065686 w 2140074"/>
              <a:gd name="connsiteY13" fmla="*/ 112867 h 244795"/>
              <a:gd name="connsiteX14" fmla="*/ 2127723 w 2140074"/>
              <a:gd name="connsiteY14" fmla="*/ 69291 h 244795"/>
              <a:gd name="connsiteX15" fmla="*/ 2140074 w 2140074"/>
              <a:gd name="connsiteY15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17114 w 2140074"/>
              <a:gd name="connsiteY6" fmla="*/ 157900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14081 w 2140074"/>
              <a:gd name="connsiteY10" fmla="*/ 93601 h 244795"/>
              <a:gd name="connsiteX11" fmla="*/ 974995 w 2140074"/>
              <a:gd name="connsiteY11" fmla="*/ 82198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152094 w 2140074"/>
              <a:gd name="connsiteY11" fmla="*/ 75455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40074" h="244795">
                <a:moveTo>
                  <a:pt x="5557" y="2086"/>
                </a:moveTo>
                <a:cubicBezTo>
                  <a:pt x="-6441" y="30282"/>
                  <a:pt x="3365" y="40460"/>
                  <a:pt x="12627" y="74610"/>
                </a:cubicBezTo>
                <a:cubicBezTo>
                  <a:pt x="36573" y="97703"/>
                  <a:pt x="28366" y="86774"/>
                  <a:pt x="77534" y="125459"/>
                </a:cubicBezTo>
                <a:cubicBezTo>
                  <a:pt x="160846" y="147386"/>
                  <a:pt x="185054" y="127536"/>
                  <a:pt x="211935" y="135033"/>
                </a:cubicBezTo>
                <a:cubicBezTo>
                  <a:pt x="321901" y="104725"/>
                  <a:pt x="241611" y="129984"/>
                  <a:pt x="362519" y="95992"/>
                </a:cubicBezTo>
                <a:cubicBezTo>
                  <a:pt x="453122" y="85817"/>
                  <a:pt x="431853" y="84192"/>
                  <a:pt x="513059" y="88246"/>
                </a:cubicBezTo>
                <a:cubicBezTo>
                  <a:pt x="578046" y="96807"/>
                  <a:pt x="584232" y="102639"/>
                  <a:pt x="638329" y="143615"/>
                </a:cubicBezTo>
                <a:cubicBezTo>
                  <a:pt x="679799" y="196469"/>
                  <a:pt x="682656" y="211068"/>
                  <a:pt x="704820" y="244795"/>
                </a:cubicBezTo>
                <a:cubicBezTo>
                  <a:pt x="729803" y="219005"/>
                  <a:pt x="712354" y="236076"/>
                  <a:pt x="779770" y="167424"/>
                </a:cubicBezTo>
                <a:lnTo>
                  <a:pt x="857070" y="111594"/>
                </a:lnTo>
                <a:cubicBezTo>
                  <a:pt x="889607" y="97390"/>
                  <a:pt x="858614" y="104394"/>
                  <a:pt x="974995" y="82198"/>
                </a:cubicBezTo>
                <a:cubicBezTo>
                  <a:pt x="1024166" y="76175"/>
                  <a:pt x="1104767" y="74606"/>
                  <a:pt x="1152094" y="75455"/>
                </a:cubicBezTo>
                <a:cubicBezTo>
                  <a:pt x="1199421" y="76304"/>
                  <a:pt x="1177274" y="77832"/>
                  <a:pt x="1258958" y="87293"/>
                </a:cubicBezTo>
                <a:cubicBezTo>
                  <a:pt x="1520717" y="111137"/>
                  <a:pt x="1601674" y="122006"/>
                  <a:pt x="1642199" y="132220"/>
                </a:cubicBezTo>
                <a:lnTo>
                  <a:pt x="1789028" y="148530"/>
                </a:lnTo>
                <a:cubicBezTo>
                  <a:pt x="1844644" y="149636"/>
                  <a:pt x="1929783" y="144798"/>
                  <a:pt x="1975893" y="138854"/>
                </a:cubicBezTo>
                <a:cubicBezTo>
                  <a:pt x="2060557" y="122023"/>
                  <a:pt x="1972936" y="146381"/>
                  <a:pt x="2065686" y="112867"/>
                </a:cubicBezTo>
                <a:lnTo>
                  <a:pt x="2127723" y="69291"/>
                </a:lnTo>
                <a:cubicBezTo>
                  <a:pt x="2151547" y="8929"/>
                  <a:pt x="2131030" y="23096"/>
                  <a:pt x="2140074" y="0"/>
                </a:cubicBez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Subtitle 2"/>
          <p:cNvSpPr txBox="1">
            <a:spLocks/>
          </p:cNvSpPr>
          <p:nvPr/>
        </p:nvSpPr>
        <p:spPr>
          <a:xfrm>
            <a:off x="6576649" y="3997207"/>
            <a:ext cx="22860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71538" algn="l"/>
                <a:tab pos="23904575" algn="l"/>
              </a:tabLst>
            </a:pPr>
            <a: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Midtropospheric</a:t>
            </a:r>
            <a:b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latent heat release </a:t>
            </a:r>
            <a:b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(PV2)</a:t>
            </a:r>
          </a:p>
        </p:txBody>
      </p:sp>
      <p:sp>
        <p:nvSpPr>
          <p:cNvPr id="64" name="Freeform 63"/>
          <p:cNvSpPr/>
          <p:nvPr/>
        </p:nvSpPr>
        <p:spPr>
          <a:xfrm rot="16200000">
            <a:off x="7006658" y="1457731"/>
            <a:ext cx="1158303" cy="302844"/>
          </a:xfrm>
          <a:custGeom>
            <a:avLst/>
            <a:gdLst>
              <a:gd name="connsiteX0" fmla="*/ 92927 w 2174488"/>
              <a:gd name="connsiteY0" fmla="*/ 0 h 216829"/>
              <a:gd name="connsiteX1" fmla="*/ 24780 w 2174488"/>
              <a:gd name="connsiteY1" fmla="*/ 43366 h 216829"/>
              <a:gd name="connsiteX2" fmla="*/ 0 w 2174488"/>
              <a:gd name="connsiteY2" fmla="*/ 99122 h 216829"/>
              <a:gd name="connsiteX3" fmla="*/ 24780 w 2174488"/>
              <a:gd name="connsiteY3" fmla="*/ 154878 h 216829"/>
              <a:gd name="connsiteX4" fmla="*/ 86732 w 2174488"/>
              <a:gd name="connsiteY4" fmla="*/ 167269 h 216829"/>
              <a:gd name="connsiteX5" fmla="*/ 179659 w 2174488"/>
              <a:gd name="connsiteY5" fmla="*/ 148683 h 216829"/>
              <a:gd name="connsiteX6" fmla="*/ 297366 w 2174488"/>
              <a:gd name="connsiteY6" fmla="*/ 123903 h 216829"/>
              <a:gd name="connsiteX7" fmla="*/ 458439 w 2174488"/>
              <a:gd name="connsiteY7" fmla="*/ 86732 h 216829"/>
              <a:gd name="connsiteX8" fmla="*/ 563756 w 2174488"/>
              <a:gd name="connsiteY8" fmla="*/ 74342 h 216829"/>
              <a:gd name="connsiteX9" fmla="*/ 675268 w 2174488"/>
              <a:gd name="connsiteY9" fmla="*/ 68147 h 216829"/>
              <a:gd name="connsiteX10" fmla="*/ 762000 w 2174488"/>
              <a:gd name="connsiteY10" fmla="*/ 74342 h 216829"/>
              <a:gd name="connsiteX11" fmla="*/ 848732 w 2174488"/>
              <a:gd name="connsiteY11" fmla="*/ 105317 h 216829"/>
              <a:gd name="connsiteX12" fmla="*/ 873512 w 2174488"/>
              <a:gd name="connsiteY12" fmla="*/ 154878 h 216829"/>
              <a:gd name="connsiteX13" fmla="*/ 873512 w 2174488"/>
              <a:gd name="connsiteY13" fmla="*/ 154878 h 216829"/>
              <a:gd name="connsiteX14" fmla="*/ 879707 w 2174488"/>
              <a:gd name="connsiteY14" fmla="*/ 216829 h 216829"/>
              <a:gd name="connsiteX15" fmla="*/ 923073 w 2174488"/>
              <a:gd name="connsiteY15" fmla="*/ 173464 h 216829"/>
              <a:gd name="connsiteX16" fmla="*/ 985024 w 2174488"/>
              <a:gd name="connsiteY16" fmla="*/ 123903 h 216829"/>
              <a:gd name="connsiteX17" fmla="*/ 1053171 w 2174488"/>
              <a:gd name="connsiteY17" fmla="*/ 86732 h 216829"/>
              <a:gd name="connsiteX18" fmla="*/ 1164683 w 2174488"/>
              <a:gd name="connsiteY18" fmla="*/ 68147 h 216829"/>
              <a:gd name="connsiteX19" fmla="*/ 1282390 w 2174488"/>
              <a:gd name="connsiteY19" fmla="*/ 80537 h 216829"/>
              <a:gd name="connsiteX20" fmla="*/ 1369122 w 2174488"/>
              <a:gd name="connsiteY20" fmla="*/ 111512 h 216829"/>
              <a:gd name="connsiteX21" fmla="*/ 1449659 w 2174488"/>
              <a:gd name="connsiteY21" fmla="*/ 136293 h 216829"/>
              <a:gd name="connsiteX22" fmla="*/ 1604537 w 2174488"/>
              <a:gd name="connsiteY22" fmla="*/ 167269 h 216829"/>
              <a:gd name="connsiteX23" fmla="*/ 1685073 w 2174488"/>
              <a:gd name="connsiteY23" fmla="*/ 179659 h 216829"/>
              <a:gd name="connsiteX24" fmla="*/ 1778000 w 2174488"/>
              <a:gd name="connsiteY24" fmla="*/ 185854 h 216829"/>
              <a:gd name="connsiteX25" fmla="*/ 1883317 w 2174488"/>
              <a:gd name="connsiteY25" fmla="*/ 179659 h 216829"/>
              <a:gd name="connsiteX26" fmla="*/ 1951463 w 2174488"/>
              <a:gd name="connsiteY26" fmla="*/ 154878 h 216829"/>
              <a:gd name="connsiteX27" fmla="*/ 2038195 w 2174488"/>
              <a:gd name="connsiteY27" fmla="*/ 130098 h 216829"/>
              <a:gd name="connsiteX28" fmla="*/ 2038195 w 2174488"/>
              <a:gd name="connsiteY28" fmla="*/ 130098 h 216829"/>
              <a:gd name="connsiteX29" fmla="*/ 2137317 w 2174488"/>
              <a:gd name="connsiteY29" fmla="*/ 80537 h 216829"/>
              <a:gd name="connsiteX30" fmla="*/ 2174488 w 2174488"/>
              <a:gd name="connsiteY30" fmla="*/ 37171 h 216829"/>
              <a:gd name="connsiteX31" fmla="*/ 2174488 w 2174488"/>
              <a:gd name="connsiteY31" fmla="*/ 37171 h 216829"/>
              <a:gd name="connsiteX0" fmla="*/ 60774 w 2174488"/>
              <a:gd name="connsiteY0" fmla="*/ 0 h 258051"/>
              <a:gd name="connsiteX1" fmla="*/ 24780 w 2174488"/>
              <a:gd name="connsiteY1" fmla="*/ 84588 h 258051"/>
              <a:gd name="connsiteX2" fmla="*/ 0 w 2174488"/>
              <a:gd name="connsiteY2" fmla="*/ 140344 h 258051"/>
              <a:gd name="connsiteX3" fmla="*/ 24780 w 2174488"/>
              <a:gd name="connsiteY3" fmla="*/ 196100 h 258051"/>
              <a:gd name="connsiteX4" fmla="*/ 86732 w 2174488"/>
              <a:gd name="connsiteY4" fmla="*/ 208491 h 258051"/>
              <a:gd name="connsiteX5" fmla="*/ 179659 w 2174488"/>
              <a:gd name="connsiteY5" fmla="*/ 189905 h 258051"/>
              <a:gd name="connsiteX6" fmla="*/ 297366 w 2174488"/>
              <a:gd name="connsiteY6" fmla="*/ 165125 h 258051"/>
              <a:gd name="connsiteX7" fmla="*/ 458439 w 2174488"/>
              <a:gd name="connsiteY7" fmla="*/ 127954 h 258051"/>
              <a:gd name="connsiteX8" fmla="*/ 563756 w 2174488"/>
              <a:gd name="connsiteY8" fmla="*/ 115564 h 258051"/>
              <a:gd name="connsiteX9" fmla="*/ 675268 w 2174488"/>
              <a:gd name="connsiteY9" fmla="*/ 109369 h 258051"/>
              <a:gd name="connsiteX10" fmla="*/ 762000 w 2174488"/>
              <a:gd name="connsiteY10" fmla="*/ 115564 h 258051"/>
              <a:gd name="connsiteX11" fmla="*/ 848732 w 2174488"/>
              <a:gd name="connsiteY11" fmla="*/ 146539 h 258051"/>
              <a:gd name="connsiteX12" fmla="*/ 873512 w 2174488"/>
              <a:gd name="connsiteY12" fmla="*/ 196100 h 258051"/>
              <a:gd name="connsiteX13" fmla="*/ 873512 w 2174488"/>
              <a:gd name="connsiteY13" fmla="*/ 196100 h 258051"/>
              <a:gd name="connsiteX14" fmla="*/ 879707 w 2174488"/>
              <a:gd name="connsiteY14" fmla="*/ 258051 h 258051"/>
              <a:gd name="connsiteX15" fmla="*/ 923073 w 2174488"/>
              <a:gd name="connsiteY15" fmla="*/ 214686 h 258051"/>
              <a:gd name="connsiteX16" fmla="*/ 985024 w 2174488"/>
              <a:gd name="connsiteY16" fmla="*/ 165125 h 258051"/>
              <a:gd name="connsiteX17" fmla="*/ 1053171 w 2174488"/>
              <a:gd name="connsiteY17" fmla="*/ 127954 h 258051"/>
              <a:gd name="connsiteX18" fmla="*/ 1164683 w 2174488"/>
              <a:gd name="connsiteY18" fmla="*/ 109369 h 258051"/>
              <a:gd name="connsiteX19" fmla="*/ 1282390 w 2174488"/>
              <a:gd name="connsiteY19" fmla="*/ 121759 h 258051"/>
              <a:gd name="connsiteX20" fmla="*/ 1369122 w 2174488"/>
              <a:gd name="connsiteY20" fmla="*/ 152734 h 258051"/>
              <a:gd name="connsiteX21" fmla="*/ 1449659 w 2174488"/>
              <a:gd name="connsiteY21" fmla="*/ 177515 h 258051"/>
              <a:gd name="connsiteX22" fmla="*/ 1604537 w 2174488"/>
              <a:gd name="connsiteY22" fmla="*/ 208491 h 258051"/>
              <a:gd name="connsiteX23" fmla="*/ 1685073 w 2174488"/>
              <a:gd name="connsiteY23" fmla="*/ 220881 h 258051"/>
              <a:gd name="connsiteX24" fmla="*/ 1778000 w 2174488"/>
              <a:gd name="connsiteY24" fmla="*/ 227076 h 258051"/>
              <a:gd name="connsiteX25" fmla="*/ 1883317 w 2174488"/>
              <a:gd name="connsiteY25" fmla="*/ 220881 h 258051"/>
              <a:gd name="connsiteX26" fmla="*/ 1951463 w 2174488"/>
              <a:gd name="connsiteY26" fmla="*/ 196100 h 258051"/>
              <a:gd name="connsiteX27" fmla="*/ 2038195 w 2174488"/>
              <a:gd name="connsiteY27" fmla="*/ 171320 h 258051"/>
              <a:gd name="connsiteX28" fmla="*/ 2038195 w 2174488"/>
              <a:gd name="connsiteY28" fmla="*/ 171320 h 258051"/>
              <a:gd name="connsiteX29" fmla="*/ 2137317 w 2174488"/>
              <a:gd name="connsiteY29" fmla="*/ 121759 h 258051"/>
              <a:gd name="connsiteX30" fmla="*/ 2174488 w 2174488"/>
              <a:gd name="connsiteY30" fmla="*/ 78393 h 258051"/>
              <a:gd name="connsiteX31" fmla="*/ 2174488 w 2174488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6407 w 2156115"/>
              <a:gd name="connsiteY3" fmla="*/ 196100 h 258051"/>
              <a:gd name="connsiteX4" fmla="*/ 68359 w 2156115"/>
              <a:gd name="connsiteY4" fmla="*/ 208491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68359 w 2156115"/>
              <a:gd name="connsiteY4" fmla="*/ 208491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65082 w 2178796"/>
              <a:gd name="connsiteY0" fmla="*/ 0 h 258051"/>
              <a:gd name="connsiteX1" fmla="*/ 29088 w 2178796"/>
              <a:gd name="connsiteY1" fmla="*/ 84588 h 258051"/>
              <a:gd name="connsiteX2" fmla="*/ 22681 w 2178796"/>
              <a:gd name="connsiteY2" fmla="*/ 144924 h 258051"/>
              <a:gd name="connsiteX3" fmla="*/ 47461 w 2178796"/>
              <a:gd name="connsiteY3" fmla="*/ 191523 h 258051"/>
              <a:gd name="connsiteX4" fmla="*/ 104820 w 2178796"/>
              <a:gd name="connsiteY4" fmla="*/ 190172 h 258051"/>
              <a:gd name="connsiteX5" fmla="*/ 183967 w 2178796"/>
              <a:gd name="connsiteY5" fmla="*/ 189905 h 258051"/>
              <a:gd name="connsiteX6" fmla="*/ 301674 w 2178796"/>
              <a:gd name="connsiteY6" fmla="*/ 165125 h 258051"/>
              <a:gd name="connsiteX7" fmla="*/ 462747 w 2178796"/>
              <a:gd name="connsiteY7" fmla="*/ 127954 h 258051"/>
              <a:gd name="connsiteX8" fmla="*/ 568064 w 2178796"/>
              <a:gd name="connsiteY8" fmla="*/ 115564 h 258051"/>
              <a:gd name="connsiteX9" fmla="*/ 679576 w 2178796"/>
              <a:gd name="connsiteY9" fmla="*/ 109369 h 258051"/>
              <a:gd name="connsiteX10" fmla="*/ 766308 w 2178796"/>
              <a:gd name="connsiteY10" fmla="*/ 115564 h 258051"/>
              <a:gd name="connsiteX11" fmla="*/ 853040 w 2178796"/>
              <a:gd name="connsiteY11" fmla="*/ 146539 h 258051"/>
              <a:gd name="connsiteX12" fmla="*/ 877820 w 2178796"/>
              <a:gd name="connsiteY12" fmla="*/ 196100 h 258051"/>
              <a:gd name="connsiteX13" fmla="*/ 877820 w 2178796"/>
              <a:gd name="connsiteY13" fmla="*/ 196100 h 258051"/>
              <a:gd name="connsiteX14" fmla="*/ 884015 w 2178796"/>
              <a:gd name="connsiteY14" fmla="*/ 258051 h 258051"/>
              <a:gd name="connsiteX15" fmla="*/ 927381 w 2178796"/>
              <a:gd name="connsiteY15" fmla="*/ 214686 h 258051"/>
              <a:gd name="connsiteX16" fmla="*/ 989332 w 2178796"/>
              <a:gd name="connsiteY16" fmla="*/ 165125 h 258051"/>
              <a:gd name="connsiteX17" fmla="*/ 1057479 w 2178796"/>
              <a:gd name="connsiteY17" fmla="*/ 127954 h 258051"/>
              <a:gd name="connsiteX18" fmla="*/ 1168991 w 2178796"/>
              <a:gd name="connsiteY18" fmla="*/ 109369 h 258051"/>
              <a:gd name="connsiteX19" fmla="*/ 1286698 w 2178796"/>
              <a:gd name="connsiteY19" fmla="*/ 121759 h 258051"/>
              <a:gd name="connsiteX20" fmla="*/ 1373430 w 2178796"/>
              <a:gd name="connsiteY20" fmla="*/ 152734 h 258051"/>
              <a:gd name="connsiteX21" fmla="*/ 1453967 w 2178796"/>
              <a:gd name="connsiteY21" fmla="*/ 177515 h 258051"/>
              <a:gd name="connsiteX22" fmla="*/ 1608845 w 2178796"/>
              <a:gd name="connsiteY22" fmla="*/ 208491 h 258051"/>
              <a:gd name="connsiteX23" fmla="*/ 1689381 w 2178796"/>
              <a:gd name="connsiteY23" fmla="*/ 220881 h 258051"/>
              <a:gd name="connsiteX24" fmla="*/ 1782308 w 2178796"/>
              <a:gd name="connsiteY24" fmla="*/ 227076 h 258051"/>
              <a:gd name="connsiteX25" fmla="*/ 1887625 w 2178796"/>
              <a:gd name="connsiteY25" fmla="*/ 220881 h 258051"/>
              <a:gd name="connsiteX26" fmla="*/ 1955771 w 2178796"/>
              <a:gd name="connsiteY26" fmla="*/ 196100 h 258051"/>
              <a:gd name="connsiteX27" fmla="*/ 2042503 w 2178796"/>
              <a:gd name="connsiteY27" fmla="*/ 171320 h 258051"/>
              <a:gd name="connsiteX28" fmla="*/ 2042503 w 2178796"/>
              <a:gd name="connsiteY28" fmla="*/ 171320 h 258051"/>
              <a:gd name="connsiteX29" fmla="*/ 2141625 w 2178796"/>
              <a:gd name="connsiteY29" fmla="*/ 121759 h 258051"/>
              <a:gd name="connsiteX30" fmla="*/ 2178796 w 2178796"/>
              <a:gd name="connsiteY30" fmla="*/ 78393 h 258051"/>
              <a:gd name="connsiteX31" fmla="*/ 2178796 w 2178796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82139 w 2156115"/>
              <a:gd name="connsiteY3" fmla="*/ 190172 h 258051"/>
              <a:gd name="connsiteX4" fmla="*/ 161286 w 2156115"/>
              <a:gd name="connsiteY4" fmla="*/ 189905 h 258051"/>
              <a:gd name="connsiteX5" fmla="*/ 278993 w 2156115"/>
              <a:gd name="connsiteY5" fmla="*/ 165125 h 258051"/>
              <a:gd name="connsiteX6" fmla="*/ 440066 w 2156115"/>
              <a:gd name="connsiteY6" fmla="*/ 127954 h 258051"/>
              <a:gd name="connsiteX7" fmla="*/ 545383 w 2156115"/>
              <a:gd name="connsiteY7" fmla="*/ 115564 h 258051"/>
              <a:gd name="connsiteX8" fmla="*/ 656895 w 2156115"/>
              <a:gd name="connsiteY8" fmla="*/ 109369 h 258051"/>
              <a:gd name="connsiteX9" fmla="*/ 743627 w 2156115"/>
              <a:gd name="connsiteY9" fmla="*/ 115564 h 258051"/>
              <a:gd name="connsiteX10" fmla="*/ 830359 w 2156115"/>
              <a:gd name="connsiteY10" fmla="*/ 146539 h 258051"/>
              <a:gd name="connsiteX11" fmla="*/ 855139 w 2156115"/>
              <a:gd name="connsiteY11" fmla="*/ 196100 h 258051"/>
              <a:gd name="connsiteX12" fmla="*/ 855139 w 2156115"/>
              <a:gd name="connsiteY12" fmla="*/ 196100 h 258051"/>
              <a:gd name="connsiteX13" fmla="*/ 861334 w 2156115"/>
              <a:gd name="connsiteY13" fmla="*/ 258051 h 258051"/>
              <a:gd name="connsiteX14" fmla="*/ 904700 w 2156115"/>
              <a:gd name="connsiteY14" fmla="*/ 214686 h 258051"/>
              <a:gd name="connsiteX15" fmla="*/ 966651 w 2156115"/>
              <a:gd name="connsiteY15" fmla="*/ 165125 h 258051"/>
              <a:gd name="connsiteX16" fmla="*/ 1034798 w 2156115"/>
              <a:gd name="connsiteY16" fmla="*/ 127954 h 258051"/>
              <a:gd name="connsiteX17" fmla="*/ 1146310 w 2156115"/>
              <a:gd name="connsiteY17" fmla="*/ 109369 h 258051"/>
              <a:gd name="connsiteX18" fmla="*/ 1264017 w 2156115"/>
              <a:gd name="connsiteY18" fmla="*/ 121759 h 258051"/>
              <a:gd name="connsiteX19" fmla="*/ 1350749 w 2156115"/>
              <a:gd name="connsiteY19" fmla="*/ 152734 h 258051"/>
              <a:gd name="connsiteX20" fmla="*/ 1431286 w 2156115"/>
              <a:gd name="connsiteY20" fmla="*/ 177515 h 258051"/>
              <a:gd name="connsiteX21" fmla="*/ 1586164 w 2156115"/>
              <a:gd name="connsiteY21" fmla="*/ 208491 h 258051"/>
              <a:gd name="connsiteX22" fmla="*/ 1666700 w 2156115"/>
              <a:gd name="connsiteY22" fmla="*/ 220881 h 258051"/>
              <a:gd name="connsiteX23" fmla="*/ 1759627 w 2156115"/>
              <a:gd name="connsiteY23" fmla="*/ 227076 h 258051"/>
              <a:gd name="connsiteX24" fmla="*/ 1864944 w 2156115"/>
              <a:gd name="connsiteY24" fmla="*/ 220881 h 258051"/>
              <a:gd name="connsiteX25" fmla="*/ 1933090 w 2156115"/>
              <a:gd name="connsiteY25" fmla="*/ 196100 h 258051"/>
              <a:gd name="connsiteX26" fmla="*/ 2019822 w 2156115"/>
              <a:gd name="connsiteY26" fmla="*/ 171320 h 258051"/>
              <a:gd name="connsiteX27" fmla="*/ 2019822 w 2156115"/>
              <a:gd name="connsiteY27" fmla="*/ 171320 h 258051"/>
              <a:gd name="connsiteX28" fmla="*/ 2118944 w 2156115"/>
              <a:gd name="connsiteY28" fmla="*/ 121759 h 258051"/>
              <a:gd name="connsiteX29" fmla="*/ 2156115 w 2156115"/>
              <a:gd name="connsiteY29" fmla="*/ 78393 h 258051"/>
              <a:gd name="connsiteX30" fmla="*/ 2156115 w 2156115"/>
              <a:gd name="connsiteY30" fmla="*/ 78393 h 258051"/>
              <a:gd name="connsiteX0" fmla="*/ 35994 w 2149708"/>
              <a:gd name="connsiteY0" fmla="*/ 0 h 258051"/>
              <a:gd name="connsiteX1" fmla="*/ 0 w 2149708"/>
              <a:gd name="connsiteY1" fmla="*/ 84588 h 258051"/>
              <a:gd name="connsiteX2" fmla="*/ 8061 w 2149708"/>
              <a:gd name="connsiteY2" fmla="*/ 144927 h 258051"/>
              <a:gd name="connsiteX3" fmla="*/ 75732 w 2149708"/>
              <a:gd name="connsiteY3" fmla="*/ 190172 h 258051"/>
              <a:gd name="connsiteX4" fmla="*/ 154879 w 2149708"/>
              <a:gd name="connsiteY4" fmla="*/ 189905 h 258051"/>
              <a:gd name="connsiteX5" fmla="*/ 272586 w 2149708"/>
              <a:gd name="connsiteY5" fmla="*/ 165125 h 258051"/>
              <a:gd name="connsiteX6" fmla="*/ 433659 w 2149708"/>
              <a:gd name="connsiteY6" fmla="*/ 127954 h 258051"/>
              <a:gd name="connsiteX7" fmla="*/ 538976 w 2149708"/>
              <a:gd name="connsiteY7" fmla="*/ 115564 h 258051"/>
              <a:gd name="connsiteX8" fmla="*/ 650488 w 2149708"/>
              <a:gd name="connsiteY8" fmla="*/ 109369 h 258051"/>
              <a:gd name="connsiteX9" fmla="*/ 737220 w 2149708"/>
              <a:gd name="connsiteY9" fmla="*/ 115564 h 258051"/>
              <a:gd name="connsiteX10" fmla="*/ 823952 w 2149708"/>
              <a:gd name="connsiteY10" fmla="*/ 146539 h 258051"/>
              <a:gd name="connsiteX11" fmla="*/ 848732 w 2149708"/>
              <a:gd name="connsiteY11" fmla="*/ 196100 h 258051"/>
              <a:gd name="connsiteX12" fmla="*/ 848732 w 2149708"/>
              <a:gd name="connsiteY12" fmla="*/ 196100 h 258051"/>
              <a:gd name="connsiteX13" fmla="*/ 854927 w 2149708"/>
              <a:gd name="connsiteY13" fmla="*/ 258051 h 258051"/>
              <a:gd name="connsiteX14" fmla="*/ 898293 w 2149708"/>
              <a:gd name="connsiteY14" fmla="*/ 214686 h 258051"/>
              <a:gd name="connsiteX15" fmla="*/ 960244 w 2149708"/>
              <a:gd name="connsiteY15" fmla="*/ 165125 h 258051"/>
              <a:gd name="connsiteX16" fmla="*/ 1028391 w 2149708"/>
              <a:gd name="connsiteY16" fmla="*/ 127954 h 258051"/>
              <a:gd name="connsiteX17" fmla="*/ 1139903 w 2149708"/>
              <a:gd name="connsiteY17" fmla="*/ 109369 h 258051"/>
              <a:gd name="connsiteX18" fmla="*/ 1257610 w 2149708"/>
              <a:gd name="connsiteY18" fmla="*/ 121759 h 258051"/>
              <a:gd name="connsiteX19" fmla="*/ 1344342 w 2149708"/>
              <a:gd name="connsiteY19" fmla="*/ 152734 h 258051"/>
              <a:gd name="connsiteX20" fmla="*/ 1424879 w 2149708"/>
              <a:gd name="connsiteY20" fmla="*/ 177515 h 258051"/>
              <a:gd name="connsiteX21" fmla="*/ 1579757 w 2149708"/>
              <a:gd name="connsiteY21" fmla="*/ 208491 h 258051"/>
              <a:gd name="connsiteX22" fmla="*/ 1660293 w 2149708"/>
              <a:gd name="connsiteY22" fmla="*/ 220881 h 258051"/>
              <a:gd name="connsiteX23" fmla="*/ 1753220 w 2149708"/>
              <a:gd name="connsiteY23" fmla="*/ 227076 h 258051"/>
              <a:gd name="connsiteX24" fmla="*/ 1858537 w 2149708"/>
              <a:gd name="connsiteY24" fmla="*/ 220881 h 258051"/>
              <a:gd name="connsiteX25" fmla="*/ 1926683 w 2149708"/>
              <a:gd name="connsiteY25" fmla="*/ 196100 h 258051"/>
              <a:gd name="connsiteX26" fmla="*/ 2013415 w 2149708"/>
              <a:gd name="connsiteY26" fmla="*/ 171320 h 258051"/>
              <a:gd name="connsiteX27" fmla="*/ 2013415 w 2149708"/>
              <a:gd name="connsiteY27" fmla="*/ 171320 h 258051"/>
              <a:gd name="connsiteX28" fmla="*/ 2112537 w 2149708"/>
              <a:gd name="connsiteY28" fmla="*/ 121759 h 258051"/>
              <a:gd name="connsiteX29" fmla="*/ 2149708 w 2149708"/>
              <a:gd name="connsiteY29" fmla="*/ 78393 h 258051"/>
              <a:gd name="connsiteX30" fmla="*/ 2149708 w 2149708"/>
              <a:gd name="connsiteY30" fmla="*/ 78393 h 258051"/>
              <a:gd name="connsiteX0" fmla="*/ 35994 w 2149708"/>
              <a:gd name="connsiteY0" fmla="*/ 0 h 258051"/>
              <a:gd name="connsiteX1" fmla="*/ 0 w 2149708"/>
              <a:gd name="connsiteY1" fmla="*/ 84588 h 258051"/>
              <a:gd name="connsiteX2" fmla="*/ 8061 w 2149708"/>
              <a:gd name="connsiteY2" fmla="*/ 144927 h 258051"/>
              <a:gd name="connsiteX3" fmla="*/ 75732 w 2149708"/>
              <a:gd name="connsiteY3" fmla="*/ 190172 h 258051"/>
              <a:gd name="connsiteX4" fmla="*/ 154879 w 2149708"/>
              <a:gd name="connsiteY4" fmla="*/ 189905 h 258051"/>
              <a:gd name="connsiteX5" fmla="*/ 272586 w 2149708"/>
              <a:gd name="connsiteY5" fmla="*/ 165125 h 258051"/>
              <a:gd name="connsiteX6" fmla="*/ 433659 w 2149708"/>
              <a:gd name="connsiteY6" fmla="*/ 127954 h 258051"/>
              <a:gd name="connsiteX7" fmla="*/ 538976 w 2149708"/>
              <a:gd name="connsiteY7" fmla="*/ 115564 h 258051"/>
              <a:gd name="connsiteX8" fmla="*/ 650488 w 2149708"/>
              <a:gd name="connsiteY8" fmla="*/ 109369 h 258051"/>
              <a:gd name="connsiteX9" fmla="*/ 737220 w 2149708"/>
              <a:gd name="connsiteY9" fmla="*/ 115564 h 258051"/>
              <a:gd name="connsiteX10" fmla="*/ 823952 w 2149708"/>
              <a:gd name="connsiteY10" fmla="*/ 146539 h 258051"/>
              <a:gd name="connsiteX11" fmla="*/ 848732 w 2149708"/>
              <a:gd name="connsiteY11" fmla="*/ 196100 h 258051"/>
              <a:gd name="connsiteX12" fmla="*/ 848732 w 2149708"/>
              <a:gd name="connsiteY12" fmla="*/ 196100 h 258051"/>
              <a:gd name="connsiteX13" fmla="*/ 854927 w 2149708"/>
              <a:gd name="connsiteY13" fmla="*/ 258051 h 258051"/>
              <a:gd name="connsiteX14" fmla="*/ 898293 w 2149708"/>
              <a:gd name="connsiteY14" fmla="*/ 214686 h 258051"/>
              <a:gd name="connsiteX15" fmla="*/ 960244 w 2149708"/>
              <a:gd name="connsiteY15" fmla="*/ 165125 h 258051"/>
              <a:gd name="connsiteX16" fmla="*/ 1028391 w 2149708"/>
              <a:gd name="connsiteY16" fmla="*/ 127954 h 258051"/>
              <a:gd name="connsiteX17" fmla="*/ 1139903 w 2149708"/>
              <a:gd name="connsiteY17" fmla="*/ 109369 h 258051"/>
              <a:gd name="connsiteX18" fmla="*/ 1257610 w 2149708"/>
              <a:gd name="connsiteY18" fmla="*/ 121759 h 258051"/>
              <a:gd name="connsiteX19" fmla="*/ 1344342 w 2149708"/>
              <a:gd name="connsiteY19" fmla="*/ 152734 h 258051"/>
              <a:gd name="connsiteX20" fmla="*/ 1424879 w 2149708"/>
              <a:gd name="connsiteY20" fmla="*/ 177515 h 258051"/>
              <a:gd name="connsiteX21" fmla="*/ 1579757 w 2149708"/>
              <a:gd name="connsiteY21" fmla="*/ 208491 h 258051"/>
              <a:gd name="connsiteX22" fmla="*/ 1660293 w 2149708"/>
              <a:gd name="connsiteY22" fmla="*/ 220881 h 258051"/>
              <a:gd name="connsiteX23" fmla="*/ 1753220 w 2149708"/>
              <a:gd name="connsiteY23" fmla="*/ 227076 h 258051"/>
              <a:gd name="connsiteX24" fmla="*/ 1858537 w 2149708"/>
              <a:gd name="connsiteY24" fmla="*/ 220881 h 258051"/>
              <a:gd name="connsiteX25" fmla="*/ 1926683 w 2149708"/>
              <a:gd name="connsiteY25" fmla="*/ 196100 h 258051"/>
              <a:gd name="connsiteX26" fmla="*/ 2013415 w 2149708"/>
              <a:gd name="connsiteY26" fmla="*/ 171320 h 258051"/>
              <a:gd name="connsiteX27" fmla="*/ 2013415 w 2149708"/>
              <a:gd name="connsiteY27" fmla="*/ 171320 h 258051"/>
              <a:gd name="connsiteX28" fmla="*/ 2112537 w 2149708"/>
              <a:gd name="connsiteY28" fmla="*/ 121759 h 258051"/>
              <a:gd name="connsiteX29" fmla="*/ 2149708 w 2149708"/>
              <a:gd name="connsiteY29" fmla="*/ 78393 h 258051"/>
              <a:gd name="connsiteX30" fmla="*/ 2149708 w 2149708"/>
              <a:gd name="connsiteY30" fmla="*/ 78393 h 258051"/>
              <a:gd name="connsiteX0" fmla="*/ 36032 w 2149746"/>
              <a:gd name="connsiteY0" fmla="*/ 0 h 258051"/>
              <a:gd name="connsiteX1" fmla="*/ 38 w 2149746"/>
              <a:gd name="connsiteY1" fmla="*/ 84588 h 258051"/>
              <a:gd name="connsiteX2" fmla="*/ 8099 w 2149746"/>
              <a:gd name="connsiteY2" fmla="*/ 144927 h 258051"/>
              <a:gd name="connsiteX3" fmla="*/ 75770 w 2149746"/>
              <a:gd name="connsiteY3" fmla="*/ 190172 h 258051"/>
              <a:gd name="connsiteX4" fmla="*/ 154917 w 2149746"/>
              <a:gd name="connsiteY4" fmla="*/ 189905 h 258051"/>
              <a:gd name="connsiteX5" fmla="*/ 272624 w 2149746"/>
              <a:gd name="connsiteY5" fmla="*/ 165125 h 258051"/>
              <a:gd name="connsiteX6" fmla="*/ 433697 w 2149746"/>
              <a:gd name="connsiteY6" fmla="*/ 127954 h 258051"/>
              <a:gd name="connsiteX7" fmla="*/ 539014 w 2149746"/>
              <a:gd name="connsiteY7" fmla="*/ 115564 h 258051"/>
              <a:gd name="connsiteX8" fmla="*/ 650526 w 2149746"/>
              <a:gd name="connsiteY8" fmla="*/ 109369 h 258051"/>
              <a:gd name="connsiteX9" fmla="*/ 737258 w 2149746"/>
              <a:gd name="connsiteY9" fmla="*/ 115564 h 258051"/>
              <a:gd name="connsiteX10" fmla="*/ 823990 w 2149746"/>
              <a:gd name="connsiteY10" fmla="*/ 146539 h 258051"/>
              <a:gd name="connsiteX11" fmla="*/ 848770 w 2149746"/>
              <a:gd name="connsiteY11" fmla="*/ 196100 h 258051"/>
              <a:gd name="connsiteX12" fmla="*/ 848770 w 2149746"/>
              <a:gd name="connsiteY12" fmla="*/ 196100 h 258051"/>
              <a:gd name="connsiteX13" fmla="*/ 854965 w 2149746"/>
              <a:gd name="connsiteY13" fmla="*/ 258051 h 258051"/>
              <a:gd name="connsiteX14" fmla="*/ 898331 w 2149746"/>
              <a:gd name="connsiteY14" fmla="*/ 214686 h 258051"/>
              <a:gd name="connsiteX15" fmla="*/ 960282 w 2149746"/>
              <a:gd name="connsiteY15" fmla="*/ 165125 h 258051"/>
              <a:gd name="connsiteX16" fmla="*/ 1028429 w 2149746"/>
              <a:gd name="connsiteY16" fmla="*/ 127954 h 258051"/>
              <a:gd name="connsiteX17" fmla="*/ 1139941 w 2149746"/>
              <a:gd name="connsiteY17" fmla="*/ 109369 h 258051"/>
              <a:gd name="connsiteX18" fmla="*/ 1257648 w 2149746"/>
              <a:gd name="connsiteY18" fmla="*/ 121759 h 258051"/>
              <a:gd name="connsiteX19" fmla="*/ 1344380 w 2149746"/>
              <a:gd name="connsiteY19" fmla="*/ 152734 h 258051"/>
              <a:gd name="connsiteX20" fmla="*/ 1424917 w 2149746"/>
              <a:gd name="connsiteY20" fmla="*/ 177515 h 258051"/>
              <a:gd name="connsiteX21" fmla="*/ 1579795 w 2149746"/>
              <a:gd name="connsiteY21" fmla="*/ 208491 h 258051"/>
              <a:gd name="connsiteX22" fmla="*/ 1660331 w 2149746"/>
              <a:gd name="connsiteY22" fmla="*/ 220881 h 258051"/>
              <a:gd name="connsiteX23" fmla="*/ 1753258 w 2149746"/>
              <a:gd name="connsiteY23" fmla="*/ 227076 h 258051"/>
              <a:gd name="connsiteX24" fmla="*/ 1858575 w 2149746"/>
              <a:gd name="connsiteY24" fmla="*/ 220881 h 258051"/>
              <a:gd name="connsiteX25" fmla="*/ 1926721 w 2149746"/>
              <a:gd name="connsiteY25" fmla="*/ 196100 h 258051"/>
              <a:gd name="connsiteX26" fmla="*/ 2013453 w 2149746"/>
              <a:gd name="connsiteY26" fmla="*/ 171320 h 258051"/>
              <a:gd name="connsiteX27" fmla="*/ 2013453 w 2149746"/>
              <a:gd name="connsiteY27" fmla="*/ 171320 h 258051"/>
              <a:gd name="connsiteX28" fmla="*/ 2112575 w 2149746"/>
              <a:gd name="connsiteY28" fmla="*/ 121759 h 258051"/>
              <a:gd name="connsiteX29" fmla="*/ 2149746 w 2149746"/>
              <a:gd name="connsiteY29" fmla="*/ 78393 h 258051"/>
              <a:gd name="connsiteX30" fmla="*/ 2149746 w 2149746"/>
              <a:gd name="connsiteY30" fmla="*/ 78393 h 258051"/>
              <a:gd name="connsiteX0" fmla="*/ 29973 w 2143687"/>
              <a:gd name="connsiteY0" fmla="*/ 0 h 258051"/>
              <a:gd name="connsiteX1" fmla="*/ 44221 w 2143687"/>
              <a:gd name="connsiteY1" fmla="*/ 90620 h 258051"/>
              <a:gd name="connsiteX2" fmla="*/ 2040 w 2143687"/>
              <a:gd name="connsiteY2" fmla="*/ 144927 h 258051"/>
              <a:gd name="connsiteX3" fmla="*/ 69711 w 2143687"/>
              <a:gd name="connsiteY3" fmla="*/ 190172 h 258051"/>
              <a:gd name="connsiteX4" fmla="*/ 148858 w 2143687"/>
              <a:gd name="connsiteY4" fmla="*/ 189905 h 258051"/>
              <a:gd name="connsiteX5" fmla="*/ 266565 w 2143687"/>
              <a:gd name="connsiteY5" fmla="*/ 165125 h 258051"/>
              <a:gd name="connsiteX6" fmla="*/ 427638 w 2143687"/>
              <a:gd name="connsiteY6" fmla="*/ 127954 h 258051"/>
              <a:gd name="connsiteX7" fmla="*/ 532955 w 2143687"/>
              <a:gd name="connsiteY7" fmla="*/ 115564 h 258051"/>
              <a:gd name="connsiteX8" fmla="*/ 644467 w 2143687"/>
              <a:gd name="connsiteY8" fmla="*/ 109369 h 258051"/>
              <a:gd name="connsiteX9" fmla="*/ 731199 w 2143687"/>
              <a:gd name="connsiteY9" fmla="*/ 115564 h 258051"/>
              <a:gd name="connsiteX10" fmla="*/ 817931 w 2143687"/>
              <a:gd name="connsiteY10" fmla="*/ 146539 h 258051"/>
              <a:gd name="connsiteX11" fmla="*/ 842711 w 2143687"/>
              <a:gd name="connsiteY11" fmla="*/ 196100 h 258051"/>
              <a:gd name="connsiteX12" fmla="*/ 842711 w 2143687"/>
              <a:gd name="connsiteY12" fmla="*/ 196100 h 258051"/>
              <a:gd name="connsiteX13" fmla="*/ 848906 w 2143687"/>
              <a:gd name="connsiteY13" fmla="*/ 258051 h 258051"/>
              <a:gd name="connsiteX14" fmla="*/ 892272 w 2143687"/>
              <a:gd name="connsiteY14" fmla="*/ 214686 h 258051"/>
              <a:gd name="connsiteX15" fmla="*/ 954223 w 2143687"/>
              <a:gd name="connsiteY15" fmla="*/ 165125 h 258051"/>
              <a:gd name="connsiteX16" fmla="*/ 1022370 w 2143687"/>
              <a:gd name="connsiteY16" fmla="*/ 127954 h 258051"/>
              <a:gd name="connsiteX17" fmla="*/ 1133882 w 2143687"/>
              <a:gd name="connsiteY17" fmla="*/ 109369 h 258051"/>
              <a:gd name="connsiteX18" fmla="*/ 1251589 w 2143687"/>
              <a:gd name="connsiteY18" fmla="*/ 121759 h 258051"/>
              <a:gd name="connsiteX19" fmla="*/ 1338321 w 2143687"/>
              <a:gd name="connsiteY19" fmla="*/ 152734 h 258051"/>
              <a:gd name="connsiteX20" fmla="*/ 1418858 w 2143687"/>
              <a:gd name="connsiteY20" fmla="*/ 177515 h 258051"/>
              <a:gd name="connsiteX21" fmla="*/ 1573736 w 2143687"/>
              <a:gd name="connsiteY21" fmla="*/ 208491 h 258051"/>
              <a:gd name="connsiteX22" fmla="*/ 1654272 w 2143687"/>
              <a:gd name="connsiteY22" fmla="*/ 220881 h 258051"/>
              <a:gd name="connsiteX23" fmla="*/ 1747199 w 2143687"/>
              <a:gd name="connsiteY23" fmla="*/ 227076 h 258051"/>
              <a:gd name="connsiteX24" fmla="*/ 1852516 w 2143687"/>
              <a:gd name="connsiteY24" fmla="*/ 220881 h 258051"/>
              <a:gd name="connsiteX25" fmla="*/ 1920662 w 2143687"/>
              <a:gd name="connsiteY25" fmla="*/ 196100 h 258051"/>
              <a:gd name="connsiteX26" fmla="*/ 2007394 w 2143687"/>
              <a:gd name="connsiteY26" fmla="*/ 171320 h 258051"/>
              <a:gd name="connsiteX27" fmla="*/ 2007394 w 2143687"/>
              <a:gd name="connsiteY27" fmla="*/ 171320 h 258051"/>
              <a:gd name="connsiteX28" fmla="*/ 2106516 w 2143687"/>
              <a:gd name="connsiteY28" fmla="*/ 121759 h 258051"/>
              <a:gd name="connsiteX29" fmla="*/ 2143687 w 2143687"/>
              <a:gd name="connsiteY29" fmla="*/ 78393 h 258051"/>
              <a:gd name="connsiteX30" fmla="*/ 2143687 w 2143687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42099 w 2116075"/>
              <a:gd name="connsiteY3" fmla="*/ 190172 h 258051"/>
              <a:gd name="connsiteX4" fmla="*/ 121246 w 2116075"/>
              <a:gd name="connsiteY4" fmla="*/ 189905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121246 w 2116075"/>
              <a:gd name="connsiteY4" fmla="*/ 189905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171488 w 2116075"/>
              <a:gd name="connsiteY4" fmla="*/ 165779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238953 w 2116075"/>
              <a:gd name="connsiteY4" fmla="*/ 165125 h 258051"/>
              <a:gd name="connsiteX5" fmla="*/ 400026 w 2116075"/>
              <a:gd name="connsiteY5" fmla="*/ 127954 h 258051"/>
              <a:gd name="connsiteX6" fmla="*/ 505343 w 2116075"/>
              <a:gd name="connsiteY6" fmla="*/ 115564 h 258051"/>
              <a:gd name="connsiteX7" fmla="*/ 616855 w 2116075"/>
              <a:gd name="connsiteY7" fmla="*/ 109369 h 258051"/>
              <a:gd name="connsiteX8" fmla="*/ 703587 w 2116075"/>
              <a:gd name="connsiteY8" fmla="*/ 115564 h 258051"/>
              <a:gd name="connsiteX9" fmla="*/ 790319 w 2116075"/>
              <a:gd name="connsiteY9" fmla="*/ 146539 h 258051"/>
              <a:gd name="connsiteX10" fmla="*/ 815099 w 2116075"/>
              <a:gd name="connsiteY10" fmla="*/ 196100 h 258051"/>
              <a:gd name="connsiteX11" fmla="*/ 815099 w 2116075"/>
              <a:gd name="connsiteY11" fmla="*/ 196100 h 258051"/>
              <a:gd name="connsiteX12" fmla="*/ 821294 w 2116075"/>
              <a:gd name="connsiteY12" fmla="*/ 258051 h 258051"/>
              <a:gd name="connsiteX13" fmla="*/ 864660 w 2116075"/>
              <a:gd name="connsiteY13" fmla="*/ 214686 h 258051"/>
              <a:gd name="connsiteX14" fmla="*/ 926611 w 2116075"/>
              <a:gd name="connsiteY14" fmla="*/ 165125 h 258051"/>
              <a:gd name="connsiteX15" fmla="*/ 994758 w 2116075"/>
              <a:gd name="connsiteY15" fmla="*/ 127954 h 258051"/>
              <a:gd name="connsiteX16" fmla="*/ 1106270 w 2116075"/>
              <a:gd name="connsiteY16" fmla="*/ 109369 h 258051"/>
              <a:gd name="connsiteX17" fmla="*/ 1223977 w 2116075"/>
              <a:gd name="connsiteY17" fmla="*/ 121759 h 258051"/>
              <a:gd name="connsiteX18" fmla="*/ 1310709 w 2116075"/>
              <a:gd name="connsiteY18" fmla="*/ 152734 h 258051"/>
              <a:gd name="connsiteX19" fmla="*/ 1391246 w 2116075"/>
              <a:gd name="connsiteY19" fmla="*/ 177515 h 258051"/>
              <a:gd name="connsiteX20" fmla="*/ 1546124 w 2116075"/>
              <a:gd name="connsiteY20" fmla="*/ 208491 h 258051"/>
              <a:gd name="connsiteX21" fmla="*/ 1626660 w 2116075"/>
              <a:gd name="connsiteY21" fmla="*/ 220881 h 258051"/>
              <a:gd name="connsiteX22" fmla="*/ 1719587 w 2116075"/>
              <a:gd name="connsiteY22" fmla="*/ 227076 h 258051"/>
              <a:gd name="connsiteX23" fmla="*/ 1824904 w 2116075"/>
              <a:gd name="connsiteY23" fmla="*/ 220881 h 258051"/>
              <a:gd name="connsiteX24" fmla="*/ 1893050 w 2116075"/>
              <a:gd name="connsiteY24" fmla="*/ 196100 h 258051"/>
              <a:gd name="connsiteX25" fmla="*/ 1979782 w 2116075"/>
              <a:gd name="connsiteY25" fmla="*/ 171320 h 258051"/>
              <a:gd name="connsiteX26" fmla="*/ 1979782 w 2116075"/>
              <a:gd name="connsiteY26" fmla="*/ 171320 h 258051"/>
              <a:gd name="connsiteX27" fmla="*/ 2078904 w 2116075"/>
              <a:gd name="connsiteY27" fmla="*/ 121759 h 258051"/>
              <a:gd name="connsiteX28" fmla="*/ 2116075 w 2116075"/>
              <a:gd name="connsiteY28" fmla="*/ 78393 h 258051"/>
              <a:gd name="connsiteX29" fmla="*/ 2116075 w 2116075"/>
              <a:gd name="connsiteY29" fmla="*/ 78393 h 258051"/>
              <a:gd name="connsiteX0" fmla="*/ 21640 w 2099466"/>
              <a:gd name="connsiteY0" fmla="*/ 0 h 252017"/>
              <a:gd name="connsiteX1" fmla="*/ 0 w 2099466"/>
              <a:gd name="connsiteY1" fmla="*/ 84586 h 252017"/>
              <a:gd name="connsiteX2" fmla="*/ 43950 w 2099466"/>
              <a:gd name="connsiteY2" fmla="*/ 138895 h 252017"/>
              <a:gd name="connsiteX3" fmla="*/ 111621 w 2099466"/>
              <a:gd name="connsiteY3" fmla="*/ 153980 h 252017"/>
              <a:gd name="connsiteX4" fmla="*/ 222344 w 2099466"/>
              <a:gd name="connsiteY4" fmla="*/ 159091 h 252017"/>
              <a:gd name="connsiteX5" fmla="*/ 383417 w 2099466"/>
              <a:gd name="connsiteY5" fmla="*/ 121920 h 252017"/>
              <a:gd name="connsiteX6" fmla="*/ 488734 w 2099466"/>
              <a:gd name="connsiteY6" fmla="*/ 109530 h 252017"/>
              <a:gd name="connsiteX7" fmla="*/ 600246 w 2099466"/>
              <a:gd name="connsiteY7" fmla="*/ 103335 h 252017"/>
              <a:gd name="connsiteX8" fmla="*/ 686978 w 2099466"/>
              <a:gd name="connsiteY8" fmla="*/ 109530 h 252017"/>
              <a:gd name="connsiteX9" fmla="*/ 773710 w 2099466"/>
              <a:gd name="connsiteY9" fmla="*/ 140505 h 252017"/>
              <a:gd name="connsiteX10" fmla="*/ 798490 w 2099466"/>
              <a:gd name="connsiteY10" fmla="*/ 190066 h 252017"/>
              <a:gd name="connsiteX11" fmla="*/ 798490 w 2099466"/>
              <a:gd name="connsiteY11" fmla="*/ 190066 h 252017"/>
              <a:gd name="connsiteX12" fmla="*/ 804685 w 2099466"/>
              <a:gd name="connsiteY12" fmla="*/ 252017 h 252017"/>
              <a:gd name="connsiteX13" fmla="*/ 848051 w 2099466"/>
              <a:gd name="connsiteY13" fmla="*/ 208652 h 252017"/>
              <a:gd name="connsiteX14" fmla="*/ 910002 w 2099466"/>
              <a:gd name="connsiteY14" fmla="*/ 159091 h 252017"/>
              <a:gd name="connsiteX15" fmla="*/ 978149 w 2099466"/>
              <a:gd name="connsiteY15" fmla="*/ 121920 h 252017"/>
              <a:gd name="connsiteX16" fmla="*/ 1089661 w 2099466"/>
              <a:gd name="connsiteY16" fmla="*/ 103335 h 252017"/>
              <a:gd name="connsiteX17" fmla="*/ 1207368 w 2099466"/>
              <a:gd name="connsiteY17" fmla="*/ 115725 h 252017"/>
              <a:gd name="connsiteX18" fmla="*/ 1294100 w 2099466"/>
              <a:gd name="connsiteY18" fmla="*/ 146700 h 252017"/>
              <a:gd name="connsiteX19" fmla="*/ 1374637 w 2099466"/>
              <a:gd name="connsiteY19" fmla="*/ 171481 h 252017"/>
              <a:gd name="connsiteX20" fmla="*/ 1529515 w 2099466"/>
              <a:gd name="connsiteY20" fmla="*/ 202457 h 252017"/>
              <a:gd name="connsiteX21" fmla="*/ 1610051 w 2099466"/>
              <a:gd name="connsiteY21" fmla="*/ 214847 h 252017"/>
              <a:gd name="connsiteX22" fmla="*/ 1702978 w 2099466"/>
              <a:gd name="connsiteY22" fmla="*/ 221042 h 252017"/>
              <a:gd name="connsiteX23" fmla="*/ 1808295 w 2099466"/>
              <a:gd name="connsiteY23" fmla="*/ 214847 h 252017"/>
              <a:gd name="connsiteX24" fmla="*/ 1876441 w 2099466"/>
              <a:gd name="connsiteY24" fmla="*/ 190066 h 252017"/>
              <a:gd name="connsiteX25" fmla="*/ 1963173 w 2099466"/>
              <a:gd name="connsiteY25" fmla="*/ 165286 h 252017"/>
              <a:gd name="connsiteX26" fmla="*/ 1963173 w 2099466"/>
              <a:gd name="connsiteY26" fmla="*/ 165286 h 252017"/>
              <a:gd name="connsiteX27" fmla="*/ 2062295 w 2099466"/>
              <a:gd name="connsiteY27" fmla="*/ 115725 h 252017"/>
              <a:gd name="connsiteX28" fmla="*/ 2099466 w 2099466"/>
              <a:gd name="connsiteY28" fmla="*/ 72359 h 252017"/>
              <a:gd name="connsiteX29" fmla="*/ 2099466 w 209946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25120 w 2080636"/>
              <a:gd name="connsiteY2" fmla="*/ 138895 h 252017"/>
              <a:gd name="connsiteX3" fmla="*/ 92791 w 2080636"/>
              <a:gd name="connsiteY3" fmla="*/ 153980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92791 w 2080636"/>
              <a:gd name="connsiteY3" fmla="*/ 153980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128678 w 2080636"/>
              <a:gd name="connsiteY3" fmla="*/ 129854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128678 w 2080636"/>
              <a:gd name="connsiteY3" fmla="*/ 129854 h 252017"/>
              <a:gd name="connsiteX4" fmla="*/ 253756 w 2080636"/>
              <a:gd name="connsiteY4" fmla="*/ 134965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962066 w 2140074"/>
              <a:gd name="connsiteY15" fmla="*/ 124006 h 254103"/>
              <a:gd name="connsiteX16" fmla="*/ 1073578 w 2140074"/>
              <a:gd name="connsiteY16" fmla="*/ 105421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962066 w 2140074"/>
              <a:gd name="connsiteY15" fmla="*/ 124006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1200533 w 2140074"/>
              <a:gd name="connsiteY14" fmla="*/ 15538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1159253 w 2140074"/>
              <a:gd name="connsiteY13" fmla="*/ 193366 h 254103"/>
              <a:gd name="connsiteX14" fmla="*/ 1200533 w 2140074"/>
              <a:gd name="connsiteY14" fmla="*/ 15538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782407 w 2140074"/>
              <a:gd name="connsiteY10" fmla="*/ 192152 h 251209"/>
              <a:gd name="connsiteX11" fmla="*/ 782407 w 2140074"/>
              <a:gd name="connsiteY11" fmla="*/ 192152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782407 w 2140074"/>
              <a:gd name="connsiteY10" fmla="*/ 192152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9948 w 2140074"/>
              <a:gd name="connsiteY4" fmla="*/ 15732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62430 w 2140074"/>
              <a:gd name="connsiteY3" fmla="*/ 149314 h 251209"/>
              <a:gd name="connsiteX4" fmla="*/ 259948 w 2140074"/>
              <a:gd name="connsiteY4" fmla="*/ 15732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33309 w 2140074"/>
              <a:gd name="connsiteY24" fmla="*/ 141315 h 251209"/>
              <a:gd name="connsiteX25" fmla="*/ 1950535 w 2140074"/>
              <a:gd name="connsiteY25" fmla="*/ 138420 h 251209"/>
              <a:gd name="connsiteX26" fmla="*/ 2032431 w 2140074"/>
              <a:gd name="connsiteY26" fmla="*/ 100440 h 251209"/>
              <a:gd name="connsiteX27" fmla="*/ 2083383 w 2140074"/>
              <a:gd name="connsiteY27" fmla="*/ 59970 h 251209"/>
              <a:gd name="connsiteX28" fmla="*/ 2140074 w 2140074"/>
              <a:gd name="connsiteY28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50535 w 2140074"/>
              <a:gd name="connsiteY24" fmla="*/ 138420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45623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32220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3329 w 2140074"/>
              <a:gd name="connsiteY19" fmla="*/ 113838 h 251209"/>
              <a:gd name="connsiteX20" fmla="*/ 1642199 w 2140074"/>
              <a:gd name="connsiteY20" fmla="*/ 132220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38647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48168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48168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73077 w 2140074"/>
              <a:gd name="connsiteY24" fmla="*/ 10044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89028 w 2140074"/>
              <a:gd name="connsiteY21" fmla="*/ 148530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24791 w 2140074"/>
              <a:gd name="connsiteY19" fmla="*/ 146885 h 251209"/>
              <a:gd name="connsiteX20" fmla="*/ 1789028 w 2140074"/>
              <a:gd name="connsiteY20" fmla="*/ 148530 h 251209"/>
              <a:gd name="connsiteX21" fmla="*/ 1881028 w 2140074"/>
              <a:gd name="connsiteY21" fmla="*/ 149373 h 251209"/>
              <a:gd name="connsiteX22" fmla="*/ 1998064 w 2140074"/>
              <a:gd name="connsiteY22" fmla="*/ 148171 h 251209"/>
              <a:gd name="connsiteX23" fmla="*/ 2087857 w 2140074"/>
              <a:gd name="connsiteY23" fmla="*/ 115972 h 251209"/>
              <a:gd name="connsiteX24" fmla="*/ 2127723 w 2140074"/>
              <a:gd name="connsiteY24" fmla="*/ 69291 h 251209"/>
              <a:gd name="connsiteX25" fmla="*/ 2140074 w 2140074"/>
              <a:gd name="connsiteY25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159887 w 2140074"/>
              <a:gd name="connsiteY14" fmla="*/ 155389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33387 w 2140074"/>
              <a:gd name="connsiteY13" fmla="*/ 193368 h 251209"/>
              <a:gd name="connsiteX14" fmla="*/ 1159887 w 2140074"/>
              <a:gd name="connsiteY14" fmla="*/ 155389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54570 w 2140074"/>
              <a:gd name="connsiteY10" fmla="*/ 171886 h 254316"/>
              <a:gd name="connsiteX11" fmla="*/ 1085576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54570 w 2140074"/>
              <a:gd name="connsiteY10" fmla="*/ 171886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75893 w 2140074"/>
              <a:gd name="connsiteY21" fmla="*/ 138854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73637 w 2140074"/>
              <a:gd name="connsiteY20" fmla="*/ 136951 h 254316"/>
              <a:gd name="connsiteX21" fmla="*/ 1975893 w 2140074"/>
              <a:gd name="connsiteY21" fmla="*/ 138854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866662 w 2140074"/>
              <a:gd name="connsiteY6" fmla="*/ 102528 h 254316"/>
              <a:gd name="connsiteX7" fmla="*/ 930223 w 2140074"/>
              <a:gd name="connsiteY7" fmla="*/ 117619 h 254316"/>
              <a:gd name="connsiteX8" fmla="*/ 971668 w 2140074"/>
              <a:gd name="connsiteY8" fmla="*/ 139697 h 254316"/>
              <a:gd name="connsiteX9" fmla="*/ 1021314 w 2140074"/>
              <a:gd name="connsiteY9" fmla="*/ 168781 h 254316"/>
              <a:gd name="connsiteX10" fmla="*/ 1056015 w 2140074"/>
              <a:gd name="connsiteY10" fmla="*/ 203736 h 254316"/>
              <a:gd name="connsiteX11" fmla="*/ 1100857 w 2140074"/>
              <a:gd name="connsiteY11" fmla="*/ 254316 h 254316"/>
              <a:gd name="connsiteX12" fmla="*/ 1133387 w 2140074"/>
              <a:gd name="connsiteY12" fmla="*/ 193368 h 254316"/>
              <a:gd name="connsiteX13" fmla="*/ 1159887 w 2140074"/>
              <a:gd name="connsiteY13" fmla="*/ 155389 h 254316"/>
              <a:gd name="connsiteX14" fmla="*/ 1196528 w 2140074"/>
              <a:gd name="connsiteY14" fmla="*/ 121114 h 254316"/>
              <a:gd name="connsiteX15" fmla="*/ 1356885 w 2140074"/>
              <a:gd name="connsiteY15" fmla="*/ 86958 h 254316"/>
              <a:gd name="connsiteX16" fmla="*/ 1520624 w 2140074"/>
              <a:gd name="connsiteY16" fmla="*/ 101577 h 254316"/>
              <a:gd name="connsiteX17" fmla="*/ 1642199 w 2140074"/>
              <a:gd name="connsiteY17" fmla="*/ 132220 h 254316"/>
              <a:gd name="connsiteX18" fmla="*/ 1789028 w 2140074"/>
              <a:gd name="connsiteY18" fmla="*/ 148530 h 254316"/>
              <a:gd name="connsiteX19" fmla="*/ 1975893 w 2140074"/>
              <a:gd name="connsiteY19" fmla="*/ 138854 h 254316"/>
              <a:gd name="connsiteX20" fmla="*/ 2065686 w 2140074"/>
              <a:gd name="connsiteY20" fmla="*/ 112867 h 254316"/>
              <a:gd name="connsiteX21" fmla="*/ 2127723 w 2140074"/>
              <a:gd name="connsiteY21" fmla="*/ 69291 h 254316"/>
              <a:gd name="connsiteX22" fmla="*/ 2140074 w 2140074"/>
              <a:gd name="connsiteY22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866662 w 2140074"/>
              <a:gd name="connsiteY5" fmla="*/ 102528 h 254316"/>
              <a:gd name="connsiteX6" fmla="*/ 930223 w 2140074"/>
              <a:gd name="connsiteY6" fmla="*/ 117619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930223 w 2140074"/>
              <a:gd name="connsiteY6" fmla="*/ 117619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604065 w 2140074"/>
              <a:gd name="connsiteY8" fmla="*/ 173543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604065 w 2140074"/>
              <a:gd name="connsiteY8" fmla="*/ 173543 h 254316"/>
              <a:gd name="connsiteX9" fmla="*/ 652910 w 2140074"/>
              <a:gd name="connsiteY9" fmla="*/ 213260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1133387 w 2140074"/>
              <a:gd name="connsiteY11" fmla="*/ 193368 h 249553"/>
              <a:gd name="connsiteX12" fmla="*/ 1159887 w 2140074"/>
              <a:gd name="connsiteY12" fmla="*/ 155389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1159887 w 2140074"/>
              <a:gd name="connsiteY12" fmla="*/ 155389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435269 w 2140074"/>
              <a:gd name="connsiteY4" fmla="*/ 102528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53568 w 2140074"/>
              <a:gd name="connsiteY7" fmla="*/ 164021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96850 w 2140074"/>
              <a:gd name="connsiteY6" fmla="*/ 130175 h 249553"/>
              <a:gd name="connsiteX7" fmla="*/ 653568 w 2140074"/>
              <a:gd name="connsiteY7" fmla="*/ 164021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96850 w 2140074"/>
              <a:gd name="connsiteY6" fmla="*/ 130175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513059 w 2140074"/>
              <a:gd name="connsiteY4" fmla="*/ 88246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513059 w 2140074"/>
              <a:gd name="connsiteY4" fmla="*/ 88246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97879 w 2140074"/>
              <a:gd name="connsiteY4" fmla="*/ 115039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35033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35033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751496 w 2140074"/>
              <a:gd name="connsiteY11" fmla="*/ 212418 h 244795"/>
              <a:gd name="connsiteX12" fmla="*/ 785068 w 2140074"/>
              <a:gd name="connsiteY12" fmla="*/ 164915 h 244795"/>
              <a:gd name="connsiteX13" fmla="*/ 828782 w 2140074"/>
              <a:gd name="connsiteY13" fmla="*/ 125878 h 244795"/>
              <a:gd name="connsiteX14" fmla="*/ 974995 w 2140074"/>
              <a:gd name="connsiteY14" fmla="*/ 82198 h 244795"/>
              <a:gd name="connsiteX15" fmla="*/ 1258958 w 2140074"/>
              <a:gd name="connsiteY15" fmla="*/ 87293 h 244795"/>
              <a:gd name="connsiteX16" fmla="*/ 1642199 w 2140074"/>
              <a:gd name="connsiteY16" fmla="*/ 132220 h 244795"/>
              <a:gd name="connsiteX17" fmla="*/ 1789028 w 2140074"/>
              <a:gd name="connsiteY17" fmla="*/ 148530 h 244795"/>
              <a:gd name="connsiteX18" fmla="*/ 1975893 w 2140074"/>
              <a:gd name="connsiteY18" fmla="*/ 138854 h 244795"/>
              <a:gd name="connsiteX19" fmla="*/ 2065686 w 2140074"/>
              <a:gd name="connsiteY19" fmla="*/ 112867 h 244795"/>
              <a:gd name="connsiteX20" fmla="*/ 2127723 w 2140074"/>
              <a:gd name="connsiteY20" fmla="*/ 69291 h 244795"/>
              <a:gd name="connsiteX21" fmla="*/ 2140074 w 2140074"/>
              <a:gd name="connsiteY21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751496 w 2140074"/>
              <a:gd name="connsiteY11" fmla="*/ 212418 h 244795"/>
              <a:gd name="connsiteX12" fmla="*/ 828782 w 2140074"/>
              <a:gd name="connsiteY12" fmla="*/ 125878 h 244795"/>
              <a:gd name="connsiteX13" fmla="*/ 974995 w 2140074"/>
              <a:gd name="connsiteY13" fmla="*/ 82198 h 244795"/>
              <a:gd name="connsiteX14" fmla="*/ 1258958 w 2140074"/>
              <a:gd name="connsiteY14" fmla="*/ 87293 h 244795"/>
              <a:gd name="connsiteX15" fmla="*/ 1642199 w 2140074"/>
              <a:gd name="connsiteY15" fmla="*/ 132220 h 244795"/>
              <a:gd name="connsiteX16" fmla="*/ 1789028 w 2140074"/>
              <a:gd name="connsiteY16" fmla="*/ 148530 h 244795"/>
              <a:gd name="connsiteX17" fmla="*/ 1975893 w 2140074"/>
              <a:gd name="connsiteY17" fmla="*/ 138854 h 244795"/>
              <a:gd name="connsiteX18" fmla="*/ 2065686 w 2140074"/>
              <a:gd name="connsiteY18" fmla="*/ 112867 h 244795"/>
              <a:gd name="connsiteX19" fmla="*/ 2127723 w 2140074"/>
              <a:gd name="connsiteY19" fmla="*/ 69291 h 244795"/>
              <a:gd name="connsiteX20" fmla="*/ 2140074 w 2140074"/>
              <a:gd name="connsiteY20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828782 w 2140074"/>
              <a:gd name="connsiteY11" fmla="*/ 125878 h 244795"/>
              <a:gd name="connsiteX12" fmla="*/ 974995 w 2140074"/>
              <a:gd name="connsiteY12" fmla="*/ 82198 h 244795"/>
              <a:gd name="connsiteX13" fmla="*/ 1258958 w 2140074"/>
              <a:gd name="connsiteY13" fmla="*/ 87293 h 244795"/>
              <a:gd name="connsiteX14" fmla="*/ 1642199 w 2140074"/>
              <a:gd name="connsiteY14" fmla="*/ 132220 h 244795"/>
              <a:gd name="connsiteX15" fmla="*/ 1789028 w 2140074"/>
              <a:gd name="connsiteY15" fmla="*/ 148530 h 244795"/>
              <a:gd name="connsiteX16" fmla="*/ 1975893 w 2140074"/>
              <a:gd name="connsiteY16" fmla="*/ 138854 h 244795"/>
              <a:gd name="connsiteX17" fmla="*/ 2065686 w 2140074"/>
              <a:gd name="connsiteY17" fmla="*/ 112867 h 244795"/>
              <a:gd name="connsiteX18" fmla="*/ 2127723 w 2140074"/>
              <a:gd name="connsiteY18" fmla="*/ 69291 h 244795"/>
              <a:gd name="connsiteX19" fmla="*/ 2140074 w 2140074"/>
              <a:gd name="connsiteY19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88270 w 2140074"/>
              <a:gd name="connsiteY8" fmla="*/ 208500 h 244795"/>
              <a:gd name="connsiteX9" fmla="*/ 704820 w 2140074"/>
              <a:gd name="connsiteY9" fmla="*/ 244795 h 244795"/>
              <a:gd name="connsiteX10" fmla="*/ 828782 w 2140074"/>
              <a:gd name="connsiteY10" fmla="*/ 125878 h 244795"/>
              <a:gd name="connsiteX11" fmla="*/ 974995 w 2140074"/>
              <a:gd name="connsiteY11" fmla="*/ 82198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88270 w 2140074"/>
              <a:gd name="connsiteY7" fmla="*/ 208500 h 244795"/>
              <a:gd name="connsiteX8" fmla="*/ 704820 w 2140074"/>
              <a:gd name="connsiteY8" fmla="*/ 244795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704820 w 2140074"/>
              <a:gd name="connsiteY6" fmla="*/ 244795 h 244795"/>
              <a:gd name="connsiteX7" fmla="*/ 828782 w 2140074"/>
              <a:gd name="connsiteY7" fmla="*/ 125878 h 244795"/>
              <a:gd name="connsiteX8" fmla="*/ 974995 w 2140074"/>
              <a:gd name="connsiteY8" fmla="*/ 82198 h 244795"/>
              <a:gd name="connsiteX9" fmla="*/ 1258958 w 2140074"/>
              <a:gd name="connsiteY9" fmla="*/ 87293 h 244795"/>
              <a:gd name="connsiteX10" fmla="*/ 1642199 w 2140074"/>
              <a:gd name="connsiteY10" fmla="*/ 132220 h 244795"/>
              <a:gd name="connsiteX11" fmla="*/ 1789028 w 2140074"/>
              <a:gd name="connsiteY11" fmla="*/ 148530 h 244795"/>
              <a:gd name="connsiteX12" fmla="*/ 1975893 w 2140074"/>
              <a:gd name="connsiteY12" fmla="*/ 138854 h 244795"/>
              <a:gd name="connsiteX13" fmla="*/ 2065686 w 2140074"/>
              <a:gd name="connsiteY13" fmla="*/ 112867 h 244795"/>
              <a:gd name="connsiteX14" fmla="*/ 2127723 w 2140074"/>
              <a:gd name="connsiteY14" fmla="*/ 69291 h 244795"/>
              <a:gd name="connsiteX15" fmla="*/ 2140074 w 2140074"/>
              <a:gd name="connsiteY15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17114 w 2140074"/>
              <a:gd name="connsiteY6" fmla="*/ 157900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14081 w 2140074"/>
              <a:gd name="connsiteY10" fmla="*/ 93601 h 244795"/>
              <a:gd name="connsiteX11" fmla="*/ 974995 w 2140074"/>
              <a:gd name="connsiteY11" fmla="*/ 82198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152094 w 2140074"/>
              <a:gd name="connsiteY11" fmla="*/ 75455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40074" h="244795">
                <a:moveTo>
                  <a:pt x="5557" y="2086"/>
                </a:moveTo>
                <a:cubicBezTo>
                  <a:pt x="-6441" y="30282"/>
                  <a:pt x="3365" y="40460"/>
                  <a:pt x="12627" y="74610"/>
                </a:cubicBezTo>
                <a:cubicBezTo>
                  <a:pt x="36573" y="97703"/>
                  <a:pt x="28366" y="86774"/>
                  <a:pt x="77534" y="125459"/>
                </a:cubicBezTo>
                <a:cubicBezTo>
                  <a:pt x="160846" y="147386"/>
                  <a:pt x="185054" y="127536"/>
                  <a:pt x="211935" y="135033"/>
                </a:cubicBezTo>
                <a:cubicBezTo>
                  <a:pt x="321901" y="104725"/>
                  <a:pt x="241611" y="129984"/>
                  <a:pt x="362519" y="95992"/>
                </a:cubicBezTo>
                <a:cubicBezTo>
                  <a:pt x="453122" y="85817"/>
                  <a:pt x="431853" y="84192"/>
                  <a:pt x="513059" y="88246"/>
                </a:cubicBezTo>
                <a:cubicBezTo>
                  <a:pt x="578046" y="96807"/>
                  <a:pt x="584232" y="102639"/>
                  <a:pt x="638329" y="143615"/>
                </a:cubicBezTo>
                <a:cubicBezTo>
                  <a:pt x="679799" y="196469"/>
                  <a:pt x="682656" y="211068"/>
                  <a:pt x="704820" y="244795"/>
                </a:cubicBezTo>
                <a:cubicBezTo>
                  <a:pt x="729803" y="219005"/>
                  <a:pt x="712354" y="236076"/>
                  <a:pt x="779770" y="167424"/>
                </a:cubicBezTo>
                <a:lnTo>
                  <a:pt x="857070" y="111594"/>
                </a:lnTo>
                <a:cubicBezTo>
                  <a:pt x="889607" y="97390"/>
                  <a:pt x="858614" y="104394"/>
                  <a:pt x="974995" y="82198"/>
                </a:cubicBezTo>
                <a:cubicBezTo>
                  <a:pt x="1024166" y="76175"/>
                  <a:pt x="1104767" y="74606"/>
                  <a:pt x="1152094" y="75455"/>
                </a:cubicBezTo>
                <a:cubicBezTo>
                  <a:pt x="1199421" y="76304"/>
                  <a:pt x="1177274" y="77832"/>
                  <a:pt x="1258958" y="87293"/>
                </a:cubicBezTo>
                <a:cubicBezTo>
                  <a:pt x="1520717" y="111137"/>
                  <a:pt x="1601674" y="122006"/>
                  <a:pt x="1642199" y="132220"/>
                </a:cubicBezTo>
                <a:lnTo>
                  <a:pt x="1789028" y="148530"/>
                </a:lnTo>
                <a:cubicBezTo>
                  <a:pt x="1844644" y="149636"/>
                  <a:pt x="1929783" y="144798"/>
                  <a:pt x="1975893" y="138854"/>
                </a:cubicBezTo>
                <a:cubicBezTo>
                  <a:pt x="2060557" y="122023"/>
                  <a:pt x="1972936" y="146381"/>
                  <a:pt x="2065686" y="112867"/>
                </a:cubicBezTo>
                <a:lnTo>
                  <a:pt x="2127723" y="69291"/>
                </a:lnTo>
                <a:cubicBezTo>
                  <a:pt x="2151547" y="8929"/>
                  <a:pt x="2131030" y="23096"/>
                  <a:pt x="2140074" y="0"/>
                </a:cubicBez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5" name="Subtitle 2"/>
          <p:cNvSpPr txBox="1">
            <a:spLocks/>
          </p:cNvSpPr>
          <p:nvPr/>
        </p:nvSpPr>
        <p:spPr>
          <a:xfrm>
            <a:off x="7270191" y="1045095"/>
            <a:ext cx="2286000" cy="1344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71538" algn="l"/>
                <a:tab pos="23904575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Upper-</a:t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tropospheric</a:t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dynamical processes</a:t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(PV3)</a:t>
            </a:r>
            <a:endParaRPr lang="en-US" sz="1800" b="1" dirty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4191000" y="3233078"/>
            <a:ext cx="2133600" cy="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82192" y="5949454"/>
            <a:ext cx="9144000" cy="771769"/>
            <a:chOff x="82192" y="5949454"/>
            <a:chExt cx="9144000" cy="771769"/>
          </a:xfrm>
        </p:grpSpPr>
        <p:sp>
          <p:nvSpPr>
            <p:cNvPr id="47" name="Content Placeholder 2"/>
            <p:cNvSpPr txBox="1">
              <a:spLocks/>
            </p:cNvSpPr>
            <p:nvPr/>
          </p:nvSpPr>
          <p:spPr>
            <a:xfrm>
              <a:off x="82192" y="5949454"/>
              <a:ext cx="9144000" cy="7717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PV1/PV2 </a:t>
              </a:r>
              <a:r>
                <a:rPr lang="en-US" sz="2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measure of the contribution of lower-tropospheric</a:t>
              </a:r>
              <a:br>
                <a:rPr lang="en-US" sz="22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2200" dirty="0" err="1" smtClean="0">
                  <a:latin typeface="Arial" pitchFamily="34" charset="0"/>
                  <a:cs typeface="Arial" pitchFamily="34" charset="0"/>
                </a:rPr>
                <a:t>baroclinic</a:t>
              </a: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 processes relative to the contribution of condensation heating</a:t>
              </a:r>
              <a:endParaRPr lang="en-US" sz="2200" dirty="0">
                <a:latin typeface="Arial" pitchFamily="34" charset="0"/>
                <a:cs typeface="Arial" pitchFamily="34" charset="0"/>
              </a:endParaRPr>
            </a:p>
            <a:p>
              <a:endParaRPr lang="en-US" sz="26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7999" y="6019759"/>
              <a:ext cx="1219200" cy="30480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52560" y="2528754"/>
            <a:ext cx="2721513" cy="1800493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/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900" i="1" dirty="0" smtClean="0">
                <a:latin typeface="Arial"/>
                <a:cs typeface="Arial"/>
              </a:rPr>
              <a:t>Calculated from the </a:t>
            </a:r>
            <a:br>
              <a:rPr lang="en-US" sz="1900" i="1" dirty="0" smtClean="0">
                <a:latin typeface="Arial"/>
                <a:cs typeface="Arial"/>
              </a:rPr>
            </a:br>
            <a:r>
              <a:rPr lang="en-US" sz="1900" i="1" dirty="0" smtClean="0">
                <a:latin typeface="Arial"/>
                <a:cs typeface="Arial"/>
              </a:rPr>
              <a:t>0.5° Climate Forecast</a:t>
            </a:r>
            <a:br>
              <a:rPr lang="en-US" sz="1900" i="1" dirty="0" smtClean="0">
                <a:latin typeface="Arial"/>
                <a:cs typeface="Arial"/>
              </a:rPr>
            </a:br>
            <a:r>
              <a:rPr lang="en-US" sz="1900" i="1" dirty="0" smtClean="0">
                <a:latin typeface="Arial"/>
                <a:cs typeface="Arial"/>
              </a:rPr>
              <a:t>System Reanalysis </a:t>
            </a:r>
            <a:br>
              <a:rPr lang="en-US" sz="1900" i="1" dirty="0" smtClean="0">
                <a:latin typeface="Arial"/>
                <a:cs typeface="Arial"/>
              </a:rPr>
            </a:br>
            <a:r>
              <a:rPr lang="en-US" sz="1900" i="1" dirty="0" smtClean="0">
                <a:latin typeface="Arial"/>
                <a:cs typeface="Arial"/>
              </a:rPr>
              <a:t>V2 dataset</a:t>
            </a:r>
            <a:br>
              <a:rPr lang="en-US" sz="1900" i="1" dirty="0" smtClean="0">
                <a:latin typeface="Arial"/>
                <a:cs typeface="Arial"/>
              </a:rPr>
            </a:br>
            <a:endParaRPr lang="en-US" sz="19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6403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-1" t="40552" r="24398" b="41581"/>
          <a:stretch/>
        </p:blipFill>
        <p:spPr>
          <a:xfrm>
            <a:off x="0" y="0"/>
            <a:ext cx="9144000" cy="701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8736" t="10838" r="39112" b="-4075"/>
          <a:stretch/>
        </p:blipFill>
        <p:spPr>
          <a:xfrm>
            <a:off x="5929923" y="1738922"/>
            <a:ext cx="2318771" cy="361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25776" t="1621" r="25443" b="-1621"/>
          <a:stretch/>
        </p:blipFill>
        <p:spPr>
          <a:xfrm>
            <a:off x="571449" y="2524471"/>
            <a:ext cx="3917208" cy="948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25777" r="24868"/>
          <a:stretch/>
        </p:blipFill>
        <p:spPr>
          <a:xfrm>
            <a:off x="4861338" y="2491555"/>
            <a:ext cx="3919161" cy="9374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800" y="-208240"/>
            <a:ext cx="857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Adapted Davis (2010) Methodology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21141" y="1033589"/>
            <a:ext cx="86868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Arial" pitchFamily="34" charset="0"/>
                <a:cs typeface="Arial" pitchFamily="34" charset="0"/>
              </a:rPr>
              <a:t>Lower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-tropospheric</a:t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</a:rPr>
              <a:t>baroclinic processes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:</a:t>
            </a:r>
            <a:br>
              <a:rPr lang="en-US" sz="2100" dirty="0">
                <a:latin typeface="Arial" pitchFamily="34" charset="0"/>
                <a:cs typeface="Arial" pitchFamily="34" charset="0"/>
              </a:rPr>
            </a:br>
            <a:r>
              <a:rPr lang="en-US" sz="16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near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-surface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potential</a:t>
            </a:r>
            <a:br>
              <a:rPr lang="en-US" sz="1600" i="1" dirty="0" smtClean="0">
                <a:latin typeface="Arial" pitchFamily="34" charset="0"/>
                <a:cs typeface="Arial" pitchFamily="34" charset="0"/>
              </a:rPr>
            </a:b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temperature anomaly)</a:t>
            </a:r>
          </a:p>
          <a:p>
            <a:pPr marL="0" indent="0">
              <a:buNone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300" dirty="0" smtClean="0">
                <a:latin typeface="Arial" pitchFamily="34" charset="0"/>
                <a:cs typeface="Arial" pitchFamily="34" charset="0"/>
              </a:rPr>
            </a:br>
            <a:r>
              <a:rPr lang="en-US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300" dirty="0" smtClean="0">
                <a:latin typeface="Arial" pitchFamily="34" charset="0"/>
                <a:cs typeface="Arial" pitchFamily="34" charset="0"/>
              </a:rPr>
            </a:br>
            <a:r>
              <a:rPr lang="en-US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300" dirty="0" smtClean="0">
                <a:latin typeface="Arial" pitchFamily="34" charset="0"/>
                <a:cs typeface="Arial" pitchFamily="34" charset="0"/>
              </a:rPr>
            </a:br>
            <a:r>
              <a:rPr lang="en-US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300" dirty="0" smtClean="0">
                <a:latin typeface="Arial" pitchFamily="34" charset="0"/>
                <a:cs typeface="Arial" pitchFamily="34" charset="0"/>
              </a:rPr>
            </a:br>
            <a:r>
              <a:rPr lang="en-US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300" dirty="0" smtClean="0">
                <a:latin typeface="Arial" pitchFamily="34" charset="0"/>
                <a:cs typeface="Arial" pitchFamily="34" charset="0"/>
              </a:rPr>
            </a:br>
            <a:r>
              <a:rPr lang="en-US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300" dirty="0" smtClean="0">
                <a:latin typeface="Arial" pitchFamily="34" charset="0"/>
                <a:cs typeface="Arial" pitchFamily="34" charset="0"/>
              </a:rPr>
            </a:br>
            <a:r>
              <a:rPr lang="en-US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300" dirty="0" smtClean="0">
                <a:latin typeface="Arial" pitchFamily="34" charset="0"/>
                <a:cs typeface="Arial" pitchFamily="34" charset="0"/>
              </a:rPr>
            </a:br>
            <a:r>
              <a:rPr lang="en-US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300" dirty="0" smtClean="0">
                <a:latin typeface="Arial" pitchFamily="34" charset="0"/>
                <a:cs typeface="Arial" pitchFamily="34" charset="0"/>
              </a:rPr>
            </a:br>
            <a:r>
              <a:rPr lang="en-US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300" dirty="0" smtClean="0">
                <a:latin typeface="Arial" pitchFamily="34" charset="0"/>
                <a:cs typeface="Arial" pitchFamily="34" charset="0"/>
              </a:rPr>
            </a:br>
            <a:endParaRPr lang="en-US" sz="1600" i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58327" y="976922"/>
            <a:ext cx="3565770" cy="508004"/>
            <a:chOff x="3147634" y="5402381"/>
            <a:chExt cx="3565770" cy="508004"/>
          </a:xfrm>
        </p:grpSpPr>
        <p:pic>
          <p:nvPicPr>
            <p:cNvPr id="4" name="Picture 3" descr="Screen Shot 2013-01-03 at 2.59.30 PM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07" r="14020"/>
            <a:stretch/>
          </p:blipFill>
          <p:spPr>
            <a:xfrm>
              <a:off x="3390616" y="5402381"/>
              <a:ext cx="644076" cy="508004"/>
            </a:xfrm>
            <a:prstGeom prst="rect">
              <a:avLst/>
            </a:prstGeom>
          </p:spPr>
        </p:pic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3147634" y="5418006"/>
              <a:ext cx="3565770" cy="4337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7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absolute </a:t>
              </a:r>
              <a:r>
                <a:rPr lang="en-US" sz="17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vorticity</a:t>
              </a:r>
              <a:endPara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00537" y="2491169"/>
            <a:ext cx="8469923" cy="87921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7278095" y="1359867"/>
            <a:ext cx="1230924" cy="433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425 hPa</a:t>
            </a:r>
            <a:endParaRPr lang="en-US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36" descr="Screen Shot 2013-01-03 at 4.26.24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697" y="1035538"/>
            <a:ext cx="1870650" cy="102479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184770" y="1084389"/>
            <a:ext cx="1905000" cy="957384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8" name="Picture 37" descr="Screen Shot 2013-01-03 at 4.28.45 PM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7" r="5653" b="17860"/>
          <a:stretch/>
        </p:blipFill>
        <p:spPr>
          <a:xfrm>
            <a:off x="5607537" y="1403486"/>
            <a:ext cx="1826847" cy="296359"/>
          </a:xfrm>
          <a:prstGeom prst="rect">
            <a:avLst/>
          </a:prstGeom>
        </p:spPr>
      </p:pic>
      <p:pic>
        <p:nvPicPr>
          <p:cNvPr id="20" name="Picture 19" descr="Screen Shot 2013-01-03 at 3.16.07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8" y="3546231"/>
            <a:ext cx="573848" cy="302864"/>
          </a:xfrm>
          <a:prstGeom prst="rect">
            <a:avLst/>
          </a:prstGeom>
        </p:spPr>
      </p:pic>
      <p:pic>
        <p:nvPicPr>
          <p:cNvPr id="25" name="Picture 24" descr="Screen Shot 2013-01-03 at 3.19.01 PM.p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4" b="15058"/>
          <a:stretch/>
        </p:blipFill>
        <p:spPr>
          <a:xfrm>
            <a:off x="4881187" y="3546847"/>
            <a:ext cx="716529" cy="292460"/>
          </a:xfrm>
          <a:prstGeom prst="rect">
            <a:avLst/>
          </a:prstGeom>
        </p:spPr>
      </p:pic>
      <p:sp>
        <p:nvSpPr>
          <p:cNvPr id="28" name="Content Placeholder 2"/>
          <p:cNvSpPr txBox="1">
            <a:spLocks/>
          </p:cNvSpPr>
          <p:nvPr/>
        </p:nvSpPr>
        <p:spPr>
          <a:xfrm>
            <a:off x="5404347" y="3524741"/>
            <a:ext cx="3348881" cy="3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Potential temperature anomaly </a:t>
            </a:r>
            <a:endParaRPr lang="en-US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879243" y="3514960"/>
            <a:ext cx="3741615" cy="3829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Length of 6° box centered on cyclone</a:t>
            </a:r>
            <a:endParaRPr lang="en-US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92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-1" t="40552" r="24398" b="41581"/>
          <a:stretch/>
        </p:blipFill>
        <p:spPr>
          <a:xfrm>
            <a:off x="0" y="0"/>
            <a:ext cx="9144000" cy="701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8736" t="10838" r="39112" b="-4075"/>
          <a:stretch/>
        </p:blipFill>
        <p:spPr>
          <a:xfrm>
            <a:off x="5929923" y="1738922"/>
            <a:ext cx="2318771" cy="361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25776" t="1621" r="25443" b="-1621"/>
          <a:stretch/>
        </p:blipFill>
        <p:spPr>
          <a:xfrm>
            <a:off x="571449" y="2524471"/>
            <a:ext cx="3917208" cy="948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25777" r="24868"/>
          <a:stretch/>
        </p:blipFill>
        <p:spPr>
          <a:xfrm>
            <a:off x="4861338" y="2491555"/>
            <a:ext cx="3919161" cy="9374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800" y="-208240"/>
            <a:ext cx="857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Adapted Davis (2010) Methodology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2192" y="5949454"/>
            <a:ext cx="9144000" cy="771769"/>
            <a:chOff x="82192" y="5949454"/>
            <a:chExt cx="9144000" cy="771769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82192" y="5949454"/>
              <a:ext cx="9144000" cy="7717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PV1/PV2 </a:t>
              </a:r>
              <a:r>
                <a:rPr lang="en-US" sz="2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measure of the contribution of lower-tropospheric</a:t>
              </a:r>
              <a:br>
                <a:rPr lang="en-US" sz="22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2200" dirty="0" err="1" smtClean="0">
                  <a:latin typeface="Arial" pitchFamily="34" charset="0"/>
                  <a:cs typeface="Arial" pitchFamily="34" charset="0"/>
                </a:rPr>
                <a:t>baroclinic</a:t>
              </a: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 processes relative to the contribution of condensation heating</a:t>
              </a:r>
              <a:endParaRPr lang="en-US" sz="2200" dirty="0">
                <a:latin typeface="Arial" pitchFamily="34" charset="0"/>
                <a:cs typeface="Arial" pitchFamily="34" charset="0"/>
              </a:endParaRPr>
            </a:p>
            <a:p>
              <a:endParaRPr lang="en-US" sz="26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7999" y="6019759"/>
              <a:ext cx="1219200" cy="30480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121141" y="1033589"/>
            <a:ext cx="86868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Arial" pitchFamily="34" charset="0"/>
                <a:cs typeface="Arial" pitchFamily="34" charset="0"/>
              </a:rPr>
              <a:t>Lower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-tropospheric</a:t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</a:rPr>
              <a:t>baroclinic processes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:</a:t>
            </a:r>
            <a:br>
              <a:rPr lang="en-US" sz="2100" dirty="0">
                <a:latin typeface="Arial" pitchFamily="34" charset="0"/>
                <a:cs typeface="Arial" pitchFamily="34" charset="0"/>
              </a:rPr>
            </a:br>
            <a:r>
              <a:rPr lang="en-US" sz="16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near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-surface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potential</a:t>
            </a:r>
            <a:br>
              <a:rPr lang="en-US" sz="1600" i="1" dirty="0" smtClean="0">
                <a:latin typeface="Arial" pitchFamily="34" charset="0"/>
                <a:cs typeface="Arial" pitchFamily="34" charset="0"/>
              </a:rPr>
            </a:b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temperature anomaly)</a:t>
            </a:r>
          </a:p>
          <a:p>
            <a:pPr marL="0" indent="0">
              <a:buNone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300" dirty="0" smtClean="0">
                <a:latin typeface="Arial" pitchFamily="34" charset="0"/>
                <a:cs typeface="Arial" pitchFamily="34" charset="0"/>
              </a:rPr>
            </a:br>
            <a:r>
              <a:rPr lang="en-US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300" dirty="0" smtClean="0">
                <a:latin typeface="Arial" pitchFamily="34" charset="0"/>
                <a:cs typeface="Arial" pitchFamily="34" charset="0"/>
              </a:rPr>
            </a:br>
            <a:r>
              <a:rPr lang="en-US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300" dirty="0" smtClean="0">
                <a:latin typeface="Arial" pitchFamily="34" charset="0"/>
                <a:cs typeface="Arial" pitchFamily="34" charset="0"/>
              </a:rPr>
            </a:br>
            <a:r>
              <a:rPr lang="en-US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300" dirty="0" smtClean="0">
                <a:latin typeface="Arial" pitchFamily="34" charset="0"/>
                <a:cs typeface="Arial" pitchFamily="34" charset="0"/>
              </a:rPr>
            </a:br>
            <a:r>
              <a:rPr lang="en-US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300" dirty="0" smtClean="0">
                <a:latin typeface="Arial" pitchFamily="34" charset="0"/>
                <a:cs typeface="Arial" pitchFamily="34" charset="0"/>
              </a:rPr>
            </a:br>
            <a:r>
              <a:rPr lang="en-US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300" dirty="0" smtClean="0">
                <a:latin typeface="Arial" pitchFamily="34" charset="0"/>
                <a:cs typeface="Arial" pitchFamily="34" charset="0"/>
              </a:rPr>
            </a:br>
            <a:r>
              <a:rPr lang="en-US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300" dirty="0" smtClean="0">
                <a:latin typeface="Arial" pitchFamily="34" charset="0"/>
                <a:cs typeface="Arial" pitchFamily="34" charset="0"/>
              </a:rPr>
            </a:br>
            <a:r>
              <a:rPr lang="en-US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300" dirty="0" smtClean="0">
                <a:latin typeface="Arial" pitchFamily="34" charset="0"/>
                <a:cs typeface="Arial" pitchFamily="34" charset="0"/>
              </a:rPr>
            </a:br>
            <a:r>
              <a:rPr lang="en-US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300" dirty="0" smtClean="0">
                <a:latin typeface="Arial" pitchFamily="34" charset="0"/>
                <a:cs typeface="Arial" pitchFamily="34" charset="0"/>
              </a:rPr>
            </a:b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Midtropospheric</a:t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</a:rPr>
              <a:t>latent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heat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release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:</a:t>
            </a:r>
            <a:br>
              <a:rPr lang="en-US" sz="2100" dirty="0">
                <a:latin typeface="Arial" pitchFamily="34" charset="0"/>
                <a:cs typeface="Arial" pitchFamily="34" charset="0"/>
              </a:rPr>
            </a:br>
            <a:r>
              <a:rPr lang="en-US" sz="16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interior PV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anomaly)</a:t>
            </a:r>
          </a:p>
        </p:txBody>
      </p:sp>
      <p:pic>
        <p:nvPicPr>
          <p:cNvPr id="4" name="Picture 3" descr="Screen Shot 2013-01-03 at 2.59.30 PM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r="14020"/>
          <a:stretch/>
        </p:blipFill>
        <p:spPr>
          <a:xfrm>
            <a:off x="5901309" y="976922"/>
            <a:ext cx="644076" cy="50800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00537" y="2491169"/>
            <a:ext cx="8469923" cy="87921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7278095" y="1359867"/>
            <a:ext cx="1230924" cy="433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425 hPa</a:t>
            </a:r>
            <a:endParaRPr lang="en-US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 descr="Screen Shot 2013-01-03 at 3.16.07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8" y="3546231"/>
            <a:ext cx="573848" cy="302864"/>
          </a:xfrm>
          <a:prstGeom prst="rect">
            <a:avLst/>
          </a:prstGeom>
        </p:spPr>
      </p:pic>
      <p:pic>
        <p:nvPicPr>
          <p:cNvPr id="27" name="Picture 26" descr="Screen Shot 2013-01-03 at 3.19.01 PM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4" b="15058"/>
          <a:stretch/>
        </p:blipFill>
        <p:spPr>
          <a:xfrm>
            <a:off x="4881187" y="3546847"/>
            <a:ext cx="716529" cy="292460"/>
          </a:xfrm>
          <a:prstGeom prst="rect">
            <a:avLst/>
          </a:prstGeom>
        </p:spPr>
      </p:pic>
      <p:pic>
        <p:nvPicPr>
          <p:cNvPr id="31" name="Picture 30" descr="Screen Shot 2013-01-03 at 3.21.56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67" y="5402385"/>
            <a:ext cx="638135" cy="422764"/>
          </a:xfrm>
          <a:prstGeom prst="rect">
            <a:avLst/>
          </a:prstGeom>
        </p:spPr>
      </p:pic>
      <p:sp>
        <p:nvSpPr>
          <p:cNvPr id="32" name="Content Placeholder 2"/>
          <p:cNvSpPr txBox="1">
            <a:spLocks/>
          </p:cNvSpPr>
          <p:nvPr/>
        </p:nvSpPr>
        <p:spPr>
          <a:xfrm>
            <a:off x="5027258" y="5414108"/>
            <a:ext cx="2182439" cy="433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Ertel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PV anomaly </a:t>
            </a:r>
            <a:endParaRPr lang="en-US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404347" y="3524741"/>
            <a:ext cx="3348881" cy="3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Potential temperature anomaly </a:t>
            </a:r>
            <a:endParaRPr lang="en-US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 descr="Screen Shot 2013-01-03 at 4.24.03 P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77" y="4288691"/>
            <a:ext cx="4876070" cy="110783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184772" y="4308230"/>
            <a:ext cx="4855305" cy="1064845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7" name="Picture 36" descr="Screen Shot 2013-01-03 at 4.26.24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697" y="1035538"/>
            <a:ext cx="1870650" cy="102479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184770" y="1084389"/>
            <a:ext cx="1905000" cy="957384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8" name="Picture 37" descr="Screen Shot 2013-01-03 at 4.28.45 PM.pn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7" r="5653" b="17860"/>
          <a:stretch/>
        </p:blipFill>
        <p:spPr>
          <a:xfrm>
            <a:off x="5607537" y="1403486"/>
            <a:ext cx="1826847" cy="296359"/>
          </a:xfrm>
          <a:prstGeom prst="rect">
            <a:avLst/>
          </a:prstGeom>
        </p:spPr>
      </p:pic>
      <p:sp>
        <p:nvSpPr>
          <p:cNvPr id="39" name="Content Placeholder 2"/>
          <p:cNvSpPr txBox="1">
            <a:spLocks/>
          </p:cNvSpPr>
          <p:nvPr/>
        </p:nvSpPr>
        <p:spPr>
          <a:xfrm>
            <a:off x="879243" y="3514960"/>
            <a:ext cx="3741615" cy="3829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Length of 6° box centered on cyclone</a:t>
            </a:r>
            <a:endParaRPr lang="en-US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5658327" y="992547"/>
            <a:ext cx="3565770" cy="433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absolute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vorticity</a:t>
            </a:r>
            <a:endParaRPr lang="en-US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6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 flipH="1">
            <a:off x="5259558" y="1024138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Parallelogram 92"/>
          <p:cNvSpPr/>
          <p:nvPr/>
        </p:nvSpPr>
        <p:spPr>
          <a:xfrm>
            <a:off x="4191000" y="3704931"/>
            <a:ext cx="3200400" cy="1066800"/>
          </a:xfrm>
          <a:prstGeom prst="parallelogram">
            <a:avLst>
              <a:gd name="adj" fmla="val 100637"/>
            </a:avLst>
          </a:prstGeom>
          <a:solidFill>
            <a:schemeClr val="tx2">
              <a:lumMod val="40000"/>
              <a:lumOff val="6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715000" y="4162131"/>
            <a:ext cx="228600" cy="1524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5258281" y="3705730"/>
            <a:ext cx="2117240" cy="226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Freeform 94"/>
          <p:cNvSpPr/>
          <p:nvPr/>
        </p:nvSpPr>
        <p:spPr>
          <a:xfrm>
            <a:off x="5029200" y="3856711"/>
            <a:ext cx="1020362" cy="643160"/>
          </a:xfrm>
          <a:custGeom>
            <a:avLst/>
            <a:gdLst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24519 w 985020"/>
              <a:gd name="connsiteY2" fmla="*/ 65131 h 635019"/>
              <a:gd name="connsiteX3" fmla="*/ 219797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73363 w 985020"/>
              <a:gd name="connsiteY2" fmla="*/ 56990 h 635019"/>
              <a:gd name="connsiteX3" fmla="*/ 219797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73363 w 985020"/>
              <a:gd name="connsiteY2" fmla="*/ 56990 h 635019"/>
              <a:gd name="connsiteX3" fmla="*/ 252359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22110 w 985020"/>
              <a:gd name="connsiteY8" fmla="*/ 586171 h 643160"/>
              <a:gd name="connsiteX9" fmla="*/ 667534 w 985020"/>
              <a:gd name="connsiteY9" fmla="*/ 56989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67534 w 985020"/>
              <a:gd name="connsiteY9" fmla="*/ 56989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57074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40309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4450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47096"/>
              <a:gd name="connsiteY0" fmla="*/ 8141 h 643160"/>
              <a:gd name="connsiteX1" fmla="*/ 936176 w 947096"/>
              <a:gd name="connsiteY1" fmla="*/ 0 h 643160"/>
              <a:gd name="connsiteX2" fmla="*/ 773363 w 947096"/>
              <a:gd name="connsiteY2" fmla="*/ 65131 h 643160"/>
              <a:gd name="connsiteX3" fmla="*/ 275701 w 947096"/>
              <a:gd name="connsiteY3" fmla="*/ 544741 h 643160"/>
              <a:gd name="connsiteX4" fmla="*/ 885892 w 947096"/>
              <a:gd name="connsiteY4" fmla="*/ 544500 h 643160"/>
              <a:gd name="connsiteX5" fmla="*/ 947096 w 947096"/>
              <a:gd name="connsiteY5" fmla="*/ 527260 h 643160"/>
              <a:gd name="connsiteX6" fmla="*/ 822207 w 947096"/>
              <a:gd name="connsiteY6" fmla="*/ 643160 h 643160"/>
              <a:gd name="connsiteX7" fmla="*/ 0 w 947096"/>
              <a:gd name="connsiteY7" fmla="*/ 635019 h 643160"/>
              <a:gd name="connsiteX8" fmla="*/ 106548 w 947096"/>
              <a:gd name="connsiteY8" fmla="*/ 573598 h 643160"/>
              <a:gd name="connsiteX9" fmla="*/ 648083 w 947096"/>
              <a:gd name="connsiteY9" fmla="*/ 48606 h 643160"/>
              <a:gd name="connsiteX10" fmla="*/ 586127 w 947096"/>
              <a:gd name="connsiteY10" fmla="*/ 8141 h 64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7096" h="643160">
                <a:moveTo>
                  <a:pt x="586127" y="8141"/>
                </a:moveTo>
                <a:lnTo>
                  <a:pt x="936176" y="0"/>
                </a:lnTo>
                <a:lnTo>
                  <a:pt x="773363" y="65131"/>
                </a:lnTo>
                <a:lnTo>
                  <a:pt x="275701" y="544741"/>
                </a:lnTo>
                <a:lnTo>
                  <a:pt x="885892" y="544500"/>
                </a:lnTo>
                <a:lnTo>
                  <a:pt x="947096" y="527260"/>
                </a:lnTo>
                <a:lnTo>
                  <a:pt x="822207" y="643160"/>
                </a:lnTo>
                <a:lnTo>
                  <a:pt x="0" y="635019"/>
                </a:lnTo>
                <a:lnTo>
                  <a:pt x="106548" y="573598"/>
                </a:lnTo>
                <a:lnTo>
                  <a:pt x="648083" y="48606"/>
                </a:lnTo>
                <a:lnTo>
                  <a:pt x="586127" y="814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065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-1" t="40552" r="24398" b="41581"/>
          <a:stretch/>
        </p:blipFill>
        <p:spPr>
          <a:xfrm>
            <a:off x="0" y="0"/>
            <a:ext cx="9144000" cy="701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304800" y="-208240"/>
            <a:ext cx="857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Adapted Davis (2010) Methodology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4191481" y="3705956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Content Placeholder 2"/>
          <p:cNvSpPr txBox="1">
            <a:spLocks/>
          </p:cNvSpPr>
          <p:nvPr/>
        </p:nvSpPr>
        <p:spPr>
          <a:xfrm>
            <a:off x="3124200" y="1883509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200 hPa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3124200" y="4525369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925 hPa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H="1" flipV="1">
            <a:off x="5249161" y="1029324"/>
            <a:ext cx="2141569" cy="574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4181595" y="4760640"/>
            <a:ext cx="2151276" cy="864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6319146" y="3697316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202870" y="2086928"/>
            <a:ext cx="2105560" cy="555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6318665" y="1030143"/>
            <a:ext cx="1061366" cy="105734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314961" y="2070612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376509" y="1031960"/>
            <a:ext cx="1415" cy="268728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4191000" y="1020683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4196935" y="2069181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50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 flipH="1">
            <a:off x="5259558" y="1024138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Parallelogram 92"/>
          <p:cNvSpPr/>
          <p:nvPr/>
        </p:nvSpPr>
        <p:spPr>
          <a:xfrm>
            <a:off x="4191000" y="3704931"/>
            <a:ext cx="3200400" cy="1066800"/>
          </a:xfrm>
          <a:prstGeom prst="parallelogram">
            <a:avLst>
              <a:gd name="adj" fmla="val 100637"/>
            </a:avLst>
          </a:prstGeom>
          <a:solidFill>
            <a:schemeClr val="tx2">
              <a:lumMod val="40000"/>
              <a:lumOff val="6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715000" y="4162131"/>
            <a:ext cx="228600" cy="1524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5258281" y="3705730"/>
            <a:ext cx="2117240" cy="226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Freeform 94"/>
          <p:cNvSpPr/>
          <p:nvPr/>
        </p:nvSpPr>
        <p:spPr>
          <a:xfrm>
            <a:off x="5029200" y="3856711"/>
            <a:ext cx="1020362" cy="643160"/>
          </a:xfrm>
          <a:custGeom>
            <a:avLst/>
            <a:gdLst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24519 w 985020"/>
              <a:gd name="connsiteY2" fmla="*/ 65131 h 635019"/>
              <a:gd name="connsiteX3" fmla="*/ 219797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73363 w 985020"/>
              <a:gd name="connsiteY2" fmla="*/ 56990 h 635019"/>
              <a:gd name="connsiteX3" fmla="*/ 219797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73363 w 985020"/>
              <a:gd name="connsiteY2" fmla="*/ 56990 h 635019"/>
              <a:gd name="connsiteX3" fmla="*/ 252359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22110 w 985020"/>
              <a:gd name="connsiteY8" fmla="*/ 586171 h 643160"/>
              <a:gd name="connsiteX9" fmla="*/ 667534 w 985020"/>
              <a:gd name="connsiteY9" fmla="*/ 56989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67534 w 985020"/>
              <a:gd name="connsiteY9" fmla="*/ 56989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57074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40309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4450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47096"/>
              <a:gd name="connsiteY0" fmla="*/ 8141 h 643160"/>
              <a:gd name="connsiteX1" fmla="*/ 936176 w 947096"/>
              <a:gd name="connsiteY1" fmla="*/ 0 h 643160"/>
              <a:gd name="connsiteX2" fmla="*/ 773363 w 947096"/>
              <a:gd name="connsiteY2" fmla="*/ 65131 h 643160"/>
              <a:gd name="connsiteX3" fmla="*/ 275701 w 947096"/>
              <a:gd name="connsiteY3" fmla="*/ 544741 h 643160"/>
              <a:gd name="connsiteX4" fmla="*/ 885892 w 947096"/>
              <a:gd name="connsiteY4" fmla="*/ 544500 h 643160"/>
              <a:gd name="connsiteX5" fmla="*/ 947096 w 947096"/>
              <a:gd name="connsiteY5" fmla="*/ 527260 h 643160"/>
              <a:gd name="connsiteX6" fmla="*/ 822207 w 947096"/>
              <a:gd name="connsiteY6" fmla="*/ 643160 h 643160"/>
              <a:gd name="connsiteX7" fmla="*/ 0 w 947096"/>
              <a:gd name="connsiteY7" fmla="*/ 635019 h 643160"/>
              <a:gd name="connsiteX8" fmla="*/ 106548 w 947096"/>
              <a:gd name="connsiteY8" fmla="*/ 573598 h 643160"/>
              <a:gd name="connsiteX9" fmla="*/ 648083 w 947096"/>
              <a:gd name="connsiteY9" fmla="*/ 48606 h 643160"/>
              <a:gd name="connsiteX10" fmla="*/ 586127 w 947096"/>
              <a:gd name="connsiteY10" fmla="*/ 8141 h 64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7096" h="643160">
                <a:moveTo>
                  <a:pt x="586127" y="8141"/>
                </a:moveTo>
                <a:lnTo>
                  <a:pt x="936176" y="0"/>
                </a:lnTo>
                <a:lnTo>
                  <a:pt x="773363" y="65131"/>
                </a:lnTo>
                <a:lnTo>
                  <a:pt x="275701" y="544741"/>
                </a:lnTo>
                <a:lnTo>
                  <a:pt x="885892" y="544500"/>
                </a:lnTo>
                <a:lnTo>
                  <a:pt x="947096" y="527260"/>
                </a:lnTo>
                <a:lnTo>
                  <a:pt x="822207" y="643160"/>
                </a:lnTo>
                <a:lnTo>
                  <a:pt x="0" y="635019"/>
                </a:lnTo>
                <a:lnTo>
                  <a:pt x="106548" y="573598"/>
                </a:lnTo>
                <a:lnTo>
                  <a:pt x="648083" y="48606"/>
                </a:lnTo>
                <a:lnTo>
                  <a:pt x="586127" y="814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065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-1" t="40552" r="24398" b="41581"/>
          <a:stretch/>
        </p:blipFill>
        <p:spPr>
          <a:xfrm>
            <a:off x="0" y="0"/>
            <a:ext cx="9144000" cy="701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cxnSp>
        <p:nvCxnSpPr>
          <p:cNvPr id="51" name="Straight Connector 50"/>
          <p:cNvCxnSpPr/>
          <p:nvPr/>
        </p:nvCxnSpPr>
        <p:spPr>
          <a:xfrm flipH="1">
            <a:off x="4191481" y="3705956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4082793" y="4829535"/>
            <a:ext cx="2174488" cy="216829"/>
          </a:xfrm>
          <a:custGeom>
            <a:avLst/>
            <a:gdLst>
              <a:gd name="connsiteX0" fmla="*/ 92927 w 2174488"/>
              <a:gd name="connsiteY0" fmla="*/ 0 h 216829"/>
              <a:gd name="connsiteX1" fmla="*/ 24780 w 2174488"/>
              <a:gd name="connsiteY1" fmla="*/ 43366 h 216829"/>
              <a:gd name="connsiteX2" fmla="*/ 0 w 2174488"/>
              <a:gd name="connsiteY2" fmla="*/ 99122 h 216829"/>
              <a:gd name="connsiteX3" fmla="*/ 24780 w 2174488"/>
              <a:gd name="connsiteY3" fmla="*/ 154878 h 216829"/>
              <a:gd name="connsiteX4" fmla="*/ 86732 w 2174488"/>
              <a:gd name="connsiteY4" fmla="*/ 167269 h 216829"/>
              <a:gd name="connsiteX5" fmla="*/ 179659 w 2174488"/>
              <a:gd name="connsiteY5" fmla="*/ 148683 h 216829"/>
              <a:gd name="connsiteX6" fmla="*/ 297366 w 2174488"/>
              <a:gd name="connsiteY6" fmla="*/ 123903 h 216829"/>
              <a:gd name="connsiteX7" fmla="*/ 458439 w 2174488"/>
              <a:gd name="connsiteY7" fmla="*/ 86732 h 216829"/>
              <a:gd name="connsiteX8" fmla="*/ 563756 w 2174488"/>
              <a:gd name="connsiteY8" fmla="*/ 74342 h 216829"/>
              <a:gd name="connsiteX9" fmla="*/ 675268 w 2174488"/>
              <a:gd name="connsiteY9" fmla="*/ 68147 h 216829"/>
              <a:gd name="connsiteX10" fmla="*/ 762000 w 2174488"/>
              <a:gd name="connsiteY10" fmla="*/ 74342 h 216829"/>
              <a:gd name="connsiteX11" fmla="*/ 848732 w 2174488"/>
              <a:gd name="connsiteY11" fmla="*/ 105317 h 216829"/>
              <a:gd name="connsiteX12" fmla="*/ 873512 w 2174488"/>
              <a:gd name="connsiteY12" fmla="*/ 154878 h 216829"/>
              <a:gd name="connsiteX13" fmla="*/ 873512 w 2174488"/>
              <a:gd name="connsiteY13" fmla="*/ 154878 h 216829"/>
              <a:gd name="connsiteX14" fmla="*/ 879707 w 2174488"/>
              <a:gd name="connsiteY14" fmla="*/ 216829 h 216829"/>
              <a:gd name="connsiteX15" fmla="*/ 923073 w 2174488"/>
              <a:gd name="connsiteY15" fmla="*/ 173464 h 216829"/>
              <a:gd name="connsiteX16" fmla="*/ 985024 w 2174488"/>
              <a:gd name="connsiteY16" fmla="*/ 123903 h 216829"/>
              <a:gd name="connsiteX17" fmla="*/ 1053171 w 2174488"/>
              <a:gd name="connsiteY17" fmla="*/ 86732 h 216829"/>
              <a:gd name="connsiteX18" fmla="*/ 1164683 w 2174488"/>
              <a:gd name="connsiteY18" fmla="*/ 68147 h 216829"/>
              <a:gd name="connsiteX19" fmla="*/ 1282390 w 2174488"/>
              <a:gd name="connsiteY19" fmla="*/ 80537 h 216829"/>
              <a:gd name="connsiteX20" fmla="*/ 1369122 w 2174488"/>
              <a:gd name="connsiteY20" fmla="*/ 111512 h 216829"/>
              <a:gd name="connsiteX21" fmla="*/ 1449659 w 2174488"/>
              <a:gd name="connsiteY21" fmla="*/ 136293 h 216829"/>
              <a:gd name="connsiteX22" fmla="*/ 1604537 w 2174488"/>
              <a:gd name="connsiteY22" fmla="*/ 167269 h 216829"/>
              <a:gd name="connsiteX23" fmla="*/ 1685073 w 2174488"/>
              <a:gd name="connsiteY23" fmla="*/ 179659 h 216829"/>
              <a:gd name="connsiteX24" fmla="*/ 1778000 w 2174488"/>
              <a:gd name="connsiteY24" fmla="*/ 185854 h 216829"/>
              <a:gd name="connsiteX25" fmla="*/ 1883317 w 2174488"/>
              <a:gd name="connsiteY25" fmla="*/ 179659 h 216829"/>
              <a:gd name="connsiteX26" fmla="*/ 1951463 w 2174488"/>
              <a:gd name="connsiteY26" fmla="*/ 154878 h 216829"/>
              <a:gd name="connsiteX27" fmla="*/ 2038195 w 2174488"/>
              <a:gd name="connsiteY27" fmla="*/ 130098 h 216829"/>
              <a:gd name="connsiteX28" fmla="*/ 2038195 w 2174488"/>
              <a:gd name="connsiteY28" fmla="*/ 130098 h 216829"/>
              <a:gd name="connsiteX29" fmla="*/ 2137317 w 2174488"/>
              <a:gd name="connsiteY29" fmla="*/ 80537 h 216829"/>
              <a:gd name="connsiteX30" fmla="*/ 2174488 w 2174488"/>
              <a:gd name="connsiteY30" fmla="*/ 37171 h 216829"/>
              <a:gd name="connsiteX31" fmla="*/ 2174488 w 2174488"/>
              <a:gd name="connsiteY31" fmla="*/ 37171 h 21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174488" h="216829">
                <a:moveTo>
                  <a:pt x="92927" y="0"/>
                </a:moveTo>
                <a:lnTo>
                  <a:pt x="24780" y="43366"/>
                </a:lnTo>
                <a:lnTo>
                  <a:pt x="0" y="99122"/>
                </a:lnTo>
                <a:lnTo>
                  <a:pt x="24780" y="154878"/>
                </a:lnTo>
                <a:lnTo>
                  <a:pt x="86732" y="167269"/>
                </a:lnTo>
                <a:lnTo>
                  <a:pt x="179659" y="148683"/>
                </a:lnTo>
                <a:lnTo>
                  <a:pt x="297366" y="123903"/>
                </a:lnTo>
                <a:lnTo>
                  <a:pt x="458439" y="86732"/>
                </a:lnTo>
                <a:lnTo>
                  <a:pt x="563756" y="74342"/>
                </a:lnTo>
                <a:lnTo>
                  <a:pt x="675268" y="68147"/>
                </a:lnTo>
                <a:lnTo>
                  <a:pt x="762000" y="74342"/>
                </a:lnTo>
                <a:lnTo>
                  <a:pt x="848732" y="105317"/>
                </a:lnTo>
                <a:lnTo>
                  <a:pt x="873512" y="154878"/>
                </a:lnTo>
                <a:lnTo>
                  <a:pt x="873512" y="154878"/>
                </a:lnTo>
                <a:lnTo>
                  <a:pt x="879707" y="216829"/>
                </a:lnTo>
                <a:lnTo>
                  <a:pt x="923073" y="173464"/>
                </a:lnTo>
                <a:lnTo>
                  <a:pt x="985024" y="123903"/>
                </a:lnTo>
                <a:lnTo>
                  <a:pt x="1053171" y="86732"/>
                </a:lnTo>
                <a:lnTo>
                  <a:pt x="1164683" y="68147"/>
                </a:lnTo>
                <a:lnTo>
                  <a:pt x="1282390" y="80537"/>
                </a:lnTo>
                <a:lnTo>
                  <a:pt x="1369122" y="111512"/>
                </a:lnTo>
                <a:lnTo>
                  <a:pt x="1449659" y="136293"/>
                </a:lnTo>
                <a:lnTo>
                  <a:pt x="1604537" y="167269"/>
                </a:lnTo>
                <a:lnTo>
                  <a:pt x="1685073" y="179659"/>
                </a:lnTo>
                <a:lnTo>
                  <a:pt x="1778000" y="185854"/>
                </a:lnTo>
                <a:lnTo>
                  <a:pt x="1883317" y="179659"/>
                </a:lnTo>
                <a:lnTo>
                  <a:pt x="1951463" y="154878"/>
                </a:lnTo>
                <a:lnTo>
                  <a:pt x="2038195" y="130098"/>
                </a:lnTo>
                <a:lnTo>
                  <a:pt x="2038195" y="130098"/>
                </a:lnTo>
                <a:lnTo>
                  <a:pt x="2137317" y="80537"/>
                </a:lnTo>
                <a:lnTo>
                  <a:pt x="2174488" y="37171"/>
                </a:lnTo>
                <a:lnTo>
                  <a:pt x="2174488" y="37171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8" name="Subtitle 2"/>
          <p:cNvSpPr txBox="1">
            <a:spLocks/>
          </p:cNvSpPr>
          <p:nvPr/>
        </p:nvSpPr>
        <p:spPr>
          <a:xfrm>
            <a:off x="3209281" y="4981935"/>
            <a:ext cx="3733800" cy="642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71538" algn="l"/>
                <a:tab pos="23904575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Lower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-tropospheric </a:t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baroclinic processes (PV1)</a:t>
            </a:r>
            <a:endParaRPr lang="en-US" sz="1800" b="1" dirty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3124200" y="1883509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200 hPa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3124200" y="4525369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925 hPa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H="1" flipV="1">
            <a:off x="5249161" y="1029324"/>
            <a:ext cx="2141569" cy="574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4181595" y="4760640"/>
            <a:ext cx="2151276" cy="864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6319146" y="3697316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202870" y="2086928"/>
            <a:ext cx="2105560" cy="555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6318665" y="1030143"/>
            <a:ext cx="1061366" cy="105734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314961" y="2070612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376509" y="1031960"/>
            <a:ext cx="1415" cy="268728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4191000" y="1020683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4196935" y="2069181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4800" y="-208240"/>
            <a:ext cx="857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Adapted Davis (2010) Methodology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21141" y="1033589"/>
            <a:ext cx="86868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Arial" pitchFamily="34" charset="0"/>
                <a:cs typeface="Arial" pitchFamily="34" charset="0"/>
              </a:rPr>
              <a:t>Lower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-tropospheric</a:t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</a:rPr>
              <a:t>baroclinic processes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:</a:t>
            </a:r>
            <a:br>
              <a:rPr lang="en-US" sz="2100" dirty="0">
                <a:latin typeface="Arial" pitchFamily="34" charset="0"/>
                <a:cs typeface="Arial" pitchFamily="34" charset="0"/>
              </a:rPr>
            </a:br>
            <a:r>
              <a:rPr lang="en-US" sz="16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near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-surface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potential</a:t>
            </a:r>
            <a:br>
              <a:rPr lang="en-US" sz="1600" i="1" dirty="0" smtClean="0">
                <a:latin typeface="Arial" pitchFamily="34" charset="0"/>
                <a:cs typeface="Arial" pitchFamily="34" charset="0"/>
              </a:rPr>
            </a:b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temperature anomaly)</a:t>
            </a:r>
          </a:p>
        </p:txBody>
      </p:sp>
    </p:spTree>
    <p:extLst>
      <p:ext uri="{BB962C8B-B14F-4D97-AF65-F5344CB8AC3E}">
        <p14:creationId xmlns:p14="http://schemas.microsoft.com/office/powerpoint/2010/main" val="2899269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 flipH="1">
            <a:off x="5259558" y="1024138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Parallelogram 92"/>
          <p:cNvSpPr/>
          <p:nvPr/>
        </p:nvSpPr>
        <p:spPr>
          <a:xfrm>
            <a:off x="4191000" y="3704931"/>
            <a:ext cx="3200400" cy="1066800"/>
          </a:xfrm>
          <a:prstGeom prst="parallelogram">
            <a:avLst>
              <a:gd name="adj" fmla="val 100637"/>
            </a:avLst>
          </a:prstGeom>
          <a:solidFill>
            <a:schemeClr val="tx2">
              <a:lumMod val="40000"/>
              <a:lumOff val="6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715000" y="4162131"/>
            <a:ext cx="228600" cy="1524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5258281" y="3705730"/>
            <a:ext cx="2117240" cy="226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Freeform 94"/>
          <p:cNvSpPr/>
          <p:nvPr/>
        </p:nvSpPr>
        <p:spPr>
          <a:xfrm>
            <a:off x="5029200" y="3856711"/>
            <a:ext cx="1020362" cy="643160"/>
          </a:xfrm>
          <a:custGeom>
            <a:avLst/>
            <a:gdLst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24519 w 985020"/>
              <a:gd name="connsiteY2" fmla="*/ 65131 h 635019"/>
              <a:gd name="connsiteX3" fmla="*/ 219797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73363 w 985020"/>
              <a:gd name="connsiteY2" fmla="*/ 56990 h 635019"/>
              <a:gd name="connsiteX3" fmla="*/ 219797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73363 w 985020"/>
              <a:gd name="connsiteY2" fmla="*/ 56990 h 635019"/>
              <a:gd name="connsiteX3" fmla="*/ 252359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22110 w 985020"/>
              <a:gd name="connsiteY8" fmla="*/ 586171 h 643160"/>
              <a:gd name="connsiteX9" fmla="*/ 667534 w 985020"/>
              <a:gd name="connsiteY9" fmla="*/ 56989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67534 w 985020"/>
              <a:gd name="connsiteY9" fmla="*/ 56989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57074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40309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4450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47096"/>
              <a:gd name="connsiteY0" fmla="*/ 8141 h 643160"/>
              <a:gd name="connsiteX1" fmla="*/ 936176 w 947096"/>
              <a:gd name="connsiteY1" fmla="*/ 0 h 643160"/>
              <a:gd name="connsiteX2" fmla="*/ 773363 w 947096"/>
              <a:gd name="connsiteY2" fmla="*/ 65131 h 643160"/>
              <a:gd name="connsiteX3" fmla="*/ 275701 w 947096"/>
              <a:gd name="connsiteY3" fmla="*/ 544741 h 643160"/>
              <a:gd name="connsiteX4" fmla="*/ 885892 w 947096"/>
              <a:gd name="connsiteY4" fmla="*/ 544500 h 643160"/>
              <a:gd name="connsiteX5" fmla="*/ 947096 w 947096"/>
              <a:gd name="connsiteY5" fmla="*/ 527260 h 643160"/>
              <a:gd name="connsiteX6" fmla="*/ 822207 w 947096"/>
              <a:gd name="connsiteY6" fmla="*/ 643160 h 643160"/>
              <a:gd name="connsiteX7" fmla="*/ 0 w 947096"/>
              <a:gd name="connsiteY7" fmla="*/ 635019 h 643160"/>
              <a:gd name="connsiteX8" fmla="*/ 106548 w 947096"/>
              <a:gd name="connsiteY8" fmla="*/ 573598 h 643160"/>
              <a:gd name="connsiteX9" fmla="*/ 648083 w 947096"/>
              <a:gd name="connsiteY9" fmla="*/ 48606 h 643160"/>
              <a:gd name="connsiteX10" fmla="*/ 586127 w 947096"/>
              <a:gd name="connsiteY10" fmla="*/ 8141 h 64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7096" h="643160">
                <a:moveTo>
                  <a:pt x="586127" y="8141"/>
                </a:moveTo>
                <a:lnTo>
                  <a:pt x="936176" y="0"/>
                </a:lnTo>
                <a:lnTo>
                  <a:pt x="773363" y="65131"/>
                </a:lnTo>
                <a:lnTo>
                  <a:pt x="275701" y="544741"/>
                </a:lnTo>
                <a:lnTo>
                  <a:pt x="885892" y="544500"/>
                </a:lnTo>
                <a:lnTo>
                  <a:pt x="947096" y="527260"/>
                </a:lnTo>
                <a:lnTo>
                  <a:pt x="822207" y="643160"/>
                </a:lnTo>
                <a:lnTo>
                  <a:pt x="0" y="635019"/>
                </a:lnTo>
                <a:lnTo>
                  <a:pt x="106548" y="573598"/>
                </a:lnTo>
                <a:lnTo>
                  <a:pt x="648083" y="48606"/>
                </a:lnTo>
                <a:lnTo>
                  <a:pt x="586127" y="814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065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-1" t="40552" r="24398" b="41581"/>
          <a:stretch/>
        </p:blipFill>
        <p:spPr>
          <a:xfrm>
            <a:off x="0" y="0"/>
            <a:ext cx="9144000" cy="701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cxnSp>
        <p:nvCxnSpPr>
          <p:cNvPr id="51" name="Straight Connector 50"/>
          <p:cNvCxnSpPr/>
          <p:nvPr/>
        </p:nvCxnSpPr>
        <p:spPr>
          <a:xfrm flipH="1">
            <a:off x="4191481" y="3705956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4082793" y="4829535"/>
            <a:ext cx="2174488" cy="216829"/>
          </a:xfrm>
          <a:custGeom>
            <a:avLst/>
            <a:gdLst>
              <a:gd name="connsiteX0" fmla="*/ 92927 w 2174488"/>
              <a:gd name="connsiteY0" fmla="*/ 0 h 216829"/>
              <a:gd name="connsiteX1" fmla="*/ 24780 w 2174488"/>
              <a:gd name="connsiteY1" fmla="*/ 43366 h 216829"/>
              <a:gd name="connsiteX2" fmla="*/ 0 w 2174488"/>
              <a:gd name="connsiteY2" fmla="*/ 99122 h 216829"/>
              <a:gd name="connsiteX3" fmla="*/ 24780 w 2174488"/>
              <a:gd name="connsiteY3" fmla="*/ 154878 h 216829"/>
              <a:gd name="connsiteX4" fmla="*/ 86732 w 2174488"/>
              <a:gd name="connsiteY4" fmla="*/ 167269 h 216829"/>
              <a:gd name="connsiteX5" fmla="*/ 179659 w 2174488"/>
              <a:gd name="connsiteY5" fmla="*/ 148683 h 216829"/>
              <a:gd name="connsiteX6" fmla="*/ 297366 w 2174488"/>
              <a:gd name="connsiteY6" fmla="*/ 123903 h 216829"/>
              <a:gd name="connsiteX7" fmla="*/ 458439 w 2174488"/>
              <a:gd name="connsiteY7" fmla="*/ 86732 h 216829"/>
              <a:gd name="connsiteX8" fmla="*/ 563756 w 2174488"/>
              <a:gd name="connsiteY8" fmla="*/ 74342 h 216829"/>
              <a:gd name="connsiteX9" fmla="*/ 675268 w 2174488"/>
              <a:gd name="connsiteY9" fmla="*/ 68147 h 216829"/>
              <a:gd name="connsiteX10" fmla="*/ 762000 w 2174488"/>
              <a:gd name="connsiteY10" fmla="*/ 74342 h 216829"/>
              <a:gd name="connsiteX11" fmla="*/ 848732 w 2174488"/>
              <a:gd name="connsiteY11" fmla="*/ 105317 h 216829"/>
              <a:gd name="connsiteX12" fmla="*/ 873512 w 2174488"/>
              <a:gd name="connsiteY12" fmla="*/ 154878 h 216829"/>
              <a:gd name="connsiteX13" fmla="*/ 873512 w 2174488"/>
              <a:gd name="connsiteY13" fmla="*/ 154878 h 216829"/>
              <a:gd name="connsiteX14" fmla="*/ 879707 w 2174488"/>
              <a:gd name="connsiteY14" fmla="*/ 216829 h 216829"/>
              <a:gd name="connsiteX15" fmla="*/ 923073 w 2174488"/>
              <a:gd name="connsiteY15" fmla="*/ 173464 h 216829"/>
              <a:gd name="connsiteX16" fmla="*/ 985024 w 2174488"/>
              <a:gd name="connsiteY16" fmla="*/ 123903 h 216829"/>
              <a:gd name="connsiteX17" fmla="*/ 1053171 w 2174488"/>
              <a:gd name="connsiteY17" fmla="*/ 86732 h 216829"/>
              <a:gd name="connsiteX18" fmla="*/ 1164683 w 2174488"/>
              <a:gd name="connsiteY18" fmla="*/ 68147 h 216829"/>
              <a:gd name="connsiteX19" fmla="*/ 1282390 w 2174488"/>
              <a:gd name="connsiteY19" fmla="*/ 80537 h 216829"/>
              <a:gd name="connsiteX20" fmla="*/ 1369122 w 2174488"/>
              <a:gd name="connsiteY20" fmla="*/ 111512 h 216829"/>
              <a:gd name="connsiteX21" fmla="*/ 1449659 w 2174488"/>
              <a:gd name="connsiteY21" fmla="*/ 136293 h 216829"/>
              <a:gd name="connsiteX22" fmla="*/ 1604537 w 2174488"/>
              <a:gd name="connsiteY22" fmla="*/ 167269 h 216829"/>
              <a:gd name="connsiteX23" fmla="*/ 1685073 w 2174488"/>
              <a:gd name="connsiteY23" fmla="*/ 179659 h 216829"/>
              <a:gd name="connsiteX24" fmla="*/ 1778000 w 2174488"/>
              <a:gd name="connsiteY24" fmla="*/ 185854 h 216829"/>
              <a:gd name="connsiteX25" fmla="*/ 1883317 w 2174488"/>
              <a:gd name="connsiteY25" fmla="*/ 179659 h 216829"/>
              <a:gd name="connsiteX26" fmla="*/ 1951463 w 2174488"/>
              <a:gd name="connsiteY26" fmla="*/ 154878 h 216829"/>
              <a:gd name="connsiteX27" fmla="*/ 2038195 w 2174488"/>
              <a:gd name="connsiteY27" fmla="*/ 130098 h 216829"/>
              <a:gd name="connsiteX28" fmla="*/ 2038195 w 2174488"/>
              <a:gd name="connsiteY28" fmla="*/ 130098 h 216829"/>
              <a:gd name="connsiteX29" fmla="*/ 2137317 w 2174488"/>
              <a:gd name="connsiteY29" fmla="*/ 80537 h 216829"/>
              <a:gd name="connsiteX30" fmla="*/ 2174488 w 2174488"/>
              <a:gd name="connsiteY30" fmla="*/ 37171 h 216829"/>
              <a:gd name="connsiteX31" fmla="*/ 2174488 w 2174488"/>
              <a:gd name="connsiteY31" fmla="*/ 37171 h 21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174488" h="216829">
                <a:moveTo>
                  <a:pt x="92927" y="0"/>
                </a:moveTo>
                <a:lnTo>
                  <a:pt x="24780" y="43366"/>
                </a:lnTo>
                <a:lnTo>
                  <a:pt x="0" y="99122"/>
                </a:lnTo>
                <a:lnTo>
                  <a:pt x="24780" y="154878"/>
                </a:lnTo>
                <a:lnTo>
                  <a:pt x="86732" y="167269"/>
                </a:lnTo>
                <a:lnTo>
                  <a:pt x="179659" y="148683"/>
                </a:lnTo>
                <a:lnTo>
                  <a:pt x="297366" y="123903"/>
                </a:lnTo>
                <a:lnTo>
                  <a:pt x="458439" y="86732"/>
                </a:lnTo>
                <a:lnTo>
                  <a:pt x="563756" y="74342"/>
                </a:lnTo>
                <a:lnTo>
                  <a:pt x="675268" y="68147"/>
                </a:lnTo>
                <a:lnTo>
                  <a:pt x="762000" y="74342"/>
                </a:lnTo>
                <a:lnTo>
                  <a:pt x="848732" y="105317"/>
                </a:lnTo>
                <a:lnTo>
                  <a:pt x="873512" y="154878"/>
                </a:lnTo>
                <a:lnTo>
                  <a:pt x="873512" y="154878"/>
                </a:lnTo>
                <a:lnTo>
                  <a:pt x="879707" y="216829"/>
                </a:lnTo>
                <a:lnTo>
                  <a:pt x="923073" y="173464"/>
                </a:lnTo>
                <a:lnTo>
                  <a:pt x="985024" y="123903"/>
                </a:lnTo>
                <a:lnTo>
                  <a:pt x="1053171" y="86732"/>
                </a:lnTo>
                <a:lnTo>
                  <a:pt x="1164683" y="68147"/>
                </a:lnTo>
                <a:lnTo>
                  <a:pt x="1282390" y="80537"/>
                </a:lnTo>
                <a:lnTo>
                  <a:pt x="1369122" y="111512"/>
                </a:lnTo>
                <a:lnTo>
                  <a:pt x="1449659" y="136293"/>
                </a:lnTo>
                <a:lnTo>
                  <a:pt x="1604537" y="167269"/>
                </a:lnTo>
                <a:lnTo>
                  <a:pt x="1685073" y="179659"/>
                </a:lnTo>
                <a:lnTo>
                  <a:pt x="1778000" y="185854"/>
                </a:lnTo>
                <a:lnTo>
                  <a:pt x="1883317" y="179659"/>
                </a:lnTo>
                <a:lnTo>
                  <a:pt x="1951463" y="154878"/>
                </a:lnTo>
                <a:lnTo>
                  <a:pt x="2038195" y="130098"/>
                </a:lnTo>
                <a:lnTo>
                  <a:pt x="2038195" y="130098"/>
                </a:lnTo>
                <a:lnTo>
                  <a:pt x="2137317" y="80537"/>
                </a:lnTo>
                <a:lnTo>
                  <a:pt x="2174488" y="37171"/>
                </a:lnTo>
                <a:lnTo>
                  <a:pt x="2174488" y="37171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8" name="Subtitle 2"/>
          <p:cNvSpPr txBox="1">
            <a:spLocks/>
          </p:cNvSpPr>
          <p:nvPr/>
        </p:nvSpPr>
        <p:spPr>
          <a:xfrm>
            <a:off x="3209281" y="4981935"/>
            <a:ext cx="3733800" cy="642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71538" algn="l"/>
                <a:tab pos="23904575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Lower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-tropospheric </a:t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baroclinic processes (PV1)</a:t>
            </a:r>
            <a:endParaRPr lang="en-US" sz="1800" b="1" dirty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3124200" y="1883509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200 hPa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3124200" y="4525369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925 hPa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Cloud 68"/>
          <p:cNvSpPr/>
          <p:nvPr/>
        </p:nvSpPr>
        <p:spPr>
          <a:xfrm>
            <a:off x="4858687" y="1853745"/>
            <a:ext cx="1851229" cy="2031403"/>
          </a:xfrm>
          <a:prstGeom prst="cloud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 flipV="1">
            <a:off x="5249161" y="1029324"/>
            <a:ext cx="2141569" cy="574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4181595" y="4760640"/>
            <a:ext cx="2151276" cy="864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6319146" y="3697316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202870" y="2086928"/>
            <a:ext cx="2105560" cy="555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6318665" y="1030143"/>
            <a:ext cx="1061366" cy="105734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314961" y="2070612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376509" y="1031960"/>
            <a:ext cx="1415" cy="268728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4191000" y="1020683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4196935" y="2069181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4800" y="-208240"/>
            <a:ext cx="857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Adapted Davis (2010) Methodology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21141" y="1033589"/>
            <a:ext cx="86868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Arial" pitchFamily="34" charset="0"/>
                <a:cs typeface="Arial" pitchFamily="34" charset="0"/>
              </a:rPr>
              <a:t>Lower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-tropospheric</a:t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</a:rPr>
              <a:t>baroclinic processes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:</a:t>
            </a:r>
            <a:br>
              <a:rPr lang="en-US" sz="2100" dirty="0">
                <a:latin typeface="Arial" pitchFamily="34" charset="0"/>
                <a:cs typeface="Arial" pitchFamily="34" charset="0"/>
              </a:rPr>
            </a:br>
            <a:r>
              <a:rPr lang="en-US" sz="16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near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-surface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potential</a:t>
            </a:r>
            <a:br>
              <a:rPr lang="en-US" sz="1600" i="1" dirty="0" smtClean="0">
                <a:latin typeface="Arial" pitchFamily="34" charset="0"/>
                <a:cs typeface="Arial" pitchFamily="34" charset="0"/>
              </a:rPr>
            </a:b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temperature anomaly)</a:t>
            </a:r>
          </a:p>
          <a:p>
            <a:pPr marL="0" indent="0">
              <a:buNone/>
            </a:pP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Midtropospheric</a:t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</a:rPr>
              <a:t>latent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heat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release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:</a:t>
            </a:r>
            <a:br>
              <a:rPr lang="en-US" sz="2100" dirty="0">
                <a:latin typeface="Arial" pitchFamily="34" charset="0"/>
                <a:cs typeface="Arial" pitchFamily="34" charset="0"/>
              </a:rPr>
            </a:br>
            <a:r>
              <a:rPr lang="en-US" sz="16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interior PV anomaly)</a:t>
            </a:r>
          </a:p>
        </p:txBody>
      </p:sp>
    </p:spTree>
    <p:extLst>
      <p:ext uri="{BB962C8B-B14F-4D97-AF65-F5344CB8AC3E}">
        <p14:creationId xmlns:p14="http://schemas.microsoft.com/office/powerpoint/2010/main" val="386640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 81"/>
          <p:cNvSpPr/>
          <p:nvPr/>
        </p:nvSpPr>
        <p:spPr>
          <a:xfrm>
            <a:off x="4210973" y="2159407"/>
            <a:ext cx="3161602" cy="1074546"/>
          </a:xfrm>
          <a:custGeom>
            <a:avLst/>
            <a:gdLst>
              <a:gd name="connsiteX0" fmla="*/ 0 w 2122536"/>
              <a:gd name="connsiteY0" fmla="*/ 0 h 1625139"/>
              <a:gd name="connsiteX1" fmla="*/ 2113655 w 2122536"/>
              <a:gd name="connsiteY1" fmla="*/ 8880 h 1625139"/>
              <a:gd name="connsiteX2" fmla="*/ 2122536 w 2122536"/>
              <a:gd name="connsiteY2" fmla="*/ 1625139 h 1625139"/>
              <a:gd name="connsiteX3" fmla="*/ 0 w 2122536"/>
              <a:gd name="connsiteY3" fmla="*/ 1625139 h 1625139"/>
              <a:gd name="connsiteX4" fmla="*/ 0 w 2122536"/>
              <a:gd name="connsiteY4" fmla="*/ 0 h 1625139"/>
              <a:gd name="connsiteX0" fmla="*/ 1047947 w 2122536"/>
              <a:gd name="connsiteY0" fmla="*/ 559475 h 1616259"/>
              <a:gd name="connsiteX1" fmla="*/ 2113655 w 2122536"/>
              <a:gd name="connsiteY1" fmla="*/ 0 h 1616259"/>
              <a:gd name="connsiteX2" fmla="*/ 2122536 w 2122536"/>
              <a:gd name="connsiteY2" fmla="*/ 1616259 h 1616259"/>
              <a:gd name="connsiteX3" fmla="*/ 0 w 2122536"/>
              <a:gd name="connsiteY3" fmla="*/ 1616259 h 1616259"/>
              <a:gd name="connsiteX4" fmla="*/ 1047947 w 2122536"/>
              <a:gd name="connsiteY4" fmla="*/ 559475 h 1616259"/>
              <a:gd name="connsiteX0" fmla="*/ 1047947 w 3161608"/>
              <a:gd name="connsiteY0" fmla="*/ 17762 h 1074546"/>
              <a:gd name="connsiteX1" fmla="*/ 3161602 w 3161608"/>
              <a:gd name="connsiteY1" fmla="*/ 0 h 1074546"/>
              <a:gd name="connsiteX2" fmla="*/ 2122536 w 3161608"/>
              <a:gd name="connsiteY2" fmla="*/ 1074546 h 1074546"/>
              <a:gd name="connsiteX3" fmla="*/ 0 w 3161608"/>
              <a:gd name="connsiteY3" fmla="*/ 1074546 h 1074546"/>
              <a:gd name="connsiteX4" fmla="*/ 1047947 w 3161608"/>
              <a:gd name="connsiteY4" fmla="*/ 17762 h 1074546"/>
              <a:gd name="connsiteX0" fmla="*/ 1047947 w 3161602"/>
              <a:gd name="connsiteY0" fmla="*/ 17762 h 1074546"/>
              <a:gd name="connsiteX1" fmla="*/ 3161602 w 3161602"/>
              <a:gd name="connsiteY1" fmla="*/ 0 h 1074546"/>
              <a:gd name="connsiteX2" fmla="*/ 2122536 w 3161602"/>
              <a:gd name="connsiteY2" fmla="*/ 1074546 h 1074546"/>
              <a:gd name="connsiteX3" fmla="*/ 0 w 3161602"/>
              <a:gd name="connsiteY3" fmla="*/ 1074546 h 1074546"/>
              <a:gd name="connsiteX4" fmla="*/ 1047947 w 3161602"/>
              <a:gd name="connsiteY4" fmla="*/ 17762 h 1074546"/>
              <a:gd name="connsiteX0" fmla="*/ 1047947 w 3161602"/>
              <a:gd name="connsiteY0" fmla="*/ 17762 h 1074546"/>
              <a:gd name="connsiteX1" fmla="*/ 3161602 w 3161602"/>
              <a:gd name="connsiteY1" fmla="*/ 0 h 1074546"/>
              <a:gd name="connsiteX2" fmla="*/ 2122536 w 3161602"/>
              <a:gd name="connsiteY2" fmla="*/ 1074546 h 1074546"/>
              <a:gd name="connsiteX3" fmla="*/ 0 w 3161602"/>
              <a:gd name="connsiteY3" fmla="*/ 1074546 h 1074546"/>
              <a:gd name="connsiteX4" fmla="*/ 1047947 w 3161602"/>
              <a:gd name="connsiteY4" fmla="*/ 17762 h 10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602" h="1074546">
                <a:moveTo>
                  <a:pt x="1047947" y="17762"/>
                </a:moveTo>
                <a:lnTo>
                  <a:pt x="3161602" y="0"/>
                </a:lnTo>
                <a:cubicBezTo>
                  <a:pt x="2809326" y="370023"/>
                  <a:pt x="2554740" y="642359"/>
                  <a:pt x="2122536" y="1074546"/>
                </a:cubicBezTo>
                <a:lnTo>
                  <a:pt x="0" y="1074546"/>
                </a:lnTo>
                <a:lnTo>
                  <a:pt x="1047947" y="17762"/>
                </a:lnTo>
                <a:close/>
              </a:path>
            </a:pathLst>
          </a:custGeom>
          <a:solidFill>
            <a:srgbClr val="FF0000">
              <a:alpha val="32000"/>
            </a:srgb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5259558" y="1024138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Parallelogram 92"/>
          <p:cNvSpPr/>
          <p:nvPr/>
        </p:nvSpPr>
        <p:spPr>
          <a:xfrm>
            <a:off x="4191000" y="3704931"/>
            <a:ext cx="3200400" cy="1066800"/>
          </a:xfrm>
          <a:prstGeom prst="parallelogram">
            <a:avLst>
              <a:gd name="adj" fmla="val 100637"/>
            </a:avLst>
          </a:prstGeom>
          <a:solidFill>
            <a:schemeClr val="tx2">
              <a:lumMod val="40000"/>
              <a:lumOff val="6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715000" y="4162131"/>
            <a:ext cx="228600" cy="1524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84" idx="2"/>
          </p:cNvCxnSpPr>
          <p:nvPr/>
        </p:nvCxnSpPr>
        <p:spPr>
          <a:xfrm flipH="1">
            <a:off x="5258281" y="3705730"/>
            <a:ext cx="2117240" cy="226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Freeform 94"/>
          <p:cNvSpPr/>
          <p:nvPr/>
        </p:nvSpPr>
        <p:spPr>
          <a:xfrm>
            <a:off x="5029200" y="3856711"/>
            <a:ext cx="1020362" cy="643160"/>
          </a:xfrm>
          <a:custGeom>
            <a:avLst/>
            <a:gdLst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24519 w 985020"/>
              <a:gd name="connsiteY2" fmla="*/ 65131 h 635019"/>
              <a:gd name="connsiteX3" fmla="*/ 219797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73363 w 985020"/>
              <a:gd name="connsiteY2" fmla="*/ 56990 h 635019"/>
              <a:gd name="connsiteX3" fmla="*/ 219797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0 h 635019"/>
              <a:gd name="connsiteX1" fmla="*/ 887332 w 985020"/>
              <a:gd name="connsiteY1" fmla="*/ 0 h 635019"/>
              <a:gd name="connsiteX2" fmla="*/ 773363 w 985020"/>
              <a:gd name="connsiteY2" fmla="*/ 56990 h 635019"/>
              <a:gd name="connsiteX3" fmla="*/ 252359 w 985020"/>
              <a:gd name="connsiteY3" fmla="*/ 561748 h 635019"/>
              <a:gd name="connsiteX4" fmla="*/ 854769 w 985020"/>
              <a:gd name="connsiteY4" fmla="*/ 569889 h 635019"/>
              <a:gd name="connsiteX5" fmla="*/ 985020 w 985020"/>
              <a:gd name="connsiteY5" fmla="*/ 488476 h 635019"/>
              <a:gd name="connsiteX6" fmla="*/ 822207 w 985020"/>
              <a:gd name="connsiteY6" fmla="*/ 635019 h 635019"/>
              <a:gd name="connsiteX7" fmla="*/ 0 w 985020"/>
              <a:gd name="connsiteY7" fmla="*/ 626878 h 635019"/>
              <a:gd name="connsiteX8" fmla="*/ 122110 w 985020"/>
              <a:gd name="connsiteY8" fmla="*/ 578030 h 635019"/>
              <a:gd name="connsiteX9" fmla="*/ 667534 w 985020"/>
              <a:gd name="connsiteY9" fmla="*/ 48848 h 635019"/>
              <a:gd name="connsiteX10" fmla="*/ 586127 w 985020"/>
              <a:gd name="connsiteY10" fmla="*/ 0 h 635019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22110 w 985020"/>
              <a:gd name="connsiteY8" fmla="*/ 586171 h 643160"/>
              <a:gd name="connsiteX9" fmla="*/ 667534 w 985020"/>
              <a:gd name="connsiteY9" fmla="*/ 56989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67534 w 985020"/>
              <a:gd name="connsiteY9" fmla="*/ 56989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52359 w 985020"/>
              <a:gd name="connsiteY3" fmla="*/ 569889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54769 w 985020"/>
              <a:gd name="connsiteY4" fmla="*/ 57803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57074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40309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85020"/>
              <a:gd name="connsiteY0" fmla="*/ 8141 h 643160"/>
              <a:gd name="connsiteX1" fmla="*/ 936176 w 985020"/>
              <a:gd name="connsiteY1" fmla="*/ 0 h 643160"/>
              <a:gd name="connsiteX2" fmla="*/ 773363 w 985020"/>
              <a:gd name="connsiteY2" fmla="*/ 65131 h 643160"/>
              <a:gd name="connsiteX3" fmla="*/ 275701 w 985020"/>
              <a:gd name="connsiteY3" fmla="*/ 544741 h 643160"/>
              <a:gd name="connsiteX4" fmla="*/ 885892 w 985020"/>
              <a:gd name="connsiteY4" fmla="*/ 544500 h 643160"/>
              <a:gd name="connsiteX5" fmla="*/ 985020 w 985020"/>
              <a:gd name="connsiteY5" fmla="*/ 496617 h 643160"/>
              <a:gd name="connsiteX6" fmla="*/ 822207 w 985020"/>
              <a:gd name="connsiteY6" fmla="*/ 643160 h 643160"/>
              <a:gd name="connsiteX7" fmla="*/ 0 w 985020"/>
              <a:gd name="connsiteY7" fmla="*/ 635019 h 643160"/>
              <a:gd name="connsiteX8" fmla="*/ 106548 w 985020"/>
              <a:gd name="connsiteY8" fmla="*/ 573598 h 643160"/>
              <a:gd name="connsiteX9" fmla="*/ 648083 w 985020"/>
              <a:gd name="connsiteY9" fmla="*/ 48606 h 643160"/>
              <a:gd name="connsiteX10" fmla="*/ 586127 w 985020"/>
              <a:gd name="connsiteY10" fmla="*/ 8141 h 643160"/>
              <a:gd name="connsiteX0" fmla="*/ 586127 w 947096"/>
              <a:gd name="connsiteY0" fmla="*/ 8141 h 643160"/>
              <a:gd name="connsiteX1" fmla="*/ 936176 w 947096"/>
              <a:gd name="connsiteY1" fmla="*/ 0 h 643160"/>
              <a:gd name="connsiteX2" fmla="*/ 773363 w 947096"/>
              <a:gd name="connsiteY2" fmla="*/ 65131 h 643160"/>
              <a:gd name="connsiteX3" fmla="*/ 275701 w 947096"/>
              <a:gd name="connsiteY3" fmla="*/ 544741 h 643160"/>
              <a:gd name="connsiteX4" fmla="*/ 885892 w 947096"/>
              <a:gd name="connsiteY4" fmla="*/ 544500 h 643160"/>
              <a:gd name="connsiteX5" fmla="*/ 947096 w 947096"/>
              <a:gd name="connsiteY5" fmla="*/ 527260 h 643160"/>
              <a:gd name="connsiteX6" fmla="*/ 822207 w 947096"/>
              <a:gd name="connsiteY6" fmla="*/ 643160 h 643160"/>
              <a:gd name="connsiteX7" fmla="*/ 0 w 947096"/>
              <a:gd name="connsiteY7" fmla="*/ 635019 h 643160"/>
              <a:gd name="connsiteX8" fmla="*/ 106548 w 947096"/>
              <a:gd name="connsiteY8" fmla="*/ 573598 h 643160"/>
              <a:gd name="connsiteX9" fmla="*/ 648083 w 947096"/>
              <a:gd name="connsiteY9" fmla="*/ 48606 h 643160"/>
              <a:gd name="connsiteX10" fmla="*/ 586127 w 947096"/>
              <a:gd name="connsiteY10" fmla="*/ 8141 h 64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7096" h="643160">
                <a:moveTo>
                  <a:pt x="586127" y="8141"/>
                </a:moveTo>
                <a:lnTo>
                  <a:pt x="936176" y="0"/>
                </a:lnTo>
                <a:lnTo>
                  <a:pt x="773363" y="65131"/>
                </a:lnTo>
                <a:lnTo>
                  <a:pt x="275701" y="544741"/>
                </a:lnTo>
                <a:lnTo>
                  <a:pt x="885892" y="544500"/>
                </a:lnTo>
                <a:lnTo>
                  <a:pt x="947096" y="527260"/>
                </a:lnTo>
                <a:lnTo>
                  <a:pt x="822207" y="643160"/>
                </a:lnTo>
                <a:lnTo>
                  <a:pt x="0" y="635019"/>
                </a:lnTo>
                <a:lnTo>
                  <a:pt x="106548" y="573598"/>
                </a:lnTo>
                <a:lnTo>
                  <a:pt x="648083" y="48606"/>
                </a:lnTo>
                <a:lnTo>
                  <a:pt x="586127" y="814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065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5257800" y="2166278"/>
            <a:ext cx="2133600" cy="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4191000" y="2166278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2"/>
          <p:cNvSpPr txBox="1">
            <a:spLocks/>
          </p:cNvSpPr>
          <p:nvPr/>
        </p:nvSpPr>
        <p:spPr>
          <a:xfrm>
            <a:off x="3124200" y="3011166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00 hPa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-1" t="40552" r="24398" b="41581"/>
          <a:stretch/>
        </p:blipFill>
        <p:spPr>
          <a:xfrm>
            <a:off x="0" y="0"/>
            <a:ext cx="9144000" cy="701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cxnSp>
        <p:nvCxnSpPr>
          <p:cNvPr id="51" name="Straight Connector 50"/>
          <p:cNvCxnSpPr/>
          <p:nvPr/>
        </p:nvCxnSpPr>
        <p:spPr>
          <a:xfrm flipH="1">
            <a:off x="4191481" y="3705956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4082793" y="4829535"/>
            <a:ext cx="2174488" cy="216829"/>
          </a:xfrm>
          <a:custGeom>
            <a:avLst/>
            <a:gdLst>
              <a:gd name="connsiteX0" fmla="*/ 92927 w 2174488"/>
              <a:gd name="connsiteY0" fmla="*/ 0 h 216829"/>
              <a:gd name="connsiteX1" fmla="*/ 24780 w 2174488"/>
              <a:gd name="connsiteY1" fmla="*/ 43366 h 216829"/>
              <a:gd name="connsiteX2" fmla="*/ 0 w 2174488"/>
              <a:gd name="connsiteY2" fmla="*/ 99122 h 216829"/>
              <a:gd name="connsiteX3" fmla="*/ 24780 w 2174488"/>
              <a:gd name="connsiteY3" fmla="*/ 154878 h 216829"/>
              <a:gd name="connsiteX4" fmla="*/ 86732 w 2174488"/>
              <a:gd name="connsiteY4" fmla="*/ 167269 h 216829"/>
              <a:gd name="connsiteX5" fmla="*/ 179659 w 2174488"/>
              <a:gd name="connsiteY5" fmla="*/ 148683 h 216829"/>
              <a:gd name="connsiteX6" fmla="*/ 297366 w 2174488"/>
              <a:gd name="connsiteY6" fmla="*/ 123903 h 216829"/>
              <a:gd name="connsiteX7" fmla="*/ 458439 w 2174488"/>
              <a:gd name="connsiteY7" fmla="*/ 86732 h 216829"/>
              <a:gd name="connsiteX8" fmla="*/ 563756 w 2174488"/>
              <a:gd name="connsiteY8" fmla="*/ 74342 h 216829"/>
              <a:gd name="connsiteX9" fmla="*/ 675268 w 2174488"/>
              <a:gd name="connsiteY9" fmla="*/ 68147 h 216829"/>
              <a:gd name="connsiteX10" fmla="*/ 762000 w 2174488"/>
              <a:gd name="connsiteY10" fmla="*/ 74342 h 216829"/>
              <a:gd name="connsiteX11" fmla="*/ 848732 w 2174488"/>
              <a:gd name="connsiteY11" fmla="*/ 105317 h 216829"/>
              <a:gd name="connsiteX12" fmla="*/ 873512 w 2174488"/>
              <a:gd name="connsiteY12" fmla="*/ 154878 h 216829"/>
              <a:gd name="connsiteX13" fmla="*/ 873512 w 2174488"/>
              <a:gd name="connsiteY13" fmla="*/ 154878 h 216829"/>
              <a:gd name="connsiteX14" fmla="*/ 879707 w 2174488"/>
              <a:gd name="connsiteY14" fmla="*/ 216829 h 216829"/>
              <a:gd name="connsiteX15" fmla="*/ 923073 w 2174488"/>
              <a:gd name="connsiteY15" fmla="*/ 173464 h 216829"/>
              <a:gd name="connsiteX16" fmla="*/ 985024 w 2174488"/>
              <a:gd name="connsiteY16" fmla="*/ 123903 h 216829"/>
              <a:gd name="connsiteX17" fmla="*/ 1053171 w 2174488"/>
              <a:gd name="connsiteY17" fmla="*/ 86732 h 216829"/>
              <a:gd name="connsiteX18" fmla="*/ 1164683 w 2174488"/>
              <a:gd name="connsiteY18" fmla="*/ 68147 h 216829"/>
              <a:gd name="connsiteX19" fmla="*/ 1282390 w 2174488"/>
              <a:gd name="connsiteY19" fmla="*/ 80537 h 216829"/>
              <a:gd name="connsiteX20" fmla="*/ 1369122 w 2174488"/>
              <a:gd name="connsiteY20" fmla="*/ 111512 h 216829"/>
              <a:gd name="connsiteX21" fmla="*/ 1449659 w 2174488"/>
              <a:gd name="connsiteY21" fmla="*/ 136293 h 216829"/>
              <a:gd name="connsiteX22" fmla="*/ 1604537 w 2174488"/>
              <a:gd name="connsiteY22" fmla="*/ 167269 h 216829"/>
              <a:gd name="connsiteX23" fmla="*/ 1685073 w 2174488"/>
              <a:gd name="connsiteY23" fmla="*/ 179659 h 216829"/>
              <a:gd name="connsiteX24" fmla="*/ 1778000 w 2174488"/>
              <a:gd name="connsiteY24" fmla="*/ 185854 h 216829"/>
              <a:gd name="connsiteX25" fmla="*/ 1883317 w 2174488"/>
              <a:gd name="connsiteY25" fmla="*/ 179659 h 216829"/>
              <a:gd name="connsiteX26" fmla="*/ 1951463 w 2174488"/>
              <a:gd name="connsiteY26" fmla="*/ 154878 h 216829"/>
              <a:gd name="connsiteX27" fmla="*/ 2038195 w 2174488"/>
              <a:gd name="connsiteY27" fmla="*/ 130098 h 216829"/>
              <a:gd name="connsiteX28" fmla="*/ 2038195 w 2174488"/>
              <a:gd name="connsiteY28" fmla="*/ 130098 h 216829"/>
              <a:gd name="connsiteX29" fmla="*/ 2137317 w 2174488"/>
              <a:gd name="connsiteY29" fmla="*/ 80537 h 216829"/>
              <a:gd name="connsiteX30" fmla="*/ 2174488 w 2174488"/>
              <a:gd name="connsiteY30" fmla="*/ 37171 h 216829"/>
              <a:gd name="connsiteX31" fmla="*/ 2174488 w 2174488"/>
              <a:gd name="connsiteY31" fmla="*/ 37171 h 21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174488" h="216829">
                <a:moveTo>
                  <a:pt x="92927" y="0"/>
                </a:moveTo>
                <a:lnTo>
                  <a:pt x="24780" y="43366"/>
                </a:lnTo>
                <a:lnTo>
                  <a:pt x="0" y="99122"/>
                </a:lnTo>
                <a:lnTo>
                  <a:pt x="24780" y="154878"/>
                </a:lnTo>
                <a:lnTo>
                  <a:pt x="86732" y="167269"/>
                </a:lnTo>
                <a:lnTo>
                  <a:pt x="179659" y="148683"/>
                </a:lnTo>
                <a:lnTo>
                  <a:pt x="297366" y="123903"/>
                </a:lnTo>
                <a:lnTo>
                  <a:pt x="458439" y="86732"/>
                </a:lnTo>
                <a:lnTo>
                  <a:pt x="563756" y="74342"/>
                </a:lnTo>
                <a:lnTo>
                  <a:pt x="675268" y="68147"/>
                </a:lnTo>
                <a:lnTo>
                  <a:pt x="762000" y="74342"/>
                </a:lnTo>
                <a:lnTo>
                  <a:pt x="848732" y="105317"/>
                </a:lnTo>
                <a:lnTo>
                  <a:pt x="873512" y="154878"/>
                </a:lnTo>
                <a:lnTo>
                  <a:pt x="873512" y="154878"/>
                </a:lnTo>
                <a:lnTo>
                  <a:pt x="879707" y="216829"/>
                </a:lnTo>
                <a:lnTo>
                  <a:pt x="923073" y="173464"/>
                </a:lnTo>
                <a:lnTo>
                  <a:pt x="985024" y="123903"/>
                </a:lnTo>
                <a:lnTo>
                  <a:pt x="1053171" y="86732"/>
                </a:lnTo>
                <a:lnTo>
                  <a:pt x="1164683" y="68147"/>
                </a:lnTo>
                <a:lnTo>
                  <a:pt x="1282390" y="80537"/>
                </a:lnTo>
                <a:lnTo>
                  <a:pt x="1369122" y="111512"/>
                </a:lnTo>
                <a:lnTo>
                  <a:pt x="1449659" y="136293"/>
                </a:lnTo>
                <a:lnTo>
                  <a:pt x="1604537" y="167269"/>
                </a:lnTo>
                <a:lnTo>
                  <a:pt x="1685073" y="179659"/>
                </a:lnTo>
                <a:lnTo>
                  <a:pt x="1778000" y="185854"/>
                </a:lnTo>
                <a:lnTo>
                  <a:pt x="1883317" y="179659"/>
                </a:lnTo>
                <a:lnTo>
                  <a:pt x="1951463" y="154878"/>
                </a:lnTo>
                <a:lnTo>
                  <a:pt x="2038195" y="130098"/>
                </a:lnTo>
                <a:lnTo>
                  <a:pt x="2038195" y="130098"/>
                </a:lnTo>
                <a:lnTo>
                  <a:pt x="2137317" y="80537"/>
                </a:lnTo>
                <a:lnTo>
                  <a:pt x="2174488" y="37171"/>
                </a:lnTo>
                <a:lnTo>
                  <a:pt x="2174488" y="37171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8" name="Subtitle 2"/>
          <p:cNvSpPr txBox="1">
            <a:spLocks/>
          </p:cNvSpPr>
          <p:nvPr/>
        </p:nvSpPr>
        <p:spPr>
          <a:xfrm>
            <a:off x="3209281" y="4981935"/>
            <a:ext cx="3733800" cy="642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71538" algn="l"/>
                <a:tab pos="23904575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Lower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-tropospheric </a:t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baroclinic processes (PV1)</a:t>
            </a:r>
            <a:endParaRPr lang="en-US" sz="1800" b="1" dirty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3124200" y="1883509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200 hPa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3124200" y="4525369"/>
            <a:ext cx="1143000" cy="381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925 hPa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Cloud 68"/>
          <p:cNvSpPr/>
          <p:nvPr/>
        </p:nvSpPr>
        <p:spPr>
          <a:xfrm>
            <a:off x="4858687" y="1853745"/>
            <a:ext cx="1851229" cy="2031403"/>
          </a:xfrm>
          <a:prstGeom prst="cloud">
            <a:avLst/>
          </a:prstGeom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4191786" y="3232518"/>
            <a:ext cx="2122536" cy="1536334"/>
          </a:xfrm>
          <a:custGeom>
            <a:avLst/>
            <a:gdLst>
              <a:gd name="connsiteX0" fmla="*/ 0 w 2122536"/>
              <a:gd name="connsiteY0" fmla="*/ 0 h 1625139"/>
              <a:gd name="connsiteX1" fmla="*/ 2113655 w 2122536"/>
              <a:gd name="connsiteY1" fmla="*/ 8880 h 1625139"/>
              <a:gd name="connsiteX2" fmla="*/ 2122536 w 2122536"/>
              <a:gd name="connsiteY2" fmla="*/ 1625139 h 1625139"/>
              <a:gd name="connsiteX3" fmla="*/ 0 w 2122536"/>
              <a:gd name="connsiteY3" fmla="*/ 1625139 h 1625139"/>
              <a:gd name="connsiteX4" fmla="*/ 0 w 2122536"/>
              <a:gd name="connsiteY4" fmla="*/ 0 h 1625139"/>
              <a:gd name="connsiteX0" fmla="*/ 0 w 2122536"/>
              <a:gd name="connsiteY0" fmla="*/ 0 h 1625139"/>
              <a:gd name="connsiteX1" fmla="*/ 2113655 w 2122536"/>
              <a:gd name="connsiteY1" fmla="*/ 8880 h 1625139"/>
              <a:gd name="connsiteX2" fmla="*/ 2122536 w 2122536"/>
              <a:gd name="connsiteY2" fmla="*/ 1600029 h 1625139"/>
              <a:gd name="connsiteX3" fmla="*/ 0 w 2122536"/>
              <a:gd name="connsiteY3" fmla="*/ 1625139 h 1625139"/>
              <a:gd name="connsiteX4" fmla="*/ 0 w 2122536"/>
              <a:gd name="connsiteY4" fmla="*/ 0 h 162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2536" h="1625139">
                <a:moveTo>
                  <a:pt x="0" y="0"/>
                </a:moveTo>
                <a:lnTo>
                  <a:pt x="2113655" y="8880"/>
                </a:lnTo>
                <a:cubicBezTo>
                  <a:pt x="2116615" y="547633"/>
                  <a:pt x="2119576" y="1061276"/>
                  <a:pt x="2122536" y="1600029"/>
                </a:cubicBezTo>
                <a:lnTo>
                  <a:pt x="0" y="16251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32000"/>
            </a:srgb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6318692" y="2166853"/>
            <a:ext cx="1063240" cy="2594506"/>
          </a:xfrm>
          <a:custGeom>
            <a:avLst/>
            <a:gdLst>
              <a:gd name="connsiteX0" fmla="*/ 0 w 2122536"/>
              <a:gd name="connsiteY0" fmla="*/ 0 h 1625139"/>
              <a:gd name="connsiteX1" fmla="*/ 2113655 w 2122536"/>
              <a:gd name="connsiteY1" fmla="*/ 8880 h 1625139"/>
              <a:gd name="connsiteX2" fmla="*/ 2122536 w 2122536"/>
              <a:gd name="connsiteY2" fmla="*/ 1625139 h 1625139"/>
              <a:gd name="connsiteX3" fmla="*/ 0 w 2122536"/>
              <a:gd name="connsiteY3" fmla="*/ 1625139 h 1625139"/>
              <a:gd name="connsiteX4" fmla="*/ 0 w 2122536"/>
              <a:gd name="connsiteY4" fmla="*/ 0 h 1625139"/>
              <a:gd name="connsiteX0" fmla="*/ 0 w 2122536"/>
              <a:gd name="connsiteY0" fmla="*/ 1065666 h 2690805"/>
              <a:gd name="connsiteX1" fmla="*/ 1056827 w 2122536"/>
              <a:gd name="connsiteY1" fmla="*/ 0 h 2690805"/>
              <a:gd name="connsiteX2" fmla="*/ 2122536 w 2122536"/>
              <a:gd name="connsiteY2" fmla="*/ 2690805 h 2690805"/>
              <a:gd name="connsiteX3" fmla="*/ 0 w 2122536"/>
              <a:gd name="connsiteY3" fmla="*/ 2690805 h 2690805"/>
              <a:gd name="connsiteX4" fmla="*/ 0 w 2122536"/>
              <a:gd name="connsiteY4" fmla="*/ 1065666 h 2690805"/>
              <a:gd name="connsiteX0" fmla="*/ 0 w 1057681"/>
              <a:gd name="connsiteY0" fmla="*/ 1065666 h 2690805"/>
              <a:gd name="connsiteX1" fmla="*/ 1056827 w 1057681"/>
              <a:gd name="connsiteY1" fmla="*/ 0 h 2690805"/>
              <a:gd name="connsiteX2" fmla="*/ 1056828 w 1057681"/>
              <a:gd name="connsiteY2" fmla="*/ 1634020 h 2690805"/>
              <a:gd name="connsiteX3" fmla="*/ 0 w 1057681"/>
              <a:gd name="connsiteY3" fmla="*/ 2690805 h 2690805"/>
              <a:gd name="connsiteX4" fmla="*/ 0 w 1057681"/>
              <a:gd name="connsiteY4" fmla="*/ 1065666 h 2690805"/>
              <a:gd name="connsiteX0" fmla="*/ 0 w 1057305"/>
              <a:gd name="connsiteY0" fmla="*/ 1065666 h 2690805"/>
              <a:gd name="connsiteX1" fmla="*/ 1056827 w 1057305"/>
              <a:gd name="connsiteY1" fmla="*/ 0 h 2690805"/>
              <a:gd name="connsiteX2" fmla="*/ 1050894 w 1057305"/>
              <a:gd name="connsiteY2" fmla="*/ 1585117 h 2690805"/>
              <a:gd name="connsiteX3" fmla="*/ 0 w 1057305"/>
              <a:gd name="connsiteY3" fmla="*/ 2690805 h 2690805"/>
              <a:gd name="connsiteX4" fmla="*/ 0 w 1057305"/>
              <a:gd name="connsiteY4" fmla="*/ 1065666 h 2690805"/>
              <a:gd name="connsiteX0" fmla="*/ 5935 w 1063240"/>
              <a:gd name="connsiteY0" fmla="*/ 1065666 h 2672466"/>
              <a:gd name="connsiteX1" fmla="*/ 1062762 w 1063240"/>
              <a:gd name="connsiteY1" fmla="*/ 0 h 2672466"/>
              <a:gd name="connsiteX2" fmla="*/ 1056829 w 1063240"/>
              <a:gd name="connsiteY2" fmla="*/ 1585117 h 2672466"/>
              <a:gd name="connsiteX3" fmla="*/ 0 w 1063240"/>
              <a:gd name="connsiteY3" fmla="*/ 2672466 h 2672466"/>
              <a:gd name="connsiteX4" fmla="*/ 5935 w 1063240"/>
              <a:gd name="connsiteY4" fmla="*/ 1065666 h 267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240" h="2672466">
                <a:moveTo>
                  <a:pt x="5935" y="1065666"/>
                </a:moveTo>
                <a:lnTo>
                  <a:pt x="1062762" y="0"/>
                </a:lnTo>
                <a:cubicBezTo>
                  <a:pt x="1065722" y="538753"/>
                  <a:pt x="1053869" y="1046364"/>
                  <a:pt x="1056829" y="1585117"/>
                </a:cubicBezTo>
                <a:lnTo>
                  <a:pt x="0" y="2672466"/>
                </a:lnTo>
                <a:cubicBezTo>
                  <a:pt x="1978" y="2136866"/>
                  <a:pt x="3957" y="1601266"/>
                  <a:pt x="5935" y="1065666"/>
                </a:cubicBezTo>
                <a:close/>
              </a:path>
            </a:pathLst>
          </a:custGeom>
          <a:solidFill>
            <a:srgbClr val="FF0000">
              <a:alpha val="32000"/>
            </a:srgb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 flipV="1">
            <a:off x="5249161" y="1029324"/>
            <a:ext cx="2141569" cy="574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Freeform 86"/>
          <p:cNvSpPr/>
          <p:nvPr/>
        </p:nvSpPr>
        <p:spPr>
          <a:xfrm>
            <a:off x="4900017" y="2645104"/>
            <a:ext cx="1807858" cy="594096"/>
          </a:xfrm>
          <a:custGeom>
            <a:avLst/>
            <a:gdLst>
              <a:gd name="connsiteX0" fmla="*/ 77611 w 1830917"/>
              <a:gd name="connsiteY0" fmla="*/ 606778 h 606778"/>
              <a:gd name="connsiteX1" fmla="*/ 95250 w 1830917"/>
              <a:gd name="connsiteY1" fmla="*/ 582083 h 606778"/>
              <a:gd name="connsiteX2" fmla="*/ 45861 w 1830917"/>
              <a:gd name="connsiteY2" fmla="*/ 518583 h 606778"/>
              <a:gd name="connsiteX3" fmla="*/ 7056 w 1830917"/>
              <a:gd name="connsiteY3" fmla="*/ 437445 h 606778"/>
              <a:gd name="connsiteX4" fmla="*/ 0 w 1830917"/>
              <a:gd name="connsiteY4" fmla="*/ 328083 h 606778"/>
              <a:gd name="connsiteX5" fmla="*/ 1453444 w 1830917"/>
              <a:gd name="connsiteY5" fmla="*/ 328083 h 606778"/>
              <a:gd name="connsiteX6" fmla="*/ 1806222 w 1830917"/>
              <a:gd name="connsiteY6" fmla="*/ 0 h 606778"/>
              <a:gd name="connsiteX7" fmla="*/ 1799167 w 1830917"/>
              <a:gd name="connsiteY7" fmla="*/ 56445 h 606778"/>
              <a:gd name="connsiteX8" fmla="*/ 1792111 w 1830917"/>
              <a:gd name="connsiteY8" fmla="*/ 112889 h 606778"/>
              <a:gd name="connsiteX9" fmla="*/ 1813278 w 1830917"/>
              <a:gd name="connsiteY9" fmla="*/ 158750 h 606778"/>
              <a:gd name="connsiteX10" fmla="*/ 1830917 w 1830917"/>
              <a:gd name="connsiteY10" fmla="*/ 211667 h 606778"/>
              <a:gd name="connsiteX11" fmla="*/ 1830917 w 1830917"/>
              <a:gd name="connsiteY11" fmla="*/ 211667 h 606778"/>
              <a:gd name="connsiteX12" fmla="*/ 1816806 w 1830917"/>
              <a:gd name="connsiteY12" fmla="*/ 239889 h 606778"/>
              <a:gd name="connsiteX13" fmla="*/ 1449917 w 1830917"/>
              <a:gd name="connsiteY13" fmla="*/ 606778 h 606778"/>
              <a:gd name="connsiteX14" fmla="*/ 77611 w 1830917"/>
              <a:gd name="connsiteY14" fmla="*/ 606778 h 606778"/>
              <a:gd name="connsiteX0" fmla="*/ 77611 w 1834092"/>
              <a:gd name="connsiteY0" fmla="*/ 606778 h 606778"/>
              <a:gd name="connsiteX1" fmla="*/ 95250 w 1834092"/>
              <a:gd name="connsiteY1" fmla="*/ 582083 h 606778"/>
              <a:gd name="connsiteX2" fmla="*/ 45861 w 1834092"/>
              <a:gd name="connsiteY2" fmla="*/ 518583 h 606778"/>
              <a:gd name="connsiteX3" fmla="*/ 7056 w 1834092"/>
              <a:gd name="connsiteY3" fmla="*/ 437445 h 606778"/>
              <a:gd name="connsiteX4" fmla="*/ 0 w 1834092"/>
              <a:gd name="connsiteY4" fmla="*/ 328083 h 606778"/>
              <a:gd name="connsiteX5" fmla="*/ 1453444 w 1834092"/>
              <a:gd name="connsiteY5" fmla="*/ 328083 h 606778"/>
              <a:gd name="connsiteX6" fmla="*/ 1806222 w 1834092"/>
              <a:gd name="connsiteY6" fmla="*/ 0 h 606778"/>
              <a:gd name="connsiteX7" fmla="*/ 1799167 w 1834092"/>
              <a:gd name="connsiteY7" fmla="*/ 56445 h 606778"/>
              <a:gd name="connsiteX8" fmla="*/ 1792111 w 1834092"/>
              <a:gd name="connsiteY8" fmla="*/ 112889 h 606778"/>
              <a:gd name="connsiteX9" fmla="*/ 1813278 w 1834092"/>
              <a:gd name="connsiteY9" fmla="*/ 158750 h 606778"/>
              <a:gd name="connsiteX10" fmla="*/ 1830917 w 1834092"/>
              <a:gd name="connsiteY10" fmla="*/ 211667 h 606778"/>
              <a:gd name="connsiteX11" fmla="*/ 1834092 w 1834092"/>
              <a:gd name="connsiteY11" fmla="*/ 221192 h 606778"/>
              <a:gd name="connsiteX12" fmla="*/ 1816806 w 1834092"/>
              <a:gd name="connsiteY12" fmla="*/ 239889 h 606778"/>
              <a:gd name="connsiteX13" fmla="*/ 1449917 w 1834092"/>
              <a:gd name="connsiteY13" fmla="*/ 606778 h 606778"/>
              <a:gd name="connsiteX14" fmla="*/ 77611 w 1834092"/>
              <a:gd name="connsiteY14" fmla="*/ 606778 h 606778"/>
              <a:gd name="connsiteX0" fmla="*/ 77611 w 1834092"/>
              <a:gd name="connsiteY0" fmla="*/ 606778 h 606778"/>
              <a:gd name="connsiteX1" fmla="*/ 95250 w 1834092"/>
              <a:gd name="connsiteY1" fmla="*/ 582083 h 606778"/>
              <a:gd name="connsiteX2" fmla="*/ 45861 w 1834092"/>
              <a:gd name="connsiteY2" fmla="*/ 518583 h 606778"/>
              <a:gd name="connsiteX3" fmla="*/ 7056 w 1834092"/>
              <a:gd name="connsiteY3" fmla="*/ 437445 h 606778"/>
              <a:gd name="connsiteX4" fmla="*/ 0 w 1834092"/>
              <a:gd name="connsiteY4" fmla="*/ 328083 h 606778"/>
              <a:gd name="connsiteX5" fmla="*/ 1453444 w 1834092"/>
              <a:gd name="connsiteY5" fmla="*/ 328083 h 606778"/>
              <a:gd name="connsiteX6" fmla="*/ 1806222 w 1834092"/>
              <a:gd name="connsiteY6" fmla="*/ 0 h 606778"/>
              <a:gd name="connsiteX7" fmla="*/ 1799167 w 1834092"/>
              <a:gd name="connsiteY7" fmla="*/ 56445 h 606778"/>
              <a:gd name="connsiteX8" fmla="*/ 1792111 w 1834092"/>
              <a:gd name="connsiteY8" fmla="*/ 112889 h 606778"/>
              <a:gd name="connsiteX9" fmla="*/ 1813278 w 1834092"/>
              <a:gd name="connsiteY9" fmla="*/ 158750 h 606778"/>
              <a:gd name="connsiteX10" fmla="*/ 1830917 w 1834092"/>
              <a:gd name="connsiteY10" fmla="*/ 211667 h 606778"/>
              <a:gd name="connsiteX11" fmla="*/ 1834092 w 1834092"/>
              <a:gd name="connsiteY11" fmla="*/ 221192 h 606778"/>
              <a:gd name="connsiteX12" fmla="*/ 1449917 w 1834092"/>
              <a:gd name="connsiteY12" fmla="*/ 606778 h 606778"/>
              <a:gd name="connsiteX13" fmla="*/ 77611 w 1834092"/>
              <a:gd name="connsiteY13" fmla="*/ 606778 h 606778"/>
              <a:gd name="connsiteX0" fmla="*/ 77611 w 1837267"/>
              <a:gd name="connsiteY0" fmla="*/ 606778 h 606778"/>
              <a:gd name="connsiteX1" fmla="*/ 95250 w 1837267"/>
              <a:gd name="connsiteY1" fmla="*/ 582083 h 606778"/>
              <a:gd name="connsiteX2" fmla="*/ 45861 w 1837267"/>
              <a:gd name="connsiteY2" fmla="*/ 518583 h 606778"/>
              <a:gd name="connsiteX3" fmla="*/ 7056 w 1837267"/>
              <a:gd name="connsiteY3" fmla="*/ 437445 h 606778"/>
              <a:gd name="connsiteX4" fmla="*/ 0 w 1837267"/>
              <a:gd name="connsiteY4" fmla="*/ 328083 h 606778"/>
              <a:gd name="connsiteX5" fmla="*/ 1453444 w 1837267"/>
              <a:gd name="connsiteY5" fmla="*/ 328083 h 606778"/>
              <a:gd name="connsiteX6" fmla="*/ 1806222 w 1837267"/>
              <a:gd name="connsiteY6" fmla="*/ 0 h 606778"/>
              <a:gd name="connsiteX7" fmla="*/ 1799167 w 1837267"/>
              <a:gd name="connsiteY7" fmla="*/ 56445 h 606778"/>
              <a:gd name="connsiteX8" fmla="*/ 1792111 w 1837267"/>
              <a:gd name="connsiteY8" fmla="*/ 112889 h 606778"/>
              <a:gd name="connsiteX9" fmla="*/ 1813278 w 1837267"/>
              <a:gd name="connsiteY9" fmla="*/ 158750 h 606778"/>
              <a:gd name="connsiteX10" fmla="*/ 1830917 w 1837267"/>
              <a:gd name="connsiteY10" fmla="*/ 211667 h 606778"/>
              <a:gd name="connsiteX11" fmla="*/ 1837267 w 1837267"/>
              <a:gd name="connsiteY11" fmla="*/ 230717 h 606778"/>
              <a:gd name="connsiteX12" fmla="*/ 1449917 w 1837267"/>
              <a:gd name="connsiteY12" fmla="*/ 606778 h 606778"/>
              <a:gd name="connsiteX13" fmla="*/ 77611 w 1837267"/>
              <a:gd name="connsiteY13" fmla="*/ 606778 h 606778"/>
              <a:gd name="connsiteX0" fmla="*/ 90311 w 1849967"/>
              <a:gd name="connsiteY0" fmla="*/ 606778 h 606778"/>
              <a:gd name="connsiteX1" fmla="*/ 107950 w 1849967"/>
              <a:gd name="connsiteY1" fmla="*/ 582083 h 606778"/>
              <a:gd name="connsiteX2" fmla="*/ 58561 w 1849967"/>
              <a:gd name="connsiteY2" fmla="*/ 518583 h 606778"/>
              <a:gd name="connsiteX3" fmla="*/ 19756 w 1849967"/>
              <a:gd name="connsiteY3" fmla="*/ 437445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04811 w 1849967"/>
              <a:gd name="connsiteY8" fmla="*/ 11288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90311 w 1849967"/>
              <a:gd name="connsiteY13" fmla="*/ 606778 h 606778"/>
              <a:gd name="connsiteX0" fmla="*/ 90311 w 1849967"/>
              <a:gd name="connsiteY0" fmla="*/ 606778 h 606778"/>
              <a:gd name="connsiteX1" fmla="*/ 107950 w 1849967"/>
              <a:gd name="connsiteY1" fmla="*/ 582083 h 606778"/>
              <a:gd name="connsiteX2" fmla="*/ 58561 w 1849967"/>
              <a:gd name="connsiteY2" fmla="*/ 518583 h 606778"/>
              <a:gd name="connsiteX3" fmla="*/ 19756 w 1849967"/>
              <a:gd name="connsiteY3" fmla="*/ 437445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17511 w 1849967"/>
              <a:gd name="connsiteY8" fmla="*/ 11923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90311 w 1849967"/>
              <a:gd name="connsiteY13" fmla="*/ 606778 h 606778"/>
              <a:gd name="connsiteX0" fmla="*/ 90311 w 1849967"/>
              <a:gd name="connsiteY0" fmla="*/ 606778 h 606778"/>
              <a:gd name="connsiteX1" fmla="*/ 107950 w 1849967"/>
              <a:gd name="connsiteY1" fmla="*/ 582083 h 606778"/>
              <a:gd name="connsiteX2" fmla="*/ 58561 w 1849967"/>
              <a:gd name="connsiteY2" fmla="*/ 518583 h 606778"/>
              <a:gd name="connsiteX3" fmla="*/ 47127 w 1849967"/>
              <a:gd name="connsiteY3" fmla="*/ 431971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17511 w 1849967"/>
              <a:gd name="connsiteY8" fmla="*/ 11923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90311 w 1849967"/>
              <a:gd name="connsiteY13" fmla="*/ 606778 h 606778"/>
              <a:gd name="connsiteX0" fmla="*/ 23636 w 1849967"/>
              <a:gd name="connsiteY0" fmla="*/ 609953 h 609953"/>
              <a:gd name="connsiteX1" fmla="*/ 107950 w 1849967"/>
              <a:gd name="connsiteY1" fmla="*/ 582083 h 609953"/>
              <a:gd name="connsiteX2" fmla="*/ 58561 w 1849967"/>
              <a:gd name="connsiteY2" fmla="*/ 518583 h 609953"/>
              <a:gd name="connsiteX3" fmla="*/ 47127 w 1849967"/>
              <a:gd name="connsiteY3" fmla="*/ 431971 h 609953"/>
              <a:gd name="connsiteX4" fmla="*/ 0 w 1849967"/>
              <a:gd name="connsiteY4" fmla="*/ 324908 h 609953"/>
              <a:gd name="connsiteX5" fmla="*/ 1466144 w 1849967"/>
              <a:gd name="connsiteY5" fmla="*/ 328083 h 609953"/>
              <a:gd name="connsiteX6" fmla="*/ 1818922 w 1849967"/>
              <a:gd name="connsiteY6" fmla="*/ 0 h 609953"/>
              <a:gd name="connsiteX7" fmla="*/ 1811867 w 1849967"/>
              <a:gd name="connsiteY7" fmla="*/ 56445 h 609953"/>
              <a:gd name="connsiteX8" fmla="*/ 1817511 w 1849967"/>
              <a:gd name="connsiteY8" fmla="*/ 119239 h 609953"/>
              <a:gd name="connsiteX9" fmla="*/ 1825978 w 1849967"/>
              <a:gd name="connsiteY9" fmla="*/ 158750 h 609953"/>
              <a:gd name="connsiteX10" fmla="*/ 1843617 w 1849967"/>
              <a:gd name="connsiteY10" fmla="*/ 211667 h 609953"/>
              <a:gd name="connsiteX11" fmla="*/ 1849967 w 1849967"/>
              <a:gd name="connsiteY11" fmla="*/ 230717 h 609953"/>
              <a:gd name="connsiteX12" fmla="*/ 1462617 w 1849967"/>
              <a:gd name="connsiteY12" fmla="*/ 606778 h 609953"/>
              <a:gd name="connsiteX13" fmla="*/ 23636 w 1849967"/>
              <a:gd name="connsiteY13" fmla="*/ 609953 h 609953"/>
              <a:gd name="connsiteX0" fmla="*/ 23636 w 1849967"/>
              <a:gd name="connsiteY0" fmla="*/ 609953 h 609953"/>
              <a:gd name="connsiteX1" fmla="*/ 58561 w 1849967"/>
              <a:gd name="connsiteY1" fmla="*/ 518583 h 609953"/>
              <a:gd name="connsiteX2" fmla="*/ 47127 w 1849967"/>
              <a:gd name="connsiteY2" fmla="*/ 431971 h 609953"/>
              <a:gd name="connsiteX3" fmla="*/ 0 w 1849967"/>
              <a:gd name="connsiteY3" fmla="*/ 324908 h 609953"/>
              <a:gd name="connsiteX4" fmla="*/ 1466144 w 1849967"/>
              <a:gd name="connsiteY4" fmla="*/ 328083 h 609953"/>
              <a:gd name="connsiteX5" fmla="*/ 1818922 w 1849967"/>
              <a:gd name="connsiteY5" fmla="*/ 0 h 609953"/>
              <a:gd name="connsiteX6" fmla="*/ 1811867 w 1849967"/>
              <a:gd name="connsiteY6" fmla="*/ 56445 h 609953"/>
              <a:gd name="connsiteX7" fmla="*/ 1817511 w 1849967"/>
              <a:gd name="connsiteY7" fmla="*/ 119239 h 609953"/>
              <a:gd name="connsiteX8" fmla="*/ 1825978 w 1849967"/>
              <a:gd name="connsiteY8" fmla="*/ 158750 h 609953"/>
              <a:gd name="connsiteX9" fmla="*/ 1843617 w 1849967"/>
              <a:gd name="connsiteY9" fmla="*/ 211667 h 609953"/>
              <a:gd name="connsiteX10" fmla="*/ 1849967 w 1849967"/>
              <a:gd name="connsiteY10" fmla="*/ 230717 h 609953"/>
              <a:gd name="connsiteX11" fmla="*/ 1462617 w 1849967"/>
              <a:gd name="connsiteY11" fmla="*/ 606778 h 609953"/>
              <a:gd name="connsiteX12" fmla="*/ 23636 w 1849967"/>
              <a:gd name="connsiteY12" fmla="*/ 609953 h 609953"/>
              <a:gd name="connsiteX0" fmla="*/ 23636 w 1849967"/>
              <a:gd name="connsiteY0" fmla="*/ 609953 h 609953"/>
              <a:gd name="connsiteX1" fmla="*/ 58561 w 1849967"/>
              <a:gd name="connsiteY1" fmla="*/ 518583 h 609953"/>
              <a:gd name="connsiteX2" fmla="*/ 97789 w 1849967"/>
              <a:gd name="connsiteY2" fmla="*/ 474503 h 609953"/>
              <a:gd name="connsiteX3" fmla="*/ 47127 w 1849967"/>
              <a:gd name="connsiteY3" fmla="*/ 431971 h 609953"/>
              <a:gd name="connsiteX4" fmla="*/ 0 w 1849967"/>
              <a:gd name="connsiteY4" fmla="*/ 324908 h 609953"/>
              <a:gd name="connsiteX5" fmla="*/ 1466144 w 1849967"/>
              <a:gd name="connsiteY5" fmla="*/ 328083 h 609953"/>
              <a:gd name="connsiteX6" fmla="*/ 1818922 w 1849967"/>
              <a:gd name="connsiteY6" fmla="*/ 0 h 609953"/>
              <a:gd name="connsiteX7" fmla="*/ 1811867 w 1849967"/>
              <a:gd name="connsiteY7" fmla="*/ 56445 h 609953"/>
              <a:gd name="connsiteX8" fmla="*/ 1817511 w 1849967"/>
              <a:gd name="connsiteY8" fmla="*/ 119239 h 609953"/>
              <a:gd name="connsiteX9" fmla="*/ 1825978 w 1849967"/>
              <a:gd name="connsiteY9" fmla="*/ 158750 h 609953"/>
              <a:gd name="connsiteX10" fmla="*/ 1843617 w 1849967"/>
              <a:gd name="connsiteY10" fmla="*/ 211667 h 609953"/>
              <a:gd name="connsiteX11" fmla="*/ 1849967 w 1849967"/>
              <a:gd name="connsiteY11" fmla="*/ 230717 h 609953"/>
              <a:gd name="connsiteX12" fmla="*/ 1462617 w 1849967"/>
              <a:gd name="connsiteY12" fmla="*/ 606778 h 609953"/>
              <a:gd name="connsiteX13" fmla="*/ 23636 w 1849967"/>
              <a:gd name="connsiteY13" fmla="*/ 609953 h 609953"/>
              <a:gd name="connsiteX0" fmla="*/ 42686 w 1849967"/>
              <a:gd name="connsiteY0" fmla="*/ 606778 h 606778"/>
              <a:gd name="connsiteX1" fmla="*/ 58561 w 1849967"/>
              <a:gd name="connsiteY1" fmla="*/ 518583 h 606778"/>
              <a:gd name="connsiteX2" fmla="*/ 97789 w 1849967"/>
              <a:gd name="connsiteY2" fmla="*/ 474503 h 606778"/>
              <a:gd name="connsiteX3" fmla="*/ 47127 w 1849967"/>
              <a:gd name="connsiteY3" fmla="*/ 431971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17511 w 1849967"/>
              <a:gd name="connsiteY8" fmla="*/ 11923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42686 w 1849967"/>
              <a:gd name="connsiteY13" fmla="*/ 606778 h 606778"/>
              <a:gd name="connsiteX0" fmla="*/ 42686 w 1849967"/>
              <a:gd name="connsiteY0" fmla="*/ 606778 h 606778"/>
              <a:gd name="connsiteX1" fmla="*/ 68086 w 1849967"/>
              <a:gd name="connsiteY1" fmla="*/ 518583 h 606778"/>
              <a:gd name="connsiteX2" fmla="*/ 97789 w 1849967"/>
              <a:gd name="connsiteY2" fmla="*/ 474503 h 606778"/>
              <a:gd name="connsiteX3" fmla="*/ 47127 w 1849967"/>
              <a:gd name="connsiteY3" fmla="*/ 431971 h 606778"/>
              <a:gd name="connsiteX4" fmla="*/ 0 w 1849967"/>
              <a:gd name="connsiteY4" fmla="*/ 324908 h 606778"/>
              <a:gd name="connsiteX5" fmla="*/ 1466144 w 1849967"/>
              <a:gd name="connsiteY5" fmla="*/ 328083 h 606778"/>
              <a:gd name="connsiteX6" fmla="*/ 1818922 w 1849967"/>
              <a:gd name="connsiteY6" fmla="*/ 0 h 606778"/>
              <a:gd name="connsiteX7" fmla="*/ 1811867 w 1849967"/>
              <a:gd name="connsiteY7" fmla="*/ 56445 h 606778"/>
              <a:gd name="connsiteX8" fmla="*/ 1817511 w 1849967"/>
              <a:gd name="connsiteY8" fmla="*/ 119239 h 606778"/>
              <a:gd name="connsiteX9" fmla="*/ 1825978 w 1849967"/>
              <a:gd name="connsiteY9" fmla="*/ 158750 h 606778"/>
              <a:gd name="connsiteX10" fmla="*/ 1843617 w 1849967"/>
              <a:gd name="connsiteY10" fmla="*/ 211667 h 606778"/>
              <a:gd name="connsiteX11" fmla="*/ 1849967 w 1849967"/>
              <a:gd name="connsiteY11" fmla="*/ 230717 h 606778"/>
              <a:gd name="connsiteX12" fmla="*/ 1462617 w 1849967"/>
              <a:gd name="connsiteY12" fmla="*/ 606778 h 606778"/>
              <a:gd name="connsiteX13" fmla="*/ 42686 w 1849967"/>
              <a:gd name="connsiteY13" fmla="*/ 606778 h 606778"/>
              <a:gd name="connsiteX0" fmla="*/ 33161 w 1840442"/>
              <a:gd name="connsiteY0" fmla="*/ 606778 h 606778"/>
              <a:gd name="connsiteX1" fmla="*/ 58561 w 1840442"/>
              <a:gd name="connsiteY1" fmla="*/ 518583 h 606778"/>
              <a:gd name="connsiteX2" fmla="*/ 88264 w 1840442"/>
              <a:gd name="connsiteY2" fmla="*/ 474503 h 606778"/>
              <a:gd name="connsiteX3" fmla="*/ 37602 w 1840442"/>
              <a:gd name="connsiteY3" fmla="*/ 431971 h 606778"/>
              <a:gd name="connsiteX4" fmla="*/ 0 w 1840442"/>
              <a:gd name="connsiteY4" fmla="*/ 324908 h 606778"/>
              <a:gd name="connsiteX5" fmla="*/ 1456619 w 1840442"/>
              <a:gd name="connsiteY5" fmla="*/ 328083 h 606778"/>
              <a:gd name="connsiteX6" fmla="*/ 1809397 w 1840442"/>
              <a:gd name="connsiteY6" fmla="*/ 0 h 606778"/>
              <a:gd name="connsiteX7" fmla="*/ 1802342 w 1840442"/>
              <a:gd name="connsiteY7" fmla="*/ 56445 h 606778"/>
              <a:gd name="connsiteX8" fmla="*/ 1807986 w 1840442"/>
              <a:gd name="connsiteY8" fmla="*/ 119239 h 606778"/>
              <a:gd name="connsiteX9" fmla="*/ 1816453 w 1840442"/>
              <a:gd name="connsiteY9" fmla="*/ 158750 h 606778"/>
              <a:gd name="connsiteX10" fmla="*/ 1834092 w 1840442"/>
              <a:gd name="connsiteY10" fmla="*/ 211667 h 606778"/>
              <a:gd name="connsiteX11" fmla="*/ 1840442 w 1840442"/>
              <a:gd name="connsiteY11" fmla="*/ 230717 h 606778"/>
              <a:gd name="connsiteX12" fmla="*/ 1453092 w 1840442"/>
              <a:gd name="connsiteY12" fmla="*/ 606778 h 606778"/>
              <a:gd name="connsiteX13" fmla="*/ 33161 w 1840442"/>
              <a:gd name="connsiteY13" fmla="*/ 606778 h 606778"/>
              <a:gd name="connsiteX0" fmla="*/ 33161 w 1840442"/>
              <a:gd name="connsiteY0" fmla="*/ 606778 h 606778"/>
              <a:gd name="connsiteX1" fmla="*/ 58561 w 1840442"/>
              <a:gd name="connsiteY1" fmla="*/ 518583 h 606778"/>
              <a:gd name="connsiteX2" fmla="*/ 88264 w 1840442"/>
              <a:gd name="connsiteY2" fmla="*/ 474503 h 606778"/>
              <a:gd name="connsiteX3" fmla="*/ 37602 w 1840442"/>
              <a:gd name="connsiteY3" fmla="*/ 431971 h 606778"/>
              <a:gd name="connsiteX4" fmla="*/ 0 w 1840442"/>
              <a:gd name="connsiteY4" fmla="*/ 324908 h 606778"/>
              <a:gd name="connsiteX5" fmla="*/ 1456619 w 1840442"/>
              <a:gd name="connsiteY5" fmla="*/ 328083 h 606778"/>
              <a:gd name="connsiteX6" fmla="*/ 1809397 w 1840442"/>
              <a:gd name="connsiteY6" fmla="*/ 0 h 606778"/>
              <a:gd name="connsiteX7" fmla="*/ 1802342 w 1840442"/>
              <a:gd name="connsiteY7" fmla="*/ 56445 h 606778"/>
              <a:gd name="connsiteX8" fmla="*/ 1820686 w 1840442"/>
              <a:gd name="connsiteY8" fmla="*/ 106539 h 606778"/>
              <a:gd name="connsiteX9" fmla="*/ 1816453 w 1840442"/>
              <a:gd name="connsiteY9" fmla="*/ 158750 h 606778"/>
              <a:gd name="connsiteX10" fmla="*/ 1834092 w 1840442"/>
              <a:gd name="connsiteY10" fmla="*/ 211667 h 606778"/>
              <a:gd name="connsiteX11" fmla="*/ 1840442 w 1840442"/>
              <a:gd name="connsiteY11" fmla="*/ 230717 h 606778"/>
              <a:gd name="connsiteX12" fmla="*/ 1453092 w 1840442"/>
              <a:gd name="connsiteY12" fmla="*/ 606778 h 606778"/>
              <a:gd name="connsiteX13" fmla="*/ 33161 w 1840442"/>
              <a:gd name="connsiteY13" fmla="*/ 606778 h 606778"/>
              <a:gd name="connsiteX0" fmla="*/ 33161 w 1840442"/>
              <a:gd name="connsiteY0" fmla="*/ 628130 h 628130"/>
              <a:gd name="connsiteX1" fmla="*/ 58561 w 1840442"/>
              <a:gd name="connsiteY1" fmla="*/ 539935 h 628130"/>
              <a:gd name="connsiteX2" fmla="*/ 88264 w 1840442"/>
              <a:gd name="connsiteY2" fmla="*/ 495855 h 628130"/>
              <a:gd name="connsiteX3" fmla="*/ 37602 w 1840442"/>
              <a:gd name="connsiteY3" fmla="*/ 453323 h 628130"/>
              <a:gd name="connsiteX4" fmla="*/ 0 w 1840442"/>
              <a:gd name="connsiteY4" fmla="*/ 346260 h 628130"/>
              <a:gd name="connsiteX5" fmla="*/ 1456619 w 1840442"/>
              <a:gd name="connsiteY5" fmla="*/ 349435 h 628130"/>
              <a:gd name="connsiteX6" fmla="*/ 1809397 w 1840442"/>
              <a:gd name="connsiteY6" fmla="*/ 21352 h 628130"/>
              <a:gd name="connsiteX7" fmla="*/ 1774188 w 1840442"/>
              <a:gd name="connsiteY7" fmla="*/ 38655 h 628130"/>
              <a:gd name="connsiteX8" fmla="*/ 1802342 w 1840442"/>
              <a:gd name="connsiteY8" fmla="*/ 77797 h 628130"/>
              <a:gd name="connsiteX9" fmla="*/ 1820686 w 1840442"/>
              <a:gd name="connsiteY9" fmla="*/ 127891 h 628130"/>
              <a:gd name="connsiteX10" fmla="*/ 1816453 w 1840442"/>
              <a:gd name="connsiteY10" fmla="*/ 180102 h 628130"/>
              <a:gd name="connsiteX11" fmla="*/ 1834092 w 1840442"/>
              <a:gd name="connsiteY11" fmla="*/ 233019 h 628130"/>
              <a:gd name="connsiteX12" fmla="*/ 1840442 w 1840442"/>
              <a:gd name="connsiteY12" fmla="*/ 252069 h 628130"/>
              <a:gd name="connsiteX13" fmla="*/ 1453092 w 1840442"/>
              <a:gd name="connsiteY13" fmla="*/ 628130 h 628130"/>
              <a:gd name="connsiteX14" fmla="*/ 33161 w 1840442"/>
              <a:gd name="connsiteY14" fmla="*/ 628130 h 628130"/>
              <a:gd name="connsiteX0" fmla="*/ 33161 w 1840442"/>
              <a:gd name="connsiteY0" fmla="*/ 589475 h 589475"/>
              <a:gd name="connsiteX1" fmla="*/ 58561 w 1840442"/>
              <a:gd name="connsiteY1" fmla="*/ 501280 h 589475"/>
              <a:gd name="connsiteX2" fmla="*/ 88264 w 1840442"/>
              <a:gd name="connsiteY2" fmla="*/ 457200 h 589475"/>
              <a:gd name="connsiteX3" fmla="*/ 37602 w 1840442"/>
              <a:gd name="connsiteY3" fmla="*/ 414668 h 589475"/>
              <a:gd name="connsiteX4" fmla="*/ 0 w 1840442"/>
              <a:gd name="connsiteY4" fmla="*/ 307605 h 589475"/>
              <a:gd name="connsiteX5" fmla="*/ 1456619 w 1840442"/>
              <a:gd name="connsiteY5" fmla="*/ 310780 h 589475"/>
              <a:gd name="connsiteX6" fmla="*/ 1774188 w 1840442"/>
              <a:gd name="connsiteY6" fmla="*/ 0 h 589475"/>
              <a:gd name="connsiteX7" fmla="*/ 1802342 w 1840442"/>
              <a:gd name="connsiteY7" fmla="*/ 39142 h 589475"/>
              <a:gd name="connsiteX8" fmla="*/ 1820686 w 1840442"/>
              <a:gd name="connsiteY8" fmla="*/ 89236 h 589475"/>
              <a:gd name="connsiteX9" fmla="*/ 1816453 w 1840442"/>
              <a:gd name="connsiteY9" fmla="*/ 141447 h 589475"/>
              <a:gd name="connsiteX10" fmla="*/ 1834092 w 1840442"/>
              <a:gd name="connsiteY10" fmla="*/ 194364 h 589475"/>
              <a:gd name="connsiteX11" fmla="*/ 1840442 w 1840442"/>
              <a:gd name="connsiteY11" fmla="*/ 213414 h 589475"/>
              <a:gd name="connsiteX12" fmla="*/ 1453092 w 1840442"/>
              <a:gd name="connsiteY12" fmla="*/ 589475 h 589475"/>
              <a:gd name="connsiteX13" fmla="*/ 33161 w 1840442"/>
              <a:gd name="connsiteY13" fmla="*/ 589475 h 589475"/>
              <a:gd name="connsiteX0" fmla="*/ 33161 w 1840442"/>
              <a:gd name="connsiteY0" fmla="*/ 599000 h 599000"/>
              <a:gd name="connsiteX1" fmla="*/ 58561 w 1840442"/>
              <a:gd name="connsiteY1" fmla="*/ 510805 h 599000"/>
              <a:gd name="connsiteX2" fmla="*/ 88264 w 1840442"/>
              <a:gd name="connsiteY2" fmla="*/ 466725 h 599000"/>
              <a:gd name="connsiteX3" fmla="*/ 37602 w 1840442"/>
              <a:gd name="connsiteY3" fmla="*/ 424193 h 599000"/>
              <a:gd name="connsiteX4" fmla="*/ 0 w 1840442"/>
              <a:gd name="connsiteY4" fmla="*/ 317130 h 599000"/>
              <a:gd name="connsiteX5" fmla="*/ 1456619 w 1840442"/>
              <a:gd name="connsiteY5" fmla="*/ 320305 h 599000"/>
              <a:gd name="connsiteX6" fmla="*/ 1790063 w 1840442"/>
              <a:gd name="connsiteY6" fmla="*/ 0 h 599000"/>
              <a:gd name="connsiteX7" fmla="*/ 1802342 w 1840442"/>
              <a:gd name="connsiteY7" fmla="*/ 48667 h 599000"/>
              <a:gd name="connsiteX8" fmla="*/ 1820686 w 1840442"/>
              <a:gd name="connsiteY8" fmla="*/ 98761 h 599000"/>
              <a:gd name="connsiteX9" fmla="*/ 1816453 w 1840442"/>
              <a:gd name="connsiteY9" fmla="*/ 150972 h 599000"/>
              <a:gd name="connsiteX10" fmla="*/ 1834092 w 1840442"/>
              <a:gd name="connsiteY10" fmla="*/ 203889 h 599000"/>
              <a:gd name="connsiteX11" fmla="*/ 1840442 w 1840442"/>
              <a:gd name="connsiteY11" fmla="*/ 222939 h 599000"/>
              <a:gd name="connsiteX12" fmla="*/ 1453092 w 1840442"/>
              <a:gd name="connsiteY12" fmla="*/ 599000 h 599000"/>
              <a:gd name="connsiteX13" fmla="*/ 33161 w 1840442"/>
              <a:gd name="connsiteY13" fmla="*/ 599000 h 599000"/>
              <a:gd name="connsiteX0" fmla="*/ 33161 w 1841853"/>
              <a:gd name="connsiteY0" fmla="*/ 599000 h 599000"/>
              <a:gd name="connsiteX1" fmla="*/ 58561 w 1841853"/>
              <a:gd name="connsiteY1" fmla="*/ 510805 h 599000"/>
              <a:gd name="connsiteX2" fmla="*/ 88264 w 1841853"/>
              <a:gd name="connsiteY2" fmla="*/ 466725 h 599000"/>
              <a:gd name="connsiteX3" fmla="*/ 37602 w 1841853"/>
              <a:gd name="connsiteY3" fmla="*/ 424193 h 599000"/>
              <a:gd name="connsiteX4" fmla="*/ 0 w 1841853"/>
              <a:gd name="connsiteY4" fmla="*/ 317130 h 599000"/>
              <a:gd name="connsiteX5" fmla="*/ 1456619 w 1841853"/>
              <a:gd name="connsiteY5" fmla="*/ 320305 h 599000"/>
              <a:gd name="connsiteX6" fmla="*/ 1790063 w 1841853"/>
              <a:gd name="connsiteY6" fmla="*/ 0 h 599000"/>
              <a:gd name="connsiteX7" fmla="*/ 1802342 w 1841853"/>
              <a:gd name="connsiteY7" fmla="*/ 48667 h 599000"/>
              <a:gd name="connsiteX8" fmla="*/ 1820686 w 1841853"/>
              <a:gd name="connsiteY8" fmla="*/ 98761 h 599000"/>
              <a:gd name="connsiteX9" fmla="*/ 1841853 w 1841853"/>
              <a:gd name="connsiteY9" fmla="*/ 150972 h 599000"/>
              <a:gd name="connsiteX10" fmla="*/ 1834092 w 1841853"/>
              <a:gd name="connsiteY10" fmla="*/ 203889 h 599000"/>
              <a:gd name="connsiteX11" fmla="*/ 1840442 w 1841853"/>
              <a:gd name="connsiteY11" fmla="*/ 222939 h 599000"/>
              <a:gd name="connsiteX12" fmla="*/ 1453092 w 1841853"/>
              <a:gd name="connsiteY12" fmla="*/ 599000 h 599000"/>
              <a:gd name="connsiteX13" fmla="*/ 33161 w 1841853"/>
              <a:gd name="connsiteY13" fmla="*/ 599000 h 599000"/>
              <a:gd name="connsiteX0" fmla="*/ 33161 w 1870372"/>
              <a:gd name="connsiteY0" fmla="*/ 599000 h 599000"/>
              <a:gd name="connsiteX1" fmla="*/ 58561 w 1870372"/>
              <a:gd name="connsiteY1" fmla="*/ 510805 h 599000"/>
              <a:gd name="connsiteX2" fmla="*/ 88264 w 1870372"/>
              <a:gd name="connsiteY2" fmla="*/ 466725 h 599000"/>
              <a:gd name="connsiteX3" fmla="*/ 37602 w 1870372"/>
              <a:gd name="connsiteY3" fmla="*/ 424193 h 599000"/>
              <a:gd name="connsiteX4" fmla="*/ 0 w 1870372"/>
              <a:gd name="connsiteY4" fmla="*/ 317130 h 599000"/>
              <a:gd name="connsiteX5" fmla="*/ 1456619 w 1870372"/>
              <a:gd name="connsiteY5" fmla="*/ 320305 h 599000"/>
              <a:gd name="connsiteX6" fmla="*/ 1790063 w 1870372"/>
              <a:gd name="connsiteY6" fmla="*/ 0 h 599000"/>
              <a:gd name="connsiteX7" fmla="*/ 1802342 w 1870372"/>
              <a:gd name="connsiteY7" fmla="*/ 48667 h 599000"/>
              <a:gd name="connsiteX8" fmla="*/ 1820686 w 1870372"/>
              <a:gd name="connsiteY8" fmla="*/ 98761 h 599000"/>
              <a:gd name="connsiteX9" fmla="*/ 1841853 w 1870372"/>
              <a:gd name="connsiteY9" fmla="*/ 150972 h 599000"/>
              <a:gd name="connsiteX10" fmla="*/ 1840442 w 1870372"/>
              <a:gd name="connsiteY10" fmla="*/ 222939 h 599000"/>
              <a:gd name="connsiteX11" fmla="*/ 1453092 w 1870372"/>
              <a:gd name="connsiteY11" fmla="*/ 599000 h 599000"/>
              <a:gd name="connsiteX12" fmla="*/ 33161 w 1870372"/>
              <a:gd name="connsiteY12" fmla="*/ 599000 h 599000"/>
              <a:gd name="connsiteX0" fmla="*/ 33161 w 1868244"/>
              <a:gd name="connsiteY0" fmla="*/ 599000 h 599000"/>
              <a:gd name="connsiteX1" fmla="*/ 58561 w 1868244"/>
              <a:gd name="connsiteY1" fmla="*/ 510805 h 599000"/>
              <a:gd name="connsiteX2" fmla="*/ 88264 w 1868244"/>
              <a:gd name="connsiteY2" fmla="*/ 466725 h 599000"/>
              <a:gd name="connsiteX3" fmla="*/ 37602 w 1868244"/>
              <a:gd name="connsiteY3" fmla="*/ 424193 h 599000"/>
              <a:gd name="connsiteX4" fmla="*/ 0 w 1868244"/>
              <a:gd name="connsiteY4" fmla="*/ 317130 h 599000"/>
              <a:gd name="connsiteX5" fmla="*/ 1456619 w 1868244"/>
              <a:gd name="connsiteY5" fmla="*/ 320305 h 599000"/>
              <a:gd name="connsiteX6" fmla="*/ 1790063 w 1868244"/>
              <a:gd name="connsiteY6" fmla="*/ 0 h 599000"/>
              <a:gd name="connsiteX7" fmla="*/ 1802342 w 1868244"/>
              <a:gd name="connsiteY7" fmla="*/ 48667 h 599000"/>
              <a:gd name="connsiteX8" fmla="*/ 1820686 w 1868244"/>
              <a:gd name="connsiteY8" fmla="*/ 98761 h 599000"/>
              <a:gd name="connsiteX9" fmla="*/ 1841853 w 1868244"/>
              <a:gd name="connsiteY9" fmla="*/ 150972 h 599000"/>
              <a:gd name="connsiteX10" fmla="*/ 1840442 w 1868244"/>
              <a:gd name="connsiteY10" fmla="*/ 222939 h 599000"/>
              <a:gd name="connsiteX11" fmla="*/ 1453092 w 1868244"/>
              <a:gd name="connsiteY11" fmla="*/ 599000 h 599000"/>
              <a:gd name="connsiteX12" fmla="*/ 33161 w 1868244"/>
              <a:gd name="connsiteY12" fmla="*/ 599000 h 599000"/>
              <a:gd name="connsiteX0" fmla="*/ 33161 w 1841853"/>
              <a:gd name="connsiteY0" fmla="*/ 599000 h 599000"/>
              <a:gd name="connsiteX1" fmla="*/ 58561 w 1841853"/>
              <a:gd name="connsiteY1" fmla="*/ 510805 h 599000"/>
              <a:gd name="connsiteX2" fmla="*/ 88264 w 1841853"/>
              <a:gd name="connsiteY2" fmla="*/ 466725 h 599000"/>
              <a:gd name="connsiteX3" fmla="*/ 37602 w 1841853"/>
              <a:gd name="connsiteY3" fmla="*/ 424193 h 599000"/>
              <a:gd name="connsiteX4" fmla="*/ 0 w 1841853"/>
              <a:gd name="connsiteY4" fmla="*/ 317130 h 599000"/>
              <a:gd name="connsiteX5" fmla="*/ 1456619 w 1841853"/>
              <a:gd name="connsiteY5" fmla="*/ 320305 h 599000"/>
              <a:gd name="connsiteX6" fmla="*/ 1790063 w 1841853"/>
              <a:gd name="connsiteY6" fmla="*/ 0 h 599000"/>
              <a:gd name="connsiteX7" fmla="*/ 1802342 w 1841853"/>
              <a:gd name="connsiteY7" fmla="*/ 48667 h 599000"/>
              <a:gd name="connsiteX8" fmla="*/ 1820686 w 1841853"/>
              <a:gd name="connsiteY8" fmla="*/ 98761 h 599000"/>
              <a:gd name="connsiteX9" fmla="*/ 1841853 w 1841853"/>
              <a:gd name="connsiteY9" fmla="*/ 150972 h 599000"/>
              <a:gd name="connsiteX10" fmla="*/ 1840442 w 1841853"/>
              <a:gd name="connsiteY10" fmla="*/ 222939 h 599000"/>
              <a:gd name="connsiteX11" fmla="*/ 1453092 w 1841853"/>
              <a:gd name="connsiteY11" fmla="*/ 599000 h 599000"/>
              <a:gd name="connsiteX12" fmla="*/ 33161 w 1841853"/>
              <a:gd name="connsiteY12" fmla="*/ 599000 h 599000"/>
              <a:gd name="connsiteX0" fmla="*/ 33161 w 1878737"/>
              <a:gd name="connsiteY0" fmla="*/ 599000 h 599000"/>
              <a:gd name="connsiteX1" fmla="*/ 58561 w 1878737"/>
              <a:gd name="connsiteY1" fmla="*/ 510805 h 599000"/>
              <a:gd name="connsiteX2" fmla="*/ 88264 w 1878737"/>
              <a:gd name="connsiteY2" fmla="*/ 466725 h 599000"/>
              <a:gd name="connsiteX3" fmla="*/ 37602 w 1878737"/>
              <a:gd name="connsiteY3" fmla="*/ 424193 h 599000"/>
              <a:gd name="connsiteX4" fmla="*/ 0 w 1878737"/>
              <a:gd name="connsiteY4" fmla="*/ 317130 h 599000"/>
              <a:gd name="connsiteX5" fmla="*/ 1456619 w 1878737"/>
              <a:gd name="connsiteY5" fmla="*/ 320305 h 599000"/>
              <a:gd name="connsiteX6" fmla="*/ 1790063 w 1878737"/>
              <a:gd name="connsiteY6" fmla="*/ 0 h 599000"/>
              <a:gd name="connsiteX7" fmla="*/ 1802342 w 1878737"/>
              <a:gd name="connsiteY7" fmla="*/ 48667 h 599000"/>
              <a:gd name="connsiteX8" fmla="*/ 1820686 w 1878737"/>
              <a:gd name="connsiteY8" fmla="*/ 98761 h 599000"/>
              <a:gd name="connsiteX9" fmla="*/ 1841853 w 1878737"/>
              <a:gd name="connsiteY9" fmla="*/ 150972 h 599000"/>
              <a:gd name="connsiteX10" fmla="*/ 1840442 w 1878737"/>
              <a:gd name="connsiteY10" fmla="*/ 222939 h 599000"/>
              <a:gd name="connsiteX11" fmla="*/ 1453092 w 1878737"/>
              <a:gd name="connsiteY11" fmla="*/ 599000 h 599000"/>
              <a:gd name="connsiteX12" fmla="*/ 33161 w 1878737"/>
              <a:gd name="connsiteY12" fmla="*/ 599000 h 599000"/>
              <a:gd name="connsiteX0" fmla="*/ 33161 w 1841853"/>
              <a:gd name="connsiteY0" fmla="*/ 599000 h 599000"/>
              <a:gd name="connsiteX1" fmla="*/ 58561 w 1841853"/>
              <a:gd name="connsiteY1" fmla="*/ 510805 h 599000"/>
              <a:gd name="connsiteX2" fmla="*/ 88264 w 1841853"/>
              <a:gd name="connsiteY2" fmla="*/ 466725 h 599000"/>
              <a:gd name="connsiteX3" fmla="*/ 37602 w 1841853"/>
              <a:gd name="connsiteY3" fmla="*/ 424193 h 599000"/>
              <a:gd name="connsiteX4" fmla="*/ 0 w 1841853"/>
              <a:gd name="connsiteY4" fmla="*/ 317130 h 599000"/>
              <a:gd name="connsiteX5" fmla="*/ 1456619 w 1841853"/>
              <a:gd name="connsiteY5" fmla="*/ 320305 h 599000"/>
              <a:gd name="connsiteX6" fmla="*/ 1790063 w 1841853"/>
              <a:gd name="connsiteY6" fmla="*/ 0 h 599000"/>
              <a:gd name="connsiteX7" fmla="*/ 1802342 w 1841853"/>
              <a:gd name="connsiteY7" fmla="*/ 48667 h 599000"/>
              <a:gd name="connsiteX8" fmla="*/ 1820686 w 1841853"/>
              <a:gd name="connsiteY8" fmla="*/ 98761 h 599000"/>
              <a:gd name="connsiteX9" fmla="*/ 1841853 w 1841853"/>
              <a:gd name="connsiteY9" fmla="*/ 150972 h 599000"/>
              <a:gd name="connsiteX10" fmla="*/ 1840442 w 1841853"/>
              <a:gd name="connsiteY10" fmla="*/ 222939 h 599000"/>
              <a:gd name="connsiteX11" fmla="*/ 1453092 w 1841853"/>
              <a:gd name="connsiteY11" fmla="*/ 599000 h 599000"/>
              <a:gd name="connsiteX12" fmla="*/ 33161 w 1841853"/>
              <a:gd name="connsiteY12" fmla="*/ 599000 h 599000"/>
              <a:gd name="connsiteX0" fmla="*/ 33161 w 1854634"/>
              <a:gd name="connsiteY0" fmla="*/ 599000 h 599000"/>
              <a:gd name="connsiteX1" fmla="*/ 58561 w 1854634"/>
              <a:gd name="connsiteY1" fmla="*/ 510805 h 599000"/>
              <a:gd name="connsiteX2" fmla="*/ 88264 w 1854634"/>
              <a:gd name="connsiteY2" fmla="*/ 466725 h 599000"/>
              <a:gd name="connsiteX3" fmla="*/ 37602 w 1854634"/>
              <a:gd name="connsiteY3" fmla="*/ 424193 h 599000"/>
              <a:gd name="connsiteX4" fmla="*/ 0 w 1854634"/>
              <a:gd name="connsiteY4" fmla="*/ 317130 h 599000"/>
              <a:gd name="connsiteX5" fmla="*/ 1456619 w 1854634"/>
              <a:gd name="connsiteY5" fmla="*/ 320305 h 599000"/>
              <a:gd name="connsiteX6" fmla="*/ 1790063 w 1854634"/>
              <a:gd name="connsiteY6" fmla="*/ 0 h 599000"/>
              <a:gd name="connsiteX7" fmla="*/ 1802342 w 1854634"/>
              <a:gd name="connsiteY7" fmla="*/ 48667 h 599000"/>
              <a:gd name="connsiteX8" fmla="*/ 1820686 w 1854634"/>
              <a:gd name="connsiteY8" fmla="*/ 98761 h 599000"/>
              <a:gd name="connsiteX9" fmla="*/ 1841853 w 1854634"/>
              <a:gd name="connsiteY9" fmla="*/ 150972 h 599000"/>
              <a:gd name="connsiteX10" fmla="*/ 1840442 w 1854634"/>
              <a:gd name="connsiteY10" fmla="*/ 222939 h 599000"/>
              <a:gd name="connsiteX11" fmla="*/ 1453092 w 1854634"/>
              <a:gd name="connsiteY11" fmla="*/ 599000 h 599000"/>
              <a:gd name="connsiteX12" fmla="*/ 33161 w 1854634"/>
              <a:gd name="connsiteY12" fmla="*/ 599000 h 599000"/>
              <a:gd name="connsiteX0" fmla="*/ 33161 w 1841853"/>
              <a:gd name="connsiteY0" fmla="*/ 599000 h 599000"/>
              <a:gd name="connsiteX1" fmla="*/ 58561 w 1841853"/>
              <a:gd name="connsiteY1" fmla="*/ 510805 h 599000"/>
              <a:gd name="connsiteX2" fmla="*/ 88264 w 1841853"/>
              <a:gd name="connsiteY2" fmla="*/ 466725 h 599000"/>
              <a:gd name="connsiteX3" fmla="*/ 37602 w 1841853"/>
              <a:gd name="connsiteY3" fmla="*/ 424193 h 599000"/>
              <a:gd name="connsiteX4" fmla="*/ 0 w 1841853"/>
              <a:gd name="connsiteY4" fmla="*/ 317130 h 599000"/>
              <a:gd name="connsiteX5" fmla="*/ 1456619 w 1841853"/>
              <a:gd name="connsiteY5" fmla="*/ 320305 h 599000"/>
              <a:gd name="connsiteX6" fmla="*/ 1790063 w 1841853"/>
              <a:gd name="connsiteY6" fmla="*/ 0 h 599000"/>
              <a:gd name="connsiteX7" fmla="*/ 1802342 w 1841853"/>
              <a:gd name="connsiteY7" fmla="*/ 48667 h 599000"/>
              <a:gd name="connsiteX8" fmla="*/ 1820686 w 1841853"/>
              <a:gd name="connsiteY8" fmla="*/ 98761 h 599000"/>
              <a:gd name="connsiteX9" fmla="*/ 1841853 w 1841853"/>
              <a:gd name="connsiteY9" fmla="*/ 150972 h 599000"/>
              <a:gd name="connsiteX10" fmla="*/ 1840442 w 1841853"/>
              <a:gd name="connsiteY10" fmla="*/ 222939 h 599000"/>
              <a:gd name="connsiteX11" fmla="*/ 1453092 w 1841853"/>
              <a:gd name="connsiteY11" fmla="*/ 599000 h 599000"/>
              <a:gd name="connsiteX12" fmla="*/ 33161 w 1841853"/>
              <a:gd name="connsiteY12" fmla="*/ 599000 h 599000"/>
              <a:gd name="connsiteX0" fmla="*/ 33161 w 1857062"/>
              <a:gd name="connsiteY0" fmla="*/ 599000 h 599000"/>
              <a:gd name="connsiteX1" fmla="*/ 58561 w 1857062"/>
              <a:gd name="connsiteY1" fmla="*/ 510805 h 599000"/>
              <a:gd name="connsiteX2" fmla="*/ 88264 w 1857062"/>
              <a:gd name="connsiteY2" fmla="*/ 466725 h 599000"/>
              <a:gd name="connsiteX3" fmla="*/ 37602 w 1857062"/>
              <a:gd name="connsiteY3" fmla="*/ 424193 h 599000"/>
              <a:gd name="connsiteX4" fmla="*/ 0 w 1857062"/>
              <a:gd name="connsiteY4" fmla="*/ 317130 h 599000"/>
              <a:gd name="connsiteX5" fmla="*/ 1456619 w 1857062"/>
              <a:gd name="connsiteY5" fmla="*/ 320305 h 599000"/>
              <a:gd name="connsiteX6" fmla="*/ 1790063 w 1857062"/>
              <a:gd name="connsiteY6" fmla="*/ 0 h 599000"/>
              <a:gd name="connsiteX7" fmla="*/ 1802342 w 1857062"/>
              <a:gd name="connsiteY7" fmla="*/ 48667 h 599000"/>
              <a:gd name="connsiteX8" fmla="*/ 1820686 w 1857062"/>
              <a:gd name="connsiteY8" fmla="*/ 98761 h 599000"/>
              <a:gd name="connsiteX9" fmla="*/ 1841853 w 1857062"/>
              <a:gd name="connsiteY9" fmla="*/ 150972 h 599000"/>
              <a:gd name="connsiteX10" fmla="*/ 1840442 w 1857062"/>
              <a:gd name="connsiteY10" fmla="*/ 222939 h 599000"/>
              <a:gd name="connsiteX11" fmla="*/ 1453092 w 1857062"/>
              <a:gd name="connsiteY11" fmla="*/ 599000 h 599000"/>
              <a:gd name="connsiteX12" fmla="*/ 33161 w 1857062"/>
              <a:gd name="connsiteY12" fmla="*/ 599000 h 599000"/>
              <a:gd name="connsiteX0" fmla="*/ 33161 w 1848021"/>
              <a:gd name="connsiteY0" fmla="*/ 599000 h 599000"/>
              <a:gd name="connsiteX1" fmla="*/ 58561 w 1848021"/>
              <a:gd name="connsiteY1" fmla="*/ 510805 h 599000"/>
              <a:gd name="connsiteX2" fmla="*/ 88264 w 1848021"/>
              <a:gd name="connsiteY2" fmla="*/ 466725 h 599000"/>
              <a:gd name="connsiteX3" fmla="*/ 37602 w 1848021"/>
              <a:gd name="connsiteY3" fmla="*/ 424193 h 599000"/>
              <a:gd name="connsiteX4" fmla="*/ 0 w 1848021"/>
              <a:gd name="connsiteY4" fmla="*/ 317130 h 599000"/>
              <a:gd name="connsiteX5" fmla="*/ 1456619 w 1848021"/>
              <a:gd name="connsiteY5" fmla="*/ 320305 h 599000"/>
              <a:gd name="connsiteX6" fmla="*/ 1790063 w 1848021"/>
              <a:gd name="connsiteY6" fmla="*/ 0 h 599000"/>
              <a:gd name="connsiteX7" fmla="*/ 1802342 w 1848021"/>
              <a:gd name="connsiteY7" fmla="*/ 48667 h 599000"/>
              <a:gd name="connsiteX8" fmla="*/ 1820686 w 1848021"/>
              <a:gd name="connsiteY8" fmla="*/ 98761 h 599000"/>
              <a:gd name="connsiteX9" fmla="*/ 1841853 w 1848021"/>
              <a:gd name="connsiteY9" fmla="*/ 150972 h 599000"/>
              <a:gd name="connsiteX10" fmla="*/ 1827742 w 1848021"/>
              <a:gd name="connsiteY10" fmla="*/ 207064 h 599000"/>
              <a:gd name="connsiteX11" fmla="*/ 1453092 w 1848021"/>
              <a:gd name="connsiteY11" fmla="*/ 599000 h 599000"/>
              <a:gd name="connsiteX12" fmla="*/ 33161 w 1848021"/>
              <a:gd name="connsiteY12" fmla="*/ 599000 h 599000"/>
              <a:gd name="connsiteX0" fmla="*/ 33161 w 1848021"/>
              <a:gd name="connsiteY0" fmla="*/ 599000 h 599000"/>
              <a:gd name="connsiteX1" fmla="*/ 58561 w 1848021"/>
              <a:gd name="connsiteY1" fmla="*/ 510805 h 599000"/>
              <a:gd name="connsiteX2" fmla="*/ 88264 w 1848021"/>
              <a:gd name="connsiteY2" fmla="*/ 466725 h 599000"/>
              <a:gd name="connsiteX3" fmla="*/ 37602 w 1848021"/>
              <a:gd name="connsiteY3" fmla="*/ 424193 h 599000"/>
              <a:gd name="connsiteX4" fmla="*/ 0 w 1848021"/>
              <a:gd name="connsiteY4" fmla="*/ 317130 h 599000"/>
              <a:gd name="connsiteX5" fmla="*/ 1456619 w 1848021"/>
              <a:gd name="connsiteY5" fmla="*/ 320305 h 599000"/>
              <a:gd name="connsiteX6" fmla="*/ 1790063 w 1848021"/>
              <a:gd name="connsiteY6" fmla="*/ 0 h 599000"/>
              <a:gd name="connsiteX7" fmla="*/ 1811867 w 1848021"/>
              <a:gd name="connsiteY7" fmla="*/ 48667 h 599000"/>
              <a:gd name="connsiteX8" fmla="*/ 1820686 w 1848021"/>
              <a:gd name="connsiteY8" fmla="*/ 98761 h 599000"/>
              <a:gd name="connsiteX9" fmla="*/ 1841853 w 1848021"/>
              <a:gd name="connsiteY9" fmla="*/ 150972 h 599000"/>
              <a:gd name="connsiteX10" fmla="*/ 1827742 w 1848021"/>
              <a:gd name="connsiteY10" fmla="*/ 207064 h 599000"/>
              <a:gd name="connsiteX11" fmla="*/ 1453092 w 1848021"/>
              <a:gd name="connsiteY11" fmla="*/ 599000 h 599000"/>
              <a:gd name="connsiteX12" fmla="*/ 33161 w 1848021"/>
              <a:gd name="connsiteY12" fmla="*/ 599000 h 599000"/>
              <a:gd name="connsiteX0" fmla="*/ 40977 w 1848021"/>
              <a:gd name="connsiteY0" fmla="*/ 571646 h 599000"/>
              <a:gd name="connsiteX1" fmla="*/ 58561 w 1848021"/>
              <a:gd name="connsiteY1" fmla="*/ 510805 h 599000"/>
              <a:gd name="connsiteX2" fmla="*/ 88264 w 1848021"/>
              <a:gd name="connsiteY2" fmla="*/ 466725 h 599000"/>
              <a:gd name="connsiteX3" fmla="*/ 37602 w 1848021"/>
              <a:gd name="connsiteY3" fmla="*/ 424193 h 599000"/>
              <a:gd name="connsiteX4" fmla="*/ 0 w 1848021"/>
              <a:gd name="connsiteY4" fmla="*/ 317130 h 599000"/>
              <a:gd name="connsiteX5" fmla="*/ 1456619 w 1848021"/>
              <a:gd name="connsiteY5" fmla="*/ 320305 h 599000"/>
              <a:gd name="connsiteX6" fmla="*/ 1790063 w 1848021"/>
              <a:gd name="connsiteY6" fmla="*/ 0 h 599000"/>
              <a:gd name="connsiteX7" fmla="*/ 1811867 w 1848021"/>
              <a:gd name="connsiteY7" fmla="*/ 48667 h 599000"/>
              <a:gd name="connsiteX8" fmla="*/ 1820686 w 1848021"/>
              <a:gd name="connsiteY8" fmla="*/ 98761 h 599000"/>
              <a:gd name="connsiteX9" fmla="*/ 1841853 w 1848021"/>
              <a:gd name="connsiteY9" fmla="*/ 150972 h 599000"/>
              <a:gd name="connsiteX10" fmla="*/ 1827742 w 1848021"/>
              <a:gd name="connsiteY10" fmla="*/ 207064 h 599000"/>
              <a:gd name="connsiteX11" fmla="*/ 1453092 w 1848021"/>
              <a:gd name="connsiteY11" fmla="*/ 599000 h 599000"/>
              <a:gd name="connsiteX12" fmla="*/ 40977 w 1848021"/>
              <a:gd name="connsiteY12" fmla="*/ 571646 h 599000"/>
              <a:gd name="connsiteX0" fmla="*/ 40977 w 1859040"/>
              <a:gd name="connsiteY0" fmla="*/ 571646 h 571646"/>
              <a:gd name="connsiteX1" fmla="*/ 58561 w 1859040"/>
              <a:gd name="connsiteY1" fmla="*/ 510805 h 571646"/>
              <a:gd name="connsiteX2" fmla="*/ 88264 w 1859040"/>
              <a:gd name="connsiteY2" fmla="*/ 466725 h 571646"/>
              <a:gd name="connsiteX3" fmla="*/ 37602 w 1859040"/>
              <a:gd name="connsiteY3" fmla="*/ 424193 h 571646"/>
              <a:gd name="connsiteX4" fmla="*/ 0 w 1859040"/>
              <a:gd name="connsiteY4" fmla="*/ 317130 h 571646"/>
              <a:gd name="connsiteX5" fmla="*/ 1456619 w 1859040"/>
              <a:gd name="connsiteY5" fmla="*/ 320305 h 571646"/>
              <a:gd name="connsiteX6" fmla="*/ 1790063 w 1859040"/>
              <a:gd name="connsiteY6" fmla="*/ 0 h 571646"/>
              <a:gd name="connsiteX7" fmla="*/ 1811867 w 1859040"/>
              <a:gd name="connsiteY7" fmla="*/ 48667 h 571646"/>
              <a:gd name="connsiteX8" fmla="*/ 1820686 w 1859040"/>
              <a:gd name="connsiteY8" fmla="*/ 98761 h 571646"/>
              <a:gd name="connsiteX9" fmla="*/ 1841853 w 1859040"/>
              <a:gd name="connsiteY9" fmla="*/ 150972 h 571646"/>
              <a:gd name="connsiteX10" fmla="*/ 1827742 w 1859040"/>
              <a:gd name="connsiteY10" fmla="*/ 207064 h 571646"/>
              <a:gd name="connsiteX11" fmla="*/ 1453092 w 1859040"/>
              <a:gd name="connsiteY11" fmla="*/ 567739 h 571646"/>
              <a:gd name="connsiteX12" fmla="*/ 40977 w 1859040"/>
              <a:gd name="connsiteY12" fmla="*/ 571646 h 571646"/>
              <a:gd name="connsiteX0" fmla="*/ 40977 w 1827742"/>
              <a:gd name="connsiteY0" fmla="*/ 571646 h 571646"/>
              <a:gd name="connsiteX1" fmla="*/ 58561 w 1827742"/>
              <a:gd name="connsiteY1" fmla="*/ 510805 h 571646"/>
              <a:gd name="connsiteX2" fmla="*/ 88264 w 1827742"/>
              <a:gd name="connsiteY2" fmla="*/ 466725 h 571646"/>
              <a:gd name="connsiteX3" fmla="*/ 37602 w 1827742"/>
              <a:gd name="connsiteY3" fmla="*/ 424193 h 571646"/>
              <a:gd name="connsiteX4" fmla="*/ 0 w 1827742"/>
              <a:gd name="connsiteY4" fmla="*/ 317130 h 571646"/>
              <a:gd name="connsiteX5" fmla="*/ 1456619 w 1827742"/>
              <a:gd name="connsiteY5" fmla="*/ 320305 h 571646"/>
              <a:gd name="connsiteX6" fmla="*/ 1790063 w 1827742"/>
              <a:gd name="connsiteY6" fmla="*/ 0 h 571646"/>
              <a:gd name="connsiteX7" fmla="*/ 1811867 w 1827742"/>
              <a:gd name="connsiteY7" fmla="*/ 48667 h 571646"/>
              <a:gd name="connsiteX8" fmla="*/ 1820686 w 1827742"/>
              <a:gd name="connsiteY8" fmla="*/ 98761 h 571646"/>
              <a:gd name="connsiteX9" fmla="*/ 1827742 w 1827742"/>
              <a:gd name="connsiteY9" fmla="*/ 207064 h 571646"/>
              <a:gd name="connsiteX10" fmla="*/ 1453092 w 1827742"/>
              <a:gd name="connsiteY10" fmla="*/ 567739 h 571646"/>
              <a:gd name="connsiteX11" fmla="*/ 40977 w 1827742"/>
              <a:gd name="connsiteY11" fmla="*/ 571646 h 571646"/>
              <a:gd name="connsiteX0" fmla="*/ 40977 w 1839465"/>
              <a:gd name="connsiteY0" fmla="*/ 571646 h 571646"/>
              <a:gd name="connsiteX1" fmla="*/ 58561 w 1839465"/>
              <a:gd name="connsiteY1" fmla="*/ 510805 h 571646"/>
              <a:gd name="connsiteX2" fmla="*/ 88264 w 1839465"/>
              <a:gd name="connsiteY2" fmla="*/ 466725 h 571646"/>
              <a:gd name="connsiteX3" fmla="*/ 37602 w 1839465"/>
              <a:gd name="connsiteY3" fmla="*/ 424193 h 571646"/>
              <a:gd name="connsiteX4" fmla="*/ 0 w 1839465"/>
              <a:gd name="connsiteY4" fmla="*/ 317130 h 571646"/>
              <a:gd name="connsiteX5" fmla="*/ 1456619 w 1839465"/>
              <a:gd name="connsiteY5" fmla="*/ 320305 h 571646"/>
              <a:gd name="connsiteX6" fmla="*/ 1790063 w 1839465"/>
              <a:gd name="connsiteY6" fmla="*/ 0 h 571646"/>
              <a:gd name="connsiteX7" fmla="*/ 1811867 w 1839465"/>
              <a:gd name="connsiteY7" fmla="*/ 48667 h 571646"/>
              <a:gd name="connsiteX8" fmla="*/ 1820686 w 1839465"/>
              <a:gd name="connsiteY8" fmla="*/ 98761 h 571646"/>
              <a:gd name="connsiteX9" fmla="*/ 1839465 w 1839465"/>
              <a:gd name="connsiteY9" fmla="*/ 195341 h 571646"/>
              <a:gd name="connsiteX10" fmla="*/ 1453092 w 1839465"/>
              <a:gd name="connsiteY10" fmla="*/ 567739 h 571646"/>
              <a:gd name="connsiteX11" fmla="*/ 40977 w 1839465"/>
              <a:gd name="connsiteY11" fmla="*/ 571646 h 571646"/>
              <a:gd name="connsiteX0" fmla="*/ 40977 w 1839510"/>
              <a:gd name="connsiteY0" fmla="*/ 571646 h 571646"/>
              <a:gd name="connsiteX1" fmla="*/ 58561 w 1839510"/>
              <a:gd name="connsiteY1" fmla="*/ 510805 h 571646"/>
              <a:gd name="connsiteX2" fmla="*/ 88264 w 1839510"/>
              <a:gd name="connsiteY2" fmla="*/ 466725 h 571646"/>
              <a:gd name="connsiteX3" fmla="*/ 37602 w 1839510"/>
              <a:gd name="connsiteY3" fmla="*/ 424193 h 571646"/>
              <a:gd name="connsiteX4" fmla="*/ 0 w 1839510"/>
              <a:gd name="connsiteY4" fmla="*/ 317130 h 571646"/>
              <a:gd name="connsiteX5" fmla="*/ 1456619 w 1839510"/>
              <a:gd name="connsiteY5" fmla="*/ 320305 h 571646"/>
              <a:gd name="connsiteX6" fmla="*/ 1790063 w 1839510"/>
              <a:gd name="connsiteY6" fmla="*/ 0 h 571646"/>
              <a:gd name="connsiteX7" fmla="*/ 1811867 w 1839510"/>
              <a:gd name="connsiteY7" fmla="*/ 48667 h 571646"/>
              <a:gd name="connsiteX8" fmla="*/ 1820686 w 1839510"/>
              <a:gd name="connsiteY8" fmla="*/ 98761 h 571646"/>
              <a:gd name="connsiteX9" fmla="*/ 1839465 w 1839510"/>
              <a:gd name="connsiteY9" fmla="*/ 195341 h 571646"/>
              <a:gd name="connsiteX10" fmla="*/ 1453092 w 1839510"/>
              <a:gd name="connsiteY10" fmla="*/ 567739 h 571646"/>
              <a:gd name="connsiteX11" fmla="*/ 40977 w 1839510"/>
              <a:gd name="connsiteY11" fmla="*/ 571646 h 571646"/>
              <a:gd name="connsiteX0" fmla="*/ 40977 w 1857683"/>
              <a:gd name="connsiteY0" fmla="*/ 571646 h 571646"/>
              <a:gd name="connsiteX1" fmla="*/ 58561 w 1857683"/>
              <a:gd name="connsiteY1" fmla="*/ 510805 h 571646"/>
              <a:gd name="connsiteX2" fmla="*/ 88264 w 1857683"/>
              <a:gd name="connsiteY2" fmla="*/ 466725 h 571646"/>
              <a:gd name="connsiteX3" fmla="*/ 37602 w 1857683"/>
              <a:gd name="connsiteY3" fmla="*/ 424193 h 571646"/>
              <a:gd name="connsiteX4" fmla="*/ 0 w 1857683"/>
              <a:gd name="connsiteY4" fmla="*/ 317130 h 571646"/>
              <a:gd name="connsiteX5" fmla="*/ 1456619 w 1857683"/>
              <a:gd name="connsiteY5" fmla="*/ 320305 h 571646"/>
              <a:gd name="connsiteX6" fmla="*/ 1790063 w 1857683"/>
              <a:gd name="connsiteY6" fmla="*/ 0 h 571646"/>
              <a:gd name="connsiteX7" fmla="*/ 1811867 w 1857683"/>
              <a:gd name="connsiteY7" fmla="*/ 48667 h 571646"/>
              <a:gd name="connsiteX8" fmla="*/ 1820686 w 1857683"/>
              <a:gd name="connsiteY8" fmla="*/ 98761 h 571646"/>
              <a:gd name="connsiteX9" fmla="*/ 1839465 w 1857683"/>
              <a:gd name="connsiteY9" fmla="*/ 195341 h 571646"/>
              <a:gd name="connsiteX10" fmla="*/ 1453092 w 1857683"/>
              <a:gd name="connsiteY10" fmla="*/ 567739 h 571646"/>
              <a:gd name="connsiteX11" fmla="*/ 40977 w 1857683"/>
              <a:gd name="connsiteY11" fmla="*/ 571646 h 571646"/>
              <a:gd name="connsiteX0" fmla="*/ 40977 w 1839583"/>
              <a:gd name="connsiteY0" fmla="*/ 571646 h 571646"/>
              <a:gd name="connsiteX1" fmla="*/ 58561 w 1839583"/>
              <a:gd name="connsiteY1" fmla="*/ 510805 h 571646"/>
              <a:gd name="connsiteX2" fmla="*/ 88264 w 1839583"/>
              <a:gd name="connsiteY2" fmla="*/ 466725 h 571646"/>
              <a:gd name="connsiteX3" fmla="*/ 37602 w 1839583"/>
              <a:gd name="connsiteY3" fmla="*/ 424193 h 571646"/>
              <a:gd name="connsiteX4" fmla="*/ 0 w 1839583"/>
              <a:gd name="connsiteY4" fmla="*/ 317130 h 571646"/>
              <a:gd name="connsiteX5" fmla="*/ 1456619 w 1839583"/>
              <a:gd name="connsiteY5" fmla="*/ 320305 h 571646"/>
              <a:gd name="connsiteX6" fmla="*/ 1790063 w 1839583"/>
              <a:gd name="connsiteY6" fmla="*/ 0 h 571646"/>
              <a:gd name="connsiteX7" fmla="*/ 1811867 w 1839583"/>
              <a:gd name="connsiteY7" fmla="*/ 48667 h 571646"/>
              <a:gd name="connsiteX8" fmla="*/ 1820686 w 1839583"/>
              <a:gd name="connsiteY8" fmla="*/ 98761 h 571646"/>
              <a:gd name="connsiteX9" fmla="*/ 1839465 w 1839583"/>
              <a:gd name="connsiteY9" fmla="*/ 195341 h 571646"/>
              <a:gd name="connsiteX10" fmla="*/ 1453092 w 1839583"/>
              <a:gd name="connsiteY10" fmla="*/ 567739 h 571646"/>
              <a:gd name="connsiteX11" fmla="*/ 40977 w 1839583"/>
              <a:gd name="connsiteY11" fmla="*/ 571646 h 571646"/>
              <a:gd name="connsiteX0" fmla="*/ 40977 w 1831772"/>
              <a:gd name="connsiteY0" fmla="*/ 571646 h 571646"/>
              <a:gd name="connsiteX1" fmla="*/ 58561 w 1831772"/>
              <a:gd name="connsiteY1" fmla="*/ 510805 h 571646"/>
              <a:gd name="connsiteX2" fmla="*/ 88264 w 1831772"/>
              <a:gd name="connsiteY2" fmla="*/ 466725 h 571646"/>
              <a:gd name="connsiteX3" fmla="*/ 37602 w 1831772"/>
              <a:gd name="connsiteY3" fmla="*/ 424193 h 571646"/>
              <a:gd name="connsiteX4" fmla="*/ 0 w 1831772"/>
              <a:gd name="connsiteY4" fmla="*/ 317130 h 571646"/>
              <a:gd name="connsiteX5" fmla="*/ 1456619 w 1831772"/>
              <a:gd name="connsiteY5" fmla="*/ 320305 h 571646"/>
              <a:gd name="connsiteX6" fmla="*/ 1790063 w 1831772"/>
              <a:gd name="connsiteY6" fmla="*/ 0 h 571646"/>
              <a:gd name="connsiteX7" fmla="*/ 1811867 w 1831772"/>
              <a:gd name="connsiteY7" fmla="*/ 48667 h 571646"/>
              <a:gd name="connsiteX8" fmla="*/ 1820686 w 1831772"/>
              <a:gd name="connsiteY8" fmla="*/ 98761 h 571646"/>
              <a:gd name="connsiteX9" fmla="*/ 1831650 w 1831772"/>
              <a:gd name="connsiteY9" fmla="*/ 175803 h 571646"/>
              <a:gd name="connsiteX10" fmla="*/ 1453092 w 1831772"/>
              <a:gd name="connsiteY10" fmla="*/ 567739 h 571646"/>
              <a:gd name="connsiteX11" fmla="*/ 40977 w 1831772"/>
              <a:gd name="connsiteY11" fmla="*/ 571646 h 571646"/>
              <a:gd name="connsiteX0" fmla="*/ 40977 w 1842273"/>
              <a:gd name="connsiteY0" fmla="*/ 571646 h 571646"/>
              <a:gd name="connsiteX1" fmla="*/ 58561 w 1842273"/>
              <a:gd name="connsiteY1" fmla="*/ 510805 h 571646"/>
              <a:gd name="connsiteX2" fmla="*/ 88264 w 1842273"/>
              <a:gd name="connsiteY2" fmla="*/ 466725 h 571646"/>
              <a:gd name="connsiteX3" fmla="*/ 37602 w 1842273"/>
              <a:gd name="connsiteY3" fmla="*/ 424193 h 571646"/>
              <a:gd name="connsiteX4" fmla="*/ 0 w 1842273"/>
              <a:gd name="connsiteY4" fmla="*/ 317130 h 571646"/>
              <a:gd name="connsiteX5" fmla="*/ 1456619 w 1842273"/>
              <a:gd name="connsiteY5" fmla="*/ 320305 h 571646"/>
              <a:gd name="connsiteX6" fmla="*/ 1790063 w 1842273"/>
              <a:gd name="connsiteY6" fmla="*/ 0 h 571646"/>
              <a:gd name="connsiteX7" fmla="*/ 1811867 w 1842273"/>
              <a:gd name="connsiteY7" fmla="*/ 48667 h 571646"/>
              <a:gd name="connsiteX8" fmla="*/ 1820686 w 1842273"/>
              <a:gd name="connsiteY8" fmla="*/ 98761 h 571646"/>
              <a:gd name="connsiteX9" fmla="*/ 1831650 w 1842273"/>
              <a:gd name="connsiteY9" fmla="*/ 175803 h 571646"/>
              <a:gd name="connsiteX10" fmla="*/ 1453092 w 1842273"/>
              <a:gd name="connsiteY10" fmla="*/ 567739 h 571646"/>
              <a:gd name="connsiteX11" fmla="*/ 40977 w 1842273"/>
              <a:gd name="connsiteY11" fmla="*/ 571646 h 571646"/>
              <a:gd name="connsiteX0" fmla="*/ 40977 w 1835510"/>
              <a:gd name="connsiteY0" fmla="*/ 571646 h 571646"/>
              <a:gd name="connsiteX1" fmla="*/ 58561 w 1835510"/>
              <a:gd name="connsiteY1" fmla="*/ 510805 h 571646"/>
              <a:gd name="connsiteX2" fmla="*/ 88264 w 1835510"/>
              <a:gd name="connsiteY2" fmla="*/ 466725 h 571646"/>
              <a:gd name="connsiteX3" fmla="*/ 37602 w 1835510"/>
              <a:gd name="connsiteY3" fmla="*/ 424193 h 571646"/>
              <a:gd name="connsiteX4" fmla="*/ 0 w 1835510"/>
              <a:gd name="connsiteY4" fmla="*/ 317130 h 571646"/>
              <a:gd name="connsiteX5" fmla="*/ 1456619 w 1835510"/>
              <a:gd name="connsiteY5" fmla="*/ 320305 h 571646"/>
              <a:gd name="connsiteX6" fmla="*/ 1790063 w 1835510"/>
              <a:gd name="connsiteY6" fmla="*/ 0 h 571646"/>
              <a:gd name="connsiteX7" fmla="*/ 1811867 w 1835510"/>
              <a:gd name="connsiteY7" fmla="*/ 48667 h 571646"/>
              <a:gd name="connsiteX8" fmla="*/ 1820686 w 1835510"/>
              <a:gd name="connsiteY8" fmla="*/ 98761 h 571646"/>
              <a:gd name="connsiteX9" fmla="*/ 1831650 w 1835510"/>
              <a:gd name="connsiteY9" fmla="*/ 175803 h 571646"/>
              <a:gd name="connsiteX10" fmla="*/ 1453092 w 1835510"/>
              <a:gd name="connsiteY10" fmla="*/ 567739 h 571646"/>
              <a:gd name="connsiteX11" fmla="*/ 40977 w 1835510"/>
              <a:gd name="connsiteY11" fmla="*/ 571646 h 571646"/>
              <a:gd name="connsiteX0" fmla="*/ 40977 w 1835510"/>
              <a:gd name="connsiteY0" fmla="*/ 594096 h 594096"/>
              <a:gd name="connsiteX1" fmla="*/ 58561 w 1835510"/>
              <a:gd name="connsiteY1" fmla="*/ 533255 h 594096"/>
              <a:gd name="connsiteX2" fmla="*/ 88264 w 1835510"/>
              <a:gd name="connsiteY2" fmla="*/ 489175 h 594096"/>
              <a:gd name="connsiteX3" fmla="*/ 37602 w 1835510"/>
              <a:gd name="connsiteY3" fmla="*/ 446643 h 594096"/>
              <a:gd name="connsiteX4" fmla="*/ 0 w 1835510"/>
              <a:gd name="connsiteY4" fmla="*/ 339580 h 594096"/>
              <a:gd name="connsiteX5" fmla="*/ 1456619 w 1835510"/>
              <a:gd name="connsiteY5" fmla="*/ 342755 h 594096"/>
              <a:gd name="connsiteX6" fmla="*/ 1815719 w 1835510"/>
              <a:gd name="connsiteY6" fmla="*/ 0 h 594096"/>
              <a:gd name="connsiteX7" fmla="*/ 1811867 w 1835510"/>
              <a:gd name="connsiteY7" fmla="*/ 71117 h 594096"/>
              <a:gd name="connsiteX8" fmla="*/ 1820686 w 1835510"/>
              <a:gd name="connsiteY8" fmla="*/ 121211 h 594096"/>
              <a:gd name="connsiteX9" fmla="*/ 1831650 w 1835510"/>
              <a:gd name="connsiteY9" fmla="*/ 198253 h 594096"/>
              <a:gd name="connsiteX10" fmla="*/ 1453092 w 1835510"/>
              <a:gd name="connsiteY10" fmla="*/ 590189 h 594096"/>
              <a:gd name="connsiteX11" fmla="*/ 40977 w 1835510"/>
              <a:gd name="connsiteY11" fmla="*/ 594096 h 594096"/>
              <a:gd name="connsiteX0" fmla="*/ 40977 w 1837548"/>
              <a:gd name="connsiteY0" fmla="*/ 594096 h 594096"/>
              <a:gd name="connsiteX1" fmla="*/ 58561 w 1837548"/>
              <a:gd name="connsiteY1" fmla="*/ 533255 h 594096"/>
              <a:gd name="connsiteX2" fmla="*/ 88264 w 1837548"/>
              <a:gd name="connsiteY2" fmla="*/ 489175 h 594096"/>
              <a:gd name="connsiteX3" fmla="*/ 37602 w 1837548"/>
              <a:gd name="connsiteY3" fmla="*/ 446643 h 594096"/>
              <a:gd name="connsiteX4" fmla="*/ 0 w 1837548"/>
              <a:gd name="connsiteY4" fmla="*/ 339580 h 594096"/>
              <a:gd name="connsiteX5" fmla="*/ 1456619 w 1837548"/>
              <a:gd name="connsiteY5" fmla="*/ 342755 h 594096"/>
              <a:gd name="connsiteX6" fmla="*/ 1815719 w 1837548"/>
              <a:gd name="connsiteY6" fmla="*/ 0 h 594096"/>
              <a:gd name="connsiteX7" fmla="*/ 1837523 w 1837548"/>
              <a:gd name="connsiteY7" fmla="*/ 80738 h 594096"/>
              <a:gd name="connsiteX8" fmla="*/ 1820686 w 1837548"/>
              <a:gd name="connsiteY8" fmla="*/ 121211 h 594096"/>
              <a:gd name="connsiteX9" fmla="*/ 1831650 w 1837548"/>
              <a:gd name="connsiteY9" fmla="*/ 198253 h 594096"/>
              <a:gd name="connsiteX10" fmla="*/ 1453092 w 1837548"/>
              <a:gd name="connsiteY10" fmla="*/ 590189 h 594096"/>
              <a:gd name="connsiteX11" fmla="*/ 40977 w 1837548"/>
              <a:gd name="connsiteY11" fmla="*/ 594096 h 594096"/>
              <a:gd name="connsiteX0" fmla="*/ 40977 w 1845553"/>
              <a:gd name="connsiteY0" fmla="*/ 594096 h 594096"/>
              <a:gd name="connsiteX1" fmla="*/ 58561 w 1845553"/>
              <a:gd name="connsiteY1" fmla="*/ 533255 h 594096"/>
              <a:gd name="connsiteX2" fmla="*/ 88264 w 1845553"/>
              <a:gd name="connsiteY2" fmla="*/ 489175 h 594096"/>
              <a:gd name="connsiteX3" fmla="*/ 37602 w 1845553"/>
              <a:gd name="connsiteY3" fmla="*/ 446643 h 594096"/>
              <a:gd name="connsiteX4" fmla="*/ 0 w 1845553"/>
              <a:gd name="connsiteY4" fmla="*/ 339580 h 594096"/>
              <a:gd name="connsiteX5" fmla="*/ 1456619 w 1845553"/>
              <a:gd name="connsiteY5" fmla="*/ 342755 h 594096"/>
              <a:gd name="connsiteX6" fmla="*/ 1815719 w 1845553"/>
              <a:gd name="connsiteY6" fmla="*/ 0 h 594096"/>
              <a:gd name="connsiteX7" fmla="*/ 1837523 w 1845553"/>
              <a:gd name="connsiteY7" fmla="*/ 80738 h 594096"/>
              <a:gd name="connsiteX8" fmla="*/ 1843135 w 1845553"/>
              <a:gd name="connsiteY8" fmla="*/ 134040 h 594096"/>
              <a:gd name="connsiteX9" fmla="*/ 1831650 w 1845553"/>
              <a:gd name="connsiteY9" fmla="*/ 198253 h 594096"/>
              <a:gd name="connsiteX10" fmla="*/ 1453092 w 1845553"/>
              <a:gd name="connsiteY10" fmla="*/ 590189 h 594096"/>
              <a:gd name="connsiteX11" fmla="*/ 40977 w 1845553"/>
              <a:gd name="connsiteY11" fmla="*/ 594096 h 594096"/>
              <a:gd name="connsiteX0" fmla="*/ 40977 w 1843135"/>
              <a:gd name="connsiteY0" fmla="*/ 594096 h 594096"/>
              <a:gd name="connsiteX1" fmla="*/ 58561 w 1843135"/>
              <a:gd name="connsiteY1" fmla="*/ 533255 h 594096"/>
              <a:gd name="connsiteX2" fmla="*/ 88264 w 1843135"/>
              <a:gd name="connsiteY2" fmla="*/ 489175 h 594096"/>
              <a:gd name="connsiteX3" fmla="*/ 37602 w 1843135"/>
              <a:gd name="connsiteY3" fmla="*/ 446643 h 594096"/>
              <a:gd name="connsiteX4" fmla="*/ 0 w 1843135"/>
              <a:gd name="connsiteY4" fmla="*/ 339580 h 594096"/>
              <a:gd name="connsiteX5" fmla="*/ 1456619 w 1843135"/>
              <a:gd name="connsiteY5" fmla="*/ 342755 h 594096"/>
              <a:gd name="connsiteX6" fmla="*/ 1815719 w 1843135"/>
              <a:gd name="connsiteY6" fmla="*/ 0 h 594096"/>
              <a:gd name="connsiteX7" fmla="*/ 1837523 w 1843135"/>
              <a:gd name="connsiteY7" fmla="*/ 80738 h 594096"/>
              <a:gd name="connsiteX8" fmla="*/ 1843135 w 1843135"/>
              <a:gd name="connsiteY8" fmla="*/ 134040 h 594096"/>
              <a:gd name="connsiteX9" fmla="*/ 1831650 w 1843135"/>
              <a:gd name="connsiteY9" fmla="*/ 198253 h 594096"/>
              <a:gd name="connsiteX10" fmla="*/ 1453092 w 1843135"/>
              <a:gd name="connsiteY10" fmla="*/ 590189 h 594096"/>
              <a:gd name="connsiteX11" fmla="*/ 40977 w 1843135"/>
              <a:gd name="connsiteY11" fmla="*/ 594096 h 594096"/>
              <a:gd name="connsiteX0" fmla="*/ 40977 w 1843135"/>
              <a:gd name="connsiteY0" fmla="*/ 594096 h 594096"/>
              <a:gd name="connsiteX1" fmla="*/ 32905 w 1843135"/>
              <a:gd name="connsiteY1" fmla="*/ 520427 h 594096"/>
              <a:gd name="connsiteX2" fmla="*/ 88264 w 1843135"/>
              <a:gd name="connsiteY2" fmla="*/ 489175 h 594096"/>
              <a:gd name="connsiteX3" fmla="*/ 37602 w 1843135"/>
              <a:gd name="connsiteY3" fmla="*/ 446643 h 594096"/>
              <a:gd name="connsiteX4" fmla="*/ 0 w 1843135"/>
              <a:gd name="connsiteY4" fmla="*/ 339580 h 594096"/>
              <a:gd name="connsiteX5" fmla="*/ 1456619 w 1843135"/>
              <a:gd name="connsiteY5" fmla="*/ 342755 h 594096"/>
              <a:gd name="connsiteX6" fmla="*/ 1815719 w 1843135"/>
              <a:gd name="connsiteY6" fmla="*/ 0 h 594096"/>
              <a:gd name="connsiteX7" fmla="*/ 1837523 w 1843135"/>
              <a:gd name="connsiteY7" fmla="*/ 80738 h 594096"/>
              <a:gd name="connsiteX8" fmla="*/ 1843135 w 1843135"/>
              <a:gd name="connsiteY8" fmla="*/ 134040 h 594096"/>
              <a:gd name="connsiteX9" fmla="*/ 1831650 w 1843135"/>
              <a:gd name="connsiteY9" fmla="*/ 198253 h 594096"/>
              <a:gd name="connsiteX10" fmla="*/ 1453092 w 1843135"/>
              <a:gd name="connsiteY10" fmla="*/ 590189 h 594096"/>
              <a:gd name="connsiteX11" fmla="*/ 40977 w 1843135"/>
              <a:gd name="connsiteY11" fmla="*/ 594096 h 594096"/>
              <a:gd name="connsiteX0" fmla="*/ 40977 w 1843135"/>
              <a:gd name="connsiteY0" fmla="*/ 594096 h 594096"/>
              <a:gd name="connsiteX1" fmla="*/ 32905 w 1843135"/>
              <a:gd name="connsiteY1" fmla="*/ 520427 h 594096"/>
              <a:gd name="connsiteX2" fmla="*/ 56194 w 1843135"/>
              <a:gd name="connsiteY2" fmla="*/ 476346 h 594096"/>
              <a:gd name="connsiteX3" fmla="*/ 37602 w 1843135"/>
              <a:gd name="connsiteY3" fmla="*/ 446643 h 594096"/>
              <a:gd name="connsiteX4" fmla="*/ 0 w 1843135"/>
              <a:gd name="connsiteY4" fmla="*/ 339580 h 594096"/>
              <a:gd name="connsiteX5" fmla="*/ 1456619 w 1843135"/>
              <a:gd name="connsiteY5" fmla="*/ 342755 h 594096"/>
              <a:gd name="connsiteX6" fmla="*/ 1815719 w 1843135"/>
              <a:gd name="connsiteY6" fmla="*/ 0 h 594096"/>
              <a:gd name="connsiteX7" fmla="*/ 1837523 w 1843135"/>
              <a:gd name="connsiteY7" fmla="*/ 80738 h 594096"/>
              <a:gd name="connsiteX8" fmla="*/ 1843135 w 1843135"/>
              <a:gd name="connsiteY8" fmla="*/ 134040 h 594096"/>
              <a:gd name="connsiteX9" fmla="*/ 1831650 w 1843135"/>
              <a:gd name="connsiteY9" fmla="*/ 198253 h 594096"/>
              <a:gd name="connsiteX10" fmla="*/ 1453092 w 1843135"/>
              <a:gd name="connsiteY10" fmla="*/ 590189 h 594096"/>
              <a:gd name="connsiteX11" fmla="*/ 40977 w 1843135"/>
              <a:gd name="connsiteY11" fmla="*/ 594096 h 594096"/>
              <a:gd name="connsiteX0" fmla="*/ 40977 w 1843135"/>
              <a:gd name="connsiteY0" fmla="*/ 594096 h 594096"/>
              <a:gd name="connsiteX1" fmla="*/ 32905 w 1843135"/>
              <a:gd name="connsiteY1" fmla="*/ 520427 h 594096"/>
              <a:gd name="connsiteX2" fmla="*/ 56194 w 1843135"/>
              <a:gd name="connsiteY2" fmla="*/ 476346 h 594096"/>
              <a:gd name="connsiteX3" fmla="*/ 88914 w 1843135"/>
              <a:gd name="connsiteY3" fmla="*/ 398537 h 594096"/>
              <a:gd name="connsiteX4" fmla="*/ 0 w 1843135"/>
              <a:gd name="connsiteY4" fmla="*/ 339580 h 594096"/>
              <a:gd name="connsiteX5" fmla="*/ 1456619 w 1843135"/>
              <a:gd name="connsiteY5" fmla="*/ 342755 h 594096"/>
              <a:gd name="connsiteX6" fmla="*/ 1815719 w 1843135"/>
              <a:gd name="connsiteY6" fmla="*/ 0 h 594096"/>
              <a:gd name="connsiteX7" fmla="*/ 1837523 w 1843135"/>
              <a:gd name="connsiteY7" fmla="*/ 80738 h 594096"/>
              <a:gd name="connsiteX8" fmla="*/ 1843135 w 1843135"/>
              <a:gd name="connsiteY8" fmla="*/ 134040 h 594096"/>
              <a:gd name="connsiteX9" fmla="*/ 1831650 w 1843135"/>
              <a:gd name="connsiteY9" fmla="*/ 198253 h 594096"/>
              <a:gd name="connsiteX10" fmla="*/ 1453092 w 1843135"/>
              <a:gd name="connsiteY10" fmla="*/ 590189 h 594096"/>
              <a:gd name="connsiteX11" fmla="*/ 40977 w 1843135"/>
              <a:gd name="connsiteY11" fmla="*/ 594096 h 594096"/>
              <a:gd name="connsiteX0" fmla="*/ 8264 w 1810422"/>
              <a:gd name="connsiteY0" fmla="*/ 594096 h 594096"/>
              <a:gd name="connsiteX1" fmla="*/ 192 w 1810422"/>
              <a:gd name="connsiteY1" fmla="*/ 520427 h 594096"/>
              <a:gd name="connsiteX2" fmla="*/ 23481 w 1810422"/>
              <a:gd name="connsiteY2" fmla="*/ 476346 h 594096"/>
              <a:gd name="connsiteX3" fmla="*/ 56201 w 1810422"/>
              <a:gd name="connsiteY3" fmla="*/ 398537 h 594096"/>
              <a:gd name="connsiteX4" fmla="*/ 2564 w 1810422"/>
              <a:gd name="connsiteY4" fmla="*/ 339580 h 594096"/>
              <a:gd name="connsiteX5" fmla="*/ 1423906 w 1810422"/>
              <a:gd name="connsiteY5" fmla="*/ 342755 h 594096"/>
              <a:gd name="connsiteX6" fmla="*/ 1783006 w 1810422"/>
              <a:gd name="connsiteY6" fmla="*/ 0 h 594096"/>
              <a:gd name="connsiteX7" fmla="*/ 1804810 w 1810422"/>
              <a:gd name="connsiteY7" fmla="*/ 80738 h 594096"/>
              <a:gd name="connsiteX8" fmla="*/ 1810422 w 1810422"/>
              <a:gd name="connsiteY8" fmla="*/ 134040 h 594096"/>
              <a:gd name="connsiteX9" fmla="*/ 1798937 w 1810422"/>
              <a:gd name="connsiteY9" fmla="*/ 198253 h 594096"/>
              <a:gd name="connsiteX10" fmla="*/ 1420379 w 1810422"/>
              <a:gd name="connsiteY10" fmla="*/ 590189 h 594096"/>
              <a:gd name="connsiteX11" fmla="*/ 8264 w 1810422"/>
              <a:gd name="connsiteY11" fmla="*/ 594096 h 594096"/>
              <a:gd name="connsiteX0" fmla="*/ 8264 w 1810422"/>
              <a:gd name="connsiteY0" fmla="*/ 594096 h 594096"/>
              <a:gd name="connsiteX1" fmla="*/ 192 w 1810422"/>
              <a:gd name="connsiteY1" fmla="*/ 520427 h 594096"/>
              <a:gd name="connsiteX2" fmla="*/ 23481 w 1810422"/>
              <a:gd name="connsiteY2" fmla="*/ 476346 h 594096"/>
              <a:gd name="connsiteX3" fmla="*/ 43373 w 1810422"/>
              <a:gd name="connsiteY3" fmla="*/ 401744 h 594096"/>
              <a:gd name="connsiteX4" fmla="*/ 2564 w 1810422"/>
              <a:gd name="connsiteY4" fmla="*/ 339580 h 594096"/>
              <a:gd name="connsiteX5" fmla="*/ 1423906 w 1810422"/>
              <a:gd name="connsiteY5" fmla="*/ 342755 h 594096"/>
              <a:gd name="connsiteX6" fmla="*/ 1783006 w 1810422"/>
              <a:gd name="connsiteY6" fmla="*/ 0 h 594096"/>
              <a:gd name="connsiteX7" fmla="*/ 1804810 w 1810422"/>
              <a:gd name="connsiteY7" fmla="*/ 80738 h 594096"/>
              <a:gd name="connsiteX8" fmla="*/ 1810422 w 1810422"/>
              <a:gd name="connsiteY8" fmla="*/ 134040 h 594096"/>
              <a:gd name="connsiteX9" fmla="*/ 1798937 w 1810422"/>
              <a:gd name="connsiteY9" fmla="*/ 198253 h 594096"/>
              <a:gd name="connsiteX10" fmla="*/ 1420379 w 1810422"/>
              <a:gd name="connsiteY10" fmla="*/ 590189 h 594096"/>
              <a:gd name="connsiteX11" fmla="*/ 8264 w 1810422"/>
              <a:gd name="connsiteY11" fmla="*/ 594096 h 594096"/>
              <a:gd name="connsiteX0" fmla="*/ 8264 w 1810422"/>
              <a:gd name="connsiteY0" fmla="*/ 594096 h 594096"/>
              <a:gd name="connsiteX1" fmla="*/ 192 w 1810422"/>
              <a:gd name="connsiteY1" fmla="*/ 520427 h 594096"/>
              <a:gd name="connsiteX2" fmla="*/ 23481 w 1810422"/>
              <a:gd name="connsiteY2" fmla="*/ 476346 h 594096"/>
              <a:gd name="connsiteX3" fmla="*/ 43373 w 1810422"/>
              <a:gd name="connsiteY3" fmla="*/ 401744 h 594096"/>
              <a:gd name="connsiteX4" fmla="*/ 2564 w 1810422"/>
              <a:gd name="connsiteY4" fmla="*/ 339580 h 594096"/>
              <a:gd name="connsiteX5" fmla="*/ 1423906 w 1810422"/>
              <a:gd name="connsiteY5" fmla="*/ 342755 h 594096"/>
              <a:gd name="connsiteX6" fmla="*/ 1783006 w 1810422"/>
              <a:gd name="connsiteY6" fmla="*/ 0 h 594096"/>
              <a:gd name="connsiteX7" fmla="*/ 1804810 w 1810422"/>
              <a:gd name="connsiteY7" fmla="*/ 80738 h 594096"/>
              <a:gd name="connsiteX8" fmla="*/ 1810422 w 1810422"/>
              <a:gd name="connsiteY8" fmla="*/ 134040 h 594096"/>
              <a:gd name="connsiteX9" fmla="*/ 1798937 w 1810422"/>
              <a:gd name="connsiteY9" fmla="*/ 198253 h 594096"/>
              <a:gd name="connsiteX10" fmla="*/ 1420379 w 1810422"/>
              <a:gd name="connsiteY10" fmla="*/ 590189 h 594096"/>
              <a:gd name="connsiteX11" fmla="*/ 8264 w 1810422"/>
              <a:gd name="connsiteY11" fmla="*/ 594096 h 594096"/>
              <a:gd name="connsiteX0" fmla="*/ 5700 w 1807858"/>
              <a:gd name="connsiteY0" fmla="*/ 594096 h 594096"/>
              <a:gd name="connsiteX1" fmla="*/ 4042 w 1807858"/>
              <a:gd name="connsiteY1" fmla="*/ 530048 h 594096"/>
              <a:gd name="connsiteX2" fmla="*/ 20917 w 1807858"/>
              <a:gd name="connsiteY2" fmla="*/ 476346 h 594096"/>
              <a:gd name="connsiteX3" fmla="*/ 40809 w 1807858"/>
              <a:gd name="connsiteY3" fmla="*/ 401744 h 594096"/>
              <a:gd name="connsiteX4" fmla="*/ 0 w 1807858"/>
              <a:gd name="connsiteY4" fmla="*/ 339580 h 594096"/>
              <a:gd name="connsiteX5" fmla="*/ 1421342 w 1807858"/>
              <a:gd name="connsiteY5" fmla="*/ 342755 h 594096"/>
              <a:gd name="connsiteX6" fmla="*/ 1780442 w 1807858"/>
              <a:gd name="connsiteY6" fmla="*/ 0 h 594096"/>
              <a:gd name="connsiteX7" fmla="*/ 1802246 w 1807858"/>
              <a:gd name="connsiteY7" fmla="*/ 80738 h 594096"/>
              <a:gd name="connsiteX8" fmla="*/ 1807858 w 1807858"/>
              <a:gd name="connsiteY8" fmla="*/ 134040 h 594096"/>
              <a:gd name="connsiteX9" fmla="*/ 1796373 w 1807858"/>
              <a:gd name="connsiteY9" fmla="*/ 198253 h 594096"/>
              <a:gd name="connsiteX10" fmla="*/ 1417815 w 1807858"/>
              <a:gd name="connsiteY10" fmla="*/ 590189 h 594096"/>
              <a:gd name="connsiteX11" fmla="*/ 5700 w 1807858"/>
              <a:gd name="connsiteY11" fmla="*/ 594096 h 5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7858" h="594096">
                <a:moveTo>
                  <a:pt x="5700" y="594096"/>
                </a:moveTo>
                <a:cubicBezTo>
                  <a:pt x="5147" y="572747"/>
                  <a:pt x="4595" y="551397"/>
                  <a:pt x="4042" y="530048"/>
                </a:cubicBezTo>
                <a:cubicBezTo>
                  <a:pt x="1243" y="507946"/>
                  <a:pt x="23716" y="498448"/>
                  <a:pt x="20917" y="476346"/>
                </a:cubicBezTo>
                <a:lnTo>
                  <a:pt x="40809" y="401744"/>
                </a:lnTo>
                <a:cubicBezTo>
                  <a:pt x="27206" y="381023"/>
                  <a:pt x="10396" y="369923"/>
                  <a:pt x="0" y="339580"/>
                </a:cubicBezTo>
                <a:lnTo>
                  <a:pt x="1421342" y="342755"/>
                </a:lnTo>
                <a:lnTo>
                  <a:pt x="1780442" y="0"/>
                </a:lnTo>
                <a:cubicBezTo>
                  <a:pt x="1779266" y="9407"/>
                  <a:pt x="1797677" y="58398"/>
                  <a:pt x="1802246" y="80738"/>
                </a:cubicBezTo>
                <a:cubicBezTo>
                  <a:pt x="1806815" y="103078"/>
                  <a:pt x="1805977" y="113109"/>
                  <a:pt x="1807858" y="134040"/>
                </a:cubicBezTo>
                <a:cubicBezTo>
                  <a:pt x="1807704" y="179062"/>
                  <a:pt x="1807497" y="181299"/>
                  <a:pt x="1796373" y="198253"/>
                </a:cubicBezTo>
                <a:cubicBezTo>
                  <a:pt x="1748490" y="271231"/>
                  <a:pt x="1546932" y="464835"/>
                  <a:pt x="1417815" y="590189"/>
                </a:cubicBezTo>
                <a:lnTo>
                  <a:pt x="5700" y="594096"/>
                </a:lnTo>
                <a:close/>
              </a:path>
            </a:pathLst>
          </a:custGeom>
          <a:solidFill>
            <a:srgbClr val="FF0000">
              <a:alpha val="4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4191000" y="3233078"/>
            <a:ext cx="2133600" cy="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4181595" y="4760640"/>
            <a:ext cx="2151276" cy="864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6319146" y="3697316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202870" y="2086928"/>
            <a:ext cx="2105560" cy="555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6318665" y="1030143"/>
            <a:ext cx="1061366" cy="105734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314961" y="2070612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376509" y="1031960"/>
            <a:ext cx="1415" cy="268728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4191000" y="1020683"/>
            <a:ext cx="1066800" cy="106680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4196935" y="2069181"/>
            <a:ext cx="786" cy="270255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316450" y="2183364"/>
            <a:ext cx="1058836" cy="1060035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4800" y="-208240"/>
            <a:ext cx="857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Adapted Davis (2010) Methodology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reeform 42"/>
          <p:cNvSpPr/>
          <p:nvPr/>
        </p:nvSpPr>
        <p:spPr>
          <a:xfrm rot="16200000">
            <a:off x="5855744" y="3785060"/>
            <a:ext cx="1513028" cy="257023"/>
          </a:xfrm>
          <a:custGeom>
            <a:avLst/>
            <a:gdLst>
              <a:gd name="connsiteX0" fmla="*/ 92927 w 2174488"/>
              <a:gd name="connsiteY0" fmla="*/ 0 h 216829"/>
              <a:gd name="connsiteX1" fmla="*/ 24780 w 2174488"/>
              <a:gd name="connsiteY1" fmla="*/ 43366 h 216829"/>
              <a:gd name="connsiteX2" fmla="*/ 0 w 2174488"/>
              <a:gd name="connsiteY2" fmla="*/ 99122 h 216829"/>
              <a:gd name="connsiteX3" fmla="*/ 24780 w 2174488"/>
              <a:gd name="connsiteY3" fmla="*/ 154878 h 216829"/>
              <a:gd name="connsiteX4" fmla="*/ 86732 w 2174488"/>
              <a:gd name="connsiteY4" fmla="*/ 167269 h 216829"/>
              <a:gd name="connsiteX5" fmla="*/ 179659 w 2174488"/>
              <a:gd name="connsiteY5" fmla="*/ 148683 h 216829"/>
              <a:gd name="connsiteX6" fmla="*/ 297366 w 2174488"/>
              <a:gd name="connsiteY6" fmla="*/ 123903 h 216829"/>
              <a:gd name="connsiteX7" fmla="*/ 458439 w 2174488"/>
              <a:gd name="connsiteY7" fmla="*/ 86732 h 216829"/>
              <a:gd name="connsiteX8" fmla="*/ 563756 w 2174488"/>
              <a:gd name="connsiteY8" fmla="*/ 74342 h 216829"/>
              <a:gd name="connsiteX9" fmla="*/ 675268 w 2174488"/>
              <a:gd name="connsiteY9" fmla="*/ 68147 h 216829"/>
              <a:gd name="connsiteX10" fmla="*/ 762000 w 2174488"/>
              <a:gd name="connsiteY10" fmla="*/ 74342 h 216829"/>
              <a:gd name="connsiteX11" fmla="*/ 848732 w 2174488"/>
              <a:gd name="connsiteY11" fmla="*/ 105317 h 216829"/>
              <a:gd name="connsiteX12" fmla="*/ 873512 w 2174488"/>
              <a:gd name="connsiteY12" fmla="*/ 154878 h 216829"/>
              <a:gd name="connsiteX13" fmla="*/ 873512 w 2174488"/>
              <a:gd name="connsiteY13" fmla="*/ 154878 h 216829"/>
              <a:gd name="connsiteX14" fmla="*/ 879707 w 2174488"/>
              <a:gd name="connsiteY14" fmla="*/ 216829 h 216829"/>
              <a:gd name="connsiteX15" fmla="*/ 923073 w 2174488"/>
              <a:gd name="connsiteY15" fmla="*/ 173464 h 216829"/>
              <a:gd name="connsiteX16" fmla="*/ 985024 w 2174488"/>
              <a:gd name="connsiteY16" fmla="*/ 123903 h 216829"/>
              <a:gd name="connsiteX17" fmla="*/ 1053171 w 2174488"/>
              <a:gd name="connsiteY17" fmla="*/ 86732 h 216829"/>
              <a:gd name="connsiteX18" fmla="*/ 1164683 w 2174488"/>
              <a:gd name="connsiteY18" fmla="*/ 68147 h 216829"/>
              <a:gd name="connsiteX19" fmla="*/ 1282390 w 2174488"/>
              <a:gd name="connsiteY19" fmla="*/ 80537 h 216829"/>
              <a:gd name="connsiteX20" fmla="*/ 1369122 w 2174488"/>
              <a:gd name="connsiteY20" fmla="*/ 111512 h 216829"/>
              <a:gd name="connsiteX21" fmla="*/ 1449659 w 2174488"/>
              <a:gd name="connsiteY21" fmla="*/ 136293 h 216829"/>
              <a:gd name="connsiteX22" fmla="*/ 1604537 w 2174488"/>
              <a:gd name="connsiteY22" fmla="*/ 167269 h 216829"/>
              <a:gd name="connsiteX23" fmla="*/ 1685073 w 2174488"/>
              <a:gd name="connsiteY23" fmla="*/ 179659 h 216829"/>
              <a:gd name="connsiteX24" fmla="*/ 1778000 w 2174488"/>
              <a:gd name="connsiteY24" fmla="*/ 185854 h 216829"/>
              <a:gd name="connsiteX25" fmla="*/ 1883317 w 2174488"/>
              <a:gd name="connsiteY25" fmla="*/ 179659 h 216829"/>
              <a:gd name="connsiteX26" fmla="*/ 1951463 w 2174488"/>
              <a:gd name="connsiteY26" fmla="*/ 154878 h 216829"/>
              <a:gd name="connsiteX27" fmla="*/ 2038195 w 2174488"/>
              <a:gd name="connsiteY27" fmla="*/ 130098 h 216829"/>
              <a:gd name="connsiteX28" fmla="*/ 2038195 w 2174488"/>
              <a:gd name="connsiteY28" fmla="*/ 130098 h 216829"/>
              <a:gd name="connsiteX29" fmla="*/ 2137317 w 2174488"/>
              <a:gd name="connsiteY29" fmla="*/ 80537 h 216829"/>
              <a:gd name="connsiteX30" fmla="*/ 2174488 w 2174488"/>
              <a:gd name="connsiteY30" fmla="*/ 37171 h 216829"/>
              <a:gd name="connsiteX31" fmla="*/ 2174488 w 2174488"/>
              <a:gd name="connsiteY31" fmla="*/ 37171 h 216829"/>
              <a:gd name="connsiteX0" fmla="*/ 60774 w 2174488"/>
              <a:gd name="connsiteY0" fmla="*/ 0 h 258051"/>
              <a:gd name="connsiteX1" fmla="*/ 24780 w 2174488"/>
              <a:gd name="connsiteY1" fmla="*/ 84588 h 258051"/>
              <a:gd name="connsiteX2" fmla="*/ 0 w 2174488"/>
              <a:gd name="connsiteY2" fmla="*/ 140344 h 258051"/>
              <a:gd name="connsiteX3" fmla="*/ 24780 w 2174488"/>
              <a:gd name="connsiteY3" fmla="*/ 196100 h 258051"/>
              <a:gd name="connsiteX4" fmla="*/ 86732 w 2174488"/>
              <a:gd name="connsiteY4" fmla="*/ 208491 h 258051"/>
              <a:gd name="connsiteX5" fmla="*/ 179659 w 2174488"/>
              <a:gd name="connsiteY5" fmla="*/ 189905 h 258051"/>
              <a:gd name="connsiteX6" fmla="*/ 297366 w 2174488"/>
              <a:gd name="connsiteY6" fmla="*/ 165125 h 258051"/>
              <a:gd name="connsiteX7" fmla="*/ 458439 w 2174488"/>
              <a:gd name="connsiteY7" fmla="*/ 127954 h 258051"/>
              <a:gd name="connsiteX8" fmla="*/ 563756 w 2174488"/>
              <a:gd name="connsiteY8" fmla="*/ 115564 h 258051"/>
              <a:gd name="connsiteX9" fmla="*/ 675268 w 2174488"/>
              <a:gd name="connsiteY9" fmla="*/ 109369 h 258051"/>
              <a:gd name="connsiteX10" fmla="*/ 762000 w 2174488"/>
              <a:gd name="connsiteY10" fmla="*/ 115564 h 258051"/>
              <a:gd name="connsiteX11" fmla="*/ 848732 w 2174488"/>
              <a:gd name="connsiteY11" fmla="*/ 146539 h 258051"/>
              <a:gd name="connsiteX12" fmla="*/ 873512 w 2174488"/>
              <a:gd name="connsiteY12" fmla="*/ 196100 h 258051"/>
              <a:gd name="connsiteX13" fmla="*/ 873512 w 2174488"/>
              <a:gd name="connsiteY13" fmla="*/ 196100 h 258051"/>
              <a:gd name="connsiteX14" fmla="*/ 879707 w 2174488"/>
              <a:gd name="connsiteY14" fmla="*/ 258051 h 258051"/>
              <a:gd name="connsiteX15" fmla="*/ 923073 w 2174488"/>
              <a:gd name="connsiteY15" fmla="*/ 214686 h 258051"/>
              <a:gd name="connsiteX16" fmla="*/ 985024 w 2174488"/>
              <a:gd name="connsiteY16" fmla="*/ 165125 h 258051"/>
              <a:gd name="connsiteX17" fmla="*/ 1053171 w 2174488"/>
              <a:gd name="connsiteY17" fmla="*/ 127954 h 258051"/>
              <a:gd name="connsiteX18" fmla="*/ 1164683 w 2174488"/>
              <a:gd name="connsiteY18" fmla="*/ 109369 h 258051"/>
              <a:gd name="connsiteX19" fmla="*/ 1282390 w 2174488"/>
              <a:gd name="connsiteY19" fmla="*/ 121759 h 258051"/>
              <a:gd name="connsiteX20" fmla="*/ 1369122 w 2174488"/>
              <a:gd name="connsiteY20" fmla="*/ 152734 h 258051"/>
              <a:gd name="connsiteX21" fmla="*/ 1449659 w 2174488"/>
              <a:gd name="connsiteY21" fmla="*/ 177515 h 258051"/>
              <a:gd name="connsiteX22" fmla="*/ 1604537 w 2174488"/>
              <a:gd name="connsiteY22" fmla="*/ 208491 h 258051"/>
              <a:gd name="connsiteX23" fmla="*/ 1685073 w 2174488"/>
              <a:gd name="connsiteY23" fmla="*/ 220881 h 258051"/>
              <a:gd name="connsiteX24" fmla="*/ 1778000 w 2174488"/>
              <a:gd name="connsiteY24" fmla="*/ 227076 h 258051"/>
              <a:gd name="connsiteX25" fmla="*/ 1883317 w 2174488"/>
              <a:gd name="connsiteY25" fmla="*/ 220881 h 258051"/>
              <a:gd name="connsiteX26" fmla="*/ 1951463 w 2174488"/>
              <a:gd name="connsiteY26" fmla="*/ 196100 h 258051"/>
              <a:gd name="connsiteX27" fmla="*/ 2038195 w 2174488"/>
              <a:gd name="connsiteY27" fmla="*/ 171320 h 258051"/>
              <a:gd name="connsiteX28" fmla="*/ 2038195 w 2174488"/>
              <a:gd name="connsiteY28" fmla="*/ 171320 h 258051"/>
              <a:gd name="connsiteX29" fmla="*/ 2137317 w 2174488"/>
              <a:gd name="connsiteY29" fmla="*/ 121759 h 258051"/>
              <a:gd name="connsiteX30" fmla="*/ 2174488 w 2174488"/>
              <a:gd name="connsiteY30" fmla="*/ 78393 h 258051"/>
              <a:gd name="connsiteX31" fmla="*/ 2174488 w 2174488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6407 w 2156115"/>
              <a:gd name="connsiteY3" fmla="*/ 196100 h 258051"/>
              <a:gd name="connsiteX4" fmla="*/ 68359 w 2156115"/>
              <a:gd name="connsiteY4" fmla="*/ 208491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68359 w 2156115"/>
              <a:gd name="connsiteY4" fmla="*/ 208491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65082 w 2178796"/>
              <a:gd name="connsiteY0" fmla="*/ 0 h 258051"/>
              <a:gd name="connsiteX1" fmla="*/ 29088 w 2178796"/>
              <a:gd name="connsiteY1" fmla="*/ 84588 h 258051"/>
              <a:gd name="connsiteX2" fmla="*/ 22681 w 2178796"/>
              <a:gd name="connsiteY2" fmla="*/ 144924 h 258051"/>
              <a:gd name="connsiteX3" fmla="*/ 47461 w 2178796"/>
              <a:gd name="connsiteY3" fmla="*/ 191523 h 258051"/>
              <a:gd name="connsiteX4" fmla="*/ 104820 w 2178796"/>
              <a:gd name="connsiteY4" fmla="*/ 190172 h 258051"/>
              <a:gd name="connsiteX5" fmla="*/ 183967 w 2178796"/>
              <a:gd name="connsiteY5" fmla="*/ 189905 h 258051"/>
              <a:gd name="connsiteX6" fmla="*/ 301674 w 2178796"/>
              <a:gd name="connsiteY6" fmla="*/ 165125 h 258051"/>
              <a:gd name="connsiteX7" fmla="*/ 462747 w 2178796"/>
              <a:gd name="connsiteY7" fmla="*/ 127954 h 258051"/>
              <a:gd name="connsiteX8" fmla="*/ 568064 w 2178796"/>
              <a:gd name="connsiteY8" fmla="*/ 115564 h 258051"/>
              <a:gd name="connsiteX9" fmla="*/ 679576 w 2178796"/>
              <a:gd name="connsiteY9" fmla="*/ 109369 h 258051"/>
              <a:gd name="connsiteX10" fmla="*/ 766308 w 2178796"/>
              <a:gd name="connsiteY10" fmla="*/ 115564 h 258051"/>
              <a:gd name="connsiteX11" fmla="*/ 853040 w 2178796"/>
              <a:gd name="connsiteY11" fmla="*/ 146539 h 258051"/>
              <a:gd name="connsiteX12" fmla="*/ 877820 w 2178796"/>
              <a:gd name="connsiteY12" fmla="*/ 196100 h 258051"/>
              <a:gd name="connsiteX13" fmla="*/ 877820 w 2178796"/>
              <a:gd name="connsiteY13" fmla="*/ 196100 h 258051"/>
              <a:gd name="connsiteX14" fmla="*/ 884015 w 2178796"/>
              <a:gd name="connsiteY14" fmla="*/ 258051 h 258051"/>
              <a:gd name="connsiteX15" fmla="*/ 927381 w 2178796"/>
              <a:gd name="connsiteY15" fmla="*/ 214686 h 258051"/>
              <a:gd name="connsiteX16" fmla="*/ 989332 w 2178796"/>
              <a:gd name="connsiteY16" fmla="*/ 165125 h 258051"/>
              <a:gd name="connsiteX17" fmla="*/ 1057479 w 2178796"/>
              <a:gd name="connsiteY17" fmla="*/ 127954 h 258051"/>
              <a:gd name="connsiteX18" fmla="*/ 1168991 w 2178796"/>
              <a:gd name="connsiteY18" fmla="*/ 109369 h 258051"/>
              <a:gd name="connsiteX19" fmla="*/ 1286698 w 2178796"/>
              <a:gd name="connsiteY19" fmla="*/ 121759 h 258051"/>
              <a:gd name="connsiteX20" fmla="*/ 1373430 w 2178796"/>
              <a:gd name="connsiteY20" fmla="*/ 152734 h 258051"/>
              <a:gd name="connsiteX21" fmla="*/ 1453967 w 2178796"/>
              <a:gd name="connsiteY21" fmla="*/ 177515 h 258051"/>
              <a:gd name="connsiteX22" fmla="*/ 1608845 w 2178796"/>
              <a:gd name="connsiteY22" fmla="*/ 208491 h 258051"/>
              <a:gd name="connsiteX23" fmla="*/ 1689381 w 2178796"/>
              <a:gd name="connsiteY23" fmla="*/ 220881 h 258051"/>
              <a:gd name="connsiteX24" fmla="*/ 1782308 w 2178796"/>
              <a:gd name="connsiteY24" fmla="*/ 227076 h 258051"/>
              <a:gd name="connsiteX25" fmla="*/ 1887625 w 2178796"/>
              <a:gd name="connsiteY25" fmla="*/ 220881 h 258051"/>
              <a:gd name="connsiteX26" fmla="*/ 1955771 w 2178796"/>
              <a:gd name="connsiteY26" fmla="*/ 196100 h 258051"/>
              <a:gd name="connsiteX27" fmla="*/ 2042503 w 2178796"/>
              <a:gd name="connsiteY27" fmla="*/ 171320 h 258051"/>
              <a:gd name="connsiteX28" fmla="*/ 2042503 w 2178796"/>
              <a:gd name="connsiteY28" fmla="*/ 171320 h 258051"/>
              <a:gd name="connsiteX29" fmla="*/ 2141625 w 2178796"/>
              <a:gd name="connsiteY29" fmla="*/ 121759 h 258051"/>
              <a:gd name="connsiteX30" fmla="*/ 2178796 w 2178796"/>
              <a:gd name="connsiteY30" fmla="*/ 78393 h 258051"/>
              <a:gd name="connsiteX31" fmla="*/ 2178796 w 2178796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24780 w 2156115"/>
              <a:gd name="connsiteY3" fmla="*/ 191523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35630 w 2156115"/>
              <a:gd name="connsiteY3" fmla="*/ 180705 h 258051"/>
              <a:gd name="connsiteX4" fmla="*/ 82139 w 2156115"/>
              <a:gd name="connsiteY4" fmla="*/ 190172 h 258051"/>
              <a:gd name="connsiteX5" fmla="*/ 161286 w 2156115"/>
              <a:gd name="connsiteY5" fmla="*/ 189905 h 258051"/>
              <a:gd name="connsiteX6" fmla="*/ 278993 w 2156115"/>
              <a:gd name="connsiteY6" fmla="*/ 165125 h 258051"/>
              <a:gd name="connsiteX7" fmla="*/ 440066 w 2156115"/>
              <a:gd name="connsiteY7" fmla="*/ 127954 h 258051"/>
              <a:gd name="connsiteX8" fmla="*/ 545383 w 2156115"/>
              <a:gd name="connsiteY8" fmla="*/ 115564 h 258051"/>
              <a:gd name="connsiteX9" fmla="*/ 656895 w 2156115"/>
              <a:gd name="connsiteY9" fmla="*/ 109369 h 258051"/>
              <a:gd name="connsiteX10" fmla="*/ 743627 w 2156115"/>
              <a:gd name="connsiteY10" fmla="*/ 115564 h 258051"/>
              <a:gd name="connsiteX11" fmla="*/ 830359 w 2156115"/>
              <a:gd name="connsiteY11" fmla="*/ 146539 h 258051"/>
              <a:gd name="connsiteX12" fmla="*/ 855139 w 2156115"/>
              <a:gd name="connsiteY12" fmla="*/ 196100 h 258051"/>
              <a:gd name="connsiteX13" fmla="*/ 855139 w 2156115"/>
              <a:gd name="connsiteY13" fmla="*/ 196100 h 258051"/>
              <a:gd name="connsiteX14" fmla="*/ 861334 w 2156115"/>
              <a:gd name="connsiteY14" fmla="*/ 258051 h 258051"/>
              <a:gd name="connsiteX15" fmla="*/ 904700 w 2156115"/>
              <a:gd name="connsiteY15" fmla="*/ 214686 h 258051"/>
              <a:gd name="connsiteX16" fmla="*/ 966651 w 2156115"/>
              <a:gd name="connsiteY16" fmla="*/ 165125 h 258051"/>
              <a:gd name="connsiteX17" fmla="*/ 1034798 w 2156115"/>
              <a:gd name="connsiteY17" fmla="*/ 127954 h 258051"/>
              <a:gd name="connsiteX18" fmla="*/ 1146310 w 2156115"/>
              <a:gd name="connsiteY18" fmla="*/ 109369 h 258051"/>
              <a:gd name="connsiteX19" fmla="*/ 1264017 w 2156115"/>
              <a:gd name="connsiteY19" fmla="*/ 121759 h 258051"/>
              <a:gd name="connsiteX20" fmla="*/ 1350749 w 2156115"/>
              <a:gd name="connsiteY20" fmla="*/ 152734 h 258051"/>
              <a:gd name="connsiteX21" fmla="*/ 1431286 w 2156115"/>
              <a:gd name="connsiteY21" fmla="*/ 177515 h 258051"/>
              <a:gd name="connsiteX22" fmla="*/ 1586164 w 2156115"/>
              <a:gd name="connsiteY22" fmla="*/ 208491 h 258051"/>
              <a:gd name="connsiteX23" fmla="*/ 1666700 w 2156115"/>
              <a:gd name="connsiteY23" fmla="*/ 220881 h 258051"/>
              <a:gd name="connsiteX24" fmla="*/ 1759627 w 2156115"/>
              <a:gd name="connsiteY24" fmla="*/ 227076 h 258051"/>
              <a:gd name="connsiteX25" fmla="*/ 1864944 w 2156115"/>
              <a:gd name="connsiteY25" fmla="*/ 220881 h 258051"/>
              <a:gd name="connsiteX26" fmla="*/ 1933090 w 2156115"/>
              <a:gd name="connsiteY26" fmla="*/ 196100 h 258051"/>
              <a:gd name="connsiteX27" fmla="*/ 2019822 w 2156115"/>
              <a:gd name="connsiteY27" fmla="*/ 171320 h 258051"/>
              <a:gd name="connsiteX28" fmla="*/ 2019822 w 2156115"/>
              <a:gd name="connsiteY28" fmla="*/ 171320 h 258051"/>
              <a:gd name="connsiteX29" fmla="*/ 2118944 w 2156115"/>
              <a:gd name="connsiteY29" fmla="*/ 121759 h 258051"/>
              <a:gd name="connsiteX30" fmla="*/ 2156115 w 2156115"/>
              <a:gd name="connsiteY30" fmla="*/ 78393 h 258051"/>
              <a:gd name="connsiteX31" fmla="*/ 2156115 w 2156115"/>
              <a:gd name="connsiteY31" fmla="*/ 78393 h 258051"/>
              <a:gd name="connsiteX0" fmla="*/ 42401 w 2156115"/>
              <a:gd name="connsiteY0" fmla="*/ 0 h 258051"/>
              <a:gd name="connsiteX1" fmla="*/ 6407 w 2156115"/>
              <a:gd name="connsiteY1" fmla="*/ 84588 h 258051"/>
              <a:gd name="connsiteX2" fmla="*/ 0 w 2156115"/>
              <a:gd name="connsiteY2" fmla="*/ 144924 h 258051"/>
              <a:gd name="connsiteX3" fmla="*/ 82139 w 2156115"/>
              <a:gd name="connsiteY3" fmla="*/ 190172 h 258051"/>
              <a:gd name="connsiteX4" fmla="*/ 161286 w 2156115"/>
              <a:gd name="connsiteY4" fmla="*/ 189905 h 258051"/>
              <a:gd name="connsiteX5" fmla="*/ 278993 w 2156115"/>
              <a:gd name="connsiteY5" fmla="*/ 165125 h 258051"/>
              <a:gd name="connsiteX6" fmla="*/ 440066 w 2156115"/>
              <a:gd name="connsiteY6" fmla="*/ 127954 h 258051"/>
              <a:gd name="connsiteX7" fmla="*/ 545383 w 2156115"/>
              <a:gd name="connsiteY7" fmla="*/ 115564 h 258051"/>
              <a:gd name="connsiteX8" fmla="*/ 656895 w 2156115"/>
              <a:gd name="connsiteY8" fmla="*/ 109369 h 258051"/>
              <a:gd name="connsiteX9" fmla="*/ 743627 w 2156115"/>
              <a:gd name="connsiteY9" fmla="*/ 115564 h 258051"/>
              <a:gd name="connsiteX10" fmla="*/ 830359 w 2156115"/>
              <a:gd name="connsiteY10" fmla="*/ 146539 h 258051"/>
              <a:gd name="connsiteX11" fmla="*/ 855139 w 2156115"/>
              <a:gd name="connsiteY11" fmla="*/ 196100 h 258051"/>
              <a:gd name="connsiteX12" fmla="*/ 855139 w 2156115"/>
              <a:gd name="connsiteY12" fmla="*/ 196100 h 258051"/>
              <a:gd name="connsiteX13" fmla="*/ 861334 w 2156115"/>
              <a:gd name="connsiteY13" fmla="*/ 258051 h 258051"/>
              <a:gd name="connsiteX14" fmla="*/ 904700 w 2156115"/>
              <a:gd name="connsiteY14" fmla="*/ 214686 h 258051"/>
              <a:gd name="connsiteX15" fmla="*/ 966651 w 2156115"/>
              <a:gd name="connsiteY15" fmla="*/ 165125 h 258051"/>
              <a:gd name="connsiteX16" fmla="*/ 1034798 w 2156115"/>
              <a:gd name="connsiteY16" fmla="*/ 127954 h 258051"/>
              <a:gd name="connsiteX17" fmla="*/ 1146310 w 2156115"/>
              <a:gd name="connsiteY17" fmla="*/ 109369 h 258051"/>
              <a:gd name="connsiteX18" fmla="*/ 1264017 w 2156115"/>
              <a:gd name="connsiteY18" fmla="*/ 121759 h 258051"/>
              <a:gd name="connsiteX19" fmla="*/ 1350749 w 2156115"/>
              <a:gd name="connsiteY19" fmla="*/ 152734 h 258051"/>
              <a:gd name="connsiteX20" fmla="*/ 1431286 w 2156115"/>
              <a:gd name="connsiteY20" fmla="*/ 177515 h 258051"/>
              <a:gd name="connsiteX21" fmla="*/ 1586164 w 2156115"/>
              <a:gd name="connsiteY21" fmla="*/ 208491 h 258051"/>
              <a:gd name="connsiteX22" fmla="*/ 1666700 w 2156115"/>
              <a:gd name="connsiteY22" fmla="*/ 220881 h 258051"/>
              <a:gd name="connsiteX23" fmla="*/ 1759627 w 2156115"/>
              <a:gd name="connsiteY23" fmla="*/ 227076 h 258051"/>
              <a:gd name="connsiteX24" fmla="*/ 1864944 w 2156115"/>
              <a:gd name="connsiteY24" fmla="*/ 220881 h 258051"/>
              <a:gd name="connsiteX25" fmla="*/ 1933090 w 2156115"/>
              <a:gd name="connsiteY25" fmla="*/ 196100 h 258051"/>
              <a:gd name="connsiteX26" fmla="*/ 2019822 w 2156115"/>
              <a:gd name="connsiteY26" fmla="*/ 171320 h 258051"/>
              <a:gd name="connsiteX27" fmla="*/ 2019822 w 2156115"/>
              <a:gd name="connsiteY27" fmla="*/ 171320 h 258051"/>
              <a:gd name="connsiteX28" fmla="*/ 2118944 w 2156115"/>
              <a:gd name="connsiteY28" fmla="*/ 121759 h 258051"/>
              <a:gd name="connsiteX29" fmla="*/ 2156115 w 2156115"/>
              <a:gd name="connsiteY29" fmla="*/ 78393 h 258051"/>
              <a:gd name="connsiteX30" fmla="*/ 2156115 w 2156115"/>
              <a:gd name="connsiteY30" fmla="*/ 78393 h 258051"/>
              <a:gd name="connsiteX0" fmla="*/ 35994 w 2149708"/>
              <a:gd name="connsiteY0" fmla="*/ 0 h 258051"/>
              <a:gd name="connsiteX1" fmla="*/ 0 w 2149708"/>
              <a:gd name="connsiteY1" fmla="*/ 84588 h 258051"/>
              <a:gd name="connsiteX2" fmla="*/ 8061 w 2149708"/>
              <a:gd name="connsiteY2" fmla="*/ 144927 h 258051"/>
              <a:gd name="connsiteX3" fmla="*/ 75732 w 2149708"/>
              <a:gd name="connsiteY3" fmla="*/ 190172 h 258051"/>
              <a:gd name="connsiteX4" fmla="*/ 154879 w 2149708"/>
              <a:gd name="connsiteY4" fmla="*/ 189905 h 258051"/>
              <a:gd name="connsiteX5" fmla="*/ 272586 w 2149708"/>
              <a:gd name="connsiteY5" fmla="*/ 165125 h 258051"/>
              <a:gd name="connsiteX6" fmla="*/ 433659 w 2149708"/>
              <a:gd name="connsiteY6" fmla="*/ 127954 h 258051"/>
              <a:gd name="connsiteX7" fmla="*/ 538976 w 2149708"/>
              <a:gd name="connsiteY7" fmla="*/ 115564 h 258051"/>
              <a:gd name="connsiteX8" fmla="*/ 650488 w 2149708"/>
              <a:gd name="connsiteY8" fmla="*/ 109369 h 258051"/>
              <a:gd name="connsiteX9" fmla="*/ 737220 w 2149708"/>
              <a:gd name="connsiteY9" fmla="*/ 115564 h 258051"/>
              <a:gd name="connsiteX10" fmla="*/ 823952 w 2149708"/>
              <a:gd name="connsiteY10" fmla="*/ 146539 h 258051"/>
              <a:gd name="connsiteX11" fmla="*/ 848732 w 2149708"/>
              <a:gd name="connsiteY11" fmla="*/ 196100 h 258051"/>
              <a:gd name="connsiteX12" fmla="*/ 848732 w 2149708"/>
              <a:gd name="connsiteY12" fmla="*/ 196100 h 258051"/>
              <a:gd name="connsiteX13" fmla="*/ 854927 w 2149708"/>
              <a:gd name="connsiteY13" fmla="*/ 258051 h 258051"/>
              <a:gd name="connsiteX14" fmla="*/ 898293 w 2149708"/>
              <a:gd name="connsiteY14" fmla="*/ 214686 h 258051"/>
              <a:gd name="connsiteX15" fmla="*/ 960244 w 2149708"/>
              <a:gd name="connsiteY15" fmla="*/ 165125 h 258051"/>
              <a:gd name="connsiteX16" fmla="*/ 1028391 w 2149708"/>
              <a:gd name="connsiteY16" fmla="*/ 127954 h 258051"/>
              <a:gd name="connsiteX17" fmla="*/ 1139903 w 2149708"/>
              <a:gd name="connsiteY17" fmla="*/ 109369 h 258051"/>
              <a:gd name="connsiteX18" fmla="*/ 1257610 w 2149708"/>
              <a:gd name="connsiteY18" fmla="*/ 121759 h 258051"/>
              <a:gd name="connsiteX19" fmla="*/ 1344342 w 2149708"/>
              <a:gd name="connsiteY19" fmla="*/ 152734 h 258051"/>
              <a:gd name="connsiteX20" fmla="*/ 1424879 w 2149708"/>
              <a:gd name="connsiteY20" fmla="*/ 177515 h 258051"/>
              <a:gd name="connsiteX21" fmla="*/ 1579757 w 2149708"/>
              <a:gd name="connsiteY21" fmla="*/ 208491 h 258051"/>
              <a:gd name="connsiteX22" fmla="*/ 1660293 w 2149708"/>
              <a:gd name="connsiteY22" fmla="*/ 220881 h 258051"/>
              <a:gd name="connsiteX23" fmla="*/ 1753220 w 2149708"/>
              <a:gd name="connsiteY23" fmla="*/ 227076 h 258051"/>
              <a:gd name="connsiteX24" fmla="*/ 1858537 w 2149708"/>
              <a:gd name="connsiteY24" fmla="*/ 220881 h 258051"/>
              <a:gd name="connsiteX25" fmla="*/ 1926683 w 2149708"/>
              <a:gd name="connsiteY25" fmla="*/ 196100 h 258051"/>
              <a:gd name="connsiteX26" fmla="*/ 2013415 w 2149708"/>
              <a:gd name="connsiteY26" fmla="*/ 171320 h 258051"/>
              <a:gd name="connsiteX27" fmla="*/ 2013415 w 2149708"/>
              <a:gd name="connsiteY27" fmla="*/ 171320 h 258051"/>
              <a:gd name="connsiteX28" fmla="*/ 2112537 w 2149708"/>
              <a:gd name="connsiteY28" fmla="*/ 121759 h 258051"/>
              <a:gd name="connsiteX29" fmla="*/ 2149708 w 2149708"/>
              <a:gd name="connsiteY29" fmla="*/ 78393 h 258051"/>
              <a:gd name="connsiteX30" fmla="*/ 2149708 w 2149708"/>
              <a:gd name="connsiteY30" fmla="*/ 78393 h 258051"/>
              <a:gd name="connsiteX0" fmla="*/ 35994 w 2149708"/>
              <a:gd name="connsiteY0" fmla="*/ 0 h 258051"/>
              <a:gd name="connsiteX1" fmla="*/ 0 w 2149708"/>
              <a:gd name="connsiteY1" fmla="*/ 84588 h 258051"/>
              <a:gd name="connsiteX2" fmla="*/ 8061 w 2149708"/>
              <a:gd name="connsiteY2" fmla="*/ 144927 h 258051"/>
              <a:gd name="connsiteX3" fmla="*/ 75732 w 2149708"/>
              <a:gd name="connsiteY3" fmla="*/ 190172 h 258051"/>
              <a:gd name="connsiteX4" fmla="*/ 154879 w 2149708"/>
              <a:gd name="connsiteY4" fmla="*/ 189905 h 258051"/>
              <a:gd name="connsiteX5" fmla="*/ 272586 w 2149708"/>
              <a:gd name="connsiteY5" fmla="*/ 165125 h 258051"/>
              <a:gd name="connsiteX6" fmla="*/ 433659 w 2149708"/>
              <a:gd name="connsiteY6" fmla="*/ 127954 h 258051"/>
              <a:gd name="connsiteX7" fmla="*/ 538976 w 2149708"/>
              <a:gd name="connsiteY7" fmla="*/ 115564 h 258051"/>
              <a:gd name="connsiteX8" fmla="*/ 650488 w 2149708"/>
              <a:gd name="connsiteY8" fmla="*/ 109369 h 258051"/>
              <a:gd name="connsiteX9" fmla="*/ 737220 w 2149708"/>
              <a:gd name="connsiteY9" fmla="*/ 115564 h 258051"/>
              <a:gd name="connsiteX10" fmla="*/ 823952 w 2149708"/>
              <a:gd name="connsiteY10" fmla="*/ 146539 h 258051"/>
              <a:gd name="connsiteX11" fmla="*/ 848732 w 2149708"/>
              <a:gd name="connsiteY11" fmla="*/ 196100 h 258051"/>
              <a:gd name="connsiteX12" fmla="*/ 848732 w 2149708"/>
              <a:gd name="connsiteY12" fmla="*/ 196100 h 258051"/>
              <a:gd name="connsiteX13" fmla="*/ 854927 w 2149708"/>
              <a:gd name="connsiteY13" fmla="*/ 258051 h 258051"/>
              <a:gd name="connsiteX14" fmla="*/ 898293 w 2149708"/>
              <a:gd name="connsiteY14" fmla="*/ 214686 h 258051"/>
              <a:gd name="connsiteX15" fmla="*/ 960244 w 2149708"/>
              <a:gd name="connsiteY15" fmla="*/ 165125 h 258051"/>
              <a:gd name="connsiteX16" fmla="*/ 1028391 w 2149708"/>
              <a:gd name="connsiteY16" fmla="*/ 127954 h 258051"/>
              <a:gd name="connsiteX17" fmla="*/ 1139903 w 2149708"/>
              <a:gd name="connsiteY17" fmla="*/ 109369 h 258051"/>
              <a:gd name="connsiteX18" fmla="*/ 1257610 w 2149708"/>
              <a:gd name="connsiteY18" fmla="*/ 121759 h 258051"/>
              <a:gd name="connsiteX19" fmla="*/ 1344342 w 2149708"/>
              <a:gd name="connsiteY19" fmla="*/ 152734 h 258051"/>
              <a:gd name="connsiteX20" fmla="*/ 1424879 w 2149708"/>
              <a:gd name="connsiteY20" fmla="*/ 177515 h 258051"/>
              <a:gd name="connsiteX21" fmla="*/ 1579757 w 2149708"/>
              <a:gd name="connsiteY21" fmla="*/ 208491 h 258051"/>
              <a:gd name="connsiteX22" fmla="*/ 1660293 w 2149708"/>
              <a:gd name="connsiteY22" fmla="*/ 220881 h 258051"/>
              <a:gd name="connsiteX23" fmla="*/ 1753220 w 2149708"/>
              <a:gd name="connsiteY23" fmla="*/ 227076 h 258051"/>
              <a:gd name="connsiteX24" fmla="*/ 1858537 w 2149708"/>
              <a:gd name="connsiteY24" fmla="*/ 220881 h 258051"/>
              <a:gd name="connsiteX25" fmla="*/ 1926683 w 2149708"/>
              <a:gd name="connsiteY25" fmla="*/ 196100 h 258051"/>
              <a:gd name="connsiteX26" fmla="*/ 2013415 w 2149708"/>
              <a:gd name="connsiteY26" fmla="*/ 171320 h 258051"/>
              <a:gd name="connsiteX27" fmla="*/ 2013415 w 2149708"/>
              <a:gd name="connsiteY27" fmla="*/ 171320 h 258051"/>
              <a:gd name="connsiteX28" fmla="*/ 2112537 w 2149708"/>
              <a:gd name="connsiteY28" fmla="*/ 121759 h 258051"/>
              <a:gd name="connsiteX29" fmla="*/ 2149708 w 2149708"/>
              <a:gd name="connsiteY29" fmla="*/ 78393 h 258051"/>
              <a:gd name="connsiteX30" fmla="*/ 2149708 w 2149708"/>
              <a:gd name="connsiteY30" fmla="*/ 78393 h 258051"/>
              <a:gd name="connsiteX0" fmla="*/ 36032 w 2149746"/>
              <a:gd name="connsiteY0" fmla="*/ 0 h 258051"/>
              <a:gd name="connsiteX1" fmla="*/ 38 w 2149746"/>
              <a:gd name="connsiteY1" fmla="*/ 84588 h 258051"/>
              <a:gd name="connsiteX2" fmla="*/ 8099 w 2149746"/>
              <a:gd name="connsiteY2" fmla="*/ 144927 h 258051"/>
              <a:gd name="connsiteX3" fmla="*/ 75770 w 2149746"/>
              <a:gd name="connsiteY3" fmla="*/ 190172 h 258051"/>
              <a:gd name="connsiteX4" fmla="*/ 154917 w 2149746"/>
              <a:gd name="connsiteY4" fmla="*/ 189905 h 258051"/>
              <a:gd name="connsiteX5" fmla="*/ 272624 w 2149746"/>
              <a:gd name="connsiteY5" fmla="*/ 165125 h 258051"/>
              <a:gd name="connsiteX6" fmla="*/ 433697 w 2149746"/>
              <a:gd name="connsiteY6" fmla="*/ 127954 h 258051"/>
              <a:gd name="connsiteX7" fmla="*/ 539014 w 2149746"/>
              <a:gd name="connsiteY7" fmla="*/ 115564 h 258051"/>
              <a:gd name="connsiteX8" fmla="*/ 650526 w 2149746"/>
              <a:gd name="connsiteY8" fmla="*/ 109369 h 258051"/>
              <a:gd name="connsiteX9" fmla="*/ 737258 w 2149746"/>
              <a:gd name="connsiteY9" fmla="*/ 115564 h 258051"/>
              <a:gd name="connsiteX10" fmla="*/ 823990 w 2149746"/>
              <a:gd name="connsiteY10" fmla="*/ 146539 h 258051"/>
              <a:gd name="connsiteX11" fmla="*/ 848770 w 2149746"/>
              <a:gd name="connsiteY11" fmla="*/ 196100 h 258051"/>
              <a:gd name="connsiteX12" fmla="*/ 848770 w 2149746"/>
              <a:gd name="connsiteY12" fmla="*/ 196100 h 258051"/>
              <a:gd name="connsiteX13" fmla="*/ 854965 w 2149746"/>
              <a:gd name="connsiteY13" fmla="*/ 258051 h 258051"/>
              <a:gd name="connsiteX14" fmla="*/ 898331 w 2149746"/>
              <a:gd name="connsiteY14" fmla="*/ 214686 h 258051"/>
              <a:gd name="connsiteX15" fmla="*/ 960282 w 2149746"/>
              <a:gd name="connsiteY15" fmla="*/ 165125 h 258051"/>
              <a:gd name="connsiteX16" fmla="*/ 1028429 w 2149746"/>
              <a:gd name="connsiteY16" fmla="*/ 127954 h 258051"/>
              <a:gd name="connsiteX17" fmla="*/ 1139941 w 2149746"/>
              <a:gd name="connsiteY17" fmla="*/ 109369 h 258051"/>
              <a:gd name="connsiteX18" fmla="*/ 1257648 w 2149746"/>
              <a:gd name="connsiteY18" fmla="*/ 121759 h 258051"/>
              <a:gd name="connsiteX19" fmla="*/ 1344380 w 2149746"/>
              <a:gd name="connsiteY19" fmla="*/ 152734 h 258051"/>
              <a:gd name="connsiteX20" fmla="*/ 1424917 w 2149746"/>
              <a:gd name="connsiteY20" fmla="*/ 177515 h 258051"/>
              <a:gd name="connsiteX21" fmla="*/ 1579795 w 2149746"/>
              <a:gd name="connsiteY21" fmla="*/ 208491 h 258051"/>
              <a:gd name="connsiteX22" fmla="*/ 1660331 w 2149746"/>
              <a:gd name="connsiteY22" fmla="*/ 220881 h 258051"/>
              <a:gd name="connsiteX23" fmla="*/ 1753258 w 2149746"/>
              <a:gd name="connsiteY23" fmla="*/ 227076 h 258051"/>
              <a:gd name="connsiteX24" fmla="*/ 1858575 w 2149746"/>
              <a:gd name="connsiteY24" fmla="*/ 220881 h 258051"/>
              <a:gd name="connsiteX25" fmla="*/ 1926721 w 2149746"/>
              <a:gd name="connsiteY25" fmla="*/ 196100 h 258051"/>
              <a:gd name="connsiteX26" fmla="*/ 2013453 w 2149746"/>
              <a:gd name="connsiteY26" fmla="*/ 171320 h 258051"/>
              <a:gd name="connsiteX27" fmla="*/ 2013453 w 2149746"/>
              <a:gd name="connsiteY27" fmla="*/ 171320 h 258051"/>
              <a:gd name="connsiteX28" fmla="*/ 2112575 w 2149746"/>
              <a:gd name="connsiteY28" fmla="*/ 121759 h 258051"/>
              <a:gd name="connsiteX29" fmla="*/ 2149746 w 2149746"/>
              <a:gd name="connsiteY29" fmla="*/ 78393 h 258051"/>
              <a:gd name="connsiteX30" fmla="*/ 2149746 w 2149746"/>
              <a:gd name="connsiteY30" fmla="*/ 78393 h 258051"/>
              <a:gd name="connsiteX0" fmla="*/ 29973 w 2143687"/>
              <a:gd name="connsiteY0" fmla="*/ 0 h 258051"/>
              <a:gd name="connsiteX1" fmla="*/ 44221 w 2143687"/>
              <a:gd name="connsiteY1" fmla="*/ 90620 h 258051"/>
              <a:gd name="connsiteX2" fmla="*/ 2040 w 2143687"/>
              <a:gd name="connsiteY2" fmla="*/ 144927 h 258051"/>
              <a:gd name="connsiteX3" fmla="*/ 69711 w 2143687"/>
              <a:gd name="connsiteY3" fmla="*/ 190172 h 258051"/>
              <a:gd name="connsiteX4" fmla="*/ 148858 w 2143687"/>
              <a:gd name="connsiteY4" fmla="*/ 189905 h 258051"/>
              <a:gd name="connsiteX5" fmla="*/ 266565 w 2143687"/>
              <a:gd name="connsiteY5" fmla="*/ 165125 h 258051"/>
              <a:gd name="connsiteX6" fmla="*/ 427638 w 2143687"/>
              <a:gd name="connsiteY6" fmla="*/ 127954 h 258051"/>
              <a:gd name="connsiteX7" fmla="*/ 532955 w 2143687"/>
              <a:gd name="connsiteY7" fmla="*/ 115564 h 258051"/>
              <a:gd name="connsiteX8" fmla="*/ 644467 w 2143687"/>
              <a:gd name="connsiteY8" fmla="*/ 109369 h 258051"/>
              <a:gd name="connsiteX9" fmla="*/ 731199 w 2143687"/>
              <a:gd name="connsiteY9" fmla="*/ 115564 h 258051"/>
              <a:gd name="connsiteX10" fmla="*/ 817931 w 2143687"/>
              <a:gd name="connsiteY10" fmla="*/ 146539 h 258051"/>
              <a:gd name="connsiteX11" fmla="*/ 842711 w 2143687"/>
              <a:gd name="connsiteY11" fmla="*/ 196100 h 258051"/>
              <a:gd name="connsiteX12" fmla="*/ 842711 w 2143687"/>
              <a:gd name="connsiteY12" fmla="*/ 196100 h 258051"/>
              <a:gd name="connsiteX13" fmla="*/ 848906 w 2143687"/>
              <a:gd name="connsiteY13" fmla="*/ 258051 h 258051"/>
              <a:gd name="connsiteX14" fmla="*/ 892272 w 2143687"/>
              <a:gd name="connsiteY14" fmla="*/ 214686 h 258051"/>
              <a:gd name="connsiteX15" fmla="*/ 954223 w 2143687"/>
              <a:gd name="connsiteY15" fmla="*/ 165125 h 258051"/>
              <a:gd name="connsiteX16" fmla="*/ 1022370 w 2143687"/>
              <a:gd name="connsiteY16" fmla="*/ 127954 h 258051"/>
              <a:gd name="connsiteX17" fmla="*/ 1133882 w 2143687"/>
              <a:gd name="connsiteY17" fmla="*/ 109369 h 258051"/>
              <a:gd name="connsiteX18" fmla="*/ 1251589 w 2143687"/>
              <a:gd name="connsiteY18" fmla="*/ 121759 h 258051"/>
              <a:gd name="connsiteX19" fmla="*/ 1338321 w 2143687"/>
              <a:gd name="connsiteY19" fmla="*/ 152734 h 258051"/>
              <a:gd name="connsiteX20" fmla="*/ 1418858 w 2143687"/>
              <a:gd name="connsiteY20" fmla="*/ 177515 h 258051"/>
              <a:gd name="connsiteX21" fmla="*/ 1573736 w 2143687"/>
              <a:gd name="connsiteY21" fmla="*/ 208491 h 258051"/>
              <a:gd name="connsiteX22" fmla="*/ 1654272 w 2143687"/>
              <a:gd name="connsiteY22" fmla="*/ 220881 h 258051"/>
              <a:gd name="connsiteX23" fmla="*/ 1747199 w 2143687"/>
              <a:gd name="connsiteY23" fmla="*/ 227076 h 258051"/>
              <a:gd name="connsiteX24" fmla="*/ 1852516 w 2143687"/>
              <a:gd name="connsiteY24" fmla="*/ 220881 h 258051"/>
              <a:gd name="connsiteX25" fmla="*/ 1920662 w 2143687"/>
              <a:gd name="connsiteY25" fmla="*/ 196100 h 258051"/>
              <a:gd name="connsiteX26" fmla="*/ 2007394 w 2143687"/>
              <a:gd name="connsiteY26" fmla="*/ 171320 h 258051"/>
              <a:gd name="connsiteX27" fmla="*/ 2007394 w 2143687"/>
              <a:gd name="connsiteY27" fmla="*/ 171320 h 258051"/>
              <a:gd name="connsiteX28" fmla="*/ 2106516 w 2143687"/>
              <a:gd name="connsiteY28" fmla="*/ 121759 h 258051"/>
              <a:gd name="connsiteX29" fmla="*/ 2143687 w 2143687"/>
              <a:gd name="connsiteY29" fmla="*/ 78393 h 258051"/>
              <a:gd name="connsiteX30" fmla="*/ 2143687 w 2143687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42099 w 2116075"/>
              <a:gd name="connsiteY3" fmla="*/ 190172 h 258051"/>
              <a:gd name="connsiteX4" fmla="*/ 121246 w 2116075"/>
              <a:gd name="connsiteY4" fmla="*/ 189905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121246 w 2116075"/>
              <a:gd name="connsiteY4" fmla="*/ 189905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171488 w 2116075"/>
              <a:gd name="connsiteY4" fmla="*/ 165779 h 258051"/>
              <a:gd name="connsiteX5" fmla="*/ 238953 w 2116075"/>
              <a:gd name="connsiteY5" fmla="*/ 165125 h 258051"/>
              <a:gd name="connsiteX6" fmla="*/ 400026 w 2116075"/>
              <a:gd name="connsiteY6" fmla="*/ 127954 h 258051"/>
              <a:gd name="connsiteX7" fmla="*/ 505343 w 2116075"/>
              <a:gd name="connsiteY7" fmla="*/ 115564 h 258051"/>
              <a:gd name="connsiteX8" fmla="*/ 616855 w 2116075"/>
              <a:gd name="connsiteY8" fmla="*/ 109369 h 258051"/>
              <a:gd name="connsiteX9" fmla="*/ 703587 w 2116075"/>
              <a:gd name="connsiteY9" fmla="*/ 115564 h 258051"/>
              <a:gd name="connsiteX10" fmla="*/ 790319 w 2116075"/>
              <a:gd name="connsiteY10" fmla="*/ 146539 h 258051"/>
              <a:gd name="connsiteX11" fmla="*/ 815099 w 2116075"/>
              <a:gd name="connsiteY11" fmla="*/ 196100 h 258051"/>
              <a:gd name="connsiteX12" fmla="*/ 815099 w 2116075"/>
              <a:gd name="connsiteY12" fmla="*/ 196100 h 258051"/>
              <a:gd name="connsiteX13" fmla="*/ 821294 w 2116075"/>
              <a:gd name="connsiteY13" fmla="*/ 258051 h 258051"/>
              <a:gd name="connsiteX14" fmla="*/ 864660 w 2116075"/>
              <a:gd name="connsiteY14" fmla="*/ 214686 h 258051"/>
              <a:gd name="connsiteX15" fmla="*/ 926611 w 2116075"/>
              <a:gd name="connsiteY15" fmla="*/ 165125 h 258051"/>
              <a:gd name="connsiteX16" fmla="*/ 994758 w 2116075"/>
              <a:gd name="connsiteY16" fmla="*/ 127954 h 258051"/>
              <a:gd name="connsiteX17" fmla="*/ 1106270 w 2116075"/>
              <a:gd name="connsiteY17" fmla="*/ 109369 h 258051"/>
              <a:gd name="connsiteX18" fmla="*/ 1223977 w 2116075"/>
              <a:gd name="connsiteY18" fmla="*/ 121759 h 258051"/>
              <a:gd name="connsiteX19" fmla="*/ 1310709 w 2116075"/>
              <a:gd name="connsiteY19" fmla="*/ 152734 h 258051"/>
              <a:gd name="connsiteX20" fmla="*/ 1391246 w 2116075"/>
              <a:gd name="connsiteY20" fmla="*/ 177515 h 258051"/>
              <a:gd name="connsiteX21" fmla="*/ 1546124 w 2116075"/>
              <a:gd name="connsiteY21" fmla="*/ 208491 h 258051"/>
              <a:gd name="connsiteX22" fmla="*/ 1626660 w 2116075"/>
              <a:gd name="connsiteY22" fmla="*/ 220881 h 258051"/>
              <a:gd name="connsiteX23" fmla="*/ 1719587 w 2116075"/>
              <a:gd name="connsiteY23" fmla="*/ 227076 h 258051"/>
              <a:gd name="connsiteX24" fmla="*/ 1824904 w 2116075"/>
              <a:gd name="connsiteY24" fmla="*/ 220881 h 258051"/>
              <a:gd name="connsiteX25" fmla="*/ 1893050 w 2116075"/>
              <a:gd name="connsiteY25" fmla="*/ 196100 h 258051"/>
              <a:gd name="connsiteX26" fmla="*/ 1979782 w 2116075"/>
              <a:gd name="connsiteY26" fmla="*/ 171320 h 258051"/>
              <a:gd name="connsiteX27" fmla="*/ 1979782 w 2116075"/>
              <a:gd name="connsiteY27" fmla="*/ 171320 h 258051"/>
              <a:gd name="connsiteX28" fmla="*/ 2078904 w 2116075"/>
              <a:gd name="connsiteY28" fmla="*/ 121759 h 258051"/>
              <a:gd name="connsiteX29" fmla="*/ 2116075 w 2116075"/>
              <a:gd name="connsiteY29" fmla="*/ 78393 h 258051"/>
              <a:gd name="connsiteX30" fmla="*/ 2116075 w 2116075"/>
              <a:gd name="connsiteY30" fmla="*/ 78393 h 258051"/>
              <a:gd name="connsiteX0" fmla="*/ 2361 w 2116075"/>
              <a:gd name="connsiteY0" fmla="*/ 0 h 258051"/>
              <a:gd name="connsiteX1" fmla="*/ 16609 w 2116075"/>
              <a:gd name="connsiteY1" fmla="*/ 90620 h 258051"/>
              <a:gd name="connsiteX2" fmla="*/ 60559 w 2116075"/>
              <a:gd name="connsiteY2" fmla="*/ 144929 h 258051"/>
              <a:gd name="connsiteX3" fmla="*/ 128230 w 2116075"/>
              <a:gd name="connsiteY3" fmla="*/ 160014 h 258051"/>
              <a:gd name="connsiteX4" fmla="*/ 238953 w 2116075"/>
              <a:gd name="connsiteY4" fmla="*/ 165125 h 258051"/>
              <a:gd name="connsiteX5" fmla="*/ 400026 w 2116075"/>
              <a:gd name="connsiteY5" fmla="*/ 127954 h 258051"/>
              <a:gd name="connsiteX6" fmla="*/ 505343 w 2116075"/>
              <a:gd name="connsiteY6" fmla="*/ 115564 h 258051"/>
              <a:gd name="connsiteX7" fmla="*/ 616855 w 2116075"/>
              <a:gd name="connsiteY7" fmla="*/ 109369 h 258051"/>
              <a:gd name="connsiteX8" fmla="*/ 703587 w 2116075"/>
              <a:gd name="connsiteY8" fmla="*/ 115564 h 258051"/>
              <a:gd name="connsiteX9" fmla="*/ 790319 w 2116075"/>
              <a:gd name="connsiteY9" fmla="*/ 146539 h 258051"/>
              <a:gd name="connsiteX10" fmla="*/ 815099 w 2116075"/>
              <a:gd name="connsiteY10" fmla="*/ 196100 h 258051"/>
              <a:gd name="connsiteX11" fmla="*/ 815099 w 2116075"/>
              <a:gd name="connsiteY11" fmla="*/ 196100 h 258051"/>
              <a:gd name="connsiteX12" fmla="*/ 821294 w 2116075"/>
              <a:gd name="connsiteY12" fmla="*/ 258051 h 258051"/>
              <a:gd name="connsiteX13" fmla="*/ 864660 w 2116075"/>
              <a:gd name="connsiteY13" fmla="*/ 214686 h 258051"/>
              <a:gd name="connsiteX14" fmla="*/ 926611 w 2116075"/>
              <a:gd name="connsiteY14" fmla="*/ 165125 h 258051"/>
              <a:gd name="connsiteX15" fmla="*/ 994758 w 2116075"/>
              <a:gd name="connsiteY15" fmla="*/ 127954 h 258051"/>
              <a:gd name="connsiteX16" fmla="*/ 1106270 w 2116075"/>
              <a:gd name="connsiteY16" fmla="*/ 109369 h 258051"/>
              <a:gd name="connsiteX17" fmla="*/ 1223977 w 2116075"/>
              <a:gd name="connsiteY17" fmla="*/ 121759 h 258051"/>
              <a:gd name="connsiteX18" fmla="*/ 1310709 w 2116075"/>
              <a:gd name="connsiteY18" fmla="*/ 152734 h 258051"/>
              <a:gd name="connsiteX19" fmla="*/ 1391246 w 2116075"/>
              <a:gd name="connsiteY19" fmla="*/ 177515 h 258051"/>
              <a:gd name="connsiteX20" fmla="*/ 1546124 w 2116075"/>
              <a:gd name="connsiteY20" fmla="*/ 208491 h 258051"/>
              <a:gd name="connsiteX21" fmla="*/ 1626660 w 2116075"/>
              <a:gd name="connsiteY21" fmla="*/ 220881 h 258051"/>
              <a:gd name="connsiteX22" fmla="*/ 1719587 w 2116075"/>
              <a:gd name="connsiteY22" fmla="*/ 227076 h 258051"/>
              <a:gd name="connsiteX23" fmla="*/ 1824904 w 2116075"/>
              <a:gd name="connsiteY23" fmla="*/ 220881 h 258051"/>
              <a:gd name="connsiteX24" fmla="*/ 1893050 w 2116075"/>
              <a:gd name="connsiteY24" fmla="*/ 196100 h 258051"/>
              <a:gd name="connsiteX25" fmla="*/ 1979782 w 2116075"/>
              <a:gd name="connsiteY25" fmla="*/ 171320 h 258051"/>
              <a:gd name="connsiteX26" fmla="*/ 1979782 w 2116075"/>
              <a:gd name="connsiteY26" fmla="*/ 171320 h 258051"/>
              <a:gd name="connsiteX27" fmla="*/ 2078904 w 2116075"/>
              <a:gd name="connsiteY27" fmla="*/ 121759 h 258051"/>
              <a:gd name="connsiteX28" fmla="*/ 2116075 w 2116075"/>
              <a:gd name="connsiteY28" fmla="*/ 78393 h 258051"/>
              <a:gd name="connsiteX29" fmla="*/ 2116075 w 2116075"/>
              <a:gd name="connsiteY29" fmla="*/ 78393 h 258051"/>
              <a:gd name="connsiteX0" fmla="*/ 21640 w 2099466"/>
              <a:gd name="connsiteY0" fmla="*/ 0 h 252017"/>
              <a:gd name="connsiteX1" fmla="*/ 0 w 2099466"/>
              <a:gd name="connsiteY1" fmla="*/ 84586 h 252017"/>
              <a:gd name="connsiteX2" fmla="*/ 43950 w 2099466"/>
              <a:gd name="connsiteY2" fmla="*/ 138895 h 252017"/>
              <a:gd name="connsiteX3" fmla="*/ 111621 w 2099466"/>
              <a:gd name="connsiteY3" fmla="*/ 153980 h 252017"/>
              <a:gd name="connsiteX4" fmla="*/ 222344 w 2099466"/>
              <a:gd name="connsiteY4" fmla="*/ 159091 h 252017"/>
              <a:gd name="connsiteX5" fmla="*/ 383417 w 2099466"/>
              <a:gd name="connsiteY5" fmla="*/ 121920 h 252017"/>
              <a:gd name="connsiteX6" fmla="*/ 488734 w 2099466"/>
              <a:gd name="connsiteY6" fmla="*/ 109530 h 252017"/>
              <a:gd name="connsiteX7" fmla="*/ 600246 w 2099466"/>
              <a:gd name="connsiteY7" fmla="*/ 103335 h 252017"/>
              <a:gd name="connsiteX8" fmla="*/ 686978 w 2099466"/>
              <a:gd name="connsiteY8" fmla="*/ 109530 h 252017"/>
              <a:gd name="connsiteX9" fmla="*/ 773710 w 2099466"/>
              <a:gd name="connsiteY9" fmla="*/ 140505 h 252017"/>
              <a:gd name="connsiteX10" fmla="*/ 798490 w 2099466"/>
              <a:gd name="connsiteY10" fmla="*/ 190066 h 252017"/>
              <a:gd name="connsiteX11" fmla="*/ 798490 w 2099466"/>
              <a:gd name="connsiteY11" fmla="*/ 190066 h 252017"/>
              <a:gd name="connsiteX12" fmla="*/ 804685 w 2099466"/>
              <a:gd name="connsiteY12" fmla="*/ 252017 h 252017"/>
              <a:gd name="connsiteX13" fmla="*/ 848051 w 2099466"/>
              <a:gd name="connsiteY13" fmla="*/ 208652 h 252017"/>
              <a:gd name="connsiteX14" fmla="*/ 910002 w 2099466"/>
              <a:gd name="connsiteY14" fmla="*/ 159091 h 252017"/>
              <a:gd name="connsiteX15" fmla="*/ 978149 w 2099466"/>
              <a:gd name="connsiteY15" fmla="*/ 121920 h 252017"/>
              <a:gd name="connsiteX16" fmla="*/ 1089661 w 2099466"/>
              <a:gd name="connsiteY16" fmla="*/ 103335 h 252017"/>
              <a:gd name="connsiteX17" fmla="*/ 1207368 w 2099466"/>
              <a:gd name="connsiteY17" fmla="*/ 115725 h 252017"/>
              <a:gd name="connsiteX18" fmla="*/ 1294100 w 2099466"/>
              <a:gd name="connsiteY18" fmla="*/ 146700 h 252017"/>
              <a:gd name="connsiteX19" fmla="*/ 1374637 w 2099466"/>
              <a:gd name="connsiteY19" fmla="*/ 171481 h 252017"/>
              <a:gd name="connsiteX20" fmla="*/ 1529515 w 2099466"/>
              <a:gd name="connsiteY20" fmla="*/ 202457 h 252017"/>
              <a:gd name="connsiteX21" fmla="*/ 1610051 w 2099466"/>
              <a:gd name="connsiteY21" fmla="*/ 214847 h 252017"/>
              <a:gd name="connsiteX22" fmla="*/ 1702978 w 2099466"/>
              <a:gd name="connsiteY22" fmla="*/ 221042 h 252017"/>
              <a:gd name="connsiteX23" fmla="*/ 1808295 w 2099466"/>
              <a:gd name="connsiteY23" fmla="*/ 214847 h 252017"/>
              <a:gd name="connsiteX24" fmla="*/ 1876441 w 2099466"/>
              <a:gd name="connsiteY24" fmla="*/ 190066 h 252017"/>
              <a:gd name="connsiteX25" fmla="*/ 1963173 w 2099466"/>
              <a:gd name="connsiteY25" fmla="*/ 165286 h 252017"/>
              <a:gd name="connsiteX26" fmla="*/ 1963173 w 2099466"/>
              <a:gd name="connsiteY26" fmla="*/ 165286 h 252017"/>
              <a:gd name="connsiteX27" fmla="*/ 2062295 w 2099466"/>
              <a:gd name="connsiteY27" fmla="*/ 115725 h 252017"/>
              <a:gd name="connsiteX28" fmla="*/ 2099466 w 2099466"/>
              <a:gd name="connsiteY28" fmla="*/ 72359 h 252017"/>
              <a:gd name="connsiteX29" fmla="*/ 2099466 w 209946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25120 w 2080636"/>
              <a:gd name="connsiteY2" fmla="*/ 138895 h 252017"/>
              <a:gd name="connsiteX3" fmla="*/ 92791 w 2080636"/>
              <a:gd name="connsiteY3" fmla="*/ 153980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92791 w 2080636"/>
              <a:gd name="connsiteY3" fmla="*/ 153980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128678 w 2080636"/>
              <a:gd name="connsiteY3" fmla="*/ 129854 h 252017"/>
              <a:gd name="connsiteX4" fmla="*/ 203514 w 2080636"/>
              <a:gd name="connsiteY4" fmla="*/ 159091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2810 w 2080636"/>
              <a:gd name="connsiteY0" fmla="*/ 0 h 252017"/>
              <a:gd name="connsiteX1" fmla="*/ 9880 w 2080636"/>
              <a:gd name="connsiteY1" fmla="*/ 72524 h 252017"/>
              <a:gd name="connsiteX2" fmla="*/ 61008 w 2080636"/>
              <a:gd name="connsiteY2" fmla="*/ 120801 h 252017"/>
              <a:gd name="connsiteX3" fmla="*/ 128678 w 2080636"/>
              <a:gd name="connsiteY3" fmla="*/ 129854 h 252017"/>
              <a:gd name="connsiteX4" fmla="*/ 253756 w 2080636"/>
              <a:gd name="connsiteY4" fmla="*/ 134965 h 252017"/>
              <a:gd name="connsiteX5" fmla="*/ 364587 w 2080636"/>
              <a:gd name="connsiteY5" fmla="*/ 121920 h 252017"/>
              <a:gd name="connsiteX6" fmla="*/ 469904 w 2080636"/>
              <a:gd name="connsiteY6" fmla="*/ 109530 h 252017"/>
              <a:gd name="connsiteX7" fmla="*/ 581416 w 2080636"/>
              <a:gd name="connsiteY7" fmla="*/ 103335 h 252017"/>
              <a:gd name="connsiteX8" fmla="*/ 668148 w 2080636"/>
              <a:gd name="connsiteY8" fmla="*/ 109530 h 252017"/>
              <a:gd name="connsiteX9" fmla="*/ 754880 w 2080636"/>
              <a:gd name="connsiteY9" fmla="*/ 140505 h 252017"/>
              <a:gd name="connsiteX10" fmla="*/ 779660 w 2080636"/>
              <a:gd name="connsiteY10" fmla="*/ 190066 h 252017"/>
              <a:gd name="connsiteX11" fmla="*/ 779660 w 2080636"/>
              <a:gd name="connsiteY11" fmla="*/ 190066 h 252017"/>
              <a:gd name="connsiteX12" fmla="*/ 785855 w 2080636"/>
              <a:gd name="connsiteY12" fmla="*/ 252017 h 252017"/>
              <a:gd name="connsiteX13" fmla="*/ 829221 w 2080636"/>
              <a:gd name="connsiteY13" fmla="*/ 208652 h 252017"/>
              <a:gd name="connsiteX14" fmla="*/ 891172 w 2080636"/>
              <a:gd name="connsiteY14" fmla="*/ 159091 h 252017"/>
              <a:gd name="connsiteX15" fmla="*/ 959319 w 2080636"/>
              <a:gd name="connsiteY15" fmla="*/ 121920 h 252017"/>
              <a:gd name="connsiteX16" fmla="*/ 1070831 w 2080636"/>
              <a:gd name="connsiteY16" fmla="*/ 103335 h 252017"/>
              <a:gd name="connsiteX17" fmla="*/ 1188538 w 2080636"/>
              <a:gd name="connsiteY17" fmla="*/ 115725 h 252017"/>
              <a:gd name="connsiteX18" fmla="*/ 1275270 w 2080636"/>
              <a:gd name="connsiteY18" fmla="*/ 146700 h 252017"/>
              <a:gd name="connsiteX19" fmla="*/ 1355807 w 2080636"/>
              <a:gd name="connsiteY19" fmla="*/ 171481 h 252017"/>
              <a:gd name="connsiteX20" fmla="*/ 1510685 w 2080636"/>
              <a:gd name="connsiteY20" fmla="*/ 202457 h 252017"/>
              <a:gd name="connsiteX21" fmla="*/ 1591221 w 2080636"/>
              <a:gd name="connsiteY21" fmla="*/ 214847 h 252017"/>
              <a:gd name="connsiteX22" fmla="*/ 1684148 w 2080636"/>
              <a:gd name="connsiteY22" fmla="*/ 221042 h 252017"/>
              <a:gd name="connsiteX23" fmla="*/ 1789465 w 2080636"/>
              <a:gd name="connsiteY23" fmla="*/ 214847 h 252017"/>
              <a:gd name="connsiteX24" fmla="*/ 1857611 w 2080636"/>
              <a:gd name="connsiteY24" fmla="*/ 190066 h 252017"/>
              <a:gd name="connsiteX25" fmla="*/ 1944343 w 2080636"/>
              <a:gd name="connsiteY25" fmla="*/ 165286 h 252017"/>
              <a:gd name="connsiteX26" fmla="*/ 1944343 w 2080636"/>
              <a:gd name="connsiteY26" fmla="*/ 165286 h 252017"/>
              <a:gd name="connsiteX27" fmla="*/ 2043465 w 2080636"/>
              <a:gd name="connsiteY27" fmla="*/ 115725 h 252017"/>
              <a:gd name="connsiteX28" fmla="*/ 2080636 w 2080636"/>
              <a:gd name="connsiteY28" fmla="*/ 72359 h 252017"/>
              <a:gd name="connsiteX29" fmla="*/ 2080636 w 2080636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5 w 2083383"/>
              <a:gd name="connsiteY2" fmla="*/ 12080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70841 w 2083383"/>
              <a:gd name="connsiteY2" fmla="*/ 108891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083383"/>
              <a:gd name="connsiteY0" fmla="*/ 0 h 252017"/>
              <a:gd name="connsiteX1" fmla="*/ 12627 w 2083383"/>
              <a:gd name="connsiteY1" fmla="*/ 72524 h 252017"/>
              <a:gd name="connsiteX2" fmla="*/ 63754 w 2083383"/>
              <a:gd name="connsiteY2" fmla="*/ 108893 h 252017"/>
              <a:gd name="connsiteX3" fmla="*/ 131425 w 2083383"/>
              <a:gd name="connsiteY3" fmla="*/ 129854 h 252017"/>
              <a:gd name="connsiteX4" fmla="*/ 256503 w 2083383"/>
              <a:gd name="connsiteY4" fmla="*/ 134965 h 252017"/>
              <a:gd name="connsiteX5" fmla="*/ 367334 w 2083383"/>
              <a:gd name="connsiteY5" fmla="*/ 121920 h 252017"/>
              <a:gd name="connsiteX6" fmla="*/ 472651 w 2083383"/>
              <a:gd name="connsiteY6" fmla="*/ 109530 h 252017"/>
              <a:gd name="connsiteX7" fmla="*/ 584163 w 2083383"/>
              <a:gd name="connsiteY7" fmla="*/ 103335 h 252017"/>
              <a:gd name="connsiteX8" fmla="*/ 670895 w 2083383"/>
              <a:gd name="connsiteY8" fmla="*/ 109530 h 252017"/>
              <a:gd name="connsiteX9" fmla="*/ 757627 w 2083383"/>
              <a:gd name="connsiteY9" fmla="*/ 140505 h 252017"/>
              <a:gd name="connsiteX10" fmla="*/ 782407 w 2083383"/>
              <a:gd name="connsiteY10" fmla="*/ 190066 h 252017"/>
              <a:gd name="connsiteX11" fmla="*/ 782407 w 2083383"/>
              <a:gd name="connsiteY11" fmla="*/ 190066 h 252017"/>
              <a:gd name="connsiteX12" fmla="*/ 788602 w 2083383"/>
              <a:gd name="connsiteY12" fmla="*/ 252017 h 252017"/>
              <a:gd name="connsiteX13" fmla="*/ 831968 w 2083383"/>
              <a:gd name="connsiteY13" fmla="*/ 208652 h 252017"/>
              <a:gd name="connsiteX14" fmla="*/ 893919 w 2083383"/>
              <a:gd name="connsiteY14" fmla="*/ 159091 h 252017"/>
              <a:gd name="connsiteX15" fmla="*/ 962066 w 2083383"/>
              <a:gd name="connsiteY15" fmla="*/ 121920 h 252017"/>
              <a:gd name="connsiteX16" fmla="*/ 1073578 w 2083383"/>
              <a:gd name="connsiteY16" fmla="*/ 103335 h 252017"/>
              <a:gd name="connsiteX17" fmla="*/ 1191285 w 2083383"/>
              <a:gd name="connsiteY17" fmla="*/ 115725 h 252017"/>
              <a:gd name="connsiteX18" fmla="*/ 1278017 w 2083383"/>
              <a:gd name="connsiteY18" fmla="*/ 146700 h 252017"/>
              <a:gd name="connsiteX19" fmla="*/ 1358554 w 2083383"/>
              <a:gd name="connsiteY19" fmla="*/ 171481 h 252017"/>
              <a:gd name="connsiteX20" fmla="*/ 1513432 w 2083383"/>
              <a:gd name="connsiteY20" fmla="*/ 202457 h 252017"/>
              <a:gd name="connsiteX21" fmla="*/ 1593968 w 2083383"/>
              <a:gd name="connsiteY21" fmla="*/ 214847 h 252017"/>
              <a:gd name="connsiteX22" fmla="*/ 1686895 w 2083383"/>
              <a:gd name="connsiteY22" fmla="*/ 221042 h 252017"/>
              <a:gd name="connsiteX23" fmla="*/ 1792212 w 2083383"/>
              <a:gd name="connsiteY23" fmla="*/ 214847 h 252017"/>
              <a:gd name="connsiteX24" fmla="*/ 1860358 w 2083383"/>
              <a:gd name="connsiteY24" fmla="*/ 190066 h 252017"/>
              <a:gd name="connsiteX25" fmla="*/ 1947090 w 2083383"/>
              <a:gd name="connsiteY25" fmla="*/ 165286 h 252017"/>
              <a:gd name="connsiteX26" fmla="*/ 1947090 w 2083383"/>
              <a:gd name="connsiteY26" fmla="*/ 165286 h 252017"/>
              <a:gd name="connsiteX27" fmla="*/ 2046212 w 2083383"/>
              <a:gd name="connsiteY27" fmla="*/ 115725 h 252017"/>
              <a:gd name="connsiteX28" fmla="*/ 2083383 w 2083383"/>
              <a:gd name="connsiteY28" fmla="*/ 72359 h 252017"/>
              <a:gd name="connsiteX29" fmla="*/ 2083383 w 2083383"/>
              <a:gd name="connsiteY29" fmla="*/ 72359 h 252017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962066 w 2140074"/>
              <a:gd name="connsiteY15" fmla="*/ 124006 h 254103"/>
              <a:gd name="connsiteX16" fmla="*/ 1073578 w 2140074"/>
              <a:gd name="connsiteY16" fmla="*/ 105421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962066 w 2140074"/>
              <a:gd name="connsiteY15" fmla="*/ 124006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893919 w 2140074"/>
              <a:gd name="connsiteY14" fmla="*/ 16117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831968 w 2140074"/>
              <a:gd name="connsiteY13" fmla="*/ 210738 h 254103"/>
              <a:gd name="connsiteX14" fmla="*/ 1200533 w 2140074"/>
              <a:gd name="connsiteY14" fmla="*/ 15538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4103"/>
              <a:gd name="connsiteX1" fmla="*/ 12627 w 2140074"/>
              <a:gd name="connsiteY1" fmla="*/ 74610 h 254103"/>
              <a:gd name="connsiteX2" fmla="*/ 63754 w 2140074"/>
              <a:gd name="connsiteY2" fmla="*/ 110979 h 254103"/>
              <a:gd name="connsiteX3" fmla="*/ 131425 w 2140074"/>
              <a:gd name="connsiteY3" fmla="*/ 131940 h 254103"/>
              <a:gd name="connsiteX4" fmla="*/ 256503 w 2140074"/>
              <a:gd name="connsiteY4" fmla="*/ 137051 h 254103"/>
              <a:gd name="connsiteX5" fmla="*/ 367334 w 2140074"/>
              <a:gd name="connsiteY5" fmla="*/ 124006 h 254103"/>
              <a:gd name="connsiteX6" fmla="*/ 472651 w 2140074"/>
              <a:gd name="connsiteY6" fmla="*/ 111616 h 254103"/>
              <a:gd name="connsiteX7" fmla="*/ 584163 w 2140074"/>
              <a:gd name="connsiteY7" fmla="*/ 105421 h 254103"/>
              <a:gd name="connsiteX8" fmla="*/ 670895 w 2140074"/>
              <a:gd name="connsiteY8" fmla="*/ 111616 h 254103"/>
              <a:gd name="connsiteX9" fmla="*/ 757627 w 2140074"/>
              <a:gd name="connsiteY9" fmla="*/ 142591 h 254103"/>
              <a:gd name="connsiteX10" fmla="*/ 782407 w 2140074"/>
              <a:gd name="connsiteY10" fmla="*/ 192152 h 254103"/>
              <a:gd name="connsiteX11" fmla="*/ 782407 w 2140074"/>
              <a:gd name="connsiteY11" fmla="*/ 192152 h 254103"/>
              <a:gd name="connsiteX12" fmla="*/ 788602 w 2140074"/>
              <a:gd name="connsiteY12" fmla="*/ 254103 h 254103"/>
              <a:gd name="connsiteX13" fmla="*/ 1159253 w 2140074"/>
              <a:gd name="connsiteY13" fmla="*/ 193366 h 254103"/>
              <a:gd name="connsiteX14" fmla="*/ 1200533 w 2140074"/>
              <a:gd name="connsiteY14" fmla="*/ 155387 h 254103"/>
              <a:gd name="connsiteX15" fmla="*/ 1244565 w 2140074"/>
              <a:gd name="connsiteY15" fmla="*/ 121112 h 254103"/>
              <a:gd name="connsiteX16" fmla="*/ 1342296 w 2140074"/>
              <a:gd name="connsiteY16" fmla="*/ 102527 h 254103"/>
              <a:gd name="connsiteX17" fmla="*/ 1191285 w 2140074"/>
              <a:gd name="connsiteY17" fmla="*/ 117811 h 254103"/>
              <a:gd name="connsiteX18" fmla="*/ 1278017 w 2140074"/>
              <a:gd name="connsiteY18" fmla="*/ 148786 h 254103"/>
              <a:gd name="connsiteX19" fmla="*/ 1358554 w 2140074"/>
              <a:gd name="connsiteY19" fmla="*/ 173567 h 254103"/>
              <a:gd name="connsiteX20" fmla="*/ 1513432 w 2140074"/>
              <a:gd name="connsiteY20" fmla="*/ 204543 h 254103"/>
              <a:gd name="connsiteX21" fmla="*/ 1593968 w 2140074"/>
              <a:gd name="connsiteY21" fmla="*/ 216933 h 254103"/>
              <a:gd name="connsiteX22" fmla="*/ 1686895 w 2140074"/>
              <a:gd name="connsiteY22" fmla="*/ 223128 h 254103"/>
              <a:gd name="connsiteX23" fmla="*/ 1792212 w 2140074"/>
              <a:gd name="connsiteY23" fmla="*/ 216933 h 254103"/>
              <a:gd name="connsiteX24" fmla="*/ 1860358 w 2140074"/>
              <a:gd name="connsiteY24" fmla="*/ 192152 h 254103"/>
              <a:gd name="connsiteX25" fmla="*/ 1947090 w 2140074"/>
              <a:gd name="connsiteY25" fmla="*/ 167372 h 254103"/>
              <a:gd name="connsiteX26" fmla="*/ 1947090 w 2140074"/>
              <a:gd name="connsiteY26" fmla="*/ 167372 h 254103"/>
              <a:gd name="connsiteX27" fmla="*/ 2046212 w 2140074"/>
              <a:gd name="connsiteY27" fmla="*/ 117811 h 254103"/>
              <a:gd name="connsiteX28" fmla="*/ 2083383 w 2140074"/>
              <a:gd name="connsiteY28" fmla="*/ 74445 h 254103"/>
              <a:gd name="connsiteX29" fmla="*/ 2140074 w 2140074"/>
              <a:gd name="connsiteY29" fmla="*/ 0 h 254103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782407 w 2140074"/>
              <a:gd name="connsiteY10" fmla="*/ 192152 h 251209"/>
              <a:gd name="connsiteX11" fmla="*/ 782407 w 2140074"/>
              <a:gd name="connsiteY11" fmla="*/ 192152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782407 w 2140074"/>
              <a:gd name="connsiteY10" fmla="*/ 192152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757627 w 2140074"/>
              <a:gd name="connsiteY9" fmla="*/ 142591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670895 w 2140074"/>
              <a:gd name="connsiteY8" fmla="*/ 111616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584163 w 2140074"/>
              <a:gd name="connsiteY7" fmla="*/ 105421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472651 w 2140074"/>
              <a:gd name="connsiteY6" fmla="*/ 111616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367334 w 2140074"/>
              <a:gd name="connsiteY5" fmla="*/ 124006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191285 w 2140074"/>
              <a:gd name="connsiteY17" fmla="*/ 11781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278017 w 2140074"/>
              <a:gd name="connsiteY18" fmla="*/ 148786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358554 w 2140074"/>
              <a:gd name="connsiteY19" fmla="*/ 173567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13432 w 2140074"/>
              <a:gd name="connsiteY20" fmla="*/ 204543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593968 w 2140074"/>
              <a:gd name="connsiteY21" fmla="*/ 216933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686895 w 2140074"/>
              <a:gd name="connsiteY22" fmla="*/ 223128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2212 w 2140074"/>
              <a:gd name="connsiteY23" fmla="*/ 216933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60358 w 2140074"/>
              <a:gd name="connsiteY24" fmla="*/ 192152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74445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46212 w 2140074"/>
              <a:gd name="connsiteY27" fmla="*/ 117811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47090 w 2140074"/>
              <a:gd name="connsiteY26" fmla="*/ 167372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47090 w 2140074"/>
              <a:gd name="connsiteY25" fmla="*/ 167372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4474 w 2140074"/>
              <a:gd name="connsiteY24" fmla="*/ 171886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90876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14456 w 2140074"/>
              <a:gd name="connsiteY22" fmla="*/ 17680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6479 w 2140074"/>
              <a:gd name="connsiteY5" fmla="*/ 103740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6503 w 2140074"/>
              <a:gd name="connsiteY4" fmla="*/ 13705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31425 w 2140074"/>
              <a:gd name="connsiteY3" fmla="*/ 131940 h 251209"/>
              <a:gd name="connsiteX4" fmla="*/ 259948 w 2140074"/>
              <a:gd name="connsiteY4" fmla="*/ 15732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62430 w 2140074"/>
              <a:gd name="connsiteY3" fmla="*/ 149314 h 251209"/>
              <a:gd name="connsiteX4" fmla="*/ 259948 w 2140074"/>
              <a:gd name="connsiteY4" fmla="*/ 157321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63754 w 2140074"/>
              <a:gd name="connsiteY2" fmla="*/ 11097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287508 w 2140074"/>
              <a:gd name="connsiteY4" fmla="*/ 166009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571998 w 2140074"/>
              <a:gd name="connsiteY20" fmla="*/ 143740 h 251209"/>
              <a:gd name="connsiteX21" fmla="*/ 1642199 w 2140074"/>
              <a:gd name="connsiteY21" fmla="*/ 159026 h 251209"/>
              <a:gd name="connsiteX22" fmla="*/ 1724791 w 2140074"/>
              <a:gd name="connsiteY22" fmla="*/ 171012 h 251209"/>
              <a:gd name="connsiteX23" fmla="*/ 1799102 w 2140074"/>
              <a:gd name="connsiteY23" fmla="*/ 173504 h 251209"/>
              <a:gd name="connsiteX24" fmla="*/ 1881028 w 2140074"/>
              <a:gd name="connsiteY24" fmla="*/ 157411 h 251209"/>
              <a:gd name="connsiteX25" fmla="*/ 1933309 w 2140074"/>
              <a:gd name="connsiteY25" fmla="*/ 141315 h 251209"/>
              <a:gd name="connsiteX26" fmla="*/ 1950535 w 2140074"/>
              <a:gd name="connsiteY26" fmla="*/ 138420 h 251209"/>
              <a:gd name="connsiteX27" fmla="*/ 2032431 w 2140074"/>
              <a:gd name="connsiteY27" fmla="*/ 100440 h 251209"/>
              <a:gd name="connsiteX28" fmla="*/ 2083383 w 2140074"/>
              <a:gd name="connsiteY28" fmla="*/ 59970 h 251209"/>
              <a:gd name="connsiteX29" fmla="*/ 2140074 w 2140074"/>
              <a:gd name="connsiteY29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33309 w 2140074"/>
              <a:gd name="connsiteY24" fmla="*/ 141315 h 251209"/>
              <a:gd name="connsiteX25" fmla="*/ 1950535 w 2140074"/>
              <a:gd name="connsiteY25" fmla="*/ 138420 h 251209"/>
              <a:gd name="connsiteX26" fmla="*/ 2032431 w 2140074"/>
              <a:gd name="connsiteY26" fmla="*/ 100440 h 251209"/>
              <a:gd name="connsiteX27" fmla="*/ 2083383 w 2140074"/>
              <a:gd name="connsiteY27" fmla="*/ 59970 h 251209"/>
              <a:gd name="connsiteX28" fmla="*/ 2140074 w 2140074"/>
              <a:gd name="connsiteY28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50535 w 2140074"/>
              <a:gd name="connsiteY24" fmla="*/ 138420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57411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9102 w 2140074"/>
              <a:gd name="connsiteY22" fmla="*/ 173504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71012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59026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45623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0139 w 2140074"/>
              <a:gd name="connsiteY19" fmla="*/ 127241 h 251209"/>
              <a:gd name="connsiteX20" fmla="*/ 1642199 w 2140074"/>
              <a:gd name="connsiteY20" fmla="*/ 132220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453717 w 2140074"/>
              <a:gd name="connsiteY18" fmla="*/ 116938 h 251209"/>
              <a:gd name="connsiteX19" fmla="*/ 1513329 w 2140074"/>
              <a:gd name="connsiteY19" fmla="*/ 113838 h 251209"/>
              <a:gd name="connsiteX20" fmla="*/ 1642199 w 2140074"/>
              <a:gd name="connsiteY20" fmla="*/ 132220 h 251209"/>
              <a:gd name="connsiteX21" fmla="*/ 1724791 w 2140074"/>
              <a:gd name="connsiteY21" fmla="*/ 146885 h 251209"/>
              <a:gd name="connsiteX22" fmla="*/ 1792723 w 2140074"/>
              <a:gd name="connsiteY22" fmla="*/ 154739 h 251209"/>
              <a:gd name="connsiteX23" fmla="*/ 1881028 w 2140074"/>
              <a:gd name="connsiteY23" fmla="*/ 138647 h 251209"/>
              <a:gd name="connsiteX24" fmla="*/ 1953724 w 2140074"/>
              <a:gd name="connsiteY24" fmla="*/ 125018 h 251209"/>
              <a:gd name="connsiteX25" fmla="*/ 2032431 w 2140074"/>
              <a:gd name="connsiteY25" fmla="*/ 100440 h 251209"/>
              <a:gd name="connsiteX26" fmla="*/ 2083383 w 2140074"/>
              <a:gd name="connsiteY26" fmla="*/ 59970 h 251209"/>
              <a:gd name="connsiteX27" fmla="*/ 2140074 w 2140074"/>
              <a:gd name="connsiteY27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38647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4 w 2140074"/>
              <a:gd name="connsiteY23" fmla="*/ 125018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083383 w 2140074"/>
              <a:gd name="connsiteY25" fmla="*/ 59970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32431 w 2140074"/>
              <a:gd name="connsiteY24" fmla="*/ 100440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53723 w 2140074"/>
              <a:gd name="connsiteY23" fmla="*/ 135744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48168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48168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73077 w 2140074"/>
              <a:gd name="connsiteY24" fmla="*/ 100442 h 251209"/>
              <a:gd name="connsiteX25" fmla="*/ 2112943 w 2140074"/>
              <a:gd name="connsiteY25" fmla="*/ 69289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73077 w 2140074"/>
              <a:gd name="connsiteY24" fmla="*/ 10044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4369 w 2140074"/>
              <a:gd name="connsiteY23" fmla="*/ 135747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92723 w 2140074"/>
              <a:gd name="connsiteY21" fmla="*/ 154739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397991 w 2140074"/>
              <a:gd name="connsiteY17" fmla="*/ 106231 h 251209"/>
              <a:gd name="connsiteX18" fmla="*/ 1513329 w 2140074"/>
              <a:gd name="connsiteY18" fmla="*/ 113838 h 251209"/>
              <a:gd name="connsiteX19" fmla="*/ 1642199 w 2140074"/>
              <a:gd name="connsiteY19" fmla="*/ 132220 h 251209"/>
              <a:gd name="connsiteX20" fmla="*/ 1724791 w 2140074"/>
              <a:gd name="connsiteY20" fmla="*/ 146885 h 251209"/>
              <a:gd name="connsiteX21" fmla="*/ 1789028 w 2140074"/>
              <a:gd name="connsiteY21" fmla="*/ 148530 h 251209"/>
              <a:gd name="connsiteX22" fmla="*/ 1881028 w 2140074"/>
              <a:gd name="connsiteY22" fmla="*/ 149373 h 251209"/>
              <a:gd name="connsiteX23" fmla="*/ 1998064 w 2140074"/>
              <a:gd name="connsiteY23" fmla="*/ 148171 h 251209"/>
              <a:gd name="connsiteX24" fmla="*/ 2087857 w 2140074"/>
              <a:gd name="connsiteY24" fmla="*/ 115972 h 251209"/>
              <a:gd name="connsiteX25" fmla="*/ 2127723 w 2140074"/>
              <a:gd name="connsiteY25" fmla="*/ 69291 h 251209"/>
              <a:gd name="connsiteX26" fmla="*/ 2140074 w 2140074"/>
              <a:gd name="connsiteY26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24791 w 2140074"/>
              <a:gd name="connsiteY19" fmla="*/ 146885 h 251209"/>
              <a:gd name="connsiteX20" fmla="*/ 1789028 w 2140074"/>
              <a:gd name="connsiteY20" fmla="*/ 148530 h 251209"/>
              <a:gd name="connsiteX21" fmla="*/ 1881028 w 2140074"/>
              <a:gd name="connsiteY21" fmla="*/ 149373 h 251209"/>
              <a:gd name="connsiteX22" fmla="*/ 1998064 w 2140074"/>
              <a:gd name="connsiteY22" fmla="*/ 148171 h 251209"/>
              <a:gd name="connsiteX23" fmla="*/ 2087857 w 2140074"/>
              <a:gd name="connsiteY23" fmla="*/ 115972 h 251209"/>
              <a:gd name="connsiteX24" fmla="*/ 2127723 w 2140074"/>
              <a:gd name="connsiteY24" fmla="*/ 69291 h 251209"/>
              <a:gd name="connsiteX25" fmla="*/ 2140074 w 2140074"/>
              <a:gd name="connsiteY25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244565 w 2140074"/>
              <a:gd name="connsiteY15" fmla="*/ 121112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200533 w 2140074"/>
              <a:gd name="connsiteY14" fmla="*/ 155387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59253 w 2140074"/>
              <a:gd name="connsiteY13" fmla="*/ 193366 h 251209"/>
              <a:gd name="connsiteX14" fmla="*/ 1159887 w 2140074"/>
              <a:gd name="connsiteY14" fmla="*/ 155389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1209"/>
              <a:gd name="connsiteX1" fmla="*/ 12627 w 2140074"/>
              <a:gd name="connsiteY1" fmla="*/ 74610 h 251209"/>
              <a:gd name="connsiteX2" fmla="*/ 77534 w 2140074"/>
              <a:gd name="connsiteY2" fmla="*/ 125459 h 251209"/>
              <a:gd name="connsiteX3" fmla="*/ 162430 w 2140074"/>
              <a:gd name="connsiteY3" fmla="*/ 149314 h 251209"/>
              <a:gd name="connsiteX4" fmla="*/ 304734 w 2140074"/>
              <a:gd name="connsiteY4" fmla="*/ 157324 h 251209"/>
              <a:gd name="connsiteX5" fmla="*/ 543034 w 2140074"/>
              <a:gd name="connsiteY5" fmla="*/ 118219 h 251209"/>
              <a:gd name="connsiteX6" fmla="*/ 741368 w 2140074"/>
              <a:gd name="connsiteY6" fmla="*/ 97141 h 251209"/>
              <a:gd name="connsiteX7" fmla="*/ 866662 w 2140074"/>
              <a:gd name="connsiteY7" fmla="*/ 102528 h 251209"/>
              <a:gd name="connsiteX8" fmla="*/ 967174 w 2140074"/>
              <a:gd name="connsiteY8" fmla="*/ 114513 h 251209"/>
              <a:gd name="connsiteX9" fmla="*/ 1016009 w 2140074"/>
              <a:gd name="connsiteY9" fmla="*/ 139697 h 251209"/>
              <a:gd name="connsiteX10" fmla="*/ 1054570 w 2140074"/>
              <a:gd name="connsiteY10" fmla="*/ 171886 h 251209"/>
              <a:gd name="connsiteX11" fmla="*/ 1085576 w 2140074"/>
              <a:gd name="connsiteY11" fmla="*/ 203736 h 251209"/>
              <a:gd name="connsiteX12" fmla="*/ 1119332 w 2140074"/>
              <a:gd name="connsiteY12" fmla="*/ 251209 h 251209"/>
              <a:gd name="connsiteX13" fmla="*/ 1133387 w 2140074"/>
              <a:gd name="connsiteY13" fmla="*/ 193368 h 251209"/>
              <a:gd name="connsiteX14" fmla="*/ 1159887 w 2140074"/>
              <a:gd name="connsiteY14" fmla="*/ 155389 h 251209"/>
              <a:gd name="connsiteX15" fmla="*/ 1196528 w 2140074"/>
              <a:gd name="connsiteY15" fmla="*/ 121114 h 251209"/>
              <a:gd name="connsiteX16" fmla="*/ 1342296 w 2140074"/>
              <a:gd name="connsiteY16" fmla="*/ 102527 h 251209"/>
              <a:gd name="connsiteX17" fmla="*/ 1513329 w 2140074"/>
              <a:gd name="connsiteY17" fmla="*/ 113838 h 251209"/>
              <a:gd name="connsiteX18" fmla="*/ 1642199 w 2140074"/>
              <a:gd name="connsiteY18" fmla="*/ 132220 h 251209"/>
              <a:gd name="connsiteX19" fmla="*/ 1789028 w 2140074"/>
              <a:gd name="connsiteY19" fmla="*/ 148530 h 251209"/>
              <a:gd name="connsiteX20" fmla="*/ 1881028 w 2140074"/>
              <a:gd name="connsiteY20" fmla="*/ 149373 h 251209"/>
              <a:gd name="connsiteX21" fmla="*/ 1998064 w 2140074"/>
              <a:gd name="connsiteY21" fmla="*/ 148171 h 251209"/>
              <a:gd name="connsiteX22" fmla="*/ 2087857 w 2140074"/>
              <a:gd name="connsiteY22" fmla="*/ 115972 h 251209"/>
              <a:gd name="connsiteX23" fmla="*/ 2127723 w 2140074"/>
              <a:gd name="connsiteY23" fmla="*/ 69291 h 251209"/>
              <a:gd name="connsiteX24" fmla="*/ 2140074 w 2140074"/>
              <a:gd name="connsiteY24" fmla="*/ 0 h 251209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54570 w 2140074"/>
              <a:gd name="connsiteY10" fmla="*/ 171886 h 254316"/>
              <a:gd name="connsiteX11" fmla="*/ 1085576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54570 w 2140074"/>
              <a:gd name="connsiteY10" fmla="*/ 171886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1016009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67174 w 2140074"/>
              <a:gd name="connsiteY8" fmla="*/ 114513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102527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87857 w 2140074"/>
              <a:gd name="connsiteY22" fmla="*/ 115972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98064 w 2140074"/>
              <a:gd name="connsiteY21" fmla="*/ 148171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81028 w 2140074"/>
              <a:gd name="connsiteY20" fmla="*/ 149373 h 254316"/>
              <a:gd name="connsiteX21" fmla="*/ 1975893 w 2140074"/>
              <a:gd name="connsiteY21" fmla="*/ 138854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873637 w 2140074"/>
              <a:gd name="connsiteY20" fmla="*/ 136951 h 254316"/>
              <a:gd name="connsiteX21" fmla="*/ 1975893 w 2140074"/>
              <a:gd name="connsiteY21" fmla="*/ 138854 h 254316"/>
              <a:gd name="connsiteX22" fmla="*/ 2065686 w 2140074"/>
              <a:gd name="connsiteY22" fmla="*/ 112867 h 254316"/>
              <a:gd name="connsiteX23" fmla="*/ 2127723 w 2140074"/>
              <a:gd name="connsiteY23" fmla="*/ 69291 h 254316"/>
              <a:gd name="connsiteX24" fmla="*/ 2140074 w 2140074"/>
              <a:gd name="connsiteY24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13329 w 2140074"/>
              <a:gd name="connsiteY17" fmla="*/ 113838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42296 w 2140074"/>
              <a:gd name="connsiteY16" fmla="*/ 83893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741368 w 2140074"/>
              <a:gd name="connsiteY6" fmla="*/ 97141 h 254316"/>
              <a:gd name="connsiteX7" fmla="*/ 866662 w 2140074"/>
              <a:gd name="connsiteY7" fmla="*/ 102528 h 254316"/>
              <a:gd name="connsiteX8" fmla="*/ 930223 w 2140074"/>
              <a:gd name="connsiteY8" fmla="*/ 117619 h 254316"/>
              <a:gd name="connsiteX9" fmla="*/ 971668 w 2140074"/>
              <a:gd name="connsiteY9" fmla="*/ 139697 h 254316"/>
              <a:gd name="connsiteX10" fmla="*/ 1021314 w 2140074"/>
              <a:gd name="connsiteY10" fmla="*/ 168781 h 254316"/>
              <a:gd name="connsiteX11" fmla="*/ 1056015 w 2140074"/>
              <a:gd name="connsiteY11" fmla="*/ 203736 h 254316"/>
              <a:gd name="connsiteX12" fmla="*/ 1100857 w 2140074"/>
              <a:gd name="connsiteY12" fmla="*/ 254316 h 254316"/>
              <a:gd name="connsiteX13" fmla="*/ 1133387 w 2140074"/>
              <a:gd name="connsiteY13" fmla="*/ 193368 h 254316"/>
              <a:gd name="connsiteX14" fmla="*/ 1159887 w 2140074"/>
              <a:gd name="connsiteY14" fmla="*/ 155389 h 254316"/>
              <a:gd name="connsiteX15" fmla="*/ 1196528 w 2140074"/>
              <a:gd name="connsiteY15" fmla="*/ 121114 h 254316"/>
              <a:gd name="connsiteX16" fmla="*/ 1356885 w 2140074"/>
              <a:gd name="connsiteY16" fmla="*/ 86958 h 254316"/>
              <a:gd name="connsiteX17" fmla="*/ 1520624 w 2140074"/>
              <a:gd name="connsiteY17" fmla="*/ 101577 h 254316"/>
              <a:gd name="connsiteX18" fmla="*/ 1642199 w 2140074"/>
              <a:gd name="connsiteY18" fmla="*/ 132220 h 254316"/>
              <a:gd name="connsiteX19" fmla="*/ 1789028 w 2140074"/>
              <a:gd name="connsiteY19" fmla="*/ 148530 h 254316"/>
              <a:gd name="connsiteX20" fmla="*/ 1975893 w 2140074"/>
              <a:gd name="connsiteY20" fmla="*/ 138854 h 254316"/>
              <a:gd name="connsiteX21" fmla="*/ 2065686 w 2140074"/>
              <a:gd name="connsiteY21" fmla="*/ 112867 h 254316"/>
              <a:gd name="connsiteX22" fmla="*/ 2127723 w 2140074"/>
              <a:gd name="connsiteY22" fmla="*/ 69291 h 254316"/>
              <a:gd name="connsiteX23" fmla="*/ 2140074 w 2140074"/>
              <a:gd name="connsiteY23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543034 w 2140074"/>
              <a:gd name="connsiteY5" fmla="*/ 118219 h 254316"/>
              <a:gd name="connsiteX6" fmla="*/ 866662 w 2140074"/>
              <a:gd name="connsiteY6" fmla="*/ 102528 h 254316"/>
              <a:gd name="connsiteX7" fmla="*/ 930223 w 2140074"/>
              <a:gd name="connsiteY7" fmla="*/ 117619 h 254316"/>
              <a:gd name="connsiteX8" fmla="*/ 971668 w 2140074"/>
              <a:gd name="connsiteY8" fmla="*/ 139697 h 254316"/>
              <a:gd name="connsiteX9" fmla="*/ 1021314 w 2140074"/>
              <a:gd name="connsiteY9" fmla="*/ 168781 h 254316"/>
              <a:gd name="connsiteX10" fmla="*/ 1056015 w 2140074"/>
              <a:gd name="connsiteY10" fmla="*/ 203736 h 254316"/>
              <a:gd name="connsiteX11" fmla="*/ 1100857 w 2140074"/>
              <a:gd name="connsiteY11" fmla="*/ 254316 h 254316"/>
              <a:gd name="connsiteX12" fmla="*/ 1133387 w 2140074"/>
              <a:gd name="connsiteY12" fmla="*/ 193368 h 254316"/>
              <a:gd name="connsiteX13" fmla="*/ 1159887 w 2140074"/>
              <a:gd name="connsiteY13" fmla="*/ 155389 h 254316"/>
              <a:gd name="connsiteX14" fmla="*/ 1196528 w 2140074"/>
              <a:gd name="connsiteY14" fmla="*/ 121114 h 254316"/>
              <a:gd name="connsiteX15" fmla="*/ 1356885 w 2140074"/>
              <a:gd name="connsiteY15" fmla="*/ 86958 h 254316"/>
              <a:gd name="connsiteX16" fmla="*/ 1520624 w 2140074"/>
              <a:gd name="connsiteY16" fmla="*/ 101577 h 254316"/>
              <a:gd name="connsiteX17" fmla="*/ 1642199 w 2140074"/>
              <a:gd name="connsiteY17" fmla="*/ 132220 h 254316"/>
              <a:gd name="connsiteX18" fmla="*/ 1789028 w 2140074"/>
              <a:gd name="connsiteY18" fmla="*/ 148530 h 254316"/>
              <a:gd name="connsiteX19" fmla="*/ 1975893 w 2140074"/>
              <a:gd name="connsiteY19" fmla="*/ 138854 h 254316"/>
              <a:gd name="connsiteX20" fmla="*/ 2065686 w 2140074"/>
              <a:gd name="connsiteY20" fmla="*/ 112867 h 254316"/>
              <a:gd name="connsiteX21" fmla="*/ 2127723 w 2140074"/>
              <a:gd name="connsiteY21" fmla="*/ 69291 h 254316"/>
              <a:gd name="connsiteX22" fmla="*/ 2140074 w 2140074"/>
              <a:gd name="connsiteY22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866662 w 2140074"/>
              <a:gd name="connsiteY5" fmla="*/ 102528 h 254316"/>
              <a:gd name="connsiteX6" fmla="*/ 930223 w 2140074"/>
              <a:gd name="connsiteY6" fmla="*/ 117619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930223 w 2140074"/>
              <a:gd name="connsiteY6" fmla="*/ 117619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971668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1021314 w 2140074"/>
              <a:gd name="connsiteY8" fmla="*/ 168781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604065 w 2140074"/>
              <a:gd name="connsiteY8" fmla="*/ 173543 h 254316"/>
              <a:gd name="connsiteX9" fmla="*/ 1056015 w 2140074"/>
              <a:gd name="connsiteY9" fmla="*/ 203736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54316"/>
              <a:gd name="connsiteX1" fmla="*/ 12627 w 2140074"/>
              <a:gd name="connsiteY1" fmla="*/ 74610 h 254316"/>
              <a:gd name="connsiteX2" fmla="*/ 77534 w 2140074"/>
              <a:gd name="connsiteY2" fmla="*/ 125459 h 254316"/>
              <a:gd name="connsiteX3" fmla="*/ 162430 w 2140074"/>
              <a:gd name="connsiteY3" fmla="*/ 149314 h 254316"/>
              <a:gd name="connsiteX4" fmla="*/ 304734 w 2140074"/>
              <a:gd name="connsiteY4" fmla="*/ 157324 h 254316"/>
              <a:gd name="connsiteX5" fmla="*/ 435269 w 2140074"/>
              <a:gd name="connsiteY5" fmla="*/ 102528 h 254316"/>
              <a:gd name="connsiteX6" fmla="*/ 498829 w 2140074"/>
              <a:gd name="connsiteY6" fmla="*/ 108093 h 254316"/>
              <a:gd name="connsiteX7" fmla="*/ 554417 w 2140074"/>
              <a:gd name="connsiteY7" fmla="*/ 139697 h 254316"/>
              <a:gd name="connsiteX8" fmla="*/ 604065 w 2140074"/>
              <a:gd name="connsiteY8" fmla="*/ 173543 h 254316"/>
              <a:gd name="connsiteX9" fmla="*/ 652910 w 2140074"/>
              <a:gd name="connsiteY9" fmla="*/ 213260 h 254316"/>
              <a:gd name="connsiteX10" fmla="*/ 1100857 w 2140074"/>
              <a:gd name="connsiteY10" fmla="*/ 254316 h 254316"/>
              <a:gd name="connsiteX11" fmla="*/ 1133387 w 2140074"/>
              <a:gd name="connsiteY11" fmla="*/ 193368 h 254316"/>
              <a:gd name="connsiteX12" fmla="*/ 1159887 w 2140074"/>
              <a:gd name="connsiteY12" fmla="*/ 155389 h 254316"/>
              <a:gd name="connsiteX13" fmla="*/ 1196528 w 2140074"/>
              <a:gd name="connsiteY13" fmla="*/ 121114 h 254316"/>
              <a:gd name="connsiteX14" fmla="*/ 1356885 w 2140074"/>
              <a:gd name="connsiteY14" fmla="*/ 86958 h 254316"/>
              <a:gd name="connsiteX15" fmla="*/ 1520624 w 2140074"/>
              <a:gd name="connsiteY15" fmla="*/ 101577 h 254316"/>
              <a:gd name="connsiteX16" fmla="*/ 1642199 w 2140074"/>
              <a:gd name="connsiteY16" fmla="*/ 132220 h 254316"/>
              <a:gd name="connsiteX17" fmla="*/ 1789028 w 2140074"/>
              <a:gd name="connsiteY17" fmla="*/ 148530 h 254316"/>
              <a:gd name="connsiteX18" fmla="*/ 1975893 w 2140074"/>
              <a:gd name="connsiteY18" fmla="*/ 138854 h 254316"/>
              <a:gd name="connsiteX19" fmla="*/ 2065686 w 2140074"/>
              <a:gd name="connsiteY19" fmla="*/ 112867 h 254316"/>
              <a:gd name="connsiteX20" fmla="*/ 2127723 w 2140074"/>
              <a:gd name="connsiteY20" fmla="*/ 69291 h 254316"/>
              <a:gd name="connsiteX21" fmla="*/ 2140074 w 2140074"/>
              <a:gd name="connsiteY21" fmla="*/ 0 h 254316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1133387 w 2140074"/>
              <a:gd name="connsiteY11" fmla="*/ 193368 h 249553"/>
              <a:gd name="connsiteX12" fmla="*/ 1159887 w 2140074"/>
              <a:gd name="connsiteY12" fmla="*/ 155389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1159887 w 2140074"/>
              <a:gd name="connsiteY12" fmla="*/ 155389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1196528 w 2140074"/>
              <a:gd name="connsiteY13" fmla="*/ 121114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1356885 w 2140074"/>
              <a:gd name="connsiteY14" fmla="*/ 8695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520624 w 2140074"/>
              <a:gd name="connsiteY15" fmla="*/ 101577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04734 w 2140074"/>
              <a:gd name="connsiteY4" fmla="*/ 157324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276444 w 2140074"/>
              <a:gd name="connsiteY4" fmla="*/ 128753 h 249553"/>
              <a:gd name="connsiteX5" fmla="*/ 435269 w 2140074"/>
              <a:gd name="connsiteY5" fmla="*/ 102528 h 249553"/>
              <a:gd name="connsiteX6" fmla="*/ 498829 w 2140074"/>
              <a:gd name="connsiteY6" fmla="*/ 108093 h 249553"/>
              <a:gd name="connsiteX7" fmla="*/ 554417 w 2140074"/>
              <a:gd name="connsiteY7" fmla="*/ 139697 h 249553"/>
              <a:gd name="connsiteX8" fmla="*/ 604065 w 2140074"/>
              <a:gd name="connsiteY8" fmla="*/ 173543 h 249553"/>
              <a:gd name="connsiteX9" fmla="*/ 652910 w 2140074"/>
              <a:gd name="connsiteY9" fmla="*/ 21326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435269 w 2140074"/>
              <a:gd name="connsiteY4" fmla="*/ 102528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04065 w 2140074"/>
              <a:gd name="connsiteY7" fmla="*/ 173543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54417 w 2140074"/>
              <a:gd name="connsiteY6" fmla="*/ 139697 h 249553"/>
              <a:gd name="connsiteX7" fmla="*/ 653568 w 2140074"/>
              <a:gd name="connsiteY7" fmla="*/ 164021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96850 w 2140074"/>
              <a:gd name="connsiteY6" fmla="*/ 130175 h 249553"/>
              <a:gd name="connsiteX7" fmla="*/ 653568 w 2140074"/>
              <a:gd name="connsiteY7" fmla="*/ 164021 h 249553"/>
              <a:gd name="connsiteX8" fmla="*/ 652910 w 2140074"/>
              <a:gd name="connsiteY8" fmla="*/ 21326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596850 w 2140074"/>
              <a:gd name="connsiteY6" fmla="*/ 130175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498829 w 2140074"/>
              <a:gd name="connsiteY5" fmla="*/ 108093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399907 w 2140074"/>
              <a:gd name="connsiteY4" fmla="*/ 88244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162430 w 2140074"/>
              <a:gd name="connsiteY3" fmla="*/ 149314 h 249553"/>
              <a:gd name="connsiteX4" fmla="*/ 513059 w 2140074"/>
              <a:gd name="connsiteY4" fmla="*/ 88246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513059 w 2140074"/>
              <a:gd name="connsiteY4" fmla="*/ 88246 h 249553"/>
              <a:gd name="connsiteX5" fmla="*/ 576620 w 2140074"/>
              <a:gd name="connsiteY5" fmla="*/ 108096 h 249553"/>
              <a:gd name="connsiteX6" fmla="*/ 625138 w 2140074"/>
              <a:gd name="connsiteY6" fmla="*/ 130178 h 249553"/>
              <a:gd name="connsiteX7" fmla="*/ 653568 w 2140074"/>
              <a:gd name="connsiteY7" fmla="*/ 164021 h 249553"/>
              <a:gd name="connsiteX8" fmla="*/ 688270 w 2140074"/>
              <a:gd name="connsiteY8" fmla="*/ 208500 h 249553"/>
              <a:gd name="connsiteX9" fmla="*/ 704824 w 2140074"/>
              <a:gd name="connsiteY9" fmla="*/ 249553 h 249553"/>
              <a:gd name="connsiteX10" fmla="*/ 751496 w 2140074"/>
              <a:gd name="connsiteY10" fmla="*/ 212418 h 249553"/>
              <a:gd name="connsiteX11" fmla="*/ 785068 w 2140074"/>
              <a:gd name="connsiteY11" fmla="*/ 164915 h 249553"/>
              <a:gd name="connsiteX12" fmla="*/ 828782 w 2140074"/>
              <a:gd name="connsiteY12" fmla="*/ 125878 h 249553"/>
              <a:gd name="connsiteX13" fmla="*/ 974995 w 2140074"/>
              <a:gd name="connsiteY13" fmla="*/ 82198 h 249553"/>
              <a:gd name="connsiteX14" fmla="*/ 1258958 w 2140074"/>
              <a:gd name="connsiteY14" fmla="*/ 87293 h 249553"/>
              <a:gd name="connsiteX15" fmla="*/ 1642199 w 2140074"/>
              <a:gd name="connsiteY15" fmla="*/ 132220 h 249553"/>
              <a:gd name="connsiteX16" fmla="*/ 1789028 w 2140074"/>
              <a:gd name="connsiteY16" fmla="*/ 148530 h 249553"/>
              <a:gd name="connsiteX17" fmla="*/ 1975893 w 2140074"/>
              <a:gd name="connsiteY17" fmla="*/ 138854 h 249553"/>
              <a:gd name="connsiteX18" fmla="*/ 2065686 w 2140074"/>
              <a:gd name="connsiteY18" fmla="*/ 112867 h 249553"/>
              <a:gd name="connsiteX19" fmla="*/ 2127723 w 2140074"/>
              <a:gd name="connsiteY19" fmla="*/ 69291 h 249553"/>
              <a:gd name="connsiteX20" fmla="*/ 2140074 w 2140074"/>
              <a:gd name="connsiteY20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97879 w 2140074"/>
              <a:gd name="connsiteY4" fmla="*/ 115039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49317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35033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49553"/>
              <a:gd name="connsiteX1" fmla="*/ 12627 w 2140074"/>
              <a:gd name="connsiteY1" fmla="*/ 74610 h 249553"/>
              <a:gd name="connsiteX2" fmla="*/ 77534 w 2140074"/>
              <a:gd name="connsiteY2" fmla="*/ 125459 h 249553"/>
              <a:gd name="connsiteX3" fmla="*/ 211935 w 2140074"/>
              <a:gd name="connsiteY3" fmla="*/ 135033 h 249553"/>
              <a:gd name="connsiteX4" fmla="*/ 362519 w 2140074"/>
              <a:gd name="connsiteY4" fmla="*/ 95992 h 249553"/>
              <a:gd name="connsiteX5" fmla="*/ 513059 w 2140074"/>
              <a:gd name="connsiteY5" fmla="*/ 88246 h 249553"/>
              <a:gd name="connsiteX6" fmla="*/ 576620 w 2140074"/>
              <a:gd name="connsiteY6" fmla="*/ 108096 h 249553"/>
              <a:gd name="connsiteX7" fmla="*/ 625138 w 2140074"/>
              <a:gd name="connsiteY7" fmla="*/ 130178 h 249553"/>
              <a:gd name="connsiteX8" fmla="*/ 653568 w 2140074"/>
              <a:gd name="connsiteY8" fmla="*/ 164021 h 249553"/>
              <a:gd name="connsiteX9" fmla="*/ 688270 w 2140074"/>
              <a:gd name="connsiteY9" fmla="*/ 208500 h 249553"/>
              <a:gd name="connsiteX10" fmla="*/ 704824 w 2140074"/>
              <a:gd name="connsiteY10" fmla="*/ 249553 h 249553"/>
              <a:gd name="connsiteX11" fmla="*/ 751496 w 2140074"/>
              <a:gd name="connsiteY11" fmla="*/ 212418 h 249553"/>
              <a:gd name="connsiteX12" fmla="*/ 785068 w 2140074"/>
              <a:gd name="connsiteY12" fmla="*/ 164915 h 249553"/>
              <a:gd name="connsiteX13" fmla="*/ 828782 w 2140074"/>
              <a:gd name="connsiteY13" fmla="*/ 125878 h 249553"/>
              <a:gd name="connsiteX14" fmla="*/ 974995 w 2140074"/>
              <a:gd name="connsiteY14" fmla="*/ 82198 h 249553"/>
              <a:gd name="connsiteX15" fmla="*/ 1258958 w 2140074"/>
              <a:gd name="connsiteY15" fmla="*/ 87293 h 249553"/>
              <a:gd name="connsiteX16" fmla="*/ 1642199 w 2140074"/>
              <a:gd name="connsiteY16" fmla="*/ 132220 h 249553"/>
              <a:gd name="connsiteX17" fmla="*/ 1789028 w 2140074"/>
              <a:gd name="connsiteY17" fmla="*/ 148530 h 249553"/>
              <a:gd name="connsiteX18" fmla="*/ 1975893 w 2140074"/>
              <a:gd name="connsiteY18" fmla="*/ 138854 h 249553"/>
              <a:gd name="connsiteX19" fmla="*/ 2065686 w 2140074"/>
              <a:gd name="connsiteY19" fmla="*/ 112867 h 249553"/>
              <a:gd name="connsiteX20" fmla="*/ 2127723 w 2140074"/>
              <a:gd name="connsiteY20" fmla="*/ 69291 h 249553"/>
              <a:gd name="connsiteX21" fmla="*/ 2140074 w 2140074"/>
              <a:gd name="connsiteY21" fmla="*/ 0 h 249553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54317"/>
              <a:gd name="connsiteX1" fmla="*/ 12627 w 2140074"/>
              <a:gd name="connsiteY1" fmla="*/ 74610 h 254317"/>
              <a:gd name="connsiteX2" fmla="*/ 77534 w 2140074"/>
              <a:gd name="connsiteY2" fmla="*/ 125459 h 254317"/>
              <a:gd name="connsiteX3" fmla="*/ 211935 w 2140074"/>
              <a:gd name="connsiteY3" fmla="*/ 135033 h 254317"/>
              <a:gd name="connsiteX4" fmla="*/ 362519 w 2140074"/>
              <a:gd name="connsiteY4" fmla="*/ 95992 h 254317"/>
              <a:gd name="connsiteX5" fmla="*/ 513059 w 2140074"/>
              <a:gd name="connsiteY5" fmla="*/ 88246 h 254317"/>
              <a:gd name="connsiteX6" fmla="*/ 576620 w 2140074"/>
              <a:gd name="connsiteY6" fmla="*/ 108096 h 254317"/>
              <a:gd name="connsiteX7" fmla="*/ 625138 w 2140074"/>
              <a:gd name="connsiteY7" fmla="*/ 130178 h 254317"/>
              <a:gd name="connsiteX8" fmla="*/ 653568 w 2140074"/>
              <a:gd name="connsiteY8" fmla="*/ 164021 h 254317"/>
              <a:gd name="connsiteX9" fmla="*/ 688270 w 2140074"/>
              <a:gd name="connsiteY9" fmla="*/ 208500 h 254317"/>
              <a:gd name="connsiteX10" fmla="*/ 733110 w 2140074"/>
              <a:gd name="connsiteY10" fmla="*/ 254317 h 254317"/>
              <a:gd name="connsiteX11" fmla="*/ 751496 w 2140074"/>
              <a:gd name="connsiteY11" fmla="*/ 212418 h 254317"/>
              <a:gd name="connsiteX12" fmla="*/ 785068 w 2140074"/>
              <a:gd name="connsiteY12" fmla="*/ 164915 h 254317"/>
              <a:gd name="connsiteX13" fmla="*/ 828782 w 2140074"/>
              <a:gd name="connsiteY13" fmla="*/ 125878 h 254317"/>
              <a:gd name="connsiteX14" fmla="*/ 974995 w 2140074"/>
              <a:gd name="connsiteY14" fmla="*/ 82198 h 254317"/>
              <a:gd name="connsiteX15" fmla="*/ 1258958 w 2140074"/>
              <a:gd name="connsiteY15" fmla="*/ 87293 h 254317"/>
              <a:gd name="connsiteX16" fmla="*/ 1642199 w 2140074"/>
              <a:gd name="connsiteY16" fmla="*/ 132220 h 254317"/>
              <a:gd name="connsiteX17" fmla="*/ 1789028 w 2140074"/>
              <a:gd name="connsiteY17" fmla="*/ 148530 h 254317"/>
              <a:gd name="connsiteX18" fmla="*/ 1975893 w 2140074"/>
              <a:gd name="connsiteY18" fmla="*/ 138854 h 254317"/>
              <a:gd name="connsiteX19" fmla="*/ 2065686 w 2140074"/>
              <a:gd name="connsiteY19" fmla="*/ 112867 h 254317"/>
              <a:gd name="connsiteX20" fmla="*/ 2127723 w 2140074"/>
              <a:gd name="connsiteY20" fmla="*/ 69291 h 254317"/>
              <a:gd name="connsiteX21" fmla="*/ 2140074 w 2140074"/>
              <a:gd name="connsiteY21" fmla="*/ 0 h 254317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751496 w 2140074"/>
              <a:gd name="connsiteY11" fmla="*/ 212418 h 244795"/>
              <a:gd name="connsiteX12" fmla="*/ 785068 w 2140074"/>
              <a:gd name="connsiteY12" fmla="*/ 164915 h 244795"/>
              <a:gd name="connsiteX13" fmla="*/ 828782 w 2140074"/>
              <a:gd name="connsiteY13" fmla="*/ 125878 h 244795"/>
              <a:gd name="connsiteX14" fmla="*/ 974995 w 2140074"/>
              <a:gd name="connsiteY14" fmla="*/ 82198 h 244795"/>
              <a:gd name="connsiteX15" fmla="*/ 1258958 w 2140074"/>
              <a:gd name="connsiteY15" fmla="*/ 87293 h 244795"/>
              <a:gd name="connsiteX16" fmla="*/ 1642199 w 2140074"/>
              <a:gd name="connsiteY16" fmla="*/ 132220 h 244795"/>
              <a:gd name="connsiteX17" fmla="*/ 1789028 w 2140074"/>
              <a:gd name="connsiteY17" fmla="*/ 148530 h 244795"/>
              <a:gd name="connsiteX18" fmla="*/ 1975893 w 2140074"/>
              <a:gd name="connsiteY18" fmla="*/ 138854 h 244795"/>
              <a:gd name="connsiteX19" fmla="*/ 2065686 w 2140074"/>
              <a:gd name="connsiteY19" fmla="*/ 112867 h 244795"/>
              <a:gd name="connsiteX20" fmla="*/ 2127723 w 2140074"/>
              <a:gd name="connsiteY20" fmla="*/ 69291 h 244795"/>
              <a:gd name="connsiteX21" fmla="*/ 2140074 w 2140074"/>
              <a:gd name="connsiteY21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751496 w 2140074"/>
              <a:gd name="connsiteY11" fmla="*/ 212418 h 244795"/>
              <a:gd name="connsiteX12" fmla="*/ 828782 w 2140074"/>
              <a:gd name="connsiteY12" fmla="*/ 125878 h 244795"/>
              <a:gd name="connsiteX13" fmla="*/ 974995 w 2140074"/>
              <a:gd name="connsiteY13" fmla="*/ 82198 h 244795"/>
              <a:gd name="connsiteX14" fmla="*/ 1258958 w 2140074"/>
              <a:gd name="connsiteY14" fmla="*/ 87293 h 244795"/>
              <a:gd name="connsiteX15" fmla="*/ 1642199 w 2140074"/>
              <a:gd name="connsiteY15" fmla="*/ 132220 h 244795"/>
              <a:gd name="connsiteX16" fmla="*/ 1789028 w 2140074"/>
              <a:gd name="connsiteY16" fmla="*/ 148530 h 244795"/>
              <a:gd name="connsiteX17" fmla="*/ 1975893 w 2140074"/>
              <a:gd name="connsiteY17" fmla="*/ 138854 h 244795"/>
              <a:gd name="connsiteX18" fmla="*/ 2065686 w 2140074"/>
              <a:gd name="connsiteY18" fmla="*/ 112867 h 244795"/>
              <a:gd name="connsiteX19" fmla="*/ 2127723 w 2140074"/>
              <a:gd name="connsiteY19" fmla="*/ 69291 h 244795"/>
              <a:gd name="connsiteX20" fmla="*/ 2140074 w 2140074"/>
              <a:gd name="connsiteY20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53568 w 2140074"/>
              <a:gd name="connsiteY8" fmla="*/ 164021 h 244795"/>
              <a:gd name="connsiteX9" fmla="*/ 688270 w 2140074"/>
              <a:gd name="connsiteY9" fmla="*/ 208500 h 244795"/>
              <a:gd name="connsiteX10" fmla="*/ 704820 w 2140074"/>
              <a:gd name="connsiteY10" fmla="*/ 244795 h 244795"/>
              <a:gd name="connsiteX11" fmla="*/ 828782 w 2140074"/>
              <a:gd name="connsiteY11" fmla="*/ 125878 h 244795"/>
              <a:gd name="connsiteX12" fmla="*/ 974995 w 2140074"/>
              <a:gd name="connsiteY12" fmla="*/ 82198 h 244795"/>
              <a:gd name="connsiteX13" fmla="*/ 1258958 w 2140074"/>
              <a:gd name="connsiteY13" fmla="*/ 87293 h 244795"/>
              <a:gd name="connsiteX14" fmla="*/ 1642199 w 2140074"/>
              <a:gd name="connsiteY14" fmla="*/ 132220 h 244795"/>
              <a:gd name="connsiteX15" fmla="*/ 1789028 w 2140074"/>
              <a:gd name="connsiteY15" fmla="*/ 148530 h 244795"/>
              <a:gd name="connsiteX16" fmla="*/ 1975893 w 2140074"/>
              <a:gd name="connsiteY16" fmla="*/ 138854 h 244795"/>
              <a:gd name="connsiteX17" fmla="*/ 2065686 w 2140074"/>
              <a:gd name="connsiteY17" fmla="*/ 112867 h 244795"/>
              <a:gd name="connsiteX18" fmla="*/ 2127723 w 2140074"/>
              <a:gd name="connsiteY18" fmla="*/ 69291 h 244795"/>
              <a:gd name="connsiteX19" fmla="*/ 2140074 w 2140074"/>
              <a:gd name="connsiteY19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25138 w 2140074"/>
              <a:gd name="connsiteY7" fmla="*/ 130178 h 244795"/>
              <a:gd name="connsiteX8" fmla="*/ 688270 w 2140074"/>
              <a:gd name="connsiteY8" fmla="*/ 208500 h 244795"/>
              <a:gd name="connsiteX9" fmla="*/ 704820 w 2140074"/>
              <a:gd name="connsiteY9" fmla="*/ 244795 h 244795"/>
              <a:gd name="connsiteX10" fmla="*/ 828782 w 2140074"/>
              <a:gd name="connsiteY10" fmla="*/ 125878 h 244795"/>
              <a:gd name="connsiteX11" fmla="*/ 974995 w 2140074"/>
              <a:gd name="connsiteY11" fmla="*/ 82198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688270 w 2140074"/>
              <a:gd name="connsiteY7" fmla="*/ 208500 h 244795"/>
              <a:gd name="connsiteX8" fmla="*/ 704820 w 2140074"/>
              <a:gd name="connsiteY8" fmla="*/ 244795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576620 w 2140074"/>
              <a:gd name="connsiteY6" fmla="*/ 108096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704820 w 2140074"/>
              <a:gd name="connsiteY6" fmla="*/ 244795 h 244795"/>
              <a:gd name="connsiteX7" fmla="*/ 828782 w 2140074"/>
              <a:gd name="connsiteY7" fmla="*/ 125878 h 244795"/>
              <a:gd name="connsiteX8" fmla="*/ 974995 w 2140074"/>
              <a:gd name="connsiteY8" fmla="*/ 82198 h 244795"/>
              <a:gd name="connsiteX9" fmla="*/ 1258958 w 2140074"/>
              <a:gd name="connsiteY9" fmla="*/ 87293 h 244795"/>
              <a:gd name="connsiteX10" fmla="*/ 1642199 w 2140074"/>
              <a:gd name="connsiteY10" fmla="*/ 132220 h 244795"/>
              <a:gd name="connsiteX11" fmla="*/ 1789028 w 2140074"/>
              <a:gd name="connsiteY11" fmla="*/ 148530 h 244795"/>
              <a:gd name="connsiteX12" fmla="*/ 1975893 w 2140074"/>
              <a:gd name="connsiteY12" fmla="*/ 138854 h 244795"/>
              <a:gd name="connsiteX13" fmla="*/ 2065686 w 2140074"/>
              <a:gd name="connsiteY13" fmla="*/ 112867 h 244795"/>
              <a:gd name="connsiteX14" fmla="*/ 2127723 w 2140074"/>
              <a:gd name="connsiteY14" fmla="*/ 69291 h 244795"/>
              <a:gd name="connsiteX15" fmla="*/ 2140074 w 2140074"/>
              <a:gd name="connsiteY15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17114 w 2140074"/>
              <a:gd name="connsiteY6" fmla="*/ 157900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828782 w 2140074"/>
              <a:gd name="connsiteY8" fmla="*/ 125878 h 244795"/>
              <a:gd name="connsiteX9" fmla="*/ 974995 w 2140074"/>
              <a:gd name="connsiteY9" fmla="*/ 82198 h 244795"/>
              <a:gd name="connsiteX10" fmla="*/ 1258958 w 2140074"/>
              <a:gd name="connsiteY10" fmla="*/ 87293 h 244795"/>
              <a:gd name="connsiteX11" fmla="*/ 1642199 w 2140074"/>
              <a:gd name="connsiteY11" fmla="*/ 132220 h 244795"/>
              <a:gd name="connsiteX12" fmla="*/ 1789028 w 2140074"/>
              <a:gd name="connsiteY12" fmla="*/ 148530 h 244795"/>
              <a:gd name="connsiteX13" fmla="*/ 1975893 w 2140074"/>
              <a:gd name="connsiteY13" fmla="*/ 138854 h 244795"/>
              <a:gd name="connsiteX14" fmla="*/ 2065686 w 2140074"/>
              <a:gd name="connsiteY14" fmla="*/ 112867 h 244795"/>
              <a:gd name="connsiteX15" fmla="*/ 2127723 w 2140074"/>
              <a:gd name="connsiteY15" fmla="*/ 69291 h 244795"/>
              <a:gd name="connsiteX16" fmla="*/ 2140074 w 2140074"/>
              <a:gd name="connsiteY16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28782 w 2140074"/>
              <a:gd name="connsiteY9" fmla="*/ 125878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14081 w 2140074"/>
              <a:gd name="connsiteY10" fmla="*/ 93601 h 244795"/>
              <a:gd name="connsiteX11" fmla="*/ 974995 w 2140074"/>
              <a:gd name="connsiteY11" fmla="*/ 82198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258958 w 2140074"/>
              <a:gd name="connsiteY11" fmla="*/ 87293 h 244795"/>
              <a:gd name="connsiteX12" fmla="*/ 1642199 w 2140074"/>
              <a:gd name="connsiteY12" fmla="*/ 132220 h 244795"/>
              <a:gd name="connsiteX13" fmla="*/ 1789028 w 2140074"/>
              <a:gd name="connsiteY13" fmla="*/ 148530 h 244795"/>
              <a:gd name="connsiteX14" fmla="*/ 1975893 w 2140074"/>
              <a:gd name="connsiteY14" fmla="*/ 138854 h 244795"/>
              <a:gd name="connsiteX15" fmla="*/ 2065686 w 2140074"/>
              <a:gd name="connsiteY15" fmla="*/ 112867 h 244795"/>
              <a:gd name="connsiteX16" fmla="*/ 2127723 w 2140074"/>
              <a:gd name="connsiteY16" fmla="*/ 69291 h 244795"/>
              <a:gd name="connsiteX17" fmla="*/ 2140074 w 2140074"/>
              <a:gd name="connsiteY17" fmla="*/ 0 h 244795"/>
              <a:gd name="connsiteX0" fmla="*/ 5557 w 2140074"/>
              <a:gd name="connsiteY0" fmla="*/ 2086 h 244795"/>
              <a:gd name="connsiteX1" fmla="*/ 12627 w 2140074"/>
              <a:gd name="connsiteY1" fmla="*/ 74610 h 244795"/>
              <a:gd name="connsiteX2" fmla="*/ 77534 w 2140074"/>
              <a:gd name="connsiteY2" fmla="*/ 125459 h 244795"/>
              <a:gd name="connsiteX3" fmla="*/ 211935 w 2140074"/>
              <a:gd name="connsiteY3" fmla="*/ 135033 h 244795"/>
              <a:gd name="connsiteX4" fmla="*/ 362519 w 2140074"/>
              <a:gd name="connsiteY4" fmla="*/ 95992 h 244795"/>
              <a:gd name="connsiteX5" fmla="*/ 513059 w 2140074"/>
              <a:gd name="connsiteY5" fmla="*/ 88246 h 244795"/>
              <a:gd name="connsiteX6" fmla="*/ 638329 w 2140074"/>
              <a:gd name="connsiteY6" fmla="*/ 143615 h 244795"/>
              <a:gd name="connsiteX7" fmla="*/ 704820 w 2140074"/>
              <a:gd name="connsiteY7" fmla="*/ 244795 h 244795"/>
              <a:gd name="connsiteX8" fmla="*/ 779770 w 2140074"/>
              <a:gd name="connsiteY8" fmla="*/ 167424 h 244795"/>
              <a:gd name="connsiteX9" fmla="*/ 857070 w 2140074"/>
              <a:gd name="connsiteY9" fmla="*/ 111594 h 244795"/>
              <a:gd name="connsiteX10" fmla="*/ 974995 w 2140074"/>
              <a:gd name="connsiteY10" fmla="*/ 82198 h 244795"/>
              <a:gd name="connsiteX11" fmla="*/ 1152094 w 2140074"/>
              <a:gd name="connsiteY11" fmla="*/ 75455 h 244795"/>
              <a:gd name="connsiteX12" fmla="*/ 1258958 w 2140074"/>
              <a:gd name="connsiteY12" fmla="*/ 87293 h 244795"/>
              <a:gd name="connsiteX13" fmla="*/ 1642199 w 2140074"/>
              <a:gd name="connsiteY13" fmla="*/ 132220 h 244795"/>
              <a:gd name="connsiteX14" fmla="*/ 1789028 w 2140074"/>
              <a:gd name="connsiteY14" fmla="*/ 148530 h 244795"/>
              <a:gd name="connsiteX15" fmla="*/ 1975893 w 2140074"/>
              <a:gd name="connsiteY15" fmla="*/ 138854 h 244795"/>
              <a:gd name="connsiteX16" fmla="*/ 2065686 w 2140074"/>
              <a:gd name="connsiteY16" fmla="*/ 112867 h 244795"/>
              <a:gd name="connsiteX17" fmla="*/ 2127723 w 2140074"/>
              <a:gd name="connsiteY17" fmla="*/ 69291 h 244795"/>
              <a:gd name="connsiteX18" fmla="*/ 2140074 w 2140074"/>
              <a:gd name="connsiteY18" fmla="*/ 0 h 24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40074" h="244795">
                <a:moveTo>
                  <a:pt x="5557" y="2086"/>
                </a:moveTo>
                <a:cubicBezTo>
                  <a:pt x="-6441" y="30282"/>
                  <a:pt x="3365" y="40460"/>
                  <a:pt x="12627" y="74610"/>
                </a:cubicBezTo>
                <a:cubicBezTo>
                  <a:pt x="36573" y="97703"/>
                  <a:pt x="28366" y="86774"/>
                  <a:pt x="77534" y="125459"/>
                </a:cubicBezTo>
                <a:cubicBezTo>
                  <a:pt x="160846" y="147386"/>
                  <a:pt x="185054" y="127536"/>
                  <a:pt x="211935" y="135033"/>
                </a:cubicBezTo>
                <a:cubicBezTo>
                  <a:pt x="321901" y="104725"/>
                  <a:pt x="241611" y="129984"/>
                  <a:pt x="362519" y="95992"/>
                </a:cubicBezTo>
                <a:cubicBezTo>
                  <a:pt x="453122" y="85817"/>
                  <a:pt x="431853" y="84192"/>
                  <a:pt x="513059" y="88246"/>
                </a:cubicBezTo>
                <a:cubicBezTo>
                  <a:pt x="578046" y="96807"/>
                  <a:pt x="584232" y="102639"/>
                  <a:pt x="638329" y="143615"/>
                </a:cubicBezTo>
                <a:cubicBezTo>
                  <a:pt x="679799" y="196469"/>
                  <a:pt x="682656" y="211068"/>
                  <a:pt x="704820" y="244795"/>
                </a:cubicBezTo>
                <a:cubicBezTo>
                  <a:pt x="729803" y="219005"/>
                  <a:pt x="712354" y="236076"/>
                  <a:pt x="779770" y="167424"/>
                </a:cubicBezTo>
                <a:lnTo>
                  <a:pt x="857070" y="111594"/>
                </a:lnTo>
                <a:cubicBezTo>
                  <a:pt x="889607" y="97390"/>
                  <a:pt x="858614" y="104394"/>
                  <a:pt x="974995" y="82198"/>
                </a:cubicBezTo>
                <a:cubicBezTo>
                  <a:pt x="1024166" y="76175"/>
                  <a:pt x="1104767" y="74606"/>
                  <a:pt x="1152094" y="75455"/>
                </a:cubicBezTo>
                <a:cubicBezTo>
                  <a:pt x="1199421" y="76304"/>
                  <a:pt x="1177274" y="77832"/>
                  <a:pt x="1258958" y="87293"/>
                </a:cubicBezTo>
                <a:cubicBezTo>
                  <a:pt x="1520717" y="111137"/>
                  <a:pt x="1601674" y="122006"/>
                  <a:pt x="1642199" y="132220"/>
                </a:cubicBezTo>
                <a:lnTo>
                  <a:pt x="1789028" y="148530"/>
                </a:lnTo>
                <a:cubicBezTo>
                  <a:pt x="1844644" y="149636"/>
                  <a:pt x="1929783" y="144798"/>
                  <a:pt x="1975893" y="138854"/>
                </a:cubicBezTo>
                <a:cubicBezTo>
                  <a:pt x="2060557" y="122023"/>
                  <a:pt x="1972936" y="146381"/>
                  <a:pt x="2065686" y="112867"/>
                </a:cubicBezTo>
                <a:lnTo>
                  <a:pt x="2127723" y="69291"/>
                </a:lnTo>
                <a:cubicBezTo>
                  <a:pt x="2151547" y="8929"/>
                  <a:pt x="2131030" y="23096"/>
                  <a:pt x="2140074" y="0"/>
                </a:cubicBez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6576649" y="3997207"/>
            <a:ext cx="22860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71538" algn="l"/>
                <a:tab pos="23904575" algn="l"/>
              </a:tabLst>
            </a:pPr>
            <a: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Midtropospheric</a:t>
            </a:r>
            <a:b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latent heat release </a:t>
            </a:r>
            <a:b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n-US" sz="1900" dirty="0" smtClean="0">
                <a:solidFill>
                  <a:schemeClr val="tx1"/>
                </a:solidFill>
                <a:effectLst>
                  <a:glow rad="317500">
                    <a:schemeClr val="bg1">
                      <a:alpha val="92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(PV2)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121141" y="1033589"/>
            <a:ext cx="86868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Arial" pitchFamily="34" charset="0"/>
                <a:cs typeface="Arial" pitchFamily="34" charset="0"/>
              </a:rPr>
              <a:t>Lower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-tropospheric</a:t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</a:rPr>
              <a:t>baroclinic processes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:</a:t>
            </a:r>
            <a:br>
              <a:rPr lang="en-US" sz="2100" dirty="0">
                <a:latin typeface="Arial" pitchFamily="34" charset="0"/>
                <a:cs typeface="Arial" pitchFamily="34" charset="0"/>
              </a:rPr>
            </a:br>
            <a:r>
              <a:rPr lang="en-US" sz="16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near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-surface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potential</a:t>
            </a:r>
            <a:br>
              <a:rPr lang="en-US" sz="1600" i="1" dirty="0" smtClean="0">
                <a:latin typeface="Arial" pitchFamily="34" charset="0"/>
                <a:cs typeface="Arial" pitchFamily="34" charset="0"/>
              </a:rPr>
            </a:b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temperature anomaly)</a:t>
            </a:r>
          </a:p>
          <a:p>
            <a:pPr marL="0" indent="0">
              <a:buNone/>
            </a:pP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Midtropospheric</a:t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</a:rPr>
              <a:t>latent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heat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release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:</a:t>
            </a:r>
            <a:br>
              <a:rPr lang="en-US" sz="2100" dirty="0">
                <a:latin typeface="Arial" pitchFamily="34" charset="0"/>
                <a:cs typeface="Arial" pitchFamily="34" charset="0"/>
              </a:rPr>
            </a:br>
            <a:r>
              <a:rPr lang="en-US" sz="16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interior PV anomaly)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82192" y="5949454"/>
            <a:ext cx="9144000" cy="771769"/>
            <a:chOff x="82192" y="5949454"/>
            <a:chExt cx="9144000" cy="771769"/>
          </a:xfrm>
        </p:grpSpPr>
        <p:sp>
          <p:nvSpPr>
            <p:cNvPr id="39" name="Content Placeholder 2"/>
            <p:cNvSpPr txBox="1">
              <a:spLocks/>
            </p:cNvSpPr>
            <p:nvPr/>
          </p:nvSpPr>
          <p:spPr>
            <a:xfrm>
              <a:off x="82192" y="5949454"/>
              <a:ext cx="9144000" cy="7717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PV1/PV2 </a:t>
              </a:r>
              <a:r>
                <a:rPr lang="en-US" sz="2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measure of the contribution of lower-tropospheric </a:t>
              </a:r>
              <a:br>
                <a:rPr lang="en-US" sz="22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baroclinic processes relative to the contribution of condensation heating</a:t>
              </a:r>
              <a:endParaRPr lang="en-US" sz="2200" dirty="0">
                <a:latin typeface="Arial" pitchFamily="34" charset="0"/>
                <a:cs typeface="Arial" pitchFamily="34" charset="0"/>
              </a:endParaRPr>
            </a:p>
            <a:p>
              <a:endParaRPr lang="en-US" sz="26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07999" y="6019759"/>
              <a:ext cx="1219200" cy="30480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835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-1" t="40552" r="24398" b="41581"/>
          <a:stretch/>
        </p:blipFill>
        <p:spPr>
          <a:xfrm>
            <a:off x="0" y="0"/>
            <a:ext cx="9144000" cy="701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04800" y="-208240"/>
            <a:ext cx="857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Adapted Davis (2010) Methodology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21141" y="1033589"/>
            <a:ext cx="86868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Additional metric introduced to diagnose upper-tropospheric dynamical processes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endParaRPr lang="en-US" sz="2100" dirty="0">
              <a:latin typeface="Arial" pitchFamily="34" charset="0"/>
              <a:cs typeface="Arial" pitchFamily="34" charset="0"/>
            </a:endParaRP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Upper-tropospheric</a:t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</a:rPr>
              <a:t>dynamical processes:</a:t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16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upper-tropospheric </a:t>
            </a:r>
            <a:br>
              <a:rPr lang="en-US" sz="1600" i="1" dirty="0" smtClean="0">
                <a:latin typeface="Arial" pitchFamily="34" charset="0"/>
                <a:cs typeface="Arial" pitchFamily="34" charset="0"/>
              </a:rPr>
            </a:b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PV anomaly)</a:t>
            </a:r>
          </a:p>
        </p:txBody>
      </p:sp>
      <p:pic>
        <p:nvPicPr>
          <p:cNvPr id="2" name="Picture 1" descr="Screen Shot 2013-01-03 at 4.13.1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69" y="2517820"/>
            <a:ext cx="4931150" cy="1116335"/>
          </a:xfrm>
          <a:prstGeom prst="rect">
            <a:avLst/>
          </a:prstGeom>
        </p:spPr>
      </p:pic>
      <p:pic>
        <p:nvPicPr>
          <p:cNvPr id="14" name="Picture 13" descr="Screen Shot 2013-01-03 at 3.21.5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37" y="3907692"/>
            <a:ext cx="638135" cy="422764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880728" y="3919415"/>
            <a:ext cx="2182439" cy="433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Ertel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PV anomaly </a:t>
            </a:r>
            <a:endParaRPr lang="en-US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creen Shot 2013-01-03 at 4.32.0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30" y="4327770"/>
            <a:ext cx="913423" cy="415192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923718" y="4339482"/>
            <a:ext cx="1230924" cy="433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300 hPa</a:t>
            </a:r>
            <a:endParaRPr lang="en-US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Screen Shot 2013-01-03 at 3.16.07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137" y="4806462"/>
            <a:ext cx="573848" cy="30286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360616" y="2540010"/>
            <a:ext cx="4855305" cy="1064845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953021" y="4755652"/>
            <a:ext cx="3741615" cy="3829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Length of 6° box centered on cyclone</a:t>
            </a:r>
            <a:endParaRPr lang="en-US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4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1024</Words>
  <Application>Microsoft Macintosh PowerPoint</Application>
  <PresentationFormat>On-screen Show (4:3)</PresentationFormat>
  <Paragraphs>301</Paragraphs>
  <Slides>25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at Albany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Bentley</dc:creator>
  <cp:lastModifiedBy>Alicia Bentley</cp:lastModifiedBy>
  <cp:revision>36</cp:revision>
  <dcterms:created xsi:type="dcterms:W3CDTF">2013-02-18T21:33:27Z</dcterms:created>
  <dcterms:modified xsi:type="dcterms:W3CDTF">2013-02-20T13:27:42Z</dcterms:modified>
</cp:coreProperties>
</file>