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75" r:id="rId3"/>
    <p:sldId id="344" r:id="rId4"/>
    <p:sldId id="345" r:id="rId5"/>
    <p:sldId id="346" r:id="rId6"/>
    <p:sldId id="348" r:id="rId7"/>
    <p:sldId id="34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04" autoAdjust="0"/>
    <p:restoredTop sz="94687"/>
  </p:normalViewPr>
  <p:slideViewPr>
    <p:cSldViewPr snapToGrid="0" snapToObjects="1">
      <p:cViewPr>
        <p:scale>
          <a:sx n="88" d="100"/>
          <a:sy n="88" d="100"/>
        </p:scale>
        <p:origin x="95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2" d="100"/>
          <a:sy n="72" d="100"/>
        </p:scale>
        <p:origin x="3592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EC2D1-7FA9-6244-B8D5-9BF6F90BB28B}" type="datetimeFigureOut">
              <a:rPr lang="en-US" smtClean="0"/>
              <a:t>8/7/19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114FE-280B-3549-8020-67DB6B04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114FE-280B-3549-8020-67DB6B045B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2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4D53-B15F-4AEB-84DD-BB27CC11A7EE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769F-145D-418B-8ADE-3E793F7EE313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479B-6AF1-4186-8C01-7850B31E4328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181F-2E23-48AF-8AB4-30FCEB5CAA64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8DEC-A743-4FBB-9130-6A301AC94EFC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E3AB-5C03-4CF6-8924-ECB34535E4AB}" type="datetime1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179-F2E1-491F-A4ED-6DDB43EFE9A5}" type="datetime1">
              <a:rPr lang="en-US" smtClean="0"/>
              <a:t>8/7/19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F10B-50CB-4AA9-A9FE-C0E09A33ADAB}" type="datetime1">
              <a:rPr lang="en-US" smtClean="0"/>
              <a:t>8/7/19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0E71-A111-4063-82E9-BAFF244B785D}" type="datetime1">
              <a:rPr lang="en-US" smtClean="0"/>
              <a:t>8/7/19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AD8E-9B72-4618-A200-D3B56416BFFF}" type="datetime1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7C49-3A0A-482C-B9AA-79DEE45B9F41}" type="datetime1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FCDC0-425A-48A7-9077-76C20602569D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3F851-75A7-C841-A2B2-649823679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2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44024"/>
            <a:ext cx="9144000" cy="2139088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by</a:t>
            </a:r>
          </a:p>
          <a:p>
            <a:r>
              <a:rPr lang="en-US" sz="3200" b="1" dirty="0">
                <a:latin typeface="Times New Roman" charset="0"/>
                <a:ea typeface="Times New Roman" charset="0"/>
                <a:cs typeface="Times New Roman" charset="0"/>
              </a:rPr>
              <a:t>Ajay Raghavendra</a:t>
            </a:r>
          </a:p>
          <a:p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University at Albany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(SUNY)</a:t>
            </a:r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, Albany, NY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07-August-2019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E7FD17-302B-4749-AF57-1CFFE354EEBC}"/>
              </a:ext>
            </a:extLst>
          </p:cNvPr>
          <p:cNvSpPr txBox="1">
            <a:spLocks/>
          </p:cNvSpPr>
          <p:nvPr/>
        </p:nvSpPr>
        <p:spPr>
          <a:xfrm>
            <a:off x="0" y="294044"/>
            <a:ext cx="9144000" cy="80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latin typeface="Times New Roman" charset="0"/>
                <a:ea typeface="Times New Roman" charset="0"/>
                <a:cs typeface="Times New Roman" charset="0"/>
              </a:rPr>
              <a:t>Lightning Talk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BD7EDD-E374-5445-8A08-4082B6ADBB01}"/>
              </a:ext>
            </a:extLst>
          </p:cNvPr>
          <p:cNvSpPr/>
          <p:nvPr/>
        </p:nvSpPr>
        <p:spPr>
          <a:xfrm>
            <a:off x="0" y="289691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me</a:t>
            </a: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Albany, NY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 2016–present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Candidate in Atmospheric Science</a:t>
            </a:r>
          </a:p>
          <a:p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Embry–Riddle Aeronautical University, FL (Aug 2011–May 2016)</a:t>
            </a:r>
            <a:endParaRPr 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 in Meteorology | BS in Computational Mathematics</a:t>
            </a:r>
            <a:endParaRPr lang="en-US" sz="2400" b="1" i="1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2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C51C1A-5311-0144-9A2F-E5F754AA2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5AEA57-75D9-8645-AE30-3C82449E2589}"/>
              </a:ext>
            </a:extLst>
          </p:cNvPr>
          <p:cNvSpPr/>
          <p:nvPr/>
        </p:nvSpPr>
        <p:spPr>
          <a:xfrm>
            <a:off x="37322" y="37322"/>
            <a:ext cx="45752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388554"/>
            <a:r>
              <a:rPr lang="en-US" sz="4400" b="1" i="1" dirty="0">
                <a:latin typeface="Apple Chancery"/>
                <a:cs typeface="Apple Chancery"/>
              </a:rPr>
              <a:t>Global Prospective </a:t>
            </a:r>
          </a:p>
        </p:txBody>
      </p:sp>
      <p:sp>
        <p:nvSpPr>
          <p:cNvPr id="2" name="Rectangle 1"/>
          <p:cNvSpPr/>
          <p:nvPr/>
        </p:nvSpPr>
        <p:spPr>
          <a:xfrm>
            <a:off x="4991725" y="3522689"/>
            <a:ext cx="644577" cy="58461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49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77374" y="1137366"/>
            <a:ext cx="6750845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844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Covering less than 2% of the Earth's total surface area, the world’s rainforests are home to 50% of the Earth's plants and animals.</a:t>
            </a:r>
          </a:p>
          <a:p>
            <a:pPr algn="just">
              <a:spcBef>
                <a:spcPts val="844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typical 4 mile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patch of rainforest contains as many as 1,500 flowering plants, 750 species of trees, 400 species of birds and 150 species of butterflies.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877375" y="182557"/>
            <a:ext cx="6750845" cy="929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812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Rainforests Function as Global Epicenters of Biodiversity</a:t>
            </a:r>
          </a:p>
        </p:txBody>
      </p:sp>
      <p:pic>
        <p:nvPicPr>
          <p:cNvPr id="6152" name="Picture 8" descr="http://www.earthtimes.org/newsimage/international-day-biodiversity-22-may_22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684" y="2742371"/>
            <a:ext cx="5103316" cy="402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levana.everybit.co.il/wp-content/uploads/2011/12/anime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" y="2742370"/>
            <a:ext cx="3356745" cy="402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climate-change-guide.com/images/amazon-rainforest-biodiversi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" y="62633"/>
            <a:ext cx="1570993" cy="21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15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670D82-7124-7F41-AEBF-D6399E9D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F6A8DB-E15B-EE4E-9290-87F26441E826}"/>
              </a:ext>
            </a:extLst>
          </p:cNvPr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88554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are limited, so I use satellite data for my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E0BC2-4D93-E045-BE1B-A1DC2E989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0" y="1455020"/>
            <a:ext cx="4321465" cy="3523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282D8-6B99-714B-BB8A-B9A9B013B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04" y="1455018"/>
            <a:ext cx="4704360" cy="35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7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0BE2DF-68B9-7E45-8AFD-7E8C7040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BFDA5-7B8E-7445-AE0F-E4A2C65CA5E8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88554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discoveries….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378C3-904C-4746-B0A3-2D32685A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28" y="897258"/>
            <a:ext cx="5745051" cy="3936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CD7FC-8FDA-4C43-9EE1-8E7205A10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289" y="2989368"/>
            <a:ext cx="4786671" cy="3732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16C973-D62E-C241-8DFE-F10163AF7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645"/>
          <a:stretch/>
        </p:blipFill>
        <p:spPr>
          <a:xfrm>
            <a:off x="5938909" y="938841"/>
            <a:ext cx="3019421" cy="2008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2CB1E-CEE8-0D40-8DE5-CBB32A9BD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" t="43194" r="-132" b="-737"/>
          <a:stretch/>
        </p:blipFill>
        <p:spPr>
          <a:xfrm>
            <a:off x="162228" y="4905888"/>
            <a:ext cx="2097907" cy="1896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342DF5-808F-234E-86B0-EA3B28C1C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947"/>
          <a:stretch/>
        </p:blipFill>
        <p:spPr>
          <a:xfrm>
            <a:off x="2260135" y="5097615"/>
            <a:ext cx="1904565" cy="15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6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39AFA-1109-8446-8BEB-6E69C144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B20FB0-5556-6641-8DEF-C537B25B4D54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88554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Distractions/Side Projects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D4D4A-EF7E-294D-B7C0-9E47383F6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9441"/>
            <a:ext cx="5973097" cy="4854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5160E-BAFE-6F48-8B15-B9161B3D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81" y="2794963"/>
            <a:ext cx="5766619" cy="40630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C17D5-B5B8-6046-86B2-E1A50678A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097" y="769441"/>
            <a:ext cx="3170903" cy="2020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501AD-4961-3B44-90E1-BB9EE0DEB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3581283"/>
            <a:ext cx="3377382" cy="33035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8423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A08032-44AB-B647-8FF1-15F7B33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3F851-75A7-C841-A2B2-649823679EE6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292622-ED6D-FC40-9A11-89870EC8E003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88554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Travel Opportunities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C79AE-B3B6-054B-8EE7-DDE17B4D0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241" y="1160991"/>
            <a:ext cx="2686050" cy="268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81568-7FFA-3B4F-BBEC-DCF13165D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2322"/>
            <a:ext cx="9144000" cy="3015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67D064D-05DC-6141-8DC7-5E11BAD4CE25}"/>
              </a:ext>
            </a:extLst>
          </p:cNvPr>
          <p:cNvSpPr/>
          <p:nvPr/>
        </p:nvSpPr>
        <p:spPr>
          <a:xfrm>
            <a:off x="3419475" y="5099051"/>
            <a:ext cx="80644" cy="806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F858C8-2A11-B44C-A1EE-A2C9B6722FC1}"/>
              </a:ext>
            </a:extLst>
          </p:cNvPr>
          <p:cNvSpPr/>
          <p:nvPr/>
        </p:nvSpPr>
        <p:spPr>
          <a:xfrm>
            <a:off x="765175" y="4708526"/>
            <a:ext cx="80644" cy="806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C0C5F2-9502-B14F-ACA8-63DAE61A0338}"/>
              </a:ext>
            </a:extLst>
          </p:cNvPr>
          <p:cNvSpPr/>
          <p:nvPr/>
        </p:nvSpPr>
        <p:spPr>
          <a:xfrm>
            <a:off x="1708150" y="5340937"/>
            <a:ext cx="80644" cy="806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92CA9C-5270-9544-8E51-3BEBF82414EC}"/>
              </a:ext>
            </a:extLst>
          </p:cNvPr>
          <p:cNvSpPr/>
          <p:nvPr/>
        </p:nvSpPr>
        <p:spPr>
          <a:xfrm>
            <a:off x="2120900" y="5941012"/>
            <a:ext cx="80644" cy="806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3E76C1-08F7-494E-9239-CAD082C35EA1}"/>
              </a:ext>
            </a:extLst>
          </p:cNvPr>
          <p:cNvSpPr/>
          <p:nvPr/>
        </p:nvSpPr>
        <p:spPr>
          <a:xfrm>
            <a:off x="3260725" y="5383481"/>
            <a:ext cx="80644" cy="806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C44BFB-1AD0-EE43-AB83-8D610DA38F6B}"/>
              </a:ext>
            </a:extLst>
          </p:cNvPr>
          <p:cNvSpPr/>
          <p:nvPr/>
        </p:nvSpPr>
        <p:spPr>
          <a:xfrm>
            <a:off x="8264383" y="4861596"/>
            <a:ext cx="80644" cy="806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701254-1559-4940-A394-74074DEF5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10"/>
          <a:stretch/>
        </p:blipFill>
        <p:spPr>
          <a:xfrm>
            <a:off x="6295291" y="1160991"/>
            <a:ext cx="2848709" cy="2686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48DDD7-C226-B143-86AE-58FEA8F3A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0991"/>
            <a:ext cx="3753030" cy="26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21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13859</TotalTime>
  <Words>151</Words>
  <Application>Microsoft Macintosh PowerPoint</Application>
  <PresentationFormat>On-screen Show (4:3)</PresentationFormat>
  <Paragraphs>27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Apple Chancery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Observed Trends in Convection over the Congo Basin Using Multiple Satellite Datasets</dc:title>
  <dc:creator>Raghavendra, Ajay</dc:creator>
  <cp:lastModifiedBy>Raghavendra, Ajay</cp:lastModifiedBy>
  <cp:revision>192</cp:revision>
  <dcterms:created xsi:type="dcterms:W3CDTF">2017-12-29T19:58:03Z</dcterms:created>
  <dcterms:modified xsi:type="dcterms:W3CDTF">2019-08-07T17:16:14Z</dcterms:modified>
</cp:coreProperties>
</file>