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3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5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8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20E1-0D8E-49FD-B290-CEE28FD395DC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45187-7119-4225-97EF-E39A754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90" y="212436"/>
            <a:ext cx="9144000" cy="951344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Stratospheric Polar Vortex and TPVs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1985819" y="1163780"/>
            <a:ext cx="847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Research Goal: Improve Arctic Cyclone Predictability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31273" y="1865745"/>
            <a:ext cx="10686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Stratospheric Polar Vortex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Characterized by strong westerly winds in the stratosphere that materializes in mid-late fall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responsible for extremely anomalous cold air outbreaks in mid-winter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Tropopause Polar Vortices (TPVs)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Cyclonically spinning features that are known to be precursors to arctic cyclones that live on the tropopause</a:t>
            </a:r>
          </a:p>
        </p:txBody>
      </p:sp>
    </p:spTree>
    <p:extLst>
      <p:ext uri="{BB962C8B-B14F-4D97-AF65-F5344CB8AC3E}">
        <p14:creationId xmlns:p14="http://schemas.microsoft.com/office/powerpoint/2010/main" val="289181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980" y="3251568"/>
            <a:ext cx="6987020" cy="3606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8490" y="1330037"/>
            <a:ext cx="385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TPV Schematic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52945" y="4451927"/>
            <a:ext cx="37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Polar Vortex Schematic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984837" y="2612044"/>
            <a:ext cx="387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Cavallo</a:t>
            </a:r>
            <a:r>
              <a:rPr lang="en-US" dirty="0" smtClean="0"/>
              <a:t> and Hakim (2013)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7673" y="6388103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Waugh et al. 2017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3" y="78323"/>
            <a:ext cx="7897234" cy="33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5" y="858982"/>
            <a:ext cx="11996159" cy="47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8" y="323562"/>
            <a:ext cx="5286375" cy="622935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146698" y="2684688"/>
            <a:ext cx="1711498" cy="3071091"/>
          </a:xfrm>
          <a:custGeom>
            <a:avLst/>
            <a:gdLst>
              <a:gd name="connsiteX0" fmla="*/ 360218 w 1468582"/>
              <a:gd name="connsiteY0" fmla="*/ 2401454 h 2401454"/>
              <a:gd name="connsiteX1" fmla="*/ 1209964 w 1468582"/>
              <a:gd name="connsiteY1" fmla="*/ 1699491 h 2401454"/>
              <a:gd name="connsiteX2" fmla="*/ 1468582 w 1468582"/>
              <a:gd name="connsiteY2" fmla="*/ 914400 h 2401454"/>
              <a:gd name="connsiteX3" fmla="*/ 932873 w 1468582"/>
              <a:gd name="connsiteY3" fmla="*/ 0 h 2401454"/>
              <a:gd name="connsiteX4" fmla="*/ 406400 w 1468582"/>
              <a:gd name="connsiteY4" fmla="*/ 415636 h 2401454"/>
              <a:gd name="connsiteX5" fmla="*/ 646545 w 1468582"/>
              <a:gd name="connsiteY5" fmla="*/ 1006763 h 2401454"/>
              <a:gd name="connsiteX6" fmla="*/ 0 w 1468582"/>
              <a:gd name="connsiteY6" fmla="*/ 1616363 h 2401454"/>
              <a:gd name="connsiteX7" fmla="*/ 360218 w 1468582"/>
              <a:gd name="connsiteY7" fmla="*/ 2401454 h 24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82" h="2401454">
                <a:moveTo>
                  <a:pt x="360218" y="2401454"/>
                </a:moveTo>
                <a:lnTo>
                  <a:pt x="1209964" y="1699491"/>
                </a:lnTo>
                <a:lnTo>
                  <a:pt x="1468582" y="914400"/>
                </a:lnTo>
                <a:lnTo>
                  <a:pt x="932873" y="0"/>
                </a:lnTo>
                <a:lnTo>
                  <a:pt x="406400" y="415636"/>
                </a:lnTo>
                <a:lnTo>
                  <a:pt x="646545" y="1006763"/>
                </a:lnTo>
                <a:lnTo>
                  <a:pt x="0" y="1616363"/>
                </a:lnTo>
                <a:lnTo>
                  <a:pt x="360218" y="2401454"/>
                </a:lnTo>
                <a:close/>
              </a:path>
            </a:pathLst>
          </a:cu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34822" y="2684688"/>
            <a:ext cx="1711498" cy="3071091"/>
          </a:xfrm>
          <a:custGeom>
            <a:avLst/>
            <a:gdLst>
              <a:gd name="connsiteX0" fmla="*/ 360218 w 1468582"/>
              <a:gd name="connsiteY0" fmla="*/ 2401454 h 2401454"/>
              <a:gd name="connsiteX1" fmla="*/ 1209964 w 1468582"/>
              <a:gd name="connsiteY1" fmla="*/ 1699491 h 2401454"/>
              <a:gd name="connsiteX2" fmla="*/ 1468582 w 1468582"/>
              <a:gd name="connsiteY2" fmla="*/ 914400 h 2401454"/>
              <a:gd name="connsiteX3" fmla="*/ 932873 w 1468582"/>
              <a:gd name="connsiteY3" fmla="*/ 0 h 2401454"/>
              <a:gd name="connsiteX4" fmla="*/ 406400 w 1468582"/>
              <a:gd name="connsiteY4" fmla="*/ 415636 h 2401454"/>
              <a:gd name="connsiteX5" fmla="*/ 646545 w 1468582"/>
              <a:gd name="connsiteY5" fmla="*/ 1006763 h 2401454"/>
              <a:gd name="connsiteX6" fmla="*/ 0 w 1468582"/>
              <a:gd name="connsiteY6" fmla="*/ 1616363 h 2401454"/>
              <a:gd name="connsiteX7" fmla="*/ 360218 w 1468582"/>
              <a:gd name="connsiteY7" fmla="*/ 2401454 h 24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82" h="2401454">
                <a:moveTo>
                  <a:pt x="360218" y="2401454"/>
                </a:moveTo>
                <a:lnTo>
                  <a:pt x="1209964" y="1699491"/>
                </a:lnTo>
                <a:lnTo>
                  <a:pt x="1468582" y="914400"/>
                </a:lnTo>
                <a:lnTo>
                  <a:pt x="932873" y="0"/>
                </a:lnTo>
                <a:lnTo>
                  <a:pt x="406400" y="415636"/>
                </a:lnTo>
                <a:lnTo>
                  <a:pt x="646545" y="1006763"/>
                </a:lnTo>
                <a:lnTo>
                  <a:pt x="0" y="1616363"/>
                </a:lnTo>
                <a:lnTo>
                  <a:pt x="360218" y="2401454"/>
                </a:lnTo>
                <a:close/>
              </a:path>
            </a:pathLst>
          </a:cu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897103">
            <a:off x="5717317" y="489323"/>
            <a:ext cx="646364" cy="356515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7046" y="428984"/>
            <a:ext cx="176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Why?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3120" y="1950720"/>
            <a:ext cx="436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Hypothesis:</a:t>
            </a:r>
          </a:p>
          <a:p>
            <a:endParaRPr lang="en-US" sz="2400" dirty="0"/>
          </a:p>
          <a:p>
            <a:r>
              <a:rPr lang="en-US" sz="2400" dirty="0" smtClean="0"/>
              <a:t>Vertical shear is detrimental to the lifespan of TPVs (similar to that of a tropical cyclone).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Less shear during strong polar vortex cases?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255" y="526473"/>
            <a:ext cx="655781" cy="3180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63951" y="526473"/>
            <a:ext cx="581939" cy="3180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108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Stratospheric Polar Vortex and TPVs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Stratospheric Polar Vortex and TPVs</dc:title>
  <dc:creator>Paquette, Cameron R</dc:creator>
  <cp:lastModifiedBy>Paquette, Cameron R</cp:lastModifiedBy>
  <cp:revision>12</cp:revision>
  <dcterms:created xsi:type="dcterms:W3CDTF">2019-08-06T18:58:36Z</dcterms:created>
  <dcterms:modified xsi:type="dcterms:W3CDTF">2019-08-07T21:33:05Z</dcterms:modified>
</cp:coreProperties>
</file>