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4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47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9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0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8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1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7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7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40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3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1EC9C-0EA0-BB46-A65F-6F8BA7C53B27}" type="datetimeFigureOut">
              <a:rPr lang="en-US" smtClean="0"/>
              <a:t>27/08/2015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3ED9B-E036-0848-8588-39B16B134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53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gif"/><Relationship Id="rId3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3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gif"/><Relationship Id="rId3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gif"/><Relationship Id="rId3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9310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300-hPa Mean (left) and Anomaly (right) </a:t>
            </a:r>
            <a:r>
              <a:rPr lang="en-US" sz="2000" b="1" dirty="0" err="1" smtClean="0">
                <a:solidFill>
                  <a:srgbClr val="FF0000"/>
                </a:solidFill>
              </a:rPr>
              <a:t>Geopotential</a:t>
            </a:r>
            <a:r>
              <a:rPr lang="en-US" sz="2000" b="1" dirty="0" smtClean="0">
                <a:solidFill>
                  <a:srgbClr val="FF0000"/>
                </a:solidFill>
              </a:rPr>
              <a:t> Height (m, shaded)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24 Jan – 16 Feb 2015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5724871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Source: NOAA/ESRL/PSD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NH_300Z_24Jan–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9" t="11681" r="17477" b="14245"/>
          <a:stretch/>
        </p:blipFill>
        <p:spPr>
          <a:xfrm>
            <a:off x="464227" y="1221156"/>
            <a:ext cx="4166383" cy="4111033"/>
          </a:xfrm>
          <a:prstGeom prst="rect">
            <a:avLst/>
          </a:prstGeom>
        </p:spPr>
      </p:pic>
      <p:pic>
        <p:nvPicPr>
          <p:cNvPr id="10" name="Picture 9" descr="NH_300Z'_24Jan–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8" t="11539" r="17518" b="14388"/>
          <a:stretch/>
        </p:blipFill>
        <p:spPr>
          <a:xfrm>
            <a:off x="4571996" y="1211442"/>
            <a:ext cx="4158490" cy="4110978"/>
          </a:xfrm>
          <a:prstGeom prst="rect">
            <a:avLst/>
          </a:prstGeom>
        </p:spPr>
      </p:pic>
      <p:pic>
        <p:nvPicPr>
          <p:cNvPr id="11" name="Picture 10" descr="NH_300Z_24Jan–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20" t="8935" r="3265" b="9915"/>
          <a:stretch/>
        </p:blipFill>
        <p:spPr>
          <a:xfrm>
            <a:off x="48673" y="1611925"/>
            <a:ext cx="415554" cy="3614613"/>
          </a:xfrm>
          <a:prstGeom prst="rect">
            <a:avLst/>
          </a:prstGeom>
        </p:spPr>
      </p:pic>
      <p:pic>
        <p:nvPicPr>
          <p:cNvPr id="12" name="Picture 11" descr="NH_300Z'_24Jan–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72" t="10458" r="2587" b="8931"/>
          <a:stretch/>
        </p:blipFill>
        <p:spPr>
          <a:xfrm>
            <a:off x="8691911" y="1758462"/>
            <a:ext cx="452089" cy="333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039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H_850Z_24Jan–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2" t="10829" r="16448" b="12974"/>
          <a:stretch/>
        </p:blipFill>
        <p:spPr>
          <a:xfrm>
            <a:off x="357570" y="1175902"/>
            <a:ext cx="4346201" cy="4228845"/>
          </a:xfrm>
          <a:prstGeom prst="rect">
            <a:avLst/>
          </a:prstGeom>
        </p:spPr>
      </p:pic>
      <p:pic>
        <p:nvPicPr>
          <p:cNvPr id="3" name="Picture 2" descr="NH_850Z'_24Jan–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91" t="10174" r="18212" b="13629"/>
          <a:stretch/>
        </p:blipFill>
        <p:spPr>
          <a:xfrm>
            <a:off x="4610860" y="1134267"/>
            <a:ext cx="4075396" cy="42288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9310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850-hPa Mean (left) and Anomaly (right) </a:t>
            </a:r>
            <a:r>
              <a:rPr lang="en-US" sz="2000" b="1" dirty="0" err="1" smtClean="0">
                <a:solidFill>
                  <a:srgbClr val="FF0000"/>
                </a:solidFill>
              </a:rPr>
              <a:t>Geopotential</a:t>
            </a:r>
            <a:r>
              <a:rPr lang="en-US" sz="2000" b="1" dirty="0" smtClean="0">
                <a:solidFill>
                  <a:srgbClr val="FF0000"/>
                </a:solidFill>
              </a:rPr>
              <a:t> Height (m, shaded)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24 Jan – 16 Feb 2015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5734640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Source: NOAA/ESRL/PSD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NH_850Z_24Jan–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87" t="12645" r="3313" b="11158"/>
          <a:stretch/>
        </p:blipFill>
        <p:spPr>
          <a:xfrm>
            <a:off x="36997" y="1812362"/>
            <a:ext cx="443167" cy="3185332"/>
          </a:xfrm>
          <a:prstGeom prst="rect">
            <a:avLst/>
          </a:prstGeom>
        </p:spPr>
      </p:pic>
      <p:pic>
        <p:nvPicPr>
          <p:cNvPr id="8" name="Picture 7" descr="NH_850Z'_24Jan–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24" t="5147" r="3093" b="9337"/>
          <a:stretch/>
        </p:blipFill>
        <p:spPr>
          <a:xfrm>
            <a:off x="8706894" y="1532620"/>
            <a:ext cx="407799" cy="346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544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93104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850-hPa Mean (left) and Anomaly (right) Temperature (K, shaded)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24 Jan – 16 Feb 2015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5734640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Source: NOAA/ESRL/PSD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NH_850T_24Jan–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5" t="11326" r="17329" b="14248"/>
          <a:stretch/>
        </p:blipFill>
        <p:spPr>
          <a:xfrm>
            <a:off x="468528" y="1203209"/>
            <a:ext cx="4170831" cy="4130569"/>
          </a:xfrm>
          <a:prstGeom prst="rect">
            <a:avLst/>
          </a:prstGeom>
        </p:spPr>
      </p:pic>
      <p:pic>
        <p:nvPicPr>
          <p:cNvPr id="10" name="Picture 9" descr="compday.yYgnw8HQjQ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92" t="11326" r="17600" b="14247"/>
          <a:stretch/>
        </p:blipFill>
        <p:spPr>
          <a:xfrm>
            <a:off x="4590039" y="1203154"/>
            <a:ext cx="4140838" cy="4130624"/>
          </a:xfrm>
          <a:prstGeom prst="rect">
            <a:avLst/>
          </a:prstGeom>
        </p:spPr>
      </p:pic>
      <p:pic>
        <p:nvPicPr>
          <p:cNvPr id="11" name="Picture 10" descr="NH_850T_24Jan–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70" t="10269" r="4423" b="8916"/>
          <a:stretch/>
        </p:blipFill>
        <p:spPr>
          <a:xfrm>
            <a:off x="112495" y="1864349"/>
            <a:ext cx="315328" cy="3125210"/>
          </a:xfrm>
          <a:prstGeom prst="rect">
            <a:avLst/>
          </a:prstGeom>
        </p:spPr>
      </p:pic>
      <p:pic>
        <p:nvPicPr>
          <p:cNvPr id="12" name="Picture 11" descr="compday.yYgnw8HQjQ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842" t="9199" r="3898" b="8947"/>
          <a:stretch/>
        </p:blipFill>
        <p:spPr>
          <a:xfrm>
            <a:off x="8708197" y="1660225"/>
            <a:ext cx="370678" cy="323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29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03376"/>
            <a:ext cx="914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700-hPa Mean </a:t>
            </a:r>
            <a:r>
              <a:rPr lang="en-US" sz="2000" b="1" dirty="0" err="1" smtClean="0">
                <a:solidFill>
                  <a:srgbClr val="FF0000"/>
                </a:solidFill>
              </a:rPr>
              <a:t>Geopotential</a:t>
            </a:r>
            <a:r>
              <a:rPr lang="en-US" sz="2000" b="1" dirty="0" smtClean="0">
                <a:solidFill>
                  <a:srgbClr val="FF0000"/>
                </a:solidFill>
              </a:rPr>
              <a:t> Height (left) (m, shaded)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and </a:t>
            </a:r>
            <a:r>
              <a:rPr lang="en-US" sz="2000" b="1" dirty="0" err="1" smtClean="0">
                <a:solidFill>
                  <a:srgbClr val="FF0000"/>
                </a:solidFill>
              </a:rPr>
              <a:t>Precipitable</a:t>
            </a:r>
            <a:r>
              <a:rPr lang="en-US" sz="2000" b="1" dirty="0" smtClean="0">
                <a:solidFill>
                  <a:srgbClr val="FF0000"/>
                </a:solidFill>
              </a:rPr>
              <a:t> Water (right) (mm, shaded)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24 Jan – 16 Feb 2015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5734640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Source: NOAA/ESRL/PSD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" name="Picture 1" descr="NH_700Z_24Jan-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84" t="11575" r="17666" b="14179"/>
          <a:stretch/>
        </p:blipFill>
        <p:spPr>
          <a:xfrm>
            <a:off x="487604" y="1216458"/>
            <a:ext cx="4129501" cy="4120579"/>
          </a:xfrm>
          <a:prstGeom prst="rect">
            <a:avLst/>
          </a:prstGeom>
        </p:spPr>
      </p:pic>
      <p:pic>
        <p:nvPicPr>
          <p:cNvPr id="3" name="Picture 2" descr="NH_PW_24Jan-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57" t="11740" r="17792" b="14510"/>
          <a:stretch/>
        </p:blipFill>
        <p:spPr>
          <a:xfrm>
            <a:off x="4583085" y="1221305"/>
            <a:ext cx="4129572" cy="4093052"/>
          </a:xfrm>
          <a:prstGeom prst="rect">
            <a:avLst/>
          </a:prstGeom>
        </p:spPr>
      </p:pic>
      <p:pic>
        <p:nvPicPr>
          <p:cNvPr id="13" name="Picture 12" descr="NH_700Z_24Jan-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49" t="8828" r="3381" b="9761"/>
          <a:stretch/>
        </p:blipFill>
        <p:spPr>
          <a:xfrm>
            <a:off x="70732" y="1768381"/>
            <a:ext cx="402836" cy="3489276"/>
          </a:xfrm>
          <a:prstGeom prst="rect">
            <a:avLst/>
          </a:prstGeom>
        </p:spPr>
      </p:pic>
      <p:pic>
        <p:nvPicPr>
          <p:cNvPr id="14" name="Picture 13" descr="NH_PW_24Jan-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54" t="8994" r="5272" b="9683"/>
          <a:stretch/>
        </p:blipFill>
        <p:spPr>
          <a:xfrm>
            <a:off x="8735337" y="1598970"/>
            <a:ext cx="308725" cy="361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5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" y="5734640"/>
            <a:ext cx="9143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Source: NOAA/ESRL/PSD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7" name="Picture 6" descr="NH_PW'_24Jan-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9" t="11338" r="17337" b="13310"/>
          <a:stretch/>
        </p:blipFill>
        <p:spPr>
          <a:xfrm>
            <a:off x="4537725" y="1205118"/>
            <a:ext cx="4202978" cy="4181961"/>
          </a:xfrm>
          <a:prstGeom prst="rect">
            <a:avLst/>
          </a:prstGeom>
        </p:spPr>
      </p:pic>
      <p:pic>
        <p:nvPicPr>
          <p:cNvPr id="8" name="Picture 7" descr="NH_700Z_24Jan-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84" t="11575" r="17666" b="14179"/>
          <a:stretch/>
        </p:blipFill>
        <p:spPr>
          <a:xfrm>
            <a:off x="487604" y="1216458"/>
            <a:ext cx="4129501" cy="4120579"/>
          </a:xfrm>
          <a:prstGeom prst="rect">
            <a:avLst/>
          </a:prstGeom>
        </p:spPr>
      </p:pic>
      <p:pic>
        <p:nvPicPr>
          <p:cNvPr id="9" name="Picture 8" descr="NH_700Z_24Jan-16Feb1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49" t="8828" r="3381" b="9761"/>
          <a:stretch/>
        </p:blipFill>
        <p:spPr>
          <a:xfrm>
            <a:off x="70732" y="1768381"/>
            <a:ext cx="402836" cy="3489276"/>
          </a:xfrm>
          <a:prstGeom prst="rect">
            <a:avLst/>
          </a:prstGeom>
        </p:spPr>
      </p:pic>
      <p:pic>
        <p:nvPicPr>
          <p:cNvPr id="10" name="Picture 9" descr="NH_PW'_24Jan-16Feb15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69" t="10783" r="4668" b="9877"/>
          <a:stretch/>
        </p:blipFill>
        <p:spPr>
          <a:xfrm>
            <a:off x="8738947" y="1667833"/>
            <a:ext cx="348015" cy="346508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103376"/>
            <a:ext cx="914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700-hPa Mean </a:t>
            </a:r>
            <a:r>
              <a:rPr lang="en-US" sz="2000" b="1" dirty="0" err="1" smtClean="0">
                <a:solidFill>
                  <a:srgbClr val="FF0000"/>
                </a:solidFill>
              </a:rPr>
              <a:t>Geopotential</a:t>
            </a:r>
            <a:r>
              <a:rPr lang="en-US" sz="2000" b="1" dirty="0" smtClean="0">
                <a:solidFill>
                  <a:srgbClr val="FF0000"/>
                </a:solidFill>
              </a:rPr>
              <a:t> Height (left) (m, shaded)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and </a:t>
            </a:r>
            <a:r>
              <a:rPr lang="en-US" sz="2000" b="1" dirty="0" err="1" smtClean="0">
                <a:solidFill>
                  <a:srgbClr val="FF0000"/>
                </a:solidFill>
              </a:rPr>
              <a:t>Precipitable</a:t>
            </a:r>
            <a:r>
              <a:rPr lang="en-US" sz="2000" b="1" dirty="0" smtClean="0">
                <a:solidFill>
                  <a:srgbClr val="FF0000"/>
                </a:solidFill>
              </a:rPr>
              <a:t> Water Anomaly (right) (mm, shaded)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24 Jan – 16 Feb 2015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379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172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UAlbany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Lance Bosart</dc:creator>
  <cp:lastModifiedBy>Lance Bosart</cp:lastModifiedBy>
  <cp:revision>2</cp:revision>
  <dcterms:created xsi:type="dcterms:W3CDTF">2015-03-08T19:45:20Z</dcterms:created>
  <dcterms:modified xsi:type="dcterms:W3CDTF">2015-08-27T18:33:56Z</dcterms:modified>
</cp:coreProperties>
</file>