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4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1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9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0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3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0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7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9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7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5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BD920-47EE-9741-8101-0FC927D9A9B7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B27C0-07D8-1F46-8DD4-F9D721D61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8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1434" y="1837116"/>
            <a:ext cx="87201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A Reality Check on Science Opportunities Going Forward</a:t>
            </a:r>
          </a:p>
        </p:txBody>
      </p:sp>
    </p:spTree>
    <p:extLst>
      <p:ext uri="{BB962C8B-B14F-4D97-AF65-F5344CB8AC3E}">
        <p14:creationId xmlns:p14="http://schemas.microsoft.com/office/powerpoint/2010/main" val="185888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.S._Federal_Spending-Share_of_Mandatory_vs._Discretionary_Spendi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1658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2151" y="229347"/>
            <a:ext cx="8629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Federal Budget History:  1974–2014</a:t>
            </a:r>
          </a:p>
        </p:txBody>
      </p:sp>
    </p:spTree>
    <p:extLst>
      <p:ext uri="{BB962C8B-B14F-4D97-AF65-F5344CB8AC3E}">
        <p14:creationId xmlns:p14="http://schemas.microsoft.com/office/powerpoint/2010/main" val="3374284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iSourc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0"/>
            <a:ext cx="9010650" cy="675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74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SFund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0"/>
            <a:ext cx="9010650" cy="675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138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F75A3D-4390-482D-B8B5-656C6FB1C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244" y="981566"/>
            <a:ext cx="9512901" cy="508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A8894F-FE58-45D4-A368-2417E05C02AD}"/>
              </a:ext>
            </a:extLst>
          </p:cNvPr>
          <p:cNvSpPr txBox="1"/>
          <p:nvPr/>
        </p:nvSpPr>
        <p:spPr>
          <a:xfrm>
            <a:off x="646363" y="6548817"/>
            <a:ext cx="4515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https://economics21.org/html/rising-entitlements-3050.html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131E2E-7BD2-4346-B363-511B2DC0C484}"/>
              </a:ext>
            </a:extLst>
          </p:cNvPr>
          <p:cNvSpPr txBox="1"/>
          <p:nvPr/>
        </p:nvSpPr>
        <p:spPr>
          <a:xfrm>
            <a:off x="646363" y="6027003"/>
            <a:ext cx="7767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Figure 1 shows that federal tax policy has been largely consistent throughout modern history--collecting between 16 percent and 19 percent of GDP in the vast majority of years.</a:t>
            </a:r>
          </a:p>
        </p:txBody>
      </p:sp>
    </p:spTree>
    <p:extLst>
      <p:ext uri="{BB962C8B-B14F-4D97-AF65-F5344CB8AC3E}">
        <p14:creationId xmlns:p14="http://schemas.microsoft.com/office/powerpoint/2010/main" val="1771204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2F813A-E8C9-45D9-B9B9-264B0B7FF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3226"/>
            <a:ext cx="9144000" cy="49915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1C7795-0657-4314-97AA-72A20EAA16E2}"/>
              </a:ext>
            </a:extLst>
          </p:cNvPr>
          <p:cNvSpPr txBox="1"/>
          <p:nvPr/>
        </p:nvSpPr>
        <p:spPr>
          <a:xfrm>
            <a:off x="646363" y="6548817"/>
            <a:ext cx="4515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https://economics21.org/html/rising-entitlements-3050.html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57025E-E988-48AE-BE13-6282A389EC13}"/>
              </a:ext>
            </a:extLst>
          </p:cNvPr>
          <p:cNvSpPr txBox="1"/>
          <p:nvPr/>
        </p:nvSpPr>
        <p:spPr>
          <a:xfrm>
            <a:off x="646363" y="6027003"/>
            <a:ext cx="7767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Figure 2 shows federal discretionary spending – including both defense as well as domestic spending – has steadily shrunk as a share of the budget and relative to our economic output.</a:t>
            </a:r>
          </a:p>
        </p:txBody>
      </p:sp>
    </p:spTree>
    <p:extLst>
      <p:ext uri="{BB962C8B-B14F-4D97-AF65-F5344CB8AC3E}">
        <p14:creationId xmlns:p14="http://schemas.microsoft.com/office/powerpoint/2010/main" val="462237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F9E374-FB7D-42C7-A7E1-81D58F796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37" y="1001230"/>
            <a:ext cx="9145837" cy="50063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119BE6-610E-4F6B-8E0A-8569424C4C34}"/>
              </a:ext>
            </a:extLst>
          </p:cNvPr>
          <p:cNvSpPr txBox="1"/>
          <p:nvPr/>
        </p:nvSpPr>
        <p:spPr>
          <a:xfrm>
            <a:off x="646363" y="6548817"/>
            <a:ext cx="4515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https://economics21.org/html/rising-entitlements-3050.html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C9F402-0D2E-4A1A-B8BB-53F3C057382A}"/>
              </a:ext>
            </a:extLst>
          </p:cNvPr>
          <p:cNvSpPr txBox="1"/>
          <p:nvPr/>
        </p:nvSpPr>
        <p:spPr>
          <a:xfrm>
            <a:off x="646363" y="6027003"/>
            <a:ext cx="77676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Figure 3 shows that year after year spending on entitlement programs is steadily increasing as a share of the Federal budget and as a share of the total economy</a:t>
            </a:r>
          </a:p>
          <a:p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0154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116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UAlbany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Lance Bosart</dc:creator>
  <cp:lastModifiedBy>Marshall Pfahler</cp:lastModifiedBy>
  <cp:revision>5</cp:revision>
  <dcterms:created xsi:type="dcterms:W3CDTF">2018-01-21T03:47:10Z</dcterms:created>
  <dcterms:modified xsi:type="dcterms:W3CDTF">2019-01-22T15:11:08Z</dcterms:modified>
</cp:coreProperties>
</file>