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5" r:id="rId3"/>
    <p:sldId id="286" r:id="rId4"/>
    <p:sldId id="287" r:id="rId5"/>
    <p:sldId id="288" r:id="rId6"/>
    <p:sldId id="294" r:id="rId7"/>
    <p:sldId id="295" r:id="rId8"/>
    <p:sldId id="296" r:id="rId9"/>
    <p:sldId id="297" r:id="rId10"/>
    <p:sldId id="298" r:id="rId11"/>
    <p:sldId id="291" r:id="rId12"/>
    <p:sldId id="292" r:id="rId13"/>
    <p:sldId id="293" r:id="rId14"/>
    <p:sldId id="301" r:id="rId15"/>
    <p:sldId id="302" r:id="rId16"/>
    <p:sldId id="299" r:id="rId17"/>
    <p:sldId id="300" r:id="rId18"/>
    <p:sldId id="303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0" d="100"/>
          <a:sy n="140" d="100"/>
        </p:scale>
        <p:origin x="840" y="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E8F5D-1215-1146-B65C-7BBB07272F2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2B076-CCF7-3043-9D5B-477AB313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C953D-088D-6E46-A727-E37DE4A9399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22E6E-6DAA-574B-BFE4-E31521D4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9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C00C-C1D1-F14D-BAE7-2BB02E8FBDE2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AC8E-C582-7640-87A4-A4D7DF8EB73E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E659-F38D-2647-8221-0CB61E888701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9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2E59-D3E4-8C4C-A68C-A5BF02AC6DA5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5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5F16-9183-C74B-A8C6-B4231B37A6D5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2D65-2E93-544A-852C-7B7773B8E9C3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7A3C-AEDF-4F48-BF4D-F98DBF39C9AA}" type="datetime1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4A66-C6B1-4846-8E91-DA5788F1282F}" type="datetime1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0E65-A52F-3D45-AC9F-63DC928A5FB6}" type="datetime1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8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634-B14F-9D48-B4A9-1DABB0575498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3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3C6C-B429-D644-9CA2-1B0D79E1B46A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09A27-932B-2941-AD8C-FC32F3892E6B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C2B5-1989-D648-8A9D-C57A19E1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4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71" y="821646"/>
            <a:ext cx="8774113" cy="974498"/>
          </a:xfrm>
        </p:spPr>
        <p:txBody>
          <a:bodyPr>
            <a:noAutofit/>
          </a:bodyPr>
          <a:lstStyle/>
          <a:p>
            <a:r>
              <a:rPr lang="en-US" sz="5400" dirty="0" smtClean="0"/>
              <a:t>Instituting Reforecasting </a:t>
            </a:r>
            <a:br>
              <a:rPr lang="en-US" sz="5400" dirty="0" smtClean="0"/>
            </a:br>
            <a:r>
              <a:rPr lang="en-US" sz="5400" dirty="0" smtClean="0"/>
              <a:t>at NCEP/EMC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287" y="2805334"/>
            <a:ext cx="5424714" cy="307162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Tom Hamill (ESRL)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Yuejian</a:t>
            </a:r>
            <a:r>
              <a:rPr lang="en-US" dirty="0" smtClean="0"/>
              <a:t> Zhu (EMC)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Tom </a:t>
            </a:r>
            <a:r>
              <a:rPr lang="en-US" dirty="0" err="1" smtClean="0"/>
              <a:t>Workoff</a:t>
            </a:r>
            <a:r>
              <a:rPr lang="en-US" dirty="0" smtClean="0"/>
              <a:t> (WPC)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Kathryn Gilbert (MDL)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Mike Charles (CPC)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Hank Herr (OHD)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Trevor Alcott (Western Region)</a:t>
            </a:r>
          </a:p>
        </p:txBody>
      </p:sp>
      <p:pic>
        <p:nvPicPr>
          <p:cNvPr id="4" name="Picture 3" descr="NOA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5" y="3134859"/>
            <a:ext cx="2068285" cy="2098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2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85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“Regionalization,” or training with data from supplemental locations can help (and hurt, too).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analog_locns_ppnfcst95_flead096_to_120_J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17638"/>
            <a:ext cx="6064898" cy="471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1898" y="1623786"/>
            <a:ext cx="27653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Here, for a given grid point</a:t>
            </a:r>
          </a:p>
          <a:p>
            <a:r>
              <a:rPr lang="en-US" dirty="0" smtClean="0"/>
              <a:t>(big symbol) supplemental </a:t>
            </a:r>
          </a:p>
          <a:p>
            <a:r>
              <a:rPr lang="en-US" dirty="0" smtClean="0"/>
              <a:t>training data locations </a:t>
            </a:r>
          </a:p>
          <a:p>
            <a:r>
              <a:rPr lang="en-US" dirty="0" smtClean="0"/>
              <a:t>are identified that have</a:t>
            </a:r>
          </a:p>
          <a:p>
            <a:r>
              <a:rPr lang="en-US" dirty="0" smtClean="0"/>
              <a:t>similar forecast, observed</a:t>
            </a:r>
          </a:p>
          <a:p>
            <a:r>
              <a:rPr lang="en-US" dirty="0" err="1" smtClean="0"/>
              <a:t>climatologies</a:t>
            </a:r>
            <a:r>
              <a:rPr lang="en-US" dirty="0" smtClean="0"/>
              <a:t>.  Approaches</a:t>
            </a:r>
          </a:p>
          <a:p>
            <a:r>
              <a:rPr lang="en-US" dirty="0" smtClean="0"/>
              <a:t>such as this can enlarge the</a:t>
            </a:r>
          </a:p>
          <a:p>
            <a:r>
              <a:rPr lang="en-US" dirty="0" smtClean="0"/>
              <a:t>training sample size, but </a:t>
            </a:r>
          </a:p>
          <a:p>
            <a:r>
              <a:rPr lang="en-US" dirty="0" smtClean="0"/>
              <a:t>sometimes forecast biases</a:t>
            </a:r>
          </a:p>
          <a:p>
            <a:r>
              <a:rPr lang="en-US" dirty="0" smtClean="0"/>
              <a:t>are very regionally specific,</a:t>
            </a:r>
          </a:p>
          <a:p>
            <a:r>
              <a:rPr lang="en-US" dirty="0" smtClean="0"/>
              <a:t>and this degrades the </a:t>
            </a:r>
          </a:p>
          <a:p>
            <a:r>
              <a:rPr lang="en-US" dirty="0" smtClean="0"/>
              <a:t>post-processing </a:t>
            </a:r>
          </a:p>
          <a:p>
            <a:r>
              <a:rPr lang="en-US" dirty="0" smtClean="0"/>
              <a:t>performance.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000" y="6352143"/>
            <a:ext cx="340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Hamill, yet unpublished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4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Screen Shot 2013-11-26 at 1.4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37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3747" y="852714"/>
            <a:ext cx="344853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current operational </a:t>
            </a:r>
          </a:p>
          <a:p>
            <a:r>
              <a:rPr lang="en-US" sz="2000" dirty="0" smtClean="0"/>
              <a:t>NCEP GEFS has a multi-decadal</a:t>
            </a:r>
          </a:p>
          <a:p>
            <a:r>
              <a:rPr lang="en-US" sz="2000" dirty="0" smtClean="0"/>
              <a:t>ensemble reforecast that is</a:t>
            </a:r>
          </a:p>
          <a:p>
            <a:r>
              <a:rPr lang="en-US" sz="2000" dirty="0" smtClean="0"/>
              <a:t>being used by many NWS</a:t>
            </a:r>
          </a:p>
          <a:p>
            <a:r>
              <a:rPr lang="en-US" sz="2000" dirty="0" smtClean="0"/>
              <a:t>organizations:</a:t>
            </a:r>
          </a:p>
          <a:p>
            <a:endParaRPr lang="en-US" sz="2000" dirty="0"/>
          </a:p>
          <a:p>
            <a:r>
              <a:rPr lang="en-US" sz="2000" dirty="0" smtClean="0"/>
              <a:t>CPC</a:t>
            </a:r>
            <a:r>
              <a:rPr lang="en-US" sz="2000" dirty="0"/>
              <a:t> </a:t>
            </a:r>
            <a:r>
              <a:rPr lang="en-US" sz="2000" dirty="0" smtClean="0"/>
              <a:t>(for 6-10 day and week +2 </a:t>
            </a:r>
          </a:p>
          <a:p>
            <a:r>
              <a:rPr lang="en-US" sz="2000" dirty="0" smtClean="0"/>
              <a:t>forecasts);</a:t>
            </a:r>
          </a:p>
          <a:p>
            <a:endParaRPr lang="en-US" sz="2000" dirty="0"/>
          </a:p>
          <a:p>
            <a:r>
              <a:rPr lang="en-US" sz="2000" dirty="0" smtClean="0"/>
              <a:t>OHD (probabilistic </a:t>
            </a:r>
            <a:r>
              <a:rPr lang="en-US" sz="2000" dirty="0" err="1" smtClean="0"/>
              <a:t>streamflow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WPC</a:t>
            </a:r>
            <a:r>
              <a:rPr lang="en-US" sz="2000" dirty="0"/>
              <a:t> </a:t>
            </a:r>
            <a:r>
              <a:rPr lang="en-US" sz="2000" dirty="0" smtClean="0"/>
              <a:t>(precipitation forecasting)</a:t>
            </a:r>
          </a:p>
          <a:p>
            <a:endParaRPr lang="en-US" sz="2000" dirty="0"/>
          </a:p>
          <a:p>
            <a:r>
              <a:rPr lang="en-US" sz="2000" dirty="0" smtClean="0"/>
              <a:t>and others.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What happens after the model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changes again?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1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26 at 1.55.43 PM.png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709"/>
            <a:ext cx="9144000" cy="2609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Autofit/>
          </a:bodyPr>
          <a:lstStyle/>
          <a:p>
            <a:r>
              <a:rPr lang="en-US" sz="4800" dirty="0" smtClean="0"/>
              <a:t>Tension?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786" y="2884179"/>
            <a:ext cx="34719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Higher-resolution models,</a:t>
            </a:r>
          </a:p>
          <a:p>
            <a:r>
              <a:rPr lang="en-US" sz="2000" dirty="0" smtClean="0"/>
              <a:t>more models, run more </a:t>
            </a:r>
          </a:p>
          <a:p>
            <a:r>
              <a:rPr lang="en-US" sz="2000" dirty="0" smtClean="0"/>
              <a:t>frequently</a:t>
            </a:r>
          </a:p>
          <a:p>
            <a:endParaRPr lang="en-US" sz="2000" dirty="0"/>
          </a:p>
          <a:p>
            <a:r>
              <a:rPr lang="en-US" sz="2000" dirty="0" smtClean="0"/>
              <a:t>Improved assimilation methods</a:t>
            </a:r>
          </a:p>
          <a:p>
            <a:endParaRPr lang="en-US" sz="2000" dirty="0"/>
          </a:p>
          <a:p>
            <a:r>
              <a:rPr lang="en-US" sz="2000" dirty="0" smtClean="0"/>
              <a:t>Improved physics</a:t>
            </a:r>
          </a:p>
          <a:p>
            <a:endParaRPr lang="en-US" sz="2000" dirty="0" smtClean="0"/>
          </a:p>
          <a:p>
            <a:r>
              <a:rPr lang="en-US" sz="2000" dirty="0"/>
              <a:t>F</a:t>
            </a:r>
            <a:r>
              <a:rPr lang="en-US" sz="2000" dirty="0" smtClean="0"/>
              <a:t>requent model updates</a:t>
            </a:r>
          </a:p>
          <a:p>
            <a:endParaRPr lang="en-US" sz="2000" dirty="0"/>
          </a:p>
          <a:p>
            <a:r>
              <a:rPr lang="en-US" sz="2000" dirty="0" smtClean="0"/>
              <a:t>More ensemble members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9663" y="2884179"/>
            <a:ext cx="3575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Retrospective forecasts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err="1" smtClean="0"/>
              <a:t>Reanalyses</a:t>
            </a:r>
            <a:r>
              <a:rPr lang="en-US" sz="2400" dirty="0" smtClean="0"/>
              <a:t> to initialize </a:t>
            </a:r>
          </a:p>
          <a:p>
            <a:pPr algn="r"/>
            <a:r>
              <a:rPr lang="en-US" sz="2400" dirty="0"/>
              <a:t>	</a:t>
            </a:r>
            <a:r>
              <a:rPr lang="en-US" sz="2400" dirty="0" smtClean="0"/>
              <a:t>retrospective forecasts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More stable models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646714" y="1270000"/>
            <a:ext cx="1551215" cy="104321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performance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computing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3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274638"/>
            <a:ext cx="8717642" cy="891949"/>
          </a:xfrm>
        </p:spPr>
        <p:txBody>
          <a:bodyPr>
            <a:noAutofit/>
          </a:bodyPr>
          <a:lstStyle/>
          <a:p>
            <a:r>
              <a:rPr lang="en-US" sz="5400" dirty="0" smtClean="0"/>
              <a:t>A mutual desired outcome?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Screen Shot 2013-11-26 at 2.09.45 PM.pn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429" y="1090489"/>
            <a:ext cx="3646714" cy="2172493"/>
          </a:xfrm>
          <a:prstGeom prst="rect">
            <a:avLst/>
          </a:prstGeom>
        </p:spPr>
      </p:pic>
      <p:pic>
        <p:nvPicPr>
          <p:cNvPr id="7" name="Picture 6" descr="Screen Shot 2013-11-26 at 2.09.36 PM.png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58" y="988773"/>
            <a:ext cx="4698999" cy="2302697"/>
          </a:xfrm>
          <a:prstGeom prst="rect">
            <a:avLst/>
          </a:prstGeom>
        </p:spPr>
      </p:pic>
      <p:pic>
        <p:nvPicPr>
          <p:cNvPr id="8" name="Picture 7" descr="NOAA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88" y="1295855"/>
            <a:ext cx="1425712" cy="14462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199" y="3298450"/>
            <a:ext cx="81606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Rapidly improving models, assimilation methods, ensembles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An institutionalized, </a:t>
            </a:r>
            <a:r>
              <a:rPr lang="en-US" sz="2400" i="1" dirty="0" smtClean="0"/>
              <a:t>light-footprint </a:t>
            </a:r>
            <a:r>
              <a:rPr lang="en-US" sz="2400" dirty="0" smtClean="0"/>
              <a:t>reforecast capability to make the raw guidance even better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2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there ways to decrease the</a:t>
            </a:r>
            <a:br>
              <a:rPr lang="en-US" dirty="0" smtClean="0"/>
            </a:br>
            <a:r>
              <a:rPr lang="en-US" dirty="0" smtClean="0"/>
              <a:t>number of reforecasts needed?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Screen Shot 2013-11-27 at 1.5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" y="1569357"/>
            <a:ext cx="6037239" cy="412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7025" y="1895928"/>
            <a:ext cx="307784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we think.</a:t>
            </a:r>
          </a:p>
          <a:p>
            <a:endParaRPr lang="en-US" dirty="0"/>
          </a:p>
          <a:p>
            <a:r>
              <a:rPr lang="en-US" dirty="0" smtClean="0"/>
              <a:t>Here, four years of reforecast</a:t>
            </a:r>
          </a:p>
          <a:p>
            <a:r>
              <a:rPr lang="en-US" dirty="0" smtClean="0"/>
              <a:t>data are computed, with up </a:t>
            </a:r>
          </a:p>
          <a:p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5 days between consecutive</a:t>
            </a:r>
          </a:p>
          <a:p>
            <a:r>
              <a:rPr lang="en-US" dirty="0" smtClean="0"/>
              <a:t>samples.  Spacing out the</a:t>
            </a:r>
          </a:p>
          <a:p>
            <a:r>
              <a:rPr lang="en-US" dirty="0" smtClean="0"/>
              <a:t>reforecasts provides almost</a:t>
            </a:r>
          </a:p>
          <a:p>
            <a:r>
              <a:rPr lang="en-US" dirty="0" smtClean="0"/>
              <a:t>as much post-processed</a:t>
            </a:r>
          </a:p>
          <a:p>
            <a:r>
              <a:rPr lang="en-US" dirty="0" smtClean="0"/>
              <a:t>skill as training with 22</a:t>
            </a:r>
          </a:p>
          <a:p>
            <a:r>
              <a:rPr lang="en-US" dirty="0" smtClean="0"/>
              <a:t>years of every-day </a:t>
            </a:r>
          </a:p>
          <a:p>
            <a:r>
              <a:rPr lang="en-US" dirty="0" smtClean="0"/>
              <a:t>reforecast data for these</a:t>
            </a:r>
          </a:p>
          <a:p>
            <a:r>
              <a:rPr lang="en-US" dirty="0" smtClean="0"/>
              <a:t>applications.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786" y="636542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Hamill et al., MWR,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6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Reforecasts require past initial conditions with accuracy like that of real-time analyses.  Hence, </a:t>
            </a:r>
            <a:r>
              <a:rPr lang="en-US" dirty="0"/>
              <a:t>r</a:t>
            </a:r>
            <a:r>
              <a:rPr lang="en-US" dirty="0" smtClean="0"/>
              <a:t>egular </a:t>
            </a:r>
            <a:r>
              <a:rPr lang="en-US" dirty="0" err="1" smtClean="0"/>
              <a:t>reanalyses</a:t>
            </a:r>
            <a:r>
              <a:rPr lang="en-US" dirty="0" smtClean="0"/>
              <a:t> needed.</a:t>
            </a:r>
          </a:p>
          <a:p>
            <a:pPr lvl="1"/>
            <a:r>
              <a:rPr lang="en-US" dirty="0" smtClean="0"/>
              <a:t>Also, ensembles of initial conditions generated in the same manner as real-time ensemble.</a:t>
            </a:r>
          </a:p>
          <a:p>
            <a:r>
              <a:rPr lang="en-US" dirty="0" smtClean="0"/>
              <a:t>Ensemble systems such as the SREF that use different models, different physics may have larger reforecast requirements than systems with “exchangeable” members.  We may need a reforecast for each member, with its unique biases, or need to rethink the SREF configuration.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CPC, WPC, MDL, Western Region, EMC will all talk about:</a:t>
            </a:r>
          </a:p>
          <a:p>
            <a:pPr lvl="1"/>
            <a:r>
              <a:rPr lang="en-US" dirty="0" smtClean="0"/>
              <a:t>the projects they are involved in that leverage past forecasts</a:t>
            </a:r>
          </a:p>
          <a:p>
            <a:pPr lvl="1"/>
            <a:r>
              <a:rPr lang="en-US" dirty="0" smtClean="0"/>
              <a:t>their experiences with reforecasts</a:t>
            </a:r>
          </a:p>
          <a:p>
            <a:pPr lvl="1"/>
            <a:r>
              <a:rPr lang="en-US" dirty="0" smtClean="0"/>
              <a:t>their requirements for training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85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2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Participant contributions</a:t>
            </a:r>
            <a:br>
              <a:rPr lang="en-US" dirty="0" smtClean="0"/>
            </a:br>
            <a:r>
              <a:rPr lang="en-US" dirty="0" smtClean="0"/>
              <a:t>inserted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2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Near term (&lt; 2 years):</a:t>
            </a:r>
          </a:p>
          <a:p>
            <a:pPr lvl="1"/>
            <a:r>
              <a:rPr lang="en-US" dirty="0" smtClean="0"/>
              <a:t>Augment EMC staffing and disk storage to </a:t>
            </a:r>
            <a:r>
              <a:rPr lang="en-US" dirty="0"/>
              <a:t>support </a:t>
            </a:r>
            <a:r>
              <a:rPr lang="en-US" dirty="0" smtClean="0"/>
              <a:t>generation of retro </a:t>
            </a:r>
            <a:r>
              <a:rPr lang="en-US" dirty="0"/>
              <a:t>runs and reforecasts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15-year, 5-member GEFS reforecast, computed every week (75 extra members per week if done for 1 cycle per day) based on CFSR.  Options for finding the cycles:</a:t>
            </a:r>
          </a:p>
          <a:p>
            <a:pPr lvl="2"/>
            <a:r>
              <a:rPr lang="en-US" dirty="0" smtClean="0"/>
              <a:t>Fewer real-time members (15 instead of 20?)</a:t>
            </a:r>
          </a:p>
          <a:p>
            <a:pPr lvl="2"/>
            <a:r>
              <a:rPr lang="en-US" dirty="0" smtClean="0"/>
              <a:t>Shorter integrations for 06, 18 UTC (not to +16 days).</a:t>
            </a:r>
          </a:p>
          <a:p>
            <a:pPr lvl="2"/>
            <a:r>
              <a:rPr lang="en-US" dirty="0" smtClean="0"/>
              <a:t>Slightly reduced model resolution</a:t>
            </a:r>
          </a:p>
          <a:p>
            <a:pPr lvl="1"/>
            <a:r>
              <a:rPr lang="en-US" dirty="0" smtClean="0"/>
              <a:t>1 year retro runs for GFS, NAM, SREF prior to any implementations.</a:t>
            </a:r>
          </a:p>
          <a:p>
            <a:pPr lvl="1"/>
            <a:r>
              <a:rPr lang="en-US" dirty="0"/>
              <a:t>Continue to study optimal small-footprint reforecast configuration using existing GEFS reforecast data set, thinned out.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4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Longer term (2-5 years)</a:t>
            </a:r>
          </a:p>
          <a:p>
            <a:pPr lvl="1"/>
            <a:r>
              <a:rPr lang="en-US" dirty="0" smtClean="0"/>
              <a:t>Augment requirements for future supercomputers to include regular production of </a:t>
            </a:r>
            <a:r>
              <a:rPr lang="en-US" dirty="0" err="1" smtClean="0"/>
              <a:t>reanalyses</a:t>
            </a:r>
            <a:r>
              <a:rPr lang="en-US" dirty="0" smtClean="0"/>
              <a:t> and reforecasts.</a:t>
            </a:r>
          </a:p>
          <a:p>
            <a:pPr lvl="1"/>
            <a:r>
              <a:rPr lang="en-US" dirty="0" smtClean="0"/>
              <a:t>Periodically generate new </a:t>
            </a:r>
            <a:r>
              <a:rPr lang="en-US" dirty="0" err="1" smtClean="0"/>
              <a:t>reanalyses</a:t>
            </a:r>
            <a:r>
              <a:rPr lang="en-US" dirty="0" smtClean="0"/>
              <a:t> using modern operational data assimilation system.  </a:t>
            </a:r>
          </a:p>
          <a:p>
            <a:pPr lvl="1"/>
            <a:r>
              <a:rPr lang="en-US" dirty="0" smtClean="0"/>
              <a:t>Institutionalize the regular production and storage of year-long retro runs prior to new implementations.</a:t>
            </a:r>
          </a:p>
          <a:p>
            <a:pPr lvl="1"/>
            <a:r>
              <a:rPr lang="en-US" dirty="0" smtClean="0"/>
              <a:t>Conduct GEFS reforecast in configuration as determined in short-term research.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</a:t>
            </a:r>
            <a:r>
              <a:rPr lang="en-US" sz="3600" dirty="0" smtClean="0"/>
              <a:t>eather and climate numerical guidance commonly have systematic errors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C0C-D53C-9C4D-82CB-C2886D962FE0}" type="slidenum">
              <a:rPr lang="en-US" smtClean="0"/>
              <a:t>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51627" y="2108190"/>
            <a:ext cx="7888" cy="14041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51627" y="3512329"/>
            <a:ext cx="56319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088" y="3567714"/>
            <a:ext cx="62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34093" y="2618913"/>
            <a:ext cx="141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96474" y="1725497"/>
            <a:ext cx="5787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Biased 14-day surface temperature forecasts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1167403" y="2242293"/>
            <a:ext cx="5584604" cy="962390"/>
          </a:xfrm>
          <a:custGeom>
            <a:avLst/>
            <a:gdLst>
              <a:gd name="connsiteX0" fmla="*/ 0 w 5584604"/>
              <a:gd name="connsiteY0" fmla="*/ 291872 h 962390"/>
              <a:gd name="connsiteX1" fmla="*/ 47327 w 5584604"/>
              <a:gd name="connsiteY1" fmla="*/ 276095 h 962390"/>
              <a:gd name="connsiteX2" fmla="*/ 78879 w 5584604"/>
              <a:gd name="connsiteY2" fmla="*/ 260318 h 962390"/>
              <a:gd name="connsiteX3" fmla="*/ 118318 w 5584604"/>
              <a:gd name="connsiteY3" fmla="*/ 252429 h 962390"/>
              <a:gd name="connsiteX4" fmla="*/ 189309 w 5584604"/>
              <a:gd name="connsiteY4" fmla="*/ 260318 h 962390"/>
              <a:gd name="connsiteX5" fmla="*/ 260299 w 5584604"/>
              <a:gd name="connsiteY5" fmla="*/ 315537 h 962390"/>
              <a:gd name="connsiteX6" fmla="*/ 291851 w 5584604"/>
              <a:gd name="connsiteY6" fmla="*/ 331314 h 962390"/>
              <a:gd name="connsiteX7" fmla="*/ 339178 w 5584604"/>
              <a:gd name="connsiteY7" fmla="*/ 362867 h 962390"/>
              <a:gd name="connsiteX8" fmla="*/ 362842 w 5584604"/>
              <a:gd name="connsiteY8" fmla="*/ 386533 h 962390"/>
              <a:gd name="connsiteX9" fmla="*/ 410169 w 5584604"/>
              <a:gd name="connsiteY9" fmla="*/ 402309 h 962390"/>
              <a:gd name="connsiteX10" fmla="*/ 489047 w 5584604"/>
              <a:gd name="connsiteY10" fmla="*/ 394421 h 962390"/>
              <a:gd name="connsiteX11" fmla="*/ 591589 w 5584604"/>
              <a:gd name="connsiteY11" fmla="*/ 362867 h 962390"/>
              <a:gd name="connsiteX12" fmla="*/ 702019 w 5584604"/>
              <a:gd name="connsiteY12" fmla="*/ 339202 h 962390"/>
              <a:gd name="connsiteX13" fmla="*/ 773010 w 5584604"/>
              <a:gd name="connsiteY13" fmla="*/ 347091 h 962390"/>
              <a:gd name="connsiteX14" fmla="*/ 891328 w 5584604"/>
              <a:gd name="connsiteY14" fmla="*/ 370756 h 962390"/>
              <a:gd name="connsiteX15" fmla="*/ 922880 w 5584604"/>
              <a:gd name="connsiteY15" fmla="*/ 378644 h 962390"/>
              <a:gd name="connsiteX16" fmla="*/ 993870 w 5584604"/>
              <a:gd name="connsiteY16" fmla="*/ 402309 h 962390"/>
              <a:gd name="connsiteX17" fmla="*/ 1064861 w 5584604"/>
              <a:gd name="connsiteY17" fmla="*/ 441752 h 962390"/>
              <a:gd name="connsiteX18" fmla="*/ 1127964 w 5584604"/>
              <a:gd name="connsiteY18" fmla="*/ 418086 h 962390"/>
              <a:gd name="connsiteX19" fmla="*/ 1151627 w 5584604"/>
              <a:gd name="connsiteY19" fmla="*/ 402309 h 962390"/>
              <a:gd name="connsiteX20" fmla="*/ 1183179 w 5584604"/>
              <a:gd name="connsiteY20" fmla="*/ 394421 h 962390"/>
              <a:gd name="connsiteX21" fmla="*/ 1206842 w 5584604"/>
              <a:gd name="connsiteY21" fmla="*/ 370756 h 962390"/>
              <a:gd name="connsiteX22" fmla="*/ 1262057 w 5584604"/>
              <a:gd name="connsiteY22" fmla="*/ 331314 h 962390"/>
              <a:gd name="connsiteX23" fmla="*/ 1293609 w 5584604"/>
              <a:gd name="connsiteY23" fmla="*/ 315537 h 962390"/>
              <a:gd name="connsiteX24" fmla="*/ 1317272 w 5584604"/>
              <a:gd name="connsiteY24" fmla="*/ 307648 h 962390"/>
              <a:gd name="connsiteX25" fmla="*/ 1364600 w 5584604"/>
              <a:gd name="connsiteY25" fmla="*/ 283983 h 962390"/>
              <a:gd name="connsiteX26" fmla="*/ 1388263 w 5584604"/>
              <a:gd name="connsiteY26" fmla="*/ 299760 h 962390"/>
              <a:gd name="connsiteX27" fmla="*/ 1427702 w 5584604"/>
              <a:gd name="connsiteY27" fmla="*/ 362867 h 962390"/>
              <a:gd name="connsiteX28" fmla="*/ 1459254 w 5584604"/>
              <a:gd name="connsiteY28" fmla="*/ 402309 h 962390"/>
              <a:gd name="connsiteX29" fmla="*/ 1490805 w 5584604"/>
              <a:gd name="connsiteY29" fmla="*/ 457528 h 962390"/>
              <a:gd name="connsiteX30" fmla="*/ 1498693 w 5584604"/>
              <a:gd name="connsiteY30" fmla="*/ 489082 h 962390"/>
              <a:gd name="connsiteX31" fmla="*/ 1514469 w 5584604"/>
              <a:gd name="connsiteY31" fmla="*/ 528524 h 962390"/>
              <a:gd name="connsiteX32" fmla="*/ 1522357 w 5584604"/>
              <a:gd name="connsiteY32" fmla="*/ 552190 h 962390"/>
              <a:gd name="connsiteX33" fmla="*/ 1538132 w 5584604"/>
              <a:gd name="connsiteY33" fmla="*/ 575855 h 962390"/>
              <a:gd name="connsiteX34" fmla="*/ 1546020 w 5584604"/>
              <a:gd name="connsiteY34" fmla="*/ 607409 h 962390"/>
              <a:gd name="connsiteX35" fmla="*/ 1569684 w 5584604"/>
              <a:gd name="connsiteY35" fmla="*/ 654739 h 962390"/>
              <a:gd name="connsiteX36" fmla="*/ 1593347 w 5584604"/>
              <a:gd name="connsiteY36" fmla="*/ 670516 h 962390"/>
              <a:gd name="connsiteX37" fmla="*/ 1648562 w 5584604"/>
              <a:gd name="connsiteY37" fmla="*/ 725735 h 962390"/>
              <a:gd name="connsiteX38" fmla="*/ 1672226 w 5584604"/>
              <a:gd name="connsiteY38" fmla="*/ 757289 h 962390"/>
              <a:gd name="connsiteX39" fmla="*/ 1735329 w 5584604"/>
              <a:gd name="connsiteY39" fmla="*/ 804619 h 962390"/>
              <a:gd name="connsiteX40" fmla="*/ 1766880 w 5584604"/>
              <a:gd name="connsiteY40" fmla="*/ 828284 h 962390"/>
              <a:gd name="connsiteX41" fmla="*/ 1798432 w 5584604"/>
              <a:gd name="connsiteY41" fmla="*/ 875615 h 962390"/>
              <a:gd name="connsiteX42" fmla="*/ 1845759 w 5584604"/>
              <a:gd name="connsiteY42" fmla="*/ 922946 h 962390"/>
              <a:gd name="connsiteX43" fmla="*/ 1853647 w 5584604"/>
              <a:gd name="connsiteY43" fmla="*/ 946611 h 962390"/>
              <a:gd name="connsiteX44" fmla="*/ 1916750 w 5584604"/>
              <a:gd name="connsiteY44" fmla="*/ 946611 h 962390"/>
              <a:gd name="connsiteX45" fmla="*/ 1964077 w 5584604"/>
              <a:gd name="connsiteY45" fmla="*/ 891392 h 962390"/>
              <a:gd name="connsiteX46" fmla="*/ 1995628 w 5584604"/>
              <a:gd name="connsiteY46" fmla="*/ 875615 h 962390"/>
              <a:gd name="connsiteX47" fmla="*/ 2066619 w 5584604"/>
              <a:gd name="connsiteY47" fmla="*/ 851950 h 962390"/>
              <a:gd name="connsiteX48" fmla="*/ 2082395 w 5584604"/>
              <a:gd name="connsiteY48" fmla="*/ 812508 h 962390"/>
              <a:gd name="connsiteX49" fmla="*/ 2098170 w 5584604"/>
              <a:gd name="connsiteY49" fmla="*/ 741512 h 962390"/>
              <a:gd name="connsiteX50" fmla="*/ 2113946 w 5584604"/>
              <a:gd name="connsiteY50" fmla="*/ 702070 h 962390"/>
              <a:gd name="connsiteX51" fmla="*/ 2137610 w 5584604"/>
              <a:gd name="connsiteY51" fmla="*/ 654739 h 962390"/>
              <a:gd name="connsiteX52" fmla="*/ 2169161 w 5584604"/>
              <a:gd name="connsiteY52" fmla="*/ 591632 h 962390"/>
              <a:gd name="connsiteX53" fmla="*/ 2177049 w 5584604"/>
              <a:gd name="connsiteY53" fmla="*/ 552190 h 962390"/>
              <a:gd name="connsiteX54" fmla="*/ 2192825 w 5584604"/>
              <a:gd name="connsiteY54" fmla="*/ 520636 h 962390"/>
              <a:gd name="connsiteX55" fmla="*/ 2200713 w 5584604"/>
              <a:gd name="connsiteY55" fmla="*/ 481194 h 962390"/>
              <a:gd name="connsiteX56" fmla="*/ 2208600 w 5584604"/>
              <a:gd name="connsiteY56" fmla="*/ 362867 h 962390"/>
              <a:gd name="connsiteX57" fmla="*/ 2224376 w 5584604"/>
              <a:gd name="connsiteY57" fmla="*/ 323425 h 962390"/>
              <a:gd name="connsiteX58" fmla="*/ 2248040 w 5584604"/>
              <a:gd name="connsiteY58" fmla="*/ 276095 h 962390"/>
              <a:gd name="connsiteX59" fmla="*/ 2287479 w 5584604"/>
              <a:gd name="connsiteY59" fmla="*/ 212987 h 962390"/>
              <a:gd name="connsiteX60" fmla="*/ 2342694 w 5584604"/>
              <a:gd name="connsiteY60" fmla="*/ 141991 h 962390"/>
              <a:gd name="connsiteX61" fmla="*/ 2366358 w 5584604"/>
              <a:gd name="connsiteY61" fmla="*/ 126215 h 962390"/>
              <a:gd name="connsiteX62" fmla="*/ 2429460 w 5584604"/>
              <a:gd name="connsiteY62" fmla="*/ 118326 h 962390"/>
              <a:gd name="connsiteX63" fmla="*/ 2476788 w 5584604"/>
              <a:gd name="connsiteY63" fmla="*/ 102549 h 962390"/>
              <a:gd name="connsiteX64" fmla="*/ 2500451 w 5584604"/>
              <a:gd name="connsiteY64" fmla="*/ 94661 h 962390"/>
              <a:gd name="connsiteX65" fmla="*/ 2539891 w 5584604"/>
              <a:gd name="connsiteY65" fmla="*/ 86772 h 962390"/>
              <a:gd name="connsiteX66" fmla="*/ 2571442 w 5584604"/>
              <a:gd name="connsiteY66" fmla="*/ 70996 h 962390"/>
              <a:gd name="connsiteX67" fmla="*/ 2650321 w 5584604"/>
              <a:gd name="connsiteY67" fmla="*/ 39442 h 962390"/>
              <a:gd name="connsiteX68" fmla="*/ 2697648 w 5584604"/>
              <a:gd name="connsiteY68" fmla="*/ 15777 h 962390"/>
              <a:gd name="connsiteX69" fmla="*/ 2721311 w 5584604"/>
              <a:gd name="connsiteY69" fmla="*/ 0 h 962390"/>
              <a:gd name="connsiteX70" fmla="*/ 2776526 w 5584604"/>
              <a:gd name="connsiteY70" fmla="*/ 47330 h 962390"/>
              <a:gd name="connsiteX71" fmla="*/ 2792302 w 5584604"/>
              <a:gd name="connsiteY71" fmla="*/ 78884 h 962390"/>
              <a:gd name="connsiteX72" fmla="*/ 2823853 w 5584604"/>
              <a:gd name="connsiteY72" fmla="*/ 134103 h 962390"/>
              <a:gd name="connsiteX73" fmla="*/ 2831741 w 5584604"/>
              <a:gd name="connsiteY73" fmla="*/ 157768 h 962390"/>
              <a:gd name="connsiteX74" fmla="*/ 2847517 w 5584604"/>
              <a:gd name="connsiteY74" fmla="*/ 181434 h 962390"/>
              <a:gd name="connsiteX75" fmla="*/ 2879068 w 5584604"/>
              <a:gd name="connsiteY75" fmla="*/ 236653 h 962390"/>
              <a:gd name="connsiteX76" fmla="*/ 2902732 w 5584604"/>
              <a:gd name="connsiteY76" fmla="*/ 260318 h 962390"/>
              <a:gd name="connsiteX77" fmla="*/ 2910620 w 5584604"/>
              <a:gd name="connsiteY77" fmla="*/ 283983 h 962390"/>
              <a:gd name="connsiteX78" fmla="*/ 3052601 w 5584604"/>
              <a:gd name="connsiteY78" fmla="*/ 315537 h 962390"/>
              <a:gd name="connsiteX79" fmla="*/ 3099928 w 5584604"/>
              <a:gd name="connsiteY79" fmla="*/ 323425 h 962390"/>
              <a:gd name="connsiteX80" fmla="*/ 3139368 w 5584604"/>
              <a:gd name="connsiteY80" fmla="*/ 362867 h 962390"/>
              <a:gd name="connsiteX81" fmla="*/ 3210358 w 5584604"/>
              <a:gd name="connsiteY81" fmla="*/ 418086 h 962390"/>
              <a:gd name="connsiteX82" fmla="*/ 3249798 w 5584604"/>
              <a:gd name="connsiteY82" fmla="*/ 457528 h 962390"/>
              <a:gd name="connsiteX83" fmla="*/ 3297125 w 5584604"/>
              <a:gd name="connsiteY83" fmla="*/ 504859 h 962390"/>
              <a:gd name="connsiteX84" fmla="*/ 3352340 w 5584604"/>
              <a:gd name="connsiteY84" fmla="*/ 575855 h 962390"/>
              <a:gd name="connsiteX85" fmla="*/ 3376004 w 5584604"/>
              <a:gd name="connsiteY85" fmla="*/ 599520 h 962390"/>
              <a:gd name="connsiteX86" fmla="*/ 3446994 w 5584604"/>
              <a:gd name="connsiteY86" fmla="*/ 583743 h 962390"/>
              <a:gd name="connsiteX87" fmla="*/ 3486434 w 5584604"/>
              <a:gd name="connsiteY87" fmla="*/ 560078 h 962390"/>
              <a:gd name="connsiteX88" fmla="*/ 3517985 w 5584604"/>
              <a:gd name="connsiteY88" fmla="*/ 536413 h 962390"/>
              <a:gd name="connsiteX89" fmla="*/ 3541649 w 5584604"/>
              <a:gd name="connsiteY89" fmla="*/ 520636 h 962390"/>
              <a:gd name="connsiteX90" fmla="*/ 3596864 w 5584604"/>
              <a:gd name="connsiteY90" fmla="*/ 473305 h 962390"/>
              <a:gd name="connsiteX91" fmla="*/ 3612639 w 5584604"/>
              <a:gd name="connsiteY91" fmla="*/ 449640 h 962390"/>
              <a:gd name="connsiteX92" fmla="*/ 3636303 w 5584604"/>
              <a:gd name="connsiteY92" fmla="*/ 441752 h 962390"/>
              <a:gd name="connsiteX93" fmla="*/ 3691518 w 5584604"/>
              <a:gd name="connsiteY93" fmla="*/ 418086 h 962390"/>
              <a:gd name="connsiteX94" fmla="*/ 3754621 w 5584604"/>
              <a:gd name="connsiteY94" fmla="*/ 386533 h 962390"/>
              <a:gd name="connsiteX95" fmla="*/ 3809836 w 5584604"/>
              <a:gd name="connsiteY95" fmla="*/ 347091 h 962390"/>
              <a:gd name="connsiteX96" fmla="*/ 3849275 w 5584604"/>
              <a:gd name="connsiteY96" fmla="*/ 299760 h 962390"/>
              <a:gd name="connsiteX97" fmla="*/ 3865051 w 5584604"/>
              <a:gd name="connsiteY97" fmla="*/ 276095 h 962390"/>
              <a:gd name="connsiteX98" fmla="*/ 3896602 w 5584604"/>
              <a:gd name="connsiteY98" fmla="*/ 268206 h 962390"/>
              <a:gd name="connsiteX99" fmla="*/ 3920266 w 5584604"/>
              <a:gd name="connsiteY99" fmla="*/ 244541 h 962390"/>
              <a:gd name="connsiteX100" fmla="*/ 3999144 w 5584604"/>
              <a:gd name="connsiteY100" fmla="*/ 244541 h 962390"/>
              <a:gd name="connsiteX101" fmla="*/ 4046471 w 5584604"/>
              <a:gd name="connsiteY101" fmla="*/ 228764 h 962390"/>
              <a:gd name="connsiteX102" fmla="*/ 4101686 w 5584604"/>
              <a:gd name="connsiteY102" fmla="*/ 205099 h 962390"/>
              <a:gd name="connsiteX103" fmla="*/ 4188453 w 5584604"/>
              <a:gd name="connsiteY103" fmla="*/ 197210 h 962390"/>
              <a:gd name="connsiteX104" fmla="*/ 4212117 w 5584604"/>
              <a:gd name="connsiteY104" fmla="*/ 212987 h 962390"/>
              <a:gd name="connsiteX105" fmla="*/ 4243668 w 5584604"/>
              <a:gd name="connsiteY105" fmla="*/ 220876 h 962390"/>
              <a:gd name="connsiteX106" fmla="*/ 4306771 w 5584604"/>
              <a:gd name="connsiteY106" fmla="*/ 252429 h 962390"/>
              <a:gd name="connsiteX107" fmla="*/ 4330434 w 5584604"/>
              <a:gd name="connsiteY107" fmla="*/ 260318 h 962390"/>
              <a:gd name="connsiteX108" fmla="*/ 4354098 w 5584604"/>
              <a:gd name="connsiteY108" fmla="*/ 276095 h 962390"/>
              <a:gd name="connsiteX109" fmla="*/ 4385649 w 5584604"/>
              <a:gd name="connsiteY109" fmla="*/ 291872 h 962390"/>
              <a:gd name="connsiteX110" fmla="*/ 4440864 w 5584604"/>
              <a:gd name="connsiteY110" fmla="*/ 315537 h 962390"/>
              <a:gd name="connsiteX111" fmla="*/ 4488192 w 5584604"/>
              <a:gd name="connsiteY111" fmla="*/ 370756 h 962390"/>
              <a:gd name="connsiteX112" fmla="*/ 4503967 w 5584604"/>
              <a:gd name="connsiteY112" fmla="*/ 394421 h 962390"/>
              <a:gd name="connsiteX113" fmla="*/ 4527631 w 5584604"/>
              <a:gd name="connsiteY113" fmla="*/ 402309 h 962390"/>
              <a:gd name="connsiteX114" fmla="*/ 4653837 w 5584604"/>
              <a:gd name="connsiteY114" fmla="*/ 410198 h 962390"/>
              <a:gd name="connsiteX115" fmla="*/ 4764267 w 5584604"/>
              <a:gd name="connsiteY115" fmla="*/ 465417 h 962390"/>
              <a:gd name="connsiteX116" fmla="*/ 4922024 w 5584604"/>
              <a:gd name="connsiteY116" fmla="*/ 449640 h 962390"/>
              <a:gd name="connsiteX117" fmla="*/ 4945687 w 5584604"/>
              <a:gd name="connsiteY117" fmla="*/ 441752 h 962390"/>
              <a:gd name="connsiteX118" fmla="*/ 5008790 w 5584604"/>
              <a:gd name="connsiteY118" fmla="*/ 425975 h 962390"/>
              <a:gd name="connsiteX119" fmla="*/ 5079781 w 5584604"/>
              <a:gd name="connsiteY119" fmla="*/ 394421 h 962390"/>
              <a:gd name="connsiteX120" fmla="*/ 5134996 w 5584604"/>
              <a:gd name="connsiteY120" fmla="*/ 370756 h 962390"/>
              <a:gd name="connsiteX121" fmla="*/ 5182323 w 5584604"/>
              <a:gd name="connsiteY121" fmla="*/ 307648 h 962390"/>
              <a:gd name="connsiteX122" fmla="*/ 5205987 w 5584604"/>
              <a:gd name="connsiteY122" fmla="*/ 299760 h 962390"/>
              <a:gd name="connsiteX123" fmla="*/ 5276977 w 5584604"/>
              <a:gd name="connsiteY123" fmla="*/ 260318 h 962390"/>
              <a:gd name="connsiteX124" fmla="*/ 5332192 w 5584604"/>
              <a:gd name="connsiteY124" fmla="*/ 236653 h 962390"/>
              <a:gd name="connsiteX125" fmla="*/ 5371632 w 5584604"/>
              <a:gd name="connsiteY125" fmla="*/ 244541 h 962390"/>
              <a:gd name="connsiteX126" fmla="*/ 5387407 w 5584604"/>
              <a:gd name="connsiteY126" fmla="*/ 268206 h 962390"/>
              <a:gd name="connsiteX127" fmla="*/ 5411071 w 5584604"/>
              <a:gd name="connsiteY127" fmla="*/ 283983 h 962390"/>
              <a:gd name="connsiteX128" fmla="*/ 5442622 w 5584604"/>
              <a:gd name="connsiteY128" fmla="*/ 307648 h 962390"/>
              <a:gd name="connsiteX129" fmla="*/ 5466286 w 5584604"/>
              <a:gd name="connsiteY129" fmla="*/ 315537 h 962390"/>
              <a:gd name="connsiteX130" fmla="*/ 5497837 w 5584604"/>
              <a:gd name="connsiteY130" fmla="*/ 331314 h 962390"/>
              <a:gd name="connsiteX131" fmla="*/ 5560940 w 5584604"/>
              <a:gd name="connsiteY131" fmla="*/ 347091 h 962390"/>
              <a:gd name="connsiteX132" fmla="*/ 5584604 w 5584604"/>
              <a:gd name="connsiteY132" fmla="*/ 347091 h 96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584604" h="962390">
                <a:moveTo>
                  <a:pt x="0" y="291872"/>
                </a:moveTo>
                <a:cubicBezTo>
                  <a:pt x="15776" y="286613"/>
                  <a:pt x="31887" y="282271"/>
                  <a:pt x="47327" y="276095"/>
                </a:cubicBezTo>
                <a:cubicBezTo>
                  <a:pt x="58245" y="271728"/>
                  <a:pt x="67724" y="264037"/>
                  <a:pt x="78879" y="260318"/>
                </a:cubicBezTo>
                <a:cubicBezTo>
                  <a:pt x="91598" y="256078"/>
                  <a:pt x="105172" y="255059"/>
                  <a:pt x="118318" y="252429"/>
                </a:cubicBezTo>
                <a:cubicBezTo>
                  <a:pt x="141982" y="255059"/>
                  <a:pt x="166416" y="253777"/>
                  <a:pt x="189309" y="260318"/>
                </a:cubicBezTo>
                <a:cubicBezTo>
                  <a:pt x="229702" y="271860"/>
                  <a:pt x="229356" y="292328"/>
                  <a:pt x="260299" y="315537"/>
                </a:cubicBezTo>
                <a:cubicBezTo>
                  <a:pt x="269706" y="322593"/>
                  <a:pt x="281768" y="325264"/>
                  <a:pt x="291851" y="331314"/>
                </a:cubicBezTo>
                <a:cubicBezTo>
                  <a:pt x="308109" y="341069"/>
                  <a:pt x="325772" y="349459"/>
                  <a:pt x="339178" y="362867"/>
                </a:cubicBezTo>
                <a:cubicBezTo>
                  <a:pt x="347066" y="370756"/>
                  <a:pt x="353090" y="381115"/>
                  <a:pt x="362842" y="386533"/>
                </a:cubicBezTo>
                <a:cubicBezTo>
                  <a:pt x="377378" y="394609"/>
                  <a:pt x="410169" y="402309"/>
                  <a:pt x="410169" y="402309"/>
                </a:cubicBezTo>
                <a:cubicBezTo>
                  <a:pt x="436462" y="399680"/>
                  <a:pt x="463025" y="399013"/>
                  <a:pt x="489047" y="394421"/>
                </a:cubicBezTo>
                <a:cubicBezTo>
                  <a:pt x="521908" y="388622"/>
                  <a:pt x="559413" y="372061"/>
                  <a:pt x="591589" y="362867"/>
                </a:cubicBezTo>
                <a:cubicBezTo>
                  <a:pt x="646613" y="347145"/>
                  <a:pt x="650710" y="347755"/>
                  <a:pt x="702019" y="339202"/>
                </a:cubicBezTo>
                <a:cubicBezTo>
                  <a:pt x="725683" y="341832"/>
                  <a:pt x="749410" y="343944"/>
                  <a:pt x="773010" y="347091"/>
                </a:cubicBezTo>
                <a:cubicBezTo>
                  <a:pt x="814874" y="352673"/>
                  <a:pt x="849247" y="361045"/>
                  <a:pt x="891328" y="370756"/>
                </a:cubicBezTo>
                <a:cubicBezTo>
                  <a:pt x="901891" y="373194"/>
                  <a:pt x="912518" y="375456"/>
                  <a:pt x="922880" y="378644"/>
                </a:cubicBezTo>
                <a:cubicBezTo>
                  <a:pt x="946720" y="385980"/>
                  <a:pt x="993870" y="402309"/>
                  <a:pt x="993870" y="402309"/>
                </a:cubicBezTo>
                <a:cubicBezTo>
                  <a:pt x="1048115" y="438475"/>
                  <a:pt x="1023210" y="427866"/>
                  <a:pt x="1064861" y="441752"/>
                </a:cubicBezTo>
                <a:cubicBezTo>
                  <a:pt x="1099368" y="433124"/>
                  <a:pt x="1095884" y="436419"/>
                  <a:pt x="1127964" y="418086"/>
                </a:cubicBezTo>
                <a:cubicBezTo>
                  <a:pt x="1136195" y="413382"/>
                  <a:pt x="1142913" y="406044"/>
                  <a:pt x="1151627" y="402309"/>
                </a:cubicBezTo>
                <a:cubicBezTo>
                  <a:pt x="1161591" y="398038"/>
                  <a:pt x="1172662" y="397050"/>
                  <a:pt x="1183179" y="394421"/>
                </a:cubicBezTo>
                <a:cubicBezTo>
                  <a:pt x="1191067" y="386533"/>
                  <a:pt x="1198372" y="378016"/>
                  <a:pt x="1206842" y="370756"/>
                </a:cubicBezTo>
                <a:cubicBezTo>
                  <a:pt x="1215301" y="363505"/>
                  <a:pt x="1249577" y="338446"/>
                  <a:pt x="1262057" y="331314"/>
                </a:cubicBezTo>
                <a:cubicBezTo>
                  <a:pt x="1272266" y="325480"/>
                  <a:pt x="1282801" y="320169"/>
                  <a:pt x="1293609" y="315537"/>
                </a:cubicBezTo>
                <a:cubicBezTo>
                  <a:pt x="1301251" y="312261"/>
                  <a:pt x="1309835" y="311367"/>
                  <a:pt x="1317272" y="307648"/>
                </a:cubicBezTo>
                <a:cubicBezTo>
                  <a:pt x="1378433" y="277066"/>
                  <a:pt x="1305123" y="303811"/>
                  <a:pt x="1364600" y="283983"/>
                </a:cubicBezTo>
                <a:cubicBezTo>
                  <a:pt x="1372488" y="289242"/>
                  <a:pt x="1381560" y="293056"/>
                  <a:pt x="1388263" y="299760"/>
                </a:cubicBezTo>
                <a:cubicBezTo>
                  <a:pt x="1422718" y="334218"/>
                  <a:pt x="1402706" y="325371"/>
                  <a:pt x="1427702" y="362867"/>
                </a:cubicBezTo>
                <a:cubicBezTo>
                  <a:pt x="1437041" y="376876"/>
                  <a:pt x="1449153" y="388840"/>
                  <a:pt x="1459254" y="402309"/>
                </a:cubicBezTo>
                <a:cubicBezTo>
                  <a:pt x="1470696" y="417567"/>
                  <a:pt x="1484255" y="440059"/>
                  <a:pt x="1490805" y="457528"/>
                </a:cubicBezTo>
                <a:cubicBezTo>
                  <a:pt x="1494611" y="467679"/>
                  <a:pt x="1495265" y="478797"/>
                  <a:pt x="1498693" y="489082"/>
                </a:cubicBezTo>
                <a:cubicBezTo>
                  <a:pt x="1503171" y="502515"/>
                  <a:pt x="1509497" y="515265"/>
                  <a:pt x="1514469" y="528524"/>
                </a:cubicBezTo>
                <a:cubicBezTo>
                  <a:pt x="1517389" y="536310"/>
                  <a:pt x="1518639" y="544752"/>
                  <a:pt x="1522357" y="552190"/>
                </a:cubicBezTo>
                <a:cubicBezTo>
                  <a:pt x="1526596" y="560670"/>
                  <a:pt x="1532874" y="567967"/>
                  <a:pt x="1538132" y="575855"/>
                </a:cubicBezTo>
                <a:cubicBezTo>
                  <a:pt x="1540761" y="586373"/>
                  <a:pt x="1543042" y="596984"/>
                  <a:pt x="1546020" y="607409"/>
                </a:cubicBezTo>
                <a:cubicBezTo>
                  <a:pt x="1551152" y="625373"/>
                  <a:pt x="1555856" y="640910"/>
                  <a:pt x="1569684" y="654739"/>
                </a:cubicBezTo>
                <a:cubicBezTo>
                  <a:pt x="1576387" y="661443"/>
                  <a:pt x="1586301" y="664174"/>
                  <a:pt x="1593347" y="670516"/>
                </a:cubicBezTo>
                <a:cubicBezTo>
                  <a:pt x="1612694" y="687930"/>
                  <a:pt x="1632945" y="704911"/>
                  <a:pt x="1648562" y="725735"/>
                </a:cubicBezTo>
                <a:cubicBezTo>
                  <a:pt x="1656450" y="736253"/>
                  <a:pt x="1662498" y="748445"/>
                  <a:pt x="1672226" y="757289"/>
                </a:cubicBezTo>
                <a:cubicBezTo>
                  <a:pt x="1691681" y="774977"/>
                  <a:pt x="1714295" y="788842"/>
                  <a:pt x="1735329" y="804619"/>
                </a:cubicBezTo>
                <a:lnTo>
                  <a:pt x="1766880" y="828284"/>
                </a:lnTo>
                <a:cubicBezTo>
                  <a:pt x="1777397" y="844061"/>
                  <a:pt x="1785025" y="862207"/>
                  <a:pt x="1798432" y="875615"/>
                </a:cubicBezTo>
                <a:lnTo>
                  <a:pt x="1845759" y="922946"/>
                </a:lnTo>
                <a:cubicBezTo>
                  <a:pt x="1848388" y="930834"/>
                  <a:pt x="1848453" y="940118"/>
                  <a:pt x="1853647" y="946611"/>
                </a:cubicBezTo>
                <a:cubicBezTo>
                  <a:pt x="1876561" y="975255"/>
                  <a:pt x="1887224" y="958422"/>
                  <a:pt x="1916750" y="946611"/>
                </a:cubicBezTo>
                <a:cubicBezTo>
                  <a:pt x="1929181" y="930035"/>
                  <a:pt x="1946327" y="904072"/>
                  <a:pt x="1964077" y="891392"/>
                </a:cubicBezTo>
                <a:cubicBezTo>
                  <a:pt x="1973645" y="884557"/>
                  <a:pt x="1984653" y="879836"/>
                  <a:pt x="1995628" y="875615"/>
                </a:cubicBezTo>
                <a:cubicBezTo>
                  <a:pt x="2018909" y="866660"/>
                  <a:pt x="2066619" y="851950"/>
                  <a:pt x="2066619" y="851950"/>
                </a:cubicBezTo>
                <a:cubicBezTo>
                  <a:pt x="2071878" y="838803"/>
                  <a:pt x="2078505" y="826123"/>
                  <a:pt x="2082395" y="812508"/>
                </a:cubicBezTo>
                <a:cubicBezTo>
                  <a:pt x="2089054" y="789198"/>
                  <a:pt x="2091511" y="764822"/>
                  <a:pt x="2098170" y="741512"/>
                </a:cubicBezTo>
                <a:cubicBezTo>
                  <a:pt x="2102060" y="727897"/>
                  <a:pt x="2108974" y="715329"/>
                  <a:pt x="2113946" y="702070"/>
                </a:cubicBezTo>
                <a:cubicBezTo>
                  <a:pt x="2127942" y="664744"/>
                  <a:pt x="2113675" y="690643"/>
                  <a:pt x="2137610" y="654739"/>
                </a:cubicBezTo>
                <a:cubicBezTo>
                  <a:pt x="2161718" y="558300"/>
                  <a:pt x="2123191" y="695073"/>
                  <a:pt x="2169161" y="591632"/>
                </a:cubicBezTo>
                <a:cubicBezTo>
                  <a:pt x="2174606" y="579380"/>
                  <a:pt x="2172809" y="564910"/>
                  <a:pt x="2177049" y="552190"/>
                </a:cubicBezTo>
                <a:cubicBezTo>
                  <a:pt x="2180767" y="541034"/>
                  <a:pt x="2187566" y="531154"/>
                  <a:pt x="2192825" y="520636"/>
                </a:cubicBezTo>
                <a:cubicBezTo>
                  <a:pt x="2195454" y="507489"/>
                  <a:pt x="2199379" y="494535"/>
                  <a:pt x="2200713" y="481194"/>
                </a:cubicBezTo>
                <a:cubicBezTo>
                  <a:pt x="2204646" y="441860"/>
                  <a:pt x="2202737" y="401960"/>
                  <a:pt x="2208600" y="362867"/>
                </a:cubicBezTo>
                <a:cubicBezTo>
                  <a:pt x="2210700" y="348864"/>
                  <a:pt x="2219404" y="336684"/>
                  <a:pt x="2224376" y="323425"/>
                </a:cubicBezTo>
                <a:cubicBezTo>
                  <a:pt x="2238372" y="286101"/>
                  <a:pt x="2224106" y="311998"/>
                  <a:pt x="2248040" y="276095"/>
                </a:cubicBezTo>
                <a:cubicBezTo>
                  <a:pt x="2266201" y="221607"/>
                  <a:pt x="2240712" y="288989"/>
                  <a:pt x="2287479" y="212987"/>
                </a:cubicBezTo>
                <a:cubicBezTo>
                  <a:pt x="2353765" y="105263"/>
                  <a:pt x="2285753" y="170463"/>
                  <a:pt x="2342694" y="141991"/>
                </a:cubicBezTo>
                <a:cubicBezTo>
                  <a:pt x="2351173" y="137751"/>
                  <a:pt x="2357212" y="128710"/>
                  <a:pt x="2366358" y="126215"/>
                </a:cubicBezTo>
                <a:cubicBezTo>
                  <a:pt x="2386809" y="120637"/>
                  <a:pt x="2408426" y="120956"/>
                  <a:pt x="2429460" y="118326"/>
                </a:cubicBezTo>
                <a:lnTo>
                  <a:pt x="2476788" y="102549"/>
                </a:lnTo>
                <a:cubicBezTo>
                  <a:pt x="2484676" y="99920"/>
                  <a:pt x="2492298" y="96292"/>
                  <a:pt x="2500451" y="94661"/>
                </a:cubicBezTo>
                <a:lnTo>
                  <a:pt x="2539891" y="86772"/>
                </a:lnTo>
                <a:cubicBezTo>
                  <a:pt x="2550408" y="81513"/>
                  <a:pt x="2560634" y="75628"/>
                  <a:pt x="2571442" y="70996"/>
                </a:cubicBezTo>
                <a:cubicBezTo>
                  <a:pt x="2597471" y="59840"/>
                  <a:pt x="2626759" y="55152"/>
                  <a:pt x="2650321" y="39442"/>
                </a:cubicBezTo>
                <a:cubicBezTo>
                  <a:pt x="2680902" y="19053"/>
                  <a:pt x="2664990" y="26663"/>
                  <a:pt x="2697648" y="15777"/>
                </a:cubicBezTo>
                <a:cubicBezTo>
                  <a:pt x="2705536" y="10518"/>
                  <a:pt x="2711831" y="0"/>
                  <a:pt x="2721311" y="0"/>
                </a:cubicBezTo>
                <a:cubicBezTo>
                  <a:pt x="2746508" y="0"/>
                  <a:pt x="2766060" y="30582"/>
                  <a:pt x="2776526" y="47330"/>
                </a:cubicBezTo>
                <a:cubicBezTo>
                  <a:pt x="2782758" y="57302"/>
                  <a:pt x="2786468" y="68674"/>
                  <a:pt x="2792302" y="78884"/>
                </a:cubicBezTo>
                <a:cubicBezTo>
                  <a:pt x="2814939" y="118500"/>
                  <a:pt x="2803419" y="86420"/>
                  <a:pt x="2823853" y="134103"/>
                </a:cubicBezTo>
                <a:cubicBezTo>
                  <a:pt x="2827128" y="141746"/>
                  <a:pt x="2828023" y="150331"/>
                  <a:pt x="2831741" y="157768"/>
                </a:cubicBezTo>
                <a:cubicBezTo>
                  <a:pt x="2835981" y="166248"/>
                  <a:pt x="2842813" y="173202"/>
                  <a:pt x="2847517" y="181434"/>
                </a:cubicBezTo>
                <a:cubicBezTo>
                  <a:pt x="2861539" y="205973"/>
                  <a:pt x="2861603" y="215694"/>
                  <a:pt x="2879068" y="236653"/>
                </a:cubicBezTo>
                <a:cubicBezTo>
                  <a:pt x="2886209" y="245223"/>
                  <a:pt x="2894844" y="252430"/>
                  <a:pt x="2902732" y="260318"/>
                </a:cubicBezTo>
                <a:cubicBezTo>
                  <a:pt x="2905361" y="268206"/>
                  <a:pt x="2906902" y="276546"/>
                  <a:pt x="2910620" y="283983"/>
                </a:cubicBezTo>
                <a:cubicBezTo>
                  <a:pt x="2939671" y="342088"/>
                  <a:pt x="2961860" y="309865"/>
                  <a:pt x="3052601" y="315537"/>
                </a:cubicBezTo>
                <a:cubicBezTo>
                  <a:pt x="3068377" y="318166"/>
                  <a:pt x="3084756" y="318367"/>
                  <a:pt x="3099928" y="323425"/>
                </a:cubicBezTo>
                <a:cubicBezTo>
                  <a:pt x="3131479" y="333943"/>
                  <a:pt x="3118335" y="341832"/>
                  <a:pt x="3139368" y="362867"/>
                </a:cubicBezTo>
                <a:cubicBezTo>
                  <a:pt x="3166672" y="390172"/>
                  <a:pt x="3182214" y="399321"/>
                  <a:pt x="3210358" y="418086"/>
                </a:cubicBezTo>
                <a:cubicBezTo>
                  <a:pt x="3242868" y="466855"/>
                  <a:pt x="3206770" y="419279"/>
                  <a:pt x="3249798" y="457528"/>
                </a:cubicBezTo>
                <a:cubicBezTo>
                  <a:pt x="3266473" y="472351"/>
                  <a:pt x="3297125" y="504859"/>
                  <a:pt x="3297125" y="504859"/>
                </a:cubicBezTo>
                <a:cubicBezTo>
                  <a:pt x="3312068" y="549690"/>
                  <a:pt x="3299134" y="522645"/>
                  <a:pt x="3352340" y="575855"/>
                </a:cubicBezTo>
                <a:lnTo>
                  <a:pt x="3376004" y="599520"/>
                </a:lnTo>
                <a:cubicBezTo>
                  <a:pt x="3399667" y="594261"/>
                  <a:pt x="3424166" y="591897"/>
                  <a:pt x="3446994" y="583743"/>
                </a:cubicBezTo>
                <a:cubicBezTo>
                  <a:pt x="3461432" y="578586"/>
                  <a:pt x="3473677" y="568583"/>
                  <a:pt x="3486434" y="560078"/>
                </a:cubicBezTo>
                <a:cubicBezTo>
                  <a:pt x="3497372" y="552785"/>
                  <a:pt x="3507287" y="544055"/>
                  <a:pt x="3517985" y="536413"/>
                </a:cubicBezTo>
                <a:cubicBezTo>
                  <a:pt x="3525699" y="530902"/>
                  <a:pt x="3534451" y="526806"/>
                  <a:pt x="3541649" y="520636"/>
                </a:cubicBezTo>
                <a:cubicBezTo>
                  <a:pt x="3608595" y="463249"/>
                  <a:pt x="3542537" y="509525"/>
                  <a:pt x="3596864" y="473305"/>
                </a:cubicBezTo>
                <a:cubicBezTo>
                  <a:pt x="3602122" y="465417"/>
                  <a:pt x="3605236" y="455562"/>
                  <a:pt x="3612639" y="449640"/>
                </a:cubicBezTo>
                <a:cubicBezTo>
                  <a:pt x="3619132" y="444446"/>
                  <a:pt x="3628583" y="444840"/>
                  <a:pt x="3636303" y="441752"/>
                </a:cubicBezTo>
                <a:cubicBezTo>
                  <a:pt x="3654895" y="434315"/>
                  <a:pt x="3673372" y="426555"/>
                  <a:pt x="3691518" y="418086"/>
                </a:cubicBezTo>
                <a:cubicBezTo>
                  <a:pt x="3712829" y="408140"/>
                  <a:pt x="3735808" y="400644"/>
                  <a:pt x="3754621" y="386533"/>
                </a:cubicBezTo>
                <a:cubicBezTo>
                  <a:pt x="3793756" y="357178"/>
                  <a:pt x="3775233" y="370160"/>
                  <a:pt x="3809836" y="347091"/>
                </a:cubicBezTo>
                <a:cubicBezTo>
                  <a:pt x="3848995" y="288344"/>
                  <a:pt x="3798673" y="360485"/>
                  <a:pt x="3849275" y="299760"/>
                </a:cubicBezTo>
                <a:cubicBezTo>
                  <a:pt x="3855344" y="292477"/>
                  <a:pt x="3857163" y="281354"/>
                  <a:pt x="3865051" y="276095"/>
                </a:cubicBezTo>
                <a:cubicBezTo>
                  <a:pt x="3874071" y="270081"/>
                  <a:pt x="3886085" y="270836"/>
                  <a:pt x="3896602" y="268206"/>
                </a:cubicBezTo>
                <a:cubicBezTo>
                  <a:pt x="3904490" y="260318"/>
                  <a:pt x="3910984" y="250729"/>
                  <a:pt x="3920266" y="244541"/>
                </a:cubicBezTo>
                <a:cubicBezTo>
                  <a:pt x="3944560" y="228344"/>
                  <a:pt x="3973727" y="240910"/>
                  <a:pt x="3999144" y="244541"/>
                </a:cubicBezTo>
                <a:cubicBezTo>
                  <a:pt x="4014920" y="239282"/>
                  <a:pt x="4031598" y="236201"/>
                  <a:pt x="4046471" y="228764"/>
                </a:cubicBezTo>
                <a:cubicBezTo>
                  <a:pt x="4085460" y="209269"/>
                  <a:pt x="4066868" y="216706"/>
                  <a:pt x="4101686" y="205099"/>
                </a:cubicBezTo>
                <a:cubicBezTo>
                  <a:pt x="4137888" y="180963"/>
                  <a:pt x="4127346" y="180544"/>
                  <a:pt x="4188453" y="197210"/>
                </a:cubicBezTo>
                <a:cubicBezTo>
                  <a:pt x="4197599" y="199705"/>
                  <a:pt x="4203403" y="209252"/>
                  <a:pt x="4212117" y="212987"/>
                </a:cubicBezTo>
                <a:cubicBezTo>
                  <a:pt x="4222081" y="217258"/>
                  <a:pt x="4233661" y="216706"/>
                  <a:pt x="4243668" y="220876"/>
                </a:cubicBezTo>
                <a:cubicBezTo>
                  <a:pt x="4265376" y="229922"/>
                  <a:pt x="4284461" y="244991"/>
                  <a:pt x="4306771" y="252429"/>
                </a:cubicBezTo>
                <a:cubicBezTo>
                  <a:pt x="4314659" y="255059"/>
                  <a:pt x="4322997" y="256599"/>
                  <a:pt x="4330434" y="260318"/>
                </a:cubicBezTo>
                <a:cubicBezTo>
                  <a:pt x="4338913" y="264558"/>
                  <a:pt x="4345867" y="271391"/>
                  <a:pt x="4354098" y="276095"/>
                </a:cubicBezTo>
                <a:cubicBezTo>
                  <a:pt x="4364307" y="281929"/>
                  <a:pt x="4374841" y="287240"/>
                  <a:pt x="4385649" y="291872"/>
                </a:cubicBezTo>
                <a:cubicBezTo>
                  <a:pt x="4411402" y="302910"/>
                  <a:pt x="4414698" y="296846"/>
                  <a:pt x="4440864" y="315537"/>
                </a:cubicBezTo>
                <a:cubicBezTo>
                  <a:pt x="4457587" y="327483"/>
                  <a:pt x="4476971" y="355045"/>
                  <a:pt x="4488192" y="370756"/>
                </a:cubicBezTo>
                <a:cubicBezTo>
                  <a:pt x="4493702" y="378471"/>
                  <a:pt x="4496564" y="388499"/>
                  <a:pt x="4503967" y="394421"/>
                </a:cubicBezTo>
                <a:cubicBezTo>
                  <a:pt x="4510460" y="399615"/>
                  <a:pt x="4519362" y="401439"/>
                  <a:pt x="4527631" y="402309"/>
                </a:cubicBezTo>
                <a:cubicBezTo>
                  <a:pt x="4569550" y="406722"/>
                  <a:pt x="4611768" y="407568"/>
                  <a:pt x="4653837" y="410198"/>
                </a:cubicBezTo>
                <a:cubicBezTo>
                  <a:pt x="4742011" y="463106"/>
                  <a:pt x="4702968" y="450090"/>
                  <a:pt x="4764267" y="465417"/>
                </a:cubicBezTo>
                <a:cubicBezTo>
                  <a:pt x="4819465" y="461474"/>
                  <a:pt x="4869145" y="461391"/>
                  <a:pt x="4922024" y="449640"/>
                </a:cubicBezTo>
                <a:cubicBezTo>
                  <a:pt x="4930140" y="447836"/>
                  <a:pt x="4937666" y="443940"/>
                  <a:pt x="4945687" y="441752"/>
                </a:cubicBezTo>
                <a:cubicBezTo>
                  <a:pt x="4966605" y="436047"/>
                  <a:pt x="5008790" y="425975"/>
                  <a:pt x="5008790" y="425975"/>
                </a:cubicBezTo>
                <a:cubicBezTo>
                  <a:pt x="5078404" y="379563"/>
                  <a:pt x="4967131" y="450751"/>
                  <a:pt x="5079781" y="394421"/>
                </a:cubicBezTo>
                <a:cubicBezTo>
                  <a:pt x="5118769" y="374925"/>
                  <a:pt x="5100177" y="382362"/>
                  <a:pt x="5134996" y="370756"/>
                </a:cubicBezTo>
                <a:cubicBezTo>
                  <a:pt x="5147214" y="352428"/>
                  <a:pt x="5167754" y="320137"/>
                  <a:pt x="5182323" y="307648"/>
                </a:cubicBezTo>
                <a:cubicBezTo>
                  <a:pt x="5188636" y="302237"/>
                  <a:pt x="5198099" y="302389"/>
                  <a:pt x="5205987" y="299760"/>
                </a:cubicBezTo>
                <a:cubicBezTo>
                  <a:pt x="5260232" y="263594"/>
                  <a:pt x="5235327" y="274202"/>
                  <a:pt x="5276977" y="260318"/>
                </a:cubicBezTo>
                <a:cubicBezTo>
                  <a:pt x="5296298" y="247436"/>
                  <a:pt x="5306724" y="236653"/>
                  <a:pt x="5332192" y="236653"/>
                </a:cubicBezTo>
                <a:cubicBezTo>
                  <a:pt x="5345599" y="236653"/>
                  <a:pt x="5358485" y="241912"/>
                  <a:pt x="5371632" y="244541"/>
                </a:cubicBezTo>
                <a:cubicBezTo>
                  <a:pt x="5376890" y="252429"/>
                  <a:pt x="5380704" y="261502"/>
                  <a:pt x="5387407" y="268206"/>
                </a:cubicBezTo>
                <a:cubicBezTo>
                  <a:pt x="5394110" y="274910"/>
                  <a:pt x="5403357" y="278472"/>
                  <a:pt x="5411071" y="283983"/>
                </a:cubicBezTo>
                <a:cubicBezTo>
                  <a:pt x="5421769" y="291625"/>
                  <a:pt x="5431208" y="301125"/>
                  <a:pt x="5442622" y="307648"/>
                </a:cubicBezTo>
                <a:cubicBezTo>
                  <a:pt x="5449841" y="311774"/>
                  <a:pt x="5458644" y="312261"/>
                  <a:pt x="5466286" y="315537"/>
                </a:cubicBezTo>
                <a:cubicBezTo>
                  <a:pt x="5477094" y="320169"/>
                  <a:pt x="5487029" y="326682"/>
                  <a:pt x="5497837" y="331314"/>
                </a:cubicBezTo>
                <a:cubicBezTo>
                  <a:pt x="5515510" y="338888"/>
                  <a:pt x="5543517" y="344913"/>
                  <a:pt x="5560940" y="347091"/>
                </a:cubicBezTo>
                <a:cubicBezTo>
                  <a:pt x="5568767" y="348070"/>
                  <a:pt x="5576716" y="347091"/>
                  <a:pt x="5584604" y="34709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83179" y="2581495"/>
            <a:ext cx="5624043" cy="781276"/>
          </a:xfrm>
          <a:custGeom>
            <a:avLst/>
            <a:gdLst>
              <a:gd name="connsiteX0" fmla="*/ 0 w 5624043"/>
              <a:gd name="connsiteY0" fmla="*/ 197211 h 781276"/>
              <a:gd name="connsiteX1" fmla="*/ 141981 w 5624043"/>
              <a:gd name="connsiteY1" fmla="*/ 189322 h 781276"/>
              <a:gd name="connsiteX2" fmla="*/ 197196 w 5624043"/>
              <a:gd name="connsiteY2" fmla="*/ 181434 h 781276"/>
              <a:gd name="connsiteX3" fmla="*/ 354953 w 5624043"/>
              <a:gd name="connsiteY3" fmla="*/ 189322 h 781276"/>
              <a:gd name="connsiteX4" fmla="*/ 386505 w 5624043"/>
              <a:gd name="connsiteY4" fmla="*/ 220876 h 781276"/>
              <a:gd name="connsiteX5" fmla="*/ 410168 w 5624043"/>
              <a:gd name="connsiteY5" fmla="*/ 252430 h 781276"/>
              <a:gd name="connsiteX6" fmla="*/ 449608 w 5624043"/>
              <a:gd name="connsiteY6" fmla="*/ 299760 h 781276"/>
              <a:gd name="connsiteX7" fmla="*/ 481159 w 5624043"/>
              <a:gd name="connsiteY7" fmla="*/ 331314 h 781276"/>
              <a:gd name="connsiteX8" fmla="*/ 520598 w 5624043"/>
              <a:gd name="connsiteY8" fmla="*/ 370756 h 781276"/>
              <a:gd name="connsiteX9" fmla="*/ 544262 w 5624043"/>
              <a:gd name="connsiteY9" fmla="*/ 362868 h 781276"/>
              <a:gd name="connsiteX10" fmla="*/ 567926 w 5624043"/>
              <a:gd name="connsiteY10" fmla="*/ 347091 h 781276"/>
              <a:gd name="connsiteX11" fmla="*/ 662580 w 5624043"/>
              <a:gd name="connsiteY11" fmla="*/ 402310 h 781276"/>
              <a:gd name="connsiteX12" fmla="*/ 709907 w 5624043"/>
              <a:gd name="connsiteY12" fmla="*/ 418087 h 781276"/>
              <a:gd name="connsiteX13" fmla="*/ 765122 w 5624043"/>
              <a:gd name="connsiteY13" fmla="*/ 433863 h 781276"/>
              <a:gd name="connsiteX14" fmla="*/ 796673 w 5624043"/>
              <a:gd name="connsiteY14" fmla="*/ 449640 h 781276"/>
              <a:gd name="connsiteX15" fmla="*/ 851889 w 5624043"/>
              <a:gd name="connsiteY15" fmla="*/ 465417 h 781276"/>
              <a:gd name="connsiteX16" fmla="*/ 899216 w 5624043"/>
              <a:gd name="connsiteY16" fmla="*/ 481194 h 781276"/>
              <a:gd name="connsiteX17" fmla="*/ 938655 w 5624043"/>
              <a:gd name="connsiteY17" fmla="*/ 496971 h 781276"/>
              <a:gd name="connsiteX18" fmla="*/ 962319 w 5624043"/>
              <a:gd name="connsiteY18" fmla="*/ 504859 h 781276"/>
              <a:gd name="connsiteX19" fmla="*/ 993870 w 5624043"/>
              <a:gd name="connsiteY19" fmla="*/ 520636 h 781276"/>
              <a:gd name="connsiteX20" fmla="*/ 1041197 w 5624043"/>
              <a:gd name="connsiteY20" fmla="*/ 528525 h 781276"/>
              <a:gd name="connsiteX21" fmla="*/ 1080636 w 5624043"/>
              <a:gd name="connsiteY21" fmla="*/ 536413 h 781276"/>
              <a:gd name="connsiteX22" fmla="*/ 1293609 w 5624043"/>
              <a:gd name="connsiteY22" fmla="*/ 544301 h 781276"/>
              <a:gd name="connsiteX23" fmla="*/ 1340936 w 5624043"/>
              <a:gd name="connsiteY23" fmla="*/ 560078 h 781276"/>
              <a:gd name="connsiteX24" fmla="*/ 1411926 w 5624043"/>
              <a:gd name="connsiteY24" fmla="*/ 575855 h 781276"/>
              <a:gd name="connsiteX25" fmla="*/ 1475029 w 5624043"/>
              <a:gd name="connsiteY25" fmla="*/ 607409 h 781276"/>
              <a:gd name="connsiteX26" fmla="*/ 1522356 w 5624043"/>
              <a:gd name="connsiteY26" fmla="*/ 631074 h 781276"/>
              <a:gd name="connsiteX27" fmla="*/ 1577571 w 5624043"/>
              <a:gd name="connsiteY27" fmla="*/ 662628 h 781276"/>
              <a:gd name="connsiteX28" fmla="*/ 1656450 w 5624043"/>
              <a:gd name="connsiteY28" fmla="*/ 694182 h 781276"/>
              <a:gd name="connsiteX29" fmla="*/ 1688002 w 5624043"/>
              <a:gd name="connsiteY29" fmla="*/ 709958 h 781276"/>
              <a:gd name="connsiteX30" fmla="*/ 1727441 w 5624043"/>
              <a:gd name="connsiteY30" fmla="*/ 717847 h 781276"/>
              <a:gd name="connsiteX31" fmla="*/ 1900974 w 5624043"/>
              <a:gd name="connsiteY31" fmla="*/ 733624 h 781276"/>
              <a:gd name="connsiteX32" fmla="*/ 1964077 w 5624043"/>
              <a:gd name="connsiteY32" fmla="*/ 749401 h 781276"/>
              <a:gd name="connsiteX33" fmla="*/ 2019292 w 5624043"/>
              <a:gd name="connsiteY33" fmla="*/ 765177 h 781276"/>
              <a:gd name="connsiteX34" fmla="*/ 2042955 w 5624043"/>
              <a:gd name="connsiteY34" fmla="*/ 780954 h 781276"/>
              <a:gd name="connsiteX35" fmla="*/ 2090282 w 5624043"/>
              <a:gd name="connsiteY35" fmla="*/ 749401 h 781276"/>
              <a:gd name="connsiteX36" fmla="*/ 2145497 w 5624043"/>
              <a:gd name="connsiteY36" fmla="*/ 694182 h 781276"/>
              <a:gd name="connsiteX37" fmla="*/ 2161273 w 5624043"/>
              <a:gd name="connsiteY37" fmla="*/ 646851 h 781276"/>
              <a:gd name="connsiteX38" fmla="*/ 2224376 w 5624043"/>
              <a:gd name="connsiteY38" fmla="*/ 575855 h 781276"/>
              <a:gd name="connsiteX39" fmla="*/ 2255927 w 5624043"/>
              <a:gd name="connsiteY39" fmla="*/ 496971 h 781276"/>
              <a:gd name="connsiteX40" fmla="*/ 2279591 w 5624043"/>
              <a:gd name="connsiteY40" fmla="*/ 457529 h 781276"/>
              <a:gd name="connsiteX41" fmla="*/ 2295367 w 5624043"/>
              <a:gd name="connsiteY41" fmla="*/ 410198 h 781276"/>
              <a:gd name="connsiteX42" fmla="*/ 2319030 w 5624043"/>
              <a:gd name="connsiteY42" fmla="*/ 386533 h 781276"/>
              <a:gd name="connsiteX43" fmla="*/ 2334806 w 5624043"/>
              <a:gd name="connsiteY43" fmla="*/ 362868 h 781276"/>
              <a:gd name="connsiteX44" fmla="*/ 2358469 w 5624043"/>
              <a:gd name="connsiteY44" fmla="*/ 339202 h 781276"/>
              <a:gd name="connsiteX45" fmla="*/ 2374245 w 5624043"/>
              <a:gd name="connsiteY45" fmla="*/ 315537 h 781276"/>
              <a:gd name="connsiteX46" fmla="*/ 2413684 w 5624043"/>
              <a:gd name="connsiteY46" fmla="*/ 307649 h 781276"/>
              <a:gd name="connsiteX47" fmla="*/ 2437348 w 5624043"/>
              <a:gd name="connsiteY47" fmla="*/ 291872 h 781276"/>
              <a:gd name="connsiteX48" fmla="*/ 2468899 w 5624043"/>
              <a:gd name="connsiteY48" fmla="*/ 276095 h 781276"/>
              <a:gd name="connsiteX49" fmla="*/ 2500451 w 5624043"/>
              <a:gd name="connsiteY49" fmla="*/ 252430 h 781276"/>
              <a:gd name="connsiteX50" fmla="*/ 2524115 w 5624043"/>
              <a:gd name="connsiteY50" fmla="*/ 236653 h 781276"/>
              <a:gd name="connsiteX51" fmla="*/ 2547778 w 5624043"/>
              <a:gd name="connsiteY51" fmla="*/ 205099 h 781276"/>
              <a:gd name="connsiteX52" fmla="*/ 2563554 w 5624043"/>
              <a:gd name="connsiteY52" fmla="*/ 181434 h 781276"/>
              <a:gd name="connsiteX53" fmla="*/ 2587217 w 5624043"/>
              <a:gd name="connsiteY53" fmla="*/ 157769 h 781276"/>
              <a:gd name="connsiteX54" fmla="*/ 2618769 w 5624043"/>
              <a:gd name="connsiteY54" fmla="*/ 110438 h 781276"/>
              <a:gd name="connsiteX55" fmla="*/ 2658208 w 5624043"/>
              <a:gd name="connsiteY55" fmla="*/ 55219 h 781276"/>
              <a:gd name="connsiteX56" fmla="*/ 2681872 w 5624043"/>
              <a:gd name="connsiteY56" fmla="*/ 23665 h 781276"/>
              <a:gd name="connsiteX57" fmla="*/ 2729199 w 5624043"/>
              <a:gd name="connsiteY57" fmla="*/ 0 h 781276"/>
              <a:gd name="connsiteX58" fmla="*/ 2902732 w 5624043"/>
              <a:gd name="connsiteY58" fmla="*/ 7889 h 781276"/>
              <a:gd name="connsiteX59" fmla="*/ 2934283 w 5624043"/>
              <a:gd name="connsiteY59" fmla="*/ 70996 h 781276"/>
              <a:gd name="connsiteX60" fmla="*/ 2942171 w 5624043"/>
              <a:gd name="connsiteY60" fmla="*/ 94661 h 781276"/>
              <a:gd name="connsiteX61" fmla="*/ 2973722 w 5624043"/>
              <a:gd name="connsiteY61" fmla="*/ 102550 h 781276"/>
              <a:gd name="connsiteX62" fmla="*/ 3052601 w 5624043"/>
              <a:gd name="connsiteY62" fmla="*/ 126215 h 781276"/>
              <a:gd name="connsiteX63" fmla="*/ 3178807 w 5624043"/>
              <a:gd name="connsiteY63" fmla="*/ 118326 h 781276"/>
              <a:gd name="connsiteX64" fmla="*/ 3202470 w 5624043"/>
              <a:gd name="connsiteY64" fmla="*/ 102550 h 781276"/>
              <a:gd name="connsiteX65" fmla="*/ 3226134 w 5624043"/>
              <a:gd name="connsiteY65" fmla="*/ 94661 h 781276"/>
              <a:gd name="connsiteX66" fmla="*/ 3249797 w 5624043"/>
              <a:gd name="connsiteY66" fmla="*/ 78884 h 781276"/>
              <a:gd name="connsiteX67" fmla="*/ 3312900 w 5624043"/>
              <a:gd name="connsiteY67" fmla="*/ 63107 h 781276"/>
              <a:gd name="connsiteX68" fmla="*/ 3383891 w 5624043"/>
              <a:gd name="connsiteY68" fmla="*/ 78884 h 781276"/>
              <a:gd name="connsiteX69" fmla="*/ 3407555 w 5624043"/>
              <a:gd name="connsiteY69" fmla="*/ 94661 h 781276"/>
              <a:gd name="connsiteX70" fmla="*/ 3486433 w 5624043"/>
              <a:gd name="connsiteY70" fmla="*/ 157769 h 781276"/>
              <a:gd name="connsiteX71" fmla="*/ 3533760 w 5624043"/>
              <a:gd name="connsiteY71" fmla="*/ 189322 h 781276"/>
              <a:gd name="connsiteX72" fmla="*/ 3557424 w 5624043"/>
              <a:gd name="connsiteY72" fmla="*/ 205099 h 781276"/>
              <a:gd name="connsiteX73" fmla="*/ 3644190 w 5624043"/>
              <a:gd name="connsiteY73" fmla="*/ 236653 h 781276"/>
              <a:gd name="connsiteX74" fmla="*/ 3746733 w 5624043"/>
              <a:gd name="connsiteY74" fmla="*/ 291872 h 781276"/>
              <a:gd name="connsiteX75" fmla="*/ 3857163 w 5624043"/>
              <a:gd name="connsiteY75" fmla="*/ 323426 h 781276"/>
              <a:gd name="connsiteX76" fmla="*/ 3920265 w 5624043"/>
              <a:gd name="connsiteY76" fmla="*/ 339202 h 781276"/>
              <a:gd name="connsiteX77" fmla="*/ 4172677 w 5624043"/>
              <a:gd name="connsiteY77" fmla="*/ 354979 h 781276"/>
              <a:gd name="connsiteX78" fmla="*/ 4227892 w 5624043"/>
              <a:gd name="connsiteY78" fmla="*/ 339202 h 781276"/>
              <a:gd name="connsiteX79" fmla="*/ 4251556 w 5624043"/>
              <a:gd name="connsiteY79" fmla="*/ 331314 h 781276"/>
              <a:gd name="connsiteX80" fmla="*/ 4275219 w 5624043"/>
              <a:gd name="connsiteY80" fmla="*/ 315537 h 781276"/>
              <a:gd name="connsiteX81" fmla="*/ 4330434 w 5624043"/>
              <a:gd name="connsiteY81" fmla="*/ 299760 h 781276"/>
              <a:gd name="connsiteX82" fmla="*/ 4543406 w 5624043"/>
              <a:gd name="connsiteY82" fmla="*/ 323426 h 781276"/>
              <a:gd name="connsiteX83" fmla="*/ 4590733 w 5624043"/>
              <a:gd name="connsiteY83" fmla="*/ 339202 h 781276"/>
              <a:gd name="connsiteX84" fmla="*/ 4614397 w 5624043"/>
              <a:gd name="connsiteY84" fmla="*/ 347091 h 781276"/>
              <a:gd name="connsiteX85" fmla="*/ 4669612 w 5624043"/>
              <a:gd name="connsiteY85" fmla="*/ 378645 h 781276"/>
              <a:gd name="connsiteX86" fmla="*/ 4701163 w 5624043"/>
              <a:gd name="connsiteY86" fmla="*/ 386533 h 781276"/>
              <a:gd name="connsiteX87" fmla="*/ 4732715 w 5624043"/>
              <a:gd name="connsiteY87" fmla="*/ 402310 h 781276"/>
              <a:gd name="connsiteX88" fmla="*/ 4780042 w 5624043"/>
              <a:gd name="connsiteY88" fmla="*/ 418087 h 781276"/>
              <a:gd name="connsiteX89" fmla="*/ 4835257 w 5624043"/>
              <a:gd name="connsiteY89" fmla="*/ 410198 h 781276"/>
              <a:gd name="connsiteX90" fmla="*/ 4866808 w 5624043"/>
              <a:gd name="connsiteY90" fmla="*/ 394421 h 781276"/>
              <a:gd name="connsiteX91" fmla="*/ 4890472 w 5624043"/>
              <a:gd name="connsiteY91" fmla="*/ 386533 h 781276"/>
              <a:gd name="connsiteX92" fmla="*/ 4914136 w 5624043"/>
              <a:gd name="connsiteY92" fmla="*/ 370756 h 781276"/>
              <a:gd name="connsiteX93" fmla="*/ 4993014 w 5624043"/>
              <a:gd name="connsiteY93" fmla="*/ 323426 h 781276"/>
              <a:gd name="connsiteX94" fmla="*/ 5048229 w 5624043"/>
              <a:gd name="connsiteY94" fmla="*/ 283983 h 781276"/>
              <a:gd name="connsiteX95" fmla="*/ 5079781 w 5624043"/>
              <a:gd name="connsiteY95" fmla="*/ 307649 h 781276"/>
              <a:gd name="connsiteX96" fmla="*/ 5095556 w 5624043"/>
              <a:gd name="connsiteY96" fmla="*/ 339202 h 781276"/>
              <a:gd name="connsiteX97" fmla="*/ 5111332 w 5624043"/>
              <a:gd name="connsiteY97" fmla="*/ 362868 h 781276"/>
              <a:gd name="connsiteX98" fmla="*/ 5119220 w 5624043"/>
              <a:gd name="connsiteY98" fmla="*/ 386533 h 781276"/>
              <a:gd name="connsiteX99" fmla="*/ 5142884 w 5624043"/>
              <a:gd name="connsiteY99" fmla="*/ 402310 h 781276"/>
              <a:gd name="connsiteX100" fmla="*/ 5174435 w 5624043"/>
              <a:gd name="connsiteY100" fmla="*/ 425975 h 781276"/>
              <a:gd name="connsiteX101" fmla="*/ 5198099 w 5624043"/>
              <a:gd name="connsiteY101" fmla="*/ 441752 h 781276"/>
              <a:gd name="connsiteX102" fmla="*/ 5221762 w 5624043"/>
              <a:gd name="connsiteY102" fmla="*/ 465417 h 781276"/>
              <a:gd name="connsiteX103" fmla="*/ 5284865 w 5624043"/>
              <a:gd name="connsiteY103" fmla="*/ 489082 h 781276"/>
              <a:gd name="connsiteX104" fmla="*/ 5340080 w 5624043"/>
              <a:gd name="connsiteY104" fmla="*/ 473306 h 781276"/>
              <a:gd name="connsiteX105" fmla="*/ 5387407 w 5624043"/>
              <a:gd name="connsiteY105" fmla="*/ 457529 h 781276"/>
              <a:gd name="connsiteX106" fmla="*/ 5450510 w 5624043"/>
              <a:gd name="connsiteY106" fmla="*/ 441752 h 781276"/>
              <a:gd name="connsiteX107" fmla="*/ 5482061 w 5624043"/>
              <a:gd name="connsiteY107" fmla="*/ 425975 h 781276"/>
              <a:gd name="connsiteX108" fmla="*/ 5553052 w 5624043"/>
              <a:gd name="connsiteY108" fmla="*/ 433863 h 781276"/>
              <a:gd name="connsiteX109" fmla="*/ 5608267 w 5624043"/>
              <a:gd name="connsiteY109" fmla="*/ 449640 h 781276"/>
              <a:gd name="connsiteX110" fmla="*/ 5624043 w 5624043"/>
              <a:gd name="connsiteY110" fmla="*/ 457529 h 78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624043" h="781276">
                <a:moveTo>
                  <a:pt x="0" y="197211"/>
                </a:moveTo>
                <a:cubicBezTo>
                  <a:pt x="47327" y="194581"/>
                  <a:pt x="94732" y="193102"/>
                  <a:pt x="141981" y="189322"/>
                </a:cubicBezTo>
                <a:cubicBezTo>
                  <a:pt x="160514" y="187839"/>
                  <a:pt x="178604" y="181434"/>
                  <a:pt x="197196" y="181434"/>
                </a:cubicBezTo>
                <a:cubicBezTo>
                  <a:pt x="249847" y="181434"/>
                  <a:pt x="302367" y="186693"/>
                  <a:pt x="354953" y="189322"/>
                </a:cubicBezTo>
                <a:cubicBezTo>
                  <a:pt x="365470" y="199840"/>
                  <a:pt x="376711" y="209682"/>
                  <a:pt x="386505" y="220876"/>
                </a:cubicBezTo>
                <a:cubicBezTo>
                  <a:pt x="395162" y="230770"/>
                  <a:pt x="401955" y="242164"/>
                  <a:pt x="410168" y="252430"/>
                </a:cubicBezTo>
                <a:cubicBezTo>
                  <a:pt x="422996" y="268467"/>
                  <a:pt x="435870" y="284495"/>
                  <a:pt x="449608" y="299760"/>
                </a:cubicBezTo>
                <a:cubicBezTo>
                  <a:pt x="459558" y="310816"/>
                  <a:pt x="471480" y="320020"/>
                  <a:pt x="481159" y="331314"/>
                </a:cubicBezTo>
                <a:cubicBezTo>
                  <a:pt x="516215" y="372216"/>
                  <a:pt x="475026" y="340372"/>
                  <a:pt x="520598" y="370756"/>
                </a:cubicBezTo>
                <a:cubicBezTo>
                  <a:pt x="528486" y="368127"/>
                  <a:pt x="536825" y="366587"/>
                  <a:pt x="544262" y="362868"/>
                </a:cubicBezTo>
                <a:cubicBezTo>
                  <a:pt x="552741" y="358628"/>
                  <a:pt x="558504" y="346044"/>
                  <a:pt x="567926" y="347091"/>
                </a:cubicBezTo>
                <a:cubicBezTo>
                  <a:pt x="606230" y="351347"/>
                  <a:pt x="628508" y="390952"/>
                  <a:pt x="662580" y="402310"/>
                </a:cubicBezTo>
                <a:cubicBezTo>
                  <a:pt x="678356" y="407569"/>
                  <a:pt x="693774" y="414054"/>
                  <a:pt x="709907" y="418087"/>
                </a:cubicBezTo>
                <a:cubicBezTo>
                  <a:pt x="725914" y="422089"/>
                  <a:pt x="749283" y="427074"/>
                  <a:pt x="765122" y="433863"/>
                </a:cubicBezTo>
                <a:cubicBezTo>
                  <a:pt x="775930" y="438495"/>
                  <a:pt x="785622" y="445621"/>
                  <a:pt x="796673" y="449640"/>
                </a:cubicBezTo>
                <a:cubicBezTo>
                  <a:pt x="814662" y="456182"/>
                  <a:pt x="833594" y="459787"/>
                  <a:pt x="851889" y="465417"/>
                </a:cubicBezTo>
                <a:cubicBezTo>
                  <a:pt x="867783" y="470308"/>
                  <a:pt x="883588" y="475511"/>
                  <a:pt x="899216" y="481194"/>
                </a:cubicBezTo>
                <a:cubicBezTo>
                  <a:pt x="912523" y="486033"/>
                  <a:pt x="925397" y="491999"/>
                  <a:pt x="938655" y="496971"/>
                </a:cubicBezTo>
                <a:cubicBezTo>
                  <a:pt x="946440" y="499891"/>
                  <a:pt x="954677" y="501584"/>
                  <a:pt x="962319" y="504859"/>
                </a:cubicBezTo>
                <a:cubicBezTo>
                  <a:pt x="973127" y="509491"/>
                  <a:pt x="982607" y="517257"/>
                  <a:pt x="993870" y="520636"/>
                </a:cubicBezTo>
                <a:cubicBezTo>
                  <a:pt x="1009189" y="525232"/>
                  <a:pt x="1025462" y="525664"/>
                  <a:pt x="1041197" y="528525"/>
                </a:cubicBezTo>
                <a:cubicBezTo>
                  <a:pt x="1054387" y="530923"/>
                  <a:pt x="1067255" y="535577"/>
                  <a:pt x="1080636" y="536413"/>
                </a:cubicBezTo>
                <a:cubicBezTo>
                  <a:pt x="1151537" y="540844"/>
                  <a:pt x="1222618" y="541672"/>
                  <a:pt x="1293609" y="544301"/>
                </a:cubicBezTo>
                <a:cubicBezTo>
                  <a:pt x="1309385" y="549560"/>
                  <a:pt x="1324533" y="557344"/>
                  <a:pt x="1340936" y="560078"/>
                </a:cubicBezTo>
                <a:cubicBezTo>
                  <a:pt x="1365006" y="564090"/>
                  <a:pt x="1389444" y="565635"/>
                  <a:pt x="1411926" y="575855"/>
                </a:cubicBezTo>
                <a:cubicBezTo>
                  <a:pt x="1433335" y="585587"/>
                  <a:pt x="1455462" y="594363"/>
                  <a:pt x="1475029" y="607409"/>
                </a:cubicBezTo>
                <a:cubicBezTo>
                  <a:pt x="1505611" y="627798"/>
                  <a:pt x="1489699" y="620188"/>
                  <a:pt x="1522356" y="631074"/>
                </a:cubicBezTo>
                <a:cubicBezTo>
                  <a:pt x="1546120" y="646918"/>
                  <a:pt x="1549552" y="650619"/>
                  <a:pt x="1577571" y="662628"/>
                </a:cubicBezTo>
                <a:cubicBezTo>
                  <a:pt x="1603600" y="673784"/>
                  <a:pt x="1631121" y="681517"/>
                  <a:pt x="1656450" y="694182"/>
                </a:cubicBezTo>
                <a:cubicBezTo>
                  <a:pt x="1666967" y="699441"/>
                  <a:pt x="1676847" y="706239"/>
                  <a:pt x="1688002" y="709958"/>
                </a:cubicBezTo>
                <a:cubicBezTo>
                  <a:pt x="1700721" y="714198"/>
                  <a:pt x="1714190" y="715808"/>
                  <a:pt x="1727441" y="717847"/>
                </a:cubicBezTo>
                <a:cubicBezTo>
                  <a:pt x="1792248" y="727818"/>
                  <a:pt x="1830183" y="728567"/>
                  <a:pt x="1900974" y="733624"/>
                </a:cubicBezTo>
                <a:cubicBezTo>
                  <a:pt x="1922008" y="738883"/>
                  <a:pt x="1943508" y="742544"/>
                  <a:pt x="1964077" y="749401"/>
                </a:cubicBezTo>
                <a:cubicBezTo>
                  <a:pt x="1998025" y="760717"/>
                  <a:pt x="1979674" y="755272"/>
                  <a:pt x="2019292" y="765177"/>
                </a:cubicBezTo>
                <a:cubicBezTo>
                  <a:pt x="2027180" y="770436"/>
                  <a:pt x="2033604" y="779395"/>
                  <a:pt x="2042955" y="780954"/>
                </a:cubicBezTo>
                <a:cubicBezTo>
                  <a:pt x="2063749" y="784420"/>
                  <a:pt x="2078789" y="758980"/>
                  <a:pt x="2090282" y="749401"/>
                </a:cubicBezTo>
                <a:cubicBezTo>
                  <a:pt x="2143023" y="705447"/>
                  <a:pt x="2081263" y="774481"/>
                  <a:pt x="2145497" y="694182"/>
                </a:cubicBezTo>
                <a:cubicBezTo>
                  <a:pt x="2150756" y="678405"/>
                  <a:pt x="2152345" y="660882"/>
                  <a:pt x="2161273" y="646851"/>
                </a:cubicBezTo>
                <a:cubicBezTo>
                  <a:pt x="2198391" y="588518"/>
                  <a:pt x="2197772" y="629068"/>
                  <a:pt x="2224376" y="575855"/>
                </a:cubicBezTo>
                <a:cubicBezTo>
                  <a:pt x="2237040" y="550525"/>
                  <a:pt x="2241357" y="521255"/>
                  <a:pt x="2255927" y="496971"/>
                </a:cubicBezTo>
                <a:cubicBezTo>
                  <a:pt x="2263815" y="483824"/>
                  <a:pt x="2273247" y="471487"/>
                  <a:pt x="2279591" y="457529"/>
                </a:cubicBezTo>
                <a:cubicBezTo>
                  <a:pt x="2286472" y="442389"/>
                  <a:pt x="2283608" y="421958"/>
                  <a:pt x="2295367" y="410198"/>
                </a:cubicBezTo>
                <a:cubicBezTo>
                  <a:pt x="2303255" y="402310"/>
                  <a:pt x="2311889" y="395103"/>
                  <a:pt x="2319030" y="386533"/>
                </a:cubicBezTo>
                <a:cubicBezTo>
                  <a:pt x="2325099" y="379250"/>
                  <a:pt x="2328737" y="370151"/>
                  <a:pt x="2334806" y="362868"/>
                </a:cubicBezTo>
                <a:cubicBezTo>
                  <a:pt x="2341947" y="354298"/>
                  <a:pt x="2351328" y="347772"/>
                  <a:pt x="2358469" y="339202"/>
                </a:cubicBezTo>
                <a:cubicBezTo>
                  <a:pt x="2364538" y="331919"/>
                  <a:pt x="2366014" y="320241"/>
                  <a:pt x="2374245" y="315537"/>
                </a:cubicBezTo>
                <a:cubicBezTo>
                  <a:pt x="2385885" y="308885"/>
                  <a:pt x="2400538" y="310278"/>
                  <a:pt x="2413684" y="307649"/>
                </a:cubicBezTo>
                <a:cubicBezTo>
                  <a:pt x="2421572" y="302390"/>
                  <a:pt x="2429117" y="296576"/>
                  <a:pt x="2437348" y="291872"/>
                </a:cubicBezTo>
                <a:cubicBezTo>
                  <a:pt x="2447557" y="286038"/>
                  <a:pt x="2458928" y="282327"/>
                  <a:pt x="2468899" y="276095"/>
                </a:cubicBezTo>
                <a:cubicBezTo>
                  <a:pt x="2480047" y="269127"/>
                  <a:pt x="2489753" y="260072"/>
                  <a:pt x="2500451" y="252430"/>
                </a:cubicBezTo>
                <a:cubicBezTo>
                  <a:pt x="2508165" y="246919"/>
                  <a:pt x="2516227" y="241912"/>
                  <a:pt x="2524115" y="236653"/>
                </a:cubicBezTo>
                <a:cubicBezTo>
                  <a:pt x="2532003" y="226135"/>
                  <a:pt x="2540137" y="215797"/>
                  <a:pt x="2547778" y="205099"/>
                </a:cubicBezTo>
                <a:cubicBezTo>
                  <a:pt x="2553288" y="197384"/>
                  <a:pt x="2557485" y="188717"/>
                  <a:pt x="2563554" y="181434"/>
                </a:cubicBezTo>
                <a:cubicBezTo>
                  <a:pt x="2570695" y="172864"/>
                  <a:pt x="2579329" y="165657"/>
                  <a:pt x="2587217" y="157769"/>
                </a:cubicBezTo>
                <a:cubicBezTo>
                  <a:pt x="2600635" y="117512"/>
                  <a:pt x="2586539" y="148042"/>
                  <a:pt x="2618769" y="110438"/>
                </a:cubicBezTo>
                <a:cubicBezTo>
                  <a:pt x="2640856" y="84668"/>
                  <a:pt x="2640377" y="80183"/>
                  <a:pt x="2658208" y="55219"/>
                </a:cubicBezTo>
                <a:cubicBezTo>
                  <a:pt x="2665849" y="44520"/>
                  <a:pt x="2672576" y="32962"/>
                  <a:pt x="2681872" y="23665"/>
                </a:cubicBezTo>
                <a:cubicBezTo>
                  <a:pt x="2697161" y="8375"/>
                  <a:pt x="2709954" y="6416"/>
                  <a:pt x="2729199" y="0"/>
                </a:cubicBezTo>
                <a:cubicBezTo>
                  <a:pt x="2787043" y="2630"/>
                  <a:pt x="2845555" y="-1260"/>
                  <a:pt x="2902732" y="7889"/>
                </a:cubicBezTo>
                <a:cubicBezTo>
                  <a:pt x="2930808" y="12382"/>
                  <a:pt x="2930298" y="55054"/>
                  <a:pt x="2934283" y="70996"/>
                </a:cubicBezTo>
                <a:cubicBezTo>
                  <a:pt x="2936300" y="79063"/>
                  <a:pt x="2935678" y="89466"/>
                  <a:pt x="2942171" y="94661"/>
                </a:cubicBezTo>
                <a:cubicBezTo>
                  <a:pt x="2950636" y="101434"/>
                  <a:pt x="2963438" y="99122"/>
                  <a:pt x="2973722" y="102550"/>
                </a:cubicBezTo>
                <a:cubicBezTo>
                  <a:pt x="3051549" y="128494"/>
                  <a:pt x="2974718" y="110636"/>
                  <a:pt x="3052601" y="126215"/>
                </a:cubicBezTo>
                <a:cubicBezTo>
                  <a:pt x="3094670" y="123585"/>
                  <a:pt x="3137172" y="124900"/>
                  <a:pt x="3178807" y="118326"/>
                </a:cubicBezTo>
                <a:cubicBezTo>
                  <a:pt x="3188171" y="116847"/>
                  <a:pt x="3193991" y="106790"/>
                  <a:pt x="3202470" y="102550"/>
                </a:cubicBezTo>
                <a:cubicBezTo>
                  <a:pt x="3209907" y="98831"/>
                  <a:pt x="3218697" y="98380"/>
                  <a:pt x="3226134" y="94661"/>
                </a:cubicBezTo>
                <a:cubicBezTo>
                  <a:pt x="3234613" y="90421"/>
                  <a:pt x="3240888" y="82124"/>
                  <a:pt x="3249797" y="78884"/>
                </a:cubicBezTo>
                <a:cubicBezTo>
                  <a:pt x="3270173" y="71474"/>
                  <a:pt x="3312900" y="63107"/>
                  <a:pt x="3312900" y="63107"/>
                </a:cubicBezTo>
                <a:cubicBezTo>
                  <a:pt x="3331074" y="66136"/>
                  <a:pt x="3364475" y="69175"/>
                  <a:pt x="3383891" y="78884"/>
                </a:cubicBezTo>
                <a:cubicBezTo>
                  <a:pt x="3392370" y="83124"/>
                  <a:pt x="3400041" y="88880"/>
                  <a:pt x="3407555" y="94661"/>
                </a:cubicBezTo>
                <a:cubicBezTo>
                  <a:pt x="3434244" y="115192"/>
                  <a:pt x="3458416" y="139090"/>
                  <a:pt x="3486433" y="157769"/>
                </a:cubicBezTo>
                <a:lnTo>
                  <a:pt x="3533760" y="189322"/>
                </a:lnTo>
                <a:cubicBezTo>
                  <a:pt x="3541648" y="194581"/>
                  <a:pt x="3548430" y="202101"/>
                  <a:pt x="3557424" y="205099"/>
                </a:cubicBezTo>
                <a:cubicBezTo>
                  <a:pt x="3579514" y="212463"/>
                  <a:pt x="3622238" y="225676"/>
                  <a:pt x="3644190" y="236653"/>
                </a:cubicBezTo>
                <a:cubicBezTo>
                  <a:pt x="3712262" y="270692"/>
                  <a:pt x="3597516" y="242129"/>
                  <a:pt x="3746733" y="291872"/>
                </a:cubicBezTo>
                <a:cubicBezTo>
                  <a:pt x="3791837" y="306908"/>
                  <a:pt x="3807644" y="313522"/>
                  <a:pt x="3857163" y="323426"/>
                </a:cubicBezTo>
                <a:cubicBezTo>
                  <a:pt x="3904755" y="332945"/>
                  <a:pt x="3883883" y="327074"/>
                  <a:pt x="3920265" y="339202"/>
                </a:cubicBezTo>
                <a:cubicBezTo>
                  <a:pt x="4024640" y="408790"/>
                  <a:pt x="3948688" y="372210"/>
                  <a:pt x="4172677" y="354979"/>
                </a:cubicBezTo>
                <a:lnTo>
                  <a:pt x="4227892" y="339202"/>
                </a:lnTo>
                <a:cubicBezTo>
                  <a:pt x="4235856" y="336813"/>
                  <a:pt x="4244119" y="335033"/>
                  <a:pt x="4251556" y="331314"/>
                </a:cubicBezTo>
                <a:cubicBezTo>
                  <a:pt x="4260035" y="327074"/>
                  <a:pt x="4266740" y="319777"/>
                  <a:pt x="4275219" y="315537"/>
                </a:cubicBezTo>
                <a:cubicBezTo>
                  <a:pt x="4286530" y="309881"/>
                  <a:pt x="4320331" y="302286"/>
                  <a:pt x="4330434" y="299760"/>
                </a:cubicBezTo>
                <a:cubicBezTo>
                  <a:pt x="4391715" y="303365"/>
                  <a:pt x="4480256" y="302375"/>
                  <a:pt x="4543406" y="323426"/>
                </a:cubicBezTo>
                <a:lnTo>
                  <a:pt x="4590733" y="339202"/>
                </a:lnTo>
                <a:cubicBezTo>
                  <a:pt x="4598621" y="341832"/>
                  <a:pt x="4607479" y="342479"/>
                  <a:pt x="4614397" y="347091"/>
                </a:cubicBezTo>
                <a:cubicBezTo>
                  <a:pt x="4634011" y="360168"/>
                  <a:pt x="4646739" y="370067"/>
                  <a:pt x="4669612" y="378645"/>
                </a:cubicBezTo>
                <a:cubicBezTo>
                  <a:pt x="4679762" y="382452"/>
                  <a:pt x="4690646" y="383904"/>
                  <a:pt x="4701163" y="386533"/>
                </a:cubicBezTo>
                <a:cubicBezTo>
                  <a:pt x="4711680" y="391792"/>
                  <a:pt x="4721797" y="397943"/>
                  <a:pt x="4732715" y="402310"/>
                </a:cubicBezTo>
                <a:cubicBezTo>
                  <a:pt x="4748155" y="408486"/>
                  <a:pt x="4780042" y="418087"/>
                  <a:pt x="4780042" y="418087"/>
                </a:cubicBezTo>
                <a:cubicBezTo>
                  <a:pt x="4798447" y="415457"/>
                  <a:pt x="4817320" y="415090"/>
                  <a:pt x="4835257" y="410198"/>
                </a:cubicBezTo>
                <a:cubicBezTo>
                  <a:pt x="4846601" y="407104"/>
                  <a:pt x="4856000" y="399053"/>
                  <a:pt x="4866808" y="394421"/>
                </a:cubicBezTo>
                <a:cubicBezTo>
                  <a:pt x="4874450" y="391146"/>
                  <a:pt x="4882584" y="389162"/>
                  <a:pt x="4890472" y="386533"/>
                </a:cubicBezTo>
                <a:cubicBezTo>
                  <a:pt x="4898360" y="381274"/>
                  <a:pt x="4905905" y="375460"/>
                  <a:pt x="4914136" y="370756"/>
                </a:cubicBezTo>
                <a:cubicBezTo>
                  <a:pt x="4943180" y="354158"/>
                  <a:pt x="4967290" y="349152"/>
                  <a:pt x="4993014" y="323426"/>
                </a:cubicBezTo>
                <a:cubicBezTo>
                  <a:pt x="5024992" y="291445"/>
                  <a:pt x="5006700" y="304749"/>
                  <a:pt x="5048229" y="283983"/>
                </a:cubicBezTo>
                <a:cubicBezTo>
                  <a:pt x="5058746" y="291872"/>
                  <a:pt x="5071225" y="297667"/>
                  <a:pt x="5079781" y="307649"/>
                </a:cubicBezTo>
                <a:cubicBezTo>
                  <a:pt x="5087433" y="316577"/>
                  <a:pt x="5089722" y="328992"/>
                  <a:pt x="5095556" y="339202"/>
                </a:cubicBezTo>
                <a:cubicBezTo>
                  <a:pt x="5100259" y="347434"/>
                  <a:pt x="5107092" y="354388"/>
                  <a:pt x="5111332" y="362868"/>
                </a:cubicBezTo>
                <a:cubicBezTo>
                  <a:pt x="5115050" y="370305"/>
                  <a:pt x="5114026" y="380040"/>
                  <a:pt x="5119220" y="386533"/>
                </a:cubicBezTo>
                <a:cubicBezTo>
                  <a:pt x="5125142" y="393936"/>
                  <a:pt x="5135170" y="396799"/>
                  <a:pt x="5142884" y="402310"/>
                </a:cubicBezTo>
                <a:cubicBezTo>
                  <a:pt x="5153582" y="409952"/>
                  <a:pt x="5163737" y="418333"/>
                  <a:pt x="5174435" y="425975"/>
                </a:cubicBezTo>
                <a:cubicBezTo>
                  <a:pt x="5182149" y="431486"/>
                  <a:pt x="5190816" y="435683"/>
                  <a:pt x="5198099" y="441752"/>
                </a:cubicBezTo>
                <a:cubicBezTo>
                  <a:pt x="5206668" y="448894"/>
                  <a:pt x="5212685" y="458933"/>
                  <a:pt x="5221762" y="465417"/>
                </a:cubicBezTo>
                <a:cubicBezTo>
                  <a:pt x="5243973" y="481283"/>
                  <a:pt x="5259457" y="482730"/>
                  <a:pt x="5284865" y="489082"/>
                </a:cubicBezTo>
                <a:cubicBezTo>
                  <a:pt x="5364432" y="462560"/>
                  <a:pt x="5240986" y="503036"/>
                  <a:pt x="5340080" y="473306"/>
                </a:cubicBezTo>
                <a:cubicBezTo>
                  <a:pt x="5356008" y="468527"/>
                  <a:pt x="5371418" y="462098"/>
                  <a:pt x="5387407" y="457529"/>
                </a:cubicBezTo>
                <a:cubicBezTo>
                  <a:pt x="5408254" y="451572"/>
                  <a:pt x="5450510" y="441752"/>
                  <a:pt x="5450510" y="441752"/>
                </a:cubicBezTo>
                <a:cubicBezTo>
                  <a:pt x="5461027" y="436493"/>
                  <a:pt x="5470337" y="426877"/>
                  <a:pt x="5482061" y="425975"/>
                </a:cubicBezTo>
                <a:cubicBezTo>
                  <a:pt x="5505800" y="424149"/>
                  <a:pt x="5529520" y="430242"/>
                  <a:pt x="5553052" y="433863"/>
                </a:cubicBezTo>
                <a:cubicBezTo>
                  <a:pt x="5565202" y="435732"/>
                  <a:pt x="5595386" y="444487"/>
                  <a:pt x="5608267" y="449640"/>
                </a:cubicBezTo>
                <a:cubicBezTo>
                  <a:pt x="5613726" y="451824"/>
                  <a:pt x="5618784" y="454899"/>
                  <a:pt x="5624043" y="45752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07222" y="2851128"/>
            <a:ext cx="101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analyzed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7222" y="220479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numerical forecast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9496" y="4229620"/>
            <a:ext cx="3321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Under-spread ensembles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1396474" y="5548973"/>
            <a:ext cx="1072749" cy="308265"/>
          </a:xfrm>
          <a:custGeom>
            <a:avLst/>
            <a:gdLst>
              <a:gd name="connsiteX0" fmla="*/ 0 w 1072749"/>
              <a:gd name="connsiteY0" fmla="*/ 308265 h 308265"/>
              <a:gd name="connsiteX1" fmla="*/ 23663 w 1072749"/>
              <a:gd name="connsiteY1" fmla="*/ 268823 h 308265"/>
              <a:gd name="connsiteX2" fmla="*/ 157757 w 1072749"/>
              <a:gd name="connsiteY2" fmla="*/ 158385 h 308265"/>
              <a:gd name="connsiteX3" fmla="*/ 307626 w 1072749"/>
              <a:gd name="connsiteY3" fmla="*/ 103166 h 308265"/>
              <a:gd name="connsiteX4" fmla="*/ 425944 w 1072749"/>
              <a:gd name="connsiteY4" fmla="*/ 111055 h 308265"/>
              <a:gd name="connsiteX5" fmla="*/ 457496 w 1072749"/>
              <a:gd name="connsiteY5" fmla="*/ 118943 h 308265"/>
              <a:gd name="connsiteX6" fmla="*/ 528486 w 1072749"/>
              <a:gd name="connsiteY6" fmla="*/ 134720 h 308265"/>
              <a:gd name="connsiteX7" fmla="*/ 646804 w 1072749"/>
              <a:gd name="connsiteY7" fmla="*/ 142608 h 308265"/>
              <a:gd name="connsiteX8" fmla="*/ 780898 w 1072749"/>
              <a:gd name="connsiteY8" fmla="*/ 126831 h 308265"/>
              <a:gd name="connsiteX9" fmla="*/ 820337 w 1072749"/>
              <a:gd name="connsiteY9" fmla="*/ 87389 h 308265"/>
              <a:gd name="connsiteX10" fmla="*/ 859776 w 1072749"/>
              <a:gd name="connsiteY10" fmla="*/ 55836 h 308265"/>
              <a:gd name="connsiteX11" fmla="*/ 883440 w 1072749"/>
              <a:gd name="connsiteY11" fmla="*/ 32170 h 308265"/>
              <a:gd name="connsiteX12" fmla="*/ 930767 w 1072749"/>
              <a:gd name="connsiteY12" fmla="*/ 8505 h 308265"/>
              <a:gd name="connsiteX13" fmla="*/ 954431 w 1072749"/>
              <a:gd name="connsiteY13" fmla="*/ 16394 h 308265"/>
              <a:gd name="connsiteX14" fmla="*/ 1041197 w 1072749"/>
              <a:gd name="connsiteY14" fmla="*/ 617 h 308265"/>
              <a:gd name="connsiteX15" fmla="*/ 1072749 w 1072749"/>
              <a:gd name="connsiteY15" fmla="*/ 617 h 30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2749" h="308265">
                <a:moveTo>
                  <a:pt x="0" y="308265"/>
                </a:moveTo>
                <a:cubicBezTo>
                  <a:pt x="7888" y="295118"/>
                  <a:pt x="14251" y="280926"/>
                  <a:pt x="23663" y="268823"/>
                </a:cubicBezTo>
                <a:cubicBezTo>
                  <a:pt x="49772" y="235252"/>
                  <a:pt x="147613" y="163774"/>
                  <a:pt x="157757" y="158385"/>
                </a:cubicBezTo>
                <a:cubicBezTo>
                  <a:pt x="204773" y="133406"/>
                  <a:pt x="307626" y="103166"/>
                  <a:pt x="307626" y="103166"/>
                </a:cubicBezTo>
                <a:cubicBezTo>
                  <a:pt x="347065" y="105796"/>
                  <a:pt x="386634" y="106917"/>
                  <a:pt x="425944" y="111055"/>
                </a:cubicBezTo>
                <a:cubicBezTo>
                  <a:pt x="436725" y="112190"/>
                  <a:pt x="446933" y="116505"/>
                  <a:pt x="457496" y="118943"/>
                </a:cubicBezTo>
                <a:cubicBezTo>
                  <a:pt x="481116" y="124394"/>
                  <a:pt x="504433" y="131713"/>
                  <a:pt x="528486" y="134720"/>
                </a:cubicBezTo>
                <a:cubicBezTo>
                  <a:pt x="567708" y="139623"/>
                  <a:pt x="607365" y="139979"/>
                  <a:pt x="646804" y="142608"/>
                </a:cubicBezTo>
                <a:cubicBezTo>
                  <a:pt x="691502" y="137349"/>
                  <a:pt x="738011" y="140478"/>
                  <a:pt x="780898" y="126831"/>
                </a:cubicBezTo>
                <a:cubicBezTo>
                  <a:pt x="798615" y="121193"/>
                  <a:pt x="806518" y="99827"/>
                  <a:pt x="820337" y="87389"/>
                </a:cubicBezTo>
                <a:cubicBezTo>
                  <a:pt x="832851" y="76126"/>
                  <a:pt x="847106" y="66923"/>
                  <a:pt x="859776" y="55836"/>
                </a:cubicBezTo>
                <a:cubicBezTo>
                  <a:pt x="868171" y="48490"/>
                  <a:pt x="874870" y="39312"/>
                  <a:pt x="883440" y="32170"/>
                </a:cubicBezTo>
                <a:cubicBezTo>
                  <a:pt x="903825" y="15181"/>
                  <a:pt x="907053" y="16411"/>
                  <a:pt x="930767" y="8505"/>
                </a:cubicBezTo>
                <a:cubicBezTo>
                  <a:pt x="938655" y="11135"/>
                  <a:pt x="946137" y="16986"/>
                  <a:pt x="954431" y="16394"/>
                </a:cubicBezTo>
                <a:cubicBezTo>
                  <a:pt x="983753" y="14300"/>
                  <a:pt x="1012059" y="4502"/>
                  <a:pt x="1041197" y="617"/>
                </a:cubicBezTo>
                <a:cubicBezTo>
                  <a:pt x="1051622" y="-773"/>
                  <a:pt x="1062232" y="617"/>
                  <a:pt x="1072749" y="6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412250" y="5802940"/>
            <a:ext cx="1104300" cy="251509"/>
          </a:xfrm>
          <a:custGeom>
            <a:avLst/>
            <a:gdLst>
              <a:gd name="connsiteX0" fmla="*/ 0 w 1104300"/>
              <a:gd name="connsiteY0" fmla="*/ 251509 h 251509"/>
              <a:gd name="connsiteX1" fmla="*/ 102542 w 1104300"/>
              <a:gd name="connsiteY1" fmla="*/ 164736 h 251509"/>
              <a:gd name="connsiteX2" fmla="*/ 283963 w 1104300"/>
              <a:gd name="connsiteY2" fmla="*/ 62187 h 251509"/>
              <a:gd name="connsiteX3" fmla="*/ 323402 w 1104300"/>
              <a:gd name="connsiteY3" fmla="*/ 101629 h 251509"/>
              <a:gd name="connsiteX4" fmla="*/ 339178 w 1104300"/>
              <a:gd name="connsiteY4" fmla="*/ 125294 h 251509"/>
              <a:gd name="connsiteX5" fmla="*/ 378617 w 1104300"/>
              <a:gd name="connsiteY5" fmla="*/ 156848 h 251509"/>
              <a:gd name="connsiteX6" fmla="*/ 615253 w 1104300"/>
              <a:gd name="connsiteY6" fmla="*/ 117406 h 251509"/>
              <a:gd name="connsiteX7" fmla="*/ 678355 w 1104300"/>
              <a:gd name="connsiteY7" fmla="*/ 93740 h 251509"/>
              <a:gd name="connsiteX8" fmla="*/ 733570 w 1104300"/>
              <a:gd name="connsiteY8" fmla="*/ 85852 h 251509"/>
              <a:gd name="connsiteX9" fmla="*/ 812449 w 1104300"/>
              <a:gd name="connsiteY9" fmla="*/ 70075 h 251509"/>
              <a:gd name="connsiteX10" fmla="*/ 844000 w 1104300"/>
              <a:gd name="connsiteY10" fmla="*/ 38521 h 251509"/>
              <a:gd name="connsiteX11" fmla="*/ 867664 w 1104300"/>
              <a:gd name="connsiteY11" fmla="*/ 22745 h 251509"/>
              <a:gd name="connsiteX12" fmla="*/ 922879 w 1104300"/>
              <a:gd name="connsiteY12" fmla="*/ 6968 h 251509"/>
              <a:gd name="connsiteX13" fmla="*/ 1096412 w 1104300"/>
              <a:gd name="connsiteY13" fmla="*/ 38521 h 251509"/>
              <a:gd name="connsiteX14" fmla="*/ 1104300 w 1104300"/>
              <a:gd name="connsiteY14" fmla="*/ 54298 h 2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4300" h="251509">
                <a:moveTo>
                  <a:pt x="0" y="251509"/>
                </a:moveTo>
                <a:cubicBezTo>
                  <a:pt x="50684" y="200820"/>
                  <a:pt x="41982" y="204336"/>
                  <a:pt x="102542" y="164736"/>
                </a:cubicBezTo>
                <a:cubicBezTo>
                  <a:pt x="252809" y="66478"/>
                  <a:pt x="196697" y="84004"/>
                  <a:pt x="283963" y="62187"/>
                </a:cubicBezTo>
                <a:cubicBezTo>
                  <a:pt x="326027" y="125289"/>
                  <a:pt x="270819" y="49044"/>
                  <a:pt x="323402" y="101629"/>
                </a:cubicBezTo>
                <a:cubicBezTo>
                  <a:pt x="330106" y="108333"/>
                  <a:pt x="332475" y="118590"/>
                  <a:pt x="339178" y="125294"/>
                </a:cubicBezTo>
                <a:cubicBezTo>
                  <a:pt x="351082" y="137199"/>
                  <a:pt x="365471" y="146330"/>
                  <a:pt x="378617" y="156848"/>
                </a:cubicBezTo>
                <a:cubicBezTo>
                  <a:pt x="459225" y="145855"/>
                  <a:pt x="538004" y="141549"/>
                  <a:pt x="615253" y="117406"/>
                </a:cubicBezTo>
                <a:cubicBezTo>
                  <a:pt x="636695" y="110705"/>
                  <a:pt x="656649" y="99529"/>
                  <a:pt x="678355" y="93740"/>
                </a:cubicBezTo>
                <a:cubicBezTo>
                  <a:pt x="696319" y="88949"/>
                  <a:pt x="715194" y="88679"/>
                  <a:pt x="733570" y="85852"/>
                </a:cubicBezTo>
                <a:cubicBezTo>
                  <a:pt x="783859" y="78115"/>
                  <a:pt x="770623" y="80533"/>
                  <a:pt x="812449" y="70075"/>
                </a:cubicBezTo>
                <a:cubicBezTo>
                  <a:pt x="822966" y="59557"/>
                  <a:pt x="832707" y="48201"/>
                  <a:pt x="844000" y="38521"/>
                </a:cubicBezTo>
                <a:cubicBezTo>
                  <a:pt x="851198" y="32351"/>
                  <a:pt x="859185" y="26985"/>
                  <a:pt x="867664" y="22745"/>
                </a:cubicBezTo>
                <a:cubicBezTo>
                  <a:pt x="878984" y="17085"/>
                  <a:pt x="912764" y="9497"/>
                  <a:pt x="922879" y="6968"/>
                </a:cubicBezTo>
                <a:cubicBezTo>
                  <a:pt x="1064349" y="14042"/>
                  <a:pt x="1056069" y="-28721"/>
                  <a:pt x="1096412" y="38521"/>
                </a:cubicBezTo>
                <a:cubicBezTo>
                  <a:pt x="1099437" y="43563"/>
                  <a:pt x="1101671" y="49039"/>
                  <a:pt x="1104300" y="5429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96474" y="5454929"/>
            <a:ext cx="1072749" cy="481194"/>
          </a:xfrm>
          <a:custGeom>
            <a:avLst/>
            <a:gdLst>
              <a:gd name="connsiteX0" fmla="*/ 0 w 1072749"/>
              <a:gd name="connsiteY0" fmla="*/ 481194 h 481194"/>
              <a:gd name="connsiteX1" fmla="*/ 55215 w 1072749"/>
              <a:gd name="connsiteY1" fmla="*/ 449640 h 481194"/>
              <a:gd name="connsiteX2" fmla="*/ 86766 w 1072749"/>
              <a:gd name="connsiteY2" fmla="*/ 425975 h 481194"/>
              <a:gd name="connsiteX3" fmla="*/ 110430 w 1072749"/>
              <a:gd name="connsiteY3" fmla="*/ 402309 h 481194"/>
              <a:gd name="connsiteX4" fmla="*/ 134093 w 1072749"/>
              <a:gd name="connsiteY4" fmla="*/ 394421 h 481194"/>
              <a:gd name="connsiteX5" fmla="*/ 157757 w 1072749"/>
              <a:gd name="connsiteY5" fmla="*/ 378644 h 481194"/>
              <a:gd name="connsiteX6" fmla="*/ 236636 w 1072749"/>
              <a:gd name="connsiteY6" fmla="*/ 370756 h 481194"/>
              <a:gd name="connsiteX7" fmla="*/ 449608 w 1072749"/>
              <a:gd name="connsiteY7" fmla="*/ 354979 h 481194"/>
              <a:gd name="connsiteX8" fmla="*/ 473271 w 1072749"/>
              <a:gd name="connsiteY8" fmla="*/ 291871 h 481194"/>
              <a:gd name="connsiteX9" fmla="*/ 496935 w 1072749"/>
              <a:gd name="connsiteY9" fmla="*/ 228764 h 481194"/>
              <a:gd name="connsiteX10" fmla="*/ 512711 w 1072749"/>
              <a:gd name="connsiteY10" fmla="*/ 205099 h 481194"/>
              <a:gd name="connsiteX11" fmla="*/ 536374 w 1072749"/>
              <a:gd name="connsiteY11" fmla="*/ 126214 h 481194"/>
              <a:gd name="connsiteX12" fmla="*/ 552150 w 1072749"/>
              <a:gd name="connsiteY12" fmla="*/ 102549 h 481194"/>
              <a:gd name="connsiteX13" fmla="*/ 599477 w 1072749"/>
              <a:gd name="connsiteY13" fmla="*/ 47330 h 481194"/>
              <a:gd name="connsiteX14" fmla="*/ 631029 w 1072749"/>
              <a:gd name="connsiteY14" fmla="*/ 23665 h 481194"/>
              <a:gd name="connsiteX15" fmla="*/ 678356 w 1072749"/>
              <a:gd name="connsiteY15" fmla="*/ 7888 h 481194"/>
              <a:gd name="connsiteX16" fmla="*/ 733571 w 1072749"/>
              <a:gd name="connsiteY16" fmla="*/ 47330 h 481194"/>
              <a:gd name="connsiteX17" fmla="*/ 741459 w 1072749"/>
              <a:gd name="connsiteY17" fmla="*/ 70995 h 481194"/>
              <a:gd name="connsiteX18" fmla="*/ 773010 w 1072749"/>
              <a:gd name="connsiteY18" fmla="*/ 86772 h 481194"/>
              <a:gd name="connsiteX19" fmla="*/ 851889 w 1072749"/>
              <a:gd name="connsiteY19" fmla="*/ 70995 h 481194"/>
              <a:gd name="connsiteX20" fmla="*/ 875552 w 1072749"/>
              <a:gd name="connsiteY20" fmla="*/ 55219 h 481194"/>
              <a:gd name="connsiteX21" fmla="*/ 899216 w 1072749"/>
              <a:gd name="connsiteY21" fmla="*/ 47330 h 481194"/>
              <a:gd name="connsiteX22" fmla="*/ 938655 w 1072749"/>
              <a:gd name="connsiteY22" fmla="*/ 23665 h 481194"/>
              <a:gd name="connsiteX23" fmla="*/ 993870 w 1072749"/>
              <a:gd name="connsiteY23" fmla="*/ 7888 h 481194"/>
              <a:gd name="connsiteX24" fmla="*/ 1017534 w 1072749"/>
              <a:gd name="connsiteY24" fmla="*/ 0 h 481194"/>
              <a:gd name="connsiteX25" fmla="*/ 1072749 w 1072749"/>
              <a:gd name="connsiteY25" fmla="*/ 7888 h 4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72749" h="481194">
                <a:moveTo>
                  <a:pt x="0" y="481194"/>
                </a:moveTo>
                <a:cubicBezTo>
                  <a:pt x="18405" y="470676"/>
                  <a:pt x="37331" y="461022"/>
                  <a:pt x="55215" y="449640"/>
                </a:cubicBezTo>
                <a:cubicBezTo>
                  <a:pt x="66306" y="442582"/>
                  <a:pt x="76785" y="434531"/>
                  <a:pt x="86766" y="425975"/>
                </a:cubicBezTo>
                <a:cubicBezTo>
                  <a:pt x="95236" y="418715"/>
                  <a:pt x="101148" y="408497"/>
                  <a:pt x="110430" y="402309"/>
                </a:cubicBezTo>
                <a:cubicBezTo>
                  <a:pt x="117348" y="397697"/>
                  <a:pt x="126205" y="397050"/>
                  <a:pt x="134093" y="394421"/>
                </a:cubicBezTo>
                <a:cubicBezTo>
                  <a:pt x="141981" y="389162"/>
                  <a:pt x="148519" y="380776"/>
                  <a:pt x="157757" y="378644"/>
                </a:cubicBezTo>
                <a:cubicBezTo>
                  <a:pt x="183504" y="372702"/>
                  <a:pt x="210298" y="372892"/>
                  <a:pt x="236636" y="370756"/>
                </a:cubicBezTo>
                <a:lnTo>
                  <a:pt x="449608" y="354979"/>
                </a:lnTo>
                <a:cubicBezTo>
                  <a:pt x="464150" y="296806"/>
                  <a:pt x="448524" y="349620"/>
                  <a:pt x="473271" y="291871"/>
                </a:cubicBezTo>
                <a:cubicBezTo>
                  <a:pt x="493744" y="244096"/>
                  <a:pt x="464264" y="294108"/>
                  <a:pt x="496935" y="228764"/>
                </a:cubicBezTo>
                <a:cubicBezTo>
                  <a:pt x="501175" y="220284"/>
                  <a:pt x="508472" y="213579"/>
                  <a:pt x="512711" y="205099"/>
                </a:cubicBezTo>
                <a:cubicBezTo>
                  <a:pt x="557321" y="115870"/>
                  <a:pt x="503121" y="214894"/>
                  <a:pt x="536374" y="126214"/>
                </a:cubicBezTo>
                <a:cubicBezTo>
                  <a:pt x="539703" y="117337"/>
                  <a:pt x="546640" y="110264"/>
                  <a:pt x="552150" y="102549"/>
                </a:cubicBezTo>
                <a:cubicBezTo>
                  <a:pt x="568555" y="79580"/>
                  <a:pt x="578356" y="65435"/>
                  <a:pt x="599477" y="47330"/>
                </a:cubicBezTo>
                <a:cubicBezTo>
                  <a:pt x="609459" y="38774"/>
                  <a:pt x="619270" y="29545"/>
                  <a:pt x="631029" y="23665"/>
                </a:cubicBezTo>
                <a:cubicBezTo>
                  <a:pt x="645902" y="16228"/>
                  <a:pt x="678356" y="7888"/>
                  <a:pt x="678356" y="7888"/>
                </a:cubicBezTo>
                <a:cubicBezTo>
                  <a:pt x="708284" y="17864"/>
                  <a:pt x="710176" y="14576"/>
                  <a:pt x="733571" y="47330"/>
                </a:cubicBezTo>
                <a:cubicBezTo>
                  <a:pt x="738404" y="54096"/>
                  <a:pt x="735580" y="65115"/>
                  <a:pt x="741459" y="70995"/>
                </a:cubicBezTo>
                <a:cubicBezTo>
                  <a:pt x="749773" y="79310"/>
                  <a:pt x="762493" y="81513"/>
                  <a:pt x="773010" y="86772"/>
                </a:cubicBezTo>
                <a:cubicBezTo>
                  <a:pt x="799303" y="81513"/>
                  <a:pt x="826261" y="78881"/>
                  <a:pt x="851889" y="70995"/>
                </a:cubicBezTo>
                <a:cubicBezTo>
                  <a:pt x="860950" y="68207"/>
                  <a:pt x="867073" y="59459"/>
                  <a:pt x="875552" y="55219"/>
                </a:cubicBezTo>
                <a:cubicBezTo>
                  <a:pt x="882989" y="51500"/>
                  <a:pt x="891779" y="51049"/>
                  <a:pt x="899216" y="47330"/>
                </a:cubicBezTo>
                <a:cubicBezTo>
                  <a:pt x="912929" y="40473"/>
                  <a:pt x="924942" y="30522"/>
                  <a:pt x="938655" y="23665"/>
                </a:cubicBezTo>
                <a:cubicBezTo>
                  <a:pt x="951267" y="17359"/>
                  <a:pt x="982070" y="11259"/>
                  <a:pt x="993870" y="7888"/>
                </a:cubicBezTo>
                <a:cubicBezTo>
                  <a:pt x="1001865" y="5604"/>
                  <a:pt x="1009646" y="2629"/>
                  <a:pt x="1017534" y="0"/>
                </a:cubicBezTo>
                <a:lnTo>
                  <a:pt x="1072749" y="7888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12250" y="5738912"/>
            <a:ext cx="1064861" cy="291872"/>
          </a:xfrm>
          <a:custGeom>
            <a:avLst/>
            <a:gdLst>
              <a:gd name="connsiteX0" fmla="*/ 0 w 1064861"/>
              <a:gd name="connsiteY0" fmla="*/ 141992 h 291872"/>
              <a:gd name="connsiteX1" fmla="*/ 70990 w 1064861"/>
              <a:gd name="connsiteY1" fmla="*/ 102549 h 291872"/>
              <a:gd name="connsiteX2" fmla="*/ 189308 w 1064861"/>
              <a:gd name="connsiteY2" fmla="*/ 47330 h 291872"/>
              <a:gd name="connsiteX3" fmla="*/ 291850 w 1064861"/>
              <a:gd name="connsiteY3" fmla="*/ 23665 h 291872"/>
              <a:gd name="connsiteX4" fmla="*/ 315514 w 1064861"/>
              <a:gd name="connsiteY4" fmla="*/ 15777 h 291872"/>
              <a:gd name="connsiteX5" fmla="*/ 386505 w 1064861"/>
              <a:gd name="connsiteY5" fmla="*/ 0 h 291872"/>
              <a:gd name="connsiteX6" fmla="*/ 457495 w 1064861"/>
              <a:gd name="connsiteY6" fmla="*/ 47330 h 291872"/>
              <a:gd name="connsiteX7" fmla="*/ 512710 w 1064861"/>
              <a:gd name="connsiteY7" fmla="*/ 78884 h 291872"/>
              <a:gd name="connsiteX8" fmla="*/ 536374 w 1064861"/>
              <a:gd name="connsiteY8" fmla="*/ 94661 h 291872"/>
              <a:gd name="connsiteX9" fmla="*/ 567925 w 1064861"/>
              <a:gd name="connsiteY9" fmla="*/ 110438 h 291872"/>
              <a:gd name="connsiteX10" fmla="*/ 599477 w 1064861"/>
              <a:gd name="connsiteY10" fmla="*/ 118326 h 291872"/>
              <a:gd name="connsiteX11" fmla="*/ 702019 w 1064861"/>
              <a:gd name="connsiteY11" fmla="*/ 134103 h 291872"/>
              <a:gd name="connsiteX12" fmla="*/ 725683 w 1064861"/>
              <a:gd name="connsiteY12" fmla="*/ 141992 h 291872"/>
              <a:gd name="connsiteX13" fmla="*/ 749346 w 1064861"/>
              <a:gd name="connsiteY13" fmla="*/ 157768 h 291872"/>
              <a:gd name="connsiteX14" fmla="*/ 780898 w 1064861"/>
              <a:gd name="connsiteY14" fmla="*/ 173545 h 291872"/>
              <a:gd name="connsiteX15" fmla="*/ 851888 w 1064861"/>
              <a:gd name="connsiteY15" fmla="*/ 244541 h 291872"/>
              <a:gd name="connsiteX16" fmla="*/ 875552 w 1064861"/>
              <a:gd name="connsiteY16" fmla="*/ 268206 h 291872"/>
              <a:gd name="connsiteX17" fmla="*/ 899215 w 1064861"/>
              <a:gd name="connsiteY17" fmla="*/ 291872 h 291872"/>
              <a:gd name="connsiteX18" fmla="*/ 985982 w 1064861"/>
              <a:gd name="connsiteY18" fmla="*/ 268206 h 291872"/>
              <a:gd name="connsiteX19" fmla="*/ 1033309 w 1064861"/>
              <a:gd name="connsiteY19" fmla="*/ 236653 h 291872"/>
              <a:gd name="connsiteX20" fmla="*/ 1064861 w 1064861"/>
              <a:gd name="connsiteY20" fmla="*/ 228764 h 29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4861" h="291872">
                <a:moveTo>
                  <a:pt x="0" y="141992"/>
                </a:moveTo>
                <a:cubicBezTo>
                  <a:pt x="110716" y="105084"/>
                  <a:pt x="145" y="149783"/>
                  <a:pt x="70990" y="102549"/>
                </a:cubicBezTo>
                <a:cubicBezTo>
                  <a:pt x="87891" y="91281"/>
                  <a:pt x="180876" y="50843"/>
                  <a:pt x="189308" y="47330"/>
                </a:cubicBezTo>
                <a:cubicBezTo>
                  <a:pt x="232470" y="29345"/>
                  <a:pt x="223974" y="46290"/>
                  <a:pt x="291850" y="23665"/>
                </a:cubicBezTo>
                <a:cubicBezTo>
                  <a:pt x="299738" y="21036"/>
                  <a:pt x="307519" y="18061"/>
                  <a:pt x="315514" y="15777"/>
                </a:cubicBezTo>
                <a:cubicBezTo>
                  <a:pt x="341519" y="8346"/>
                  <a:pt x="359379" y="5425"/>
                  <a:pt x="386505" y="0"/>
                </a:cubicBezTo>
                <a:cubicBezTo>
                  <a:pt x="441586" y="13771"/>
                  <a:pt x="400970" y="-2133"/>
                  <a:pt x="457495" y="47330"/>
                </a:cubicBezTo>
                <a:cubicBezTo>
                  <a:pt x="475581" y="63156"/>
                  <a:pt x="491733" y="66896"/>
                  <a:pt x="512710" y="78884"/>
                </a:cubicBezTo>
                <a:cubicBezTo>
                  <a:pt x="520941" y="83588"/>
                  <a:pt x="528143" y="89957"/>
                  <a:pt x="536374" y="94661"/>
                </a:cubicBezTo>
                <a:cubicBezTo>
                  <a:pt x="546583" y="100495"/>
                  <a:pt x="556915" y="106309"/>
                  <a:pt x="567925" y="110438"/>
                </a:cubicBezTo>
                <a:cubicBezTo>
                  <a:pt x="578076" y="114245"/>
                  <a:pt x="588801" y="116442"/>
                  <a:pt x="599477" y="118326"/>
                </a:cubicBezTo>
                <a:cubicBezTo>
                  <a:pt x="633534" y="124336"/>
                  <a:pt x="667838" y="128844"/>
                  <a:pt x="702019" y="134103"/>
                </a:cubicBezTo>
                <a:cubicBezTo>
                  <a:pt x="709907" y="136733"/>
                  <a:pt x="718246" y="138273"/>
                  <a:pt x="725683" y="141992"/>
                </a:cubicBezTo>
                <a:cubicBezTo>
                  <a:pt x="734162" y="146232"/>
                  <a:pt x="741115" y="153064"/>
                  <a:pt x="749346" y="157768"/>
                </a:cubicBezTo>
                <a:cubicBezTo>
                  <a:pt x="759555" y="163602"/>
                  <a:pt x="770381" y="168286"/>
                  <a:pt x="780898" y="173545"/>
                </a:cubicBezTo>
                <a:lnTo>
                  <a:pt x="851888" y="244541"/>
                </a:lnTo>
                <a:lnTo>
                  <a:pt x="875552" y="268206"/>
                </a:lnTo>
                <a:lnTo>
                  <a:pt x="899215" y="291872"/>
                </a:lnTo>
                <a:cubicBezTo>
                  <a:pt x="936963" y="285580"/>
                  <a:pt x="952539" y="286449"/>
                  <a:pt x="985982" y="268206"/>
                </a:cubicBezTo>
                <a:cubicBezTo>
                  <a:pt x="1002627" y="259126"/>
                  <a:pt x="1014915" y="241252"/>
                  <a:pt x="1033309" y="236653"/>
                </a:cubicBezTo>
                <a:lnTo>
                  <a:pt x="1064861" y="22876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28025" y="5691580"/>
            <a:ext cx="1080637" cy="283985"/>
          </a:xfrm>
          <a:custGeom>
            <a:avLst/>
            <a:gdLst>
              <a:gd name="connsiteX0" fmla="*/ 0 w 1080637"/>
              <a:gd name="connsiteY0" fmla="*/ 283985 h 283985"/>
              <a:gd name="connsiteX1" fmla="*/ 157757 w 1080637"/>
              <a:gd name="connsiteY1" fmla="*/ 220877 h 283985"/>
              <a:gd name="connsiteX2" fmla="*/ 189309 w 1080637"/>
              <a:gd name="connsiteY2" fmla="*/ 205100 h 283985"/>
              <a:gd name="connsiteX3" fmla="*/ 212972 w 1080637"/>
              <a:gd name="connsiteY3" fmla="*/ 197212 h 283985"/>
              <a:gd name="connsiteX4" fmla="*/ 236636 w 1080637"/>
              <a:gd name="connsiteY4" fmla="*/ 181435 h 283985"/>
              <a:gd name="connsiteX5" fmla="*/ 268188 w 1080637"/>
              <a:gd name="connsiteY5" fmla="*/ 205100 h 283985"/>
              <a:gd name="connsiteX6" fmla="*/ 291851 w 1080637"/>
              <a:gd name="connsiteY6" fmla="*/ 220877 h 283985"/>
              <a:gd name="connsiteX7" fmla="*/ 339178 w 1080637"/>
              <a:gd name="connsiteY7" fmla="*/ 228766 h 283985"/>
              <a:gd name="connsiteX8" fmla="*/ 489048 w 1080637"/>
              <a:gd name="connsiteY8" fmla="*/ 220877 h 283985"/>
              <a:gd name="connsiteX9" fmla="*/ 591590 w 1080637"/>
              <a:gd name="connsiteY9" fmla="*/ 181435 h 283985"/>
              <a:gd name="connsiteX10" fmla="*/ 623141 w 1080637"/>
              <a:gd name="connsiteY10" fmla="*/ 173547 h 283985"/>
              <a:gd name="connsiteX11" fmla="*/ 654693 w 1080637"/>
              <a:gd name="connsiteY11" fmla="*/ 134105 h 283985"/>
              <a:gd name="connsiteX12" fmla="*/ 678356 w 1080637"/>
              <a:gd name="connsiteY12" fmla="*/ 110439 h 283985"/>
              <a:gd name="connsiteX13" fmla="*/ 694132 w 1080637"/>
              <a:gd name="connsiteY13" fmla="*/ 86774 h 283985"/>
              <a:gd name="connsiteX14" fmla="*/ 749347 w 1080637"/>
              <a:gd name="connsiteY14" fmla="*/ 78886 h 283985"/>
              <a:gd name="connsiteX15" fmla="*/ 796674 w 1080637"/>
              <a:gd name="connsiteY15" fmla="*/ 70997 h 283985"/>
              <a:gd name="connsiteX16" fmla="*/ 828225 w 1080637"/>
              <a:gd name="connsiteY16" fmla="*/ 55220 h 283985"/>
              <a:gd name="connsiteX17" fmla="*/ 930768 w 1080637"/>
              <a:gd name="connsiteY17" fmla="*/ 39443 h 283985"/>
              <a:gd name="connsiteX18" fmla="*/ 962319 w 1080637"/>
              <a:gd name="connsiteY18" fmla="*/ 23667 h 283985"/>
              <a:gd name="connsiteX19" fmla="*/ 993870 w 1080637"/>
              <a:gd name="connsiteY19" fmla="*/ 15778 h 283985"/>
              <a:gd name="connsiteX20" fmla="*/ 1080637 w 1080637"/>
              <a:gd name="connsiteY20" fmla="*/ 1 h 28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80637" h="283985">
                <a:moveTo>
                  <a:pt x="0" y="283985"/>
                </a:moveTo>
                <a:cubicBezTo>
                  <a:pt x="120418" y="223771"/>
                  <a:pt x="1806" y="279363"/>
                  <a:pt x="157757" y="220877"/>
                </a:cubicBezTo>
                <a:cubicBezTo>
                  <a:pt x="168767" y="216748"/>
                  <a:pt x="178501" y="209732"/>
                  <a:pt x="189309" y="205100"/>
                </a:cubicBezTo>
                <a:cubicBezTo>
                  <a:pt x="196951" y="201825"/>
                  <a:pt x="205084" y="199841"/>
                  <a:pt x="212972" y="197212"/>
                </a:cubicBezTo>
                <a:cubicBezTo>
                  <a:pt x="220860" y="191953"/>
                  <a:pt x="227251" y="180094"/>
                  <a:pt x="236636" y="181435"/>
                </a:cubicBezTo>
                <a:cubicBezTo>
                  <a:pt x="249651" y="183294"/>
                  <a:pt x="257490" y="197458"/>
                  <a:pt x="268188" y="205100"/>
                </a:cubicBezTo>
                <a:cubicBezTo>
                  <a:pt x="275902" y="210610"/>
                  <a:pt x="282857" y="217879"/>
                  <a:pt x="291851" y="220877"/>
                </a:cubicBezTo>
                <a:cubicBezTo>
                  <a:pt x="307023" y="225935"/>
                  <a:pt x="323402" y="226136"/>
                  <a:pt x="339178" y="228766"/>
                </a:cubicBezTo>
                <a:cubicBezTo>
                  <a:pt x="389135" y="226136"/>
                  <a:pt x="439525" y="227952"/>
                  <a:pt x="489048" y="220877"/>
                </a:cubicBezTo>
                <a:cubicBezTo>
                  <a:pt x="565315" y="209981"/>
                  <a:pt x="540499" y="200595"/>
                  <a:pt x="591590" y="181435"/>
                </a:cubicBezTo>
                <a:cubicBezTo>
                  <a:pt x="601740" y="177628"/>
                  <a:pt x="612624" y="176176"/>
                  <a:pt x="623141" y="173547"/>
                </a:cubicBezTo>
                <a:cubicBezTo>
                  <a:pt x="676061" y="138265"/>
                  <a:pt x="624215" y="179826"/>
                  <a:pt x="654693" y="134105"/>
                </a:cubicBezTo>
                <a:cubicBezTo>
                  <a:pt x="660881" y="124823"/>
                  <a:pt x="671215" y="119009"/>
                  <a:pt x="678356" y="110439"/>
                </a:cubicBezTo>
                <a:cubicBezTo>
                  <a:pt x="684425" y="103156"/>
                  <a:pt x="685469" y="90625"/>
                  <a:pt x="694132" y="86774"/>
                </a:cubicBezTo>
                <a:cubicBezTo>
                  <a:pt x="711121" y="79223"/>
                  <a:pt x="730971" y="81713"/>
                  <a:pt x="749347" y="78886"/>
                </a:cubicBezTo>
                <a:cubicBezTo>
                  <a:pt x="765154" y="76454"/>
                  <a:pt x="780898" y="73627"/>
                  <a:pt x="796674" y="70997"/>
                </a:cubicBezTo>
                <a:cubicBezTo>
                  <a:pt x="807191" y="65738"/>
                  <a:pt x="816962" y="58599"/>
                  <a:pt x="828225" y="55220"/>
                </a:cubicBezTo>
                <a:cubicBezTo>
                  <a:pt x="838166" y="52237"/>
                  <a:pt x="924499" y="40339"/>
                  <a:pt x="930768" y="39443"/>
                </a:cubicBezTo>
                <a:cubicBezTo>
                  <a:pt x="941285" y="34184"/>
                  <a:pt x="951309" y="27796"/>
                  <a:pt x="962319" y="23667"/>
                </a:cubicBezTo>
                <a:cubicBezTo>
                  <a:pt x="972469" y="19860"/>
                  <a:pt x="983270" y="18050"/>
                  <a:pt x="993870" y="15778"/>
                </a:cubicBezTo>
                <a:cubicBezTo>
                  <a:pt x="1069895" y="-515"/>
                  <a:pt x="1046468" y="1"/>
                  <a:pt x="1080637" y="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420137" y="5052619"/>
            <a:ext cx="1009646" cy="812508"/>
          </a:xfrm>
          <a:custGeom>
            <a:avLst/>
            <a:gdLst>
              <a:gd name="connsiteX0" fmla="*/ 0 w 1009646"/>
              <a:gd name="connsiteY0" fmla="*/ 812508 h 812508"/>
              <a:gd name="connsiteX1" fmla="*/ 47328 w 1009646"/>
              <a:gd name="connsiteY1" fmla="*/ 741512 h 812508"/>
              <a:gd name="connsiteX2" fmla="*/ 70991 w 1009646"/>
              <a:gd name="connsiteY2" fmla="*/ 733623 h 812508"/>
              <a:gd name="connsiteX3" fmla="*/ 102543 w 1009646"/>
              <a:gd name="connsiteY3" fmla="*/ 717847 h 812508"/>
              <a:gd name="connsiteX4" fmla="*/ 173533 w 1009646"/>
              <a:gd name="connsiteY4" fmla="*/ 694181 h 812508"/>
              <a:gd name="connsiteX5" fmla="*/ 236636 w 1009646"/>
              <a:gd name="connsiteY5" fmla="*/ 678404 h 812508"/>
              <a:gd name="connsiteX6" fmla="*/ 260300 w 1009646"/>
              <a:gd name="connsiteY6" fmla="*/ 654739 h 812508"/>
              <a:gd name="connsiteX7" fmla="*/ 323403 w 1009646"/>
              <a:gd name="connsiteY7" fmla="*/ 607409 h 812508"/>
              <a:gd name="connsiteX8" fmla="*/ 362842 w 1009646"/>
              <a:gd name="connsiteY8" fmla="*/ 536413 h 812508"/>
              <a:gd name="connsiteX9" fmla="*/ 378618 w 1009646"/>
              <a:gd name="connsiteY9" fmla="*/ 512748 h 812508"/>
              <a:gd name="connsiteX10" fmla="*/ 425945 w 1009646"/>
              <a:gd name="connsiteY10" fmla="*/ 496971 h 812508"/>
              <a:gd name="connsiteX11" fmla="*/ 465384 w 1009646"/>
              <a:gd name="connsiteY11" fmla="*/ 481194 h 812508"/>
              <a:gd name="connsiteX12" fmla="*/ 496936 w 1009646"/>
              <a:gd name="connsiteY12" fmla="*/ 449640 h 812508"/>
              <a:gd name="connsiteX13" fmla="*/ 544263 w 1009646"/>
              <a:gd name="connsiteY13" fmla="*/ 418086 h 812508"/>
              <a:gd name="connsiteX14" fmla="*/ 560038 w 1009646"/>
              <a:gd name="connsiteY14" fmla="*/ 394421 h 812508"/>
              <a:gd name="connsiteX15" fmla="*/ 583702 w 1009646"/>
              <a:gd name="connsiteY15" fmla="*/ 386533 h 812508"/>
              <a:gd name="connsiteX16" fmla="*/ 631029 w 1009646"/>
              <a:gd name="connsiteY16" fmla="*/ 362867 h 812508"/>
              <a:gd name="connsiteX17" fmla="*/ 702020 w 1009646"/>
              <a:gd name="connsiteY17" fmla="*/ 291872 h 812508"/>
              <a:gd name="connsiteX18" fmla="*/ 725683 w 1009646"/>
              <a:gd name="connsiteY18" fmla="*/ 268206 h 812508"/>
              <a:gd name="connsiteX19" fmla="*/ 749347 w 1009646"/>
              <a:gd name="connsiteY19" fmla="*/ 220876 h 812508"/>
              <a:gd name="connsiteX20" fmla="*/ 765123 w 1009646"/>
              <a:gd name="connsiteY20" fmla="*/ 189322 h 812508"/>
              <a:gd name="connsiteX21" fmla="*/ 788786 w 1009646"/>
              <a:gd name="connsiteY21" fmla="*/ 165657 h 812508"/>
              <a:gd name="connsiteX22" fmla="*/ 812450 w 1009646"/>
              <a:gd name="connsiteY22" fmla="*/ 134103 h 812508"/>
              <a:gd name="connsiteX23" fmla="*/ 828226 w 1009646"/>
              <a:gd name="connsiteY23" fmla="*/ 110438 h 812508"/>
              <a:gd name="connsiteX24" fmla="*/ 867665 w 1009646"/>
              <a:gd name="connsiteY24" fmla="*/ 86773 h 812508"/>
              <a:gd name="connsiteX25" fmla="*/ 891328 w 1009646"/>
              <a:gd name="connsiteY25" fmla="*/ 63107 h 812508"/>
              <a:gd name="connsiteX26" fmla="*/ 938656 w 1009646"/>
              <a:gd name="connsiteY26" fmla="*/ 31554 h 812508"/>
              <a:gd name="connsiteX27" fmla="*/ 962319 w 1009646"/>
              <a:gd name="connsiteY27" fmla="*/ 15777 h 812508"/>
              <a:gd name="connsiteX28" fmla="*/ 1009646 w 1009646"/>
              <a:gd name="connsiteY28" fmla="*/ 0 h 8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09646" h="812508">
                <a:moveTo>
                  <a:pt x="0" y="812508"/>
                </a:moveTo>
                <a:cubicBezTo>
                  <a:pt x="15776" y="788843"/>
                  <a:pt x="20346" y="750507"/>
                  <a:pt x="47328" y="741512"/>
                </a:cubicBezTo>
                <a:cubicBezTo>
                  <a:pt x="55216" y="738882"/>
                  <a:pt x="63349" y="736898"/>
                  <a:pt x="70991" y="733623"/>
                </a:cubicBezTo>
                <a:cubicBezTo>
                  <a:pt x="81799" y="728991"/>
                  <a:pt x="91568" y="722068"/>
                  <a:pt x="102543" y="717847"/>
                </a:cubicBezTo>
                <a:cubicBezTo>
                  <a:pt x="125824" y="708892"/>
                  <a:pt x="149334" y="700231"/>
                  <a:pt x="173533" y="694181"/>
                </a:cubicBezTo>
                <a:lnTo>
                  <a:pt x="236636" y="678404"/>
                </a:lnTo>
                <a:cubicBezTo>
                  <a:pt x="244524" y="670516"/>
                  <a:pt x="251376" y="661433"/>
                  <a:pt x="260300" y="654739"/>
                </a:cubicBezTo>
                <a:cubicBezTo>
                  <a:pt x="297731" y="626664"/>
                  <a:pt x="297319" y="640948"/>
                  <a:pt x="323403" y="607409"/>
                </a:cubicBezTo>
                <a:cubicBezTo>
                  <a:pt x="393041" y="517868"/>
                  <a:pt x="334278" y="593542"/>
                  <a:pt x="362842" y="536413"/>
                </a:cubicBezTo>
                <a:cubicBezTo>
                  <a:pt x="367082" y="527933"/>
                  <a:pt x="370579" y="517773"/>
                  <a:pt x="378618" y="512748"/>
                </a:cubicBezTo>
                <a:cubicBezTo>
                  <a:pt x="392719" y="503934"/>
                  <a:pt x="410505" y="503147"/>
                  <a:pt x="425945" y="496971"/>
                </a:cubicBezTo>
                <a:lnTo>
                  <a:pt x="465384" y="481194"/>
                </a:lnTo>
                <a:cubicBezTo>
                  <a:pt x="475901" y="470676"/>
                  <a:pt x="485322" y="458932"/>
                  <a:pt x="496936" y="449640"/>
                </a:cubicBezTo>
                <a:cubicBezTo>
                  <a:pt x="511741" y="437795"/>
                  <a:pt x="544263" y="418086"/>
                  <a:pt x="544263" y="418086"/>
                </a:cubicBezTo>
                <a:cubicBezTo>
                  <a:pt x="549521" y="410198"/>
                  <a:pt x="552635" y="400343"/>
                  <a:pt x="560038" y="394421"/>
                </a:cubicBezTo>
                <a:cubicBezTo>
                  <a:pt x="566531" y="389227"/>
                  <a:pt x="576265" y="390252"/>
                  <a:pt x="583702" y="386533"/>
                </a:cubicBezTo>
                <a:cubicBezTo>
                  <a:pt x="644876" y="355945"/>
                  <a:pt x="571542" y="382699"/>
                  <a:pt x="631029" y="362867"/>
                </a:cubicBezTo>
                <a:lnTo>
                  <a:pt x="702020" y="291872"/>
                </a:lnTo>
                <a:lnTo>
                  <a:pt x="725683" y="268206"/>
                </a:lnTo>
                <a:cubicBezTo>
                  <a:pt x="740146" y="224816"/>
                  <a:pt x="724881" y="263694"/>
                  <a:pt x="749347" y="220876"/>
                </a:cubicBezTo>
                <a:cubicBezTo>
                  <a:pt x="755181" y="210666"/>
                  <a:pt x="758288" y="198891"/>
                  <a:pt x="765123" y="189322"/>
                </a:cubicBezTo>
                <a:cubicBezTo>
                  <a:pt x="771607" y="180244"/>
                  <a:pt x="781527" y="174127"/>
                  <a:pt x="788786" y="165657"/>
                </a:cubicBezTo>
                <a:cubicBezTo>
                  <a:pt x="797342" y="155675"/>
                  <a:pt x="804809" y="144802"/>
                  <a:pt x="812450" y="134103"/>
                </a:cubicBezTo>
                <a:cubicBezTo>
                  <a:pt x="817960" y="126388"/>
                  <a:pt x="821028" y="116608"/>
                  <a:pt x="828226" y="110438"/>
                </a:cubicBezTo>
                <a:cubicBezTo>
                  <a:pt x="839866" y="100460"/>
                  <a:pt x="855400" y="95972"/>
                  <a:pt x="867665" y="86773"/>
                </a:cubicBezTo>
                <a:cubicBezTo>
                  <a:pt x="876589" y="80079"/>
                  <a:pt x="882523" y="69956"/>
                  <a:pt x="891328" y="63107"/>
                </a:cubicBezTo>
                <a:cubicBezTo>
                  <a:pt x="906294" y="51466"/>
                  <a:pt x="922880" y="42072"/>
                  <a:pt x="938656" y="31554"/>
                </a:cubicBezTo>
                <a:cubicBezTo>
                  <a:pt x="946544" y="26295"/>
                  <a:pt x="953325" y="18775"/>
                  <a:pt x="962319" y="15777"/>
                </a:cubicBezTo>
                <a:lnTo>
                  <a:pt x="100964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915959" y="5284456"/>
            <a:ext cx="1112188" cy="489082"/>
          </a:xfrm>
          <a:custGeom>
            <a:avLst/>
            <a:gdLst>
              <a:gd name="connsiteX0" fmla="*/ 0 w 1380375"/>
              <a:gd name="connsiteY0" fmla="*/ 0 h 489082"/>
              <a:gd name="connsiteX1" fmla="*/ 118318 w 1380375"/>
              <a:gd name="connsiteY1" fmla="*/ 63107 h 489082"/>
              <a:gd name="connsiteX2" fmla="*/ 157757 w 1380375"/>
              <a:gd name="connsiteY2" fmla="*/ 94661 h 489082"/>
              <a:gd name="connsiteX3" fmla="*/ 212972 w 1380375"/>
              <a:gd name="connsiteY3" fmla="*/ 126215 h 489082"/>
              <a:gd name="connsiteX4" fmla="*/ 291850 w 1380375"/>
              <a:gd name="connsiteY4" fmla="*/ 181434 h 489082"/>
              <a:gd name="connsiteX5" fmla="*/ 410168 w 1380375"/>
              <a:gd name="connsiteY5" fmla="*/ 244541 h 489082"/>
              <a:gd name="connsiteX6" fmla="*/ 441720 w 1380375"/>
              <a:gd name="connsiteY6" fmla="*/ 252429 h 489082"/>
              <a:gd name="connsiteX7" fmla="*/ 481159 w 1380375"/>
              <a:gd name="connsiteY7" fmla="*/ 268206 h 489082"/>
              <a:gd name="connsiteX8" fmla="*/ 504823 w 1380375"/>
              <a:gd name="connsiteY8" fmla="*/ 276095 h 489082"/>
              <a:gd name="connsiteX9" fmla="*/ 544262 w 1380375"/>
              <a:gd name="connsiteY9" fmla="*/ 307648 h 489082"/>
              <a:gd name="connsiteX10" fmla="*/ 560038 w 1380375"/>
              <a:gd name="connsiteY10" fmla="*/ 339202 h 489082"/>
              <a:gd name="connsiteX11" fmla="*/ 583701 w 1380375"/>
              <a:gd name="connsiteY11" fmla="*/ 362867 h 489082"/>
              <a:gd name="connsiteX12" fmla="*/ 631028 w 1380375"/>
              <a:gd name="connsiteY12" fmla="*/ 402309 h 489082"/>
              <a:gd name="connsiteX13" fmla="*/ 694131 w 1380375"/>
              <a:gd name="connsiteY13" fmla="*/ 386533 h 489082"/>
              <a:gd name="connsiteX14" fmla="*/ 741458 w 1380375"/>
              <a:gd name="connsiteY14" fmla="*/ 370756 h 489082"/>
              <a:gd name="connsiteX15" fmla="*/ 899216 w 1380375"/>
              <a:gd name="connsiteY15" fmla="*/ 339202 h 489082"/>
              <a:gd name="connsiteX16" fmla="*/ 1112188 w 1380375"/>
              <a:gd name="connsiteY16" fmla="*/ 354979 h 489082"/>
              <a:gd name="connsiteX17" fmla="*/ 1167403 w 1380375"/>
              <a:gd name="connsiteY17" fmla="*/ 378644 h 489082"/>
              <a:gd name="connsiteX18" fmla="*/ 1214730 w 1380375"/>
              <a:gd name="connsiteY18" fmla="*/ 402309 h 489082"/>
              <a:gd name="connsiteX19" fmla="*/ 1277833 w 1380375"/>
              <a:gd name="connsiteY19" fmla="*/ 433863 h 489082"/>
              <a:gd name="connsiteX20" fmla="*/ 1333048 w 1380375"/>
              <a:gd name="connsiteY20" fmla="*/ 465417 h 489082"/>
              <a:gd name="connsiteX21" fmla="*/ 1356711 w 1380375"/>
              <a:gd name="connsiteY21" fmla="*/ 481194 h 489082"/>
              <a:gd name="connsiteX22" fmla="*/ 1380375 w 1380375"/>
              <a:gd name="connsiteY22" fmla="*/ 489082 h 48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80375" h="489082">
                <a:moveTo>
                  <a:pt x="0" y="0"/>
                </a:moveTo>
                <a:cubicBezTo>
                  <a:pt x="46891" y="18758"/>
                  <a:pt x="72812" y="26699"/>
                  <a:pt x="118318" y="63107"/>
                </a:cubicBezTo>
                <a:cubicBezTo>
                  <a:pt x="131464" y="73625"/>
                  <a:pt x="143749" y="85321"/>
                  <a:pt x="157757" y="94661"/>
                </a:cubicBezTo>
                <a:cubicBezTo>
                  <a:pt x="175395" y="106420"/>
                  <a:pt x="194919" y="115104"/>
                  <a:pt x="212972" y="126215"/>
                </a:cubicBezTo>
                <a:cubicBezTo>
                  <a:pt x="322504" y="193624"/>
                  <a:pt x="209584" y="126586"/>
                  <a:pt x="291850" y="181434"/>
                </a:cubicBezTo>
                <a:cubicBezTo>
                  <a:pt x="317176" y="198319"/>
                  <a:pt x="392971" y="240242"/>
                  <a:pt x="410168" y="244541"/>
                </a:cubicBezTo>
                <a:cubicBezTo>
                  <a:pt x="420685" y="247170"/>
                  <a:pt x="431435" y="249001"/>
                  <a:pt x="441720" y="252429"/>
                </a:cubicBezTo>
                <a:cubicBezTo>
                  <a:pt x="455153" y="256907"/>
                  <a:pt x="467901" y="263234"/>
                  <a:pt x="481159" y="268206"/>
                </a:cubicBezTo>
                <a:cubicBezTo>
                  <a:pt x="488944" y="271126"/>
                  <a:pt x="496935" y="273465"/>
                  <a:pt x="504823" y="276095"/>
                </a:cubicBezTo>
                <a:cubicBezTo>
                  <a:pt x="517969" y="286613"/>
                  <a:pt x="533176" y="294977"/>
                  <a:pt x="544262" y="307648"/>
                </a:cubicBezTo>
                <a:cubicBezTo>
                  <a:pt x="552005" y="316498"/>
                  <a:pt x="553203" y="329633"/>
                  <a:pt x="560038" y="339202"/>
                </a:cubicBezTo>
                <a:cubicBezTo>
                  <a:pt x="566522" y="348280"/>
                  <a:pt x="576442" y="354397"/>
                  <a:pt x="583701" y="362867"/>
                </a:cubicBezTo>
                <a:cubicBezTo>
                  <a:pt x="618083" y="402983"/>
                  <a:pt x="591269" y="389055"/>
                  <a:pt x="631028" y="402309"/>
                </a:cubicBezTo>
                <a:cubicBezTo>
                  <a:pt x="652062" y="397050"/>
                  <a:pt x="673284" y="392490"/>
                  <a:pt x="694131" y="386533"/>
                </a:cubicBezTo>
                <a:cubicBezTo>
                  <a:pt x="710120" y="381964"/>
                  <a:pt x="725255" y="374496"/>
                  <a:pt x="741458" y="370756"/>
                </a:cubicBezTo>
                <a:cubicBezTo>
                  <a:pt x="793712" y="358696"/>
                  <a:pt x="899216" y="339202"/>
                  <a:pt x="899216" y="339202"/>
                </a:cubicBezTo>
                <a:cubicBezTo>
                  <a:pt x="970207" y="344461"/>
                  <a:pt x="1041356" y="347895"/>
                  <a:pt x="1112188" y="354979"/>
                </a:cubicBezTo>
                <a:cubicBezTo>
                  <a:pt x="1128274" y="356588"/>
                  <a:pt x="1154908" y="373288"/>
                  <a:pt x="1167403" y="378644"/>
                </a:cubicBezTo>
                <a:cubicBezTo>
                  <a:pt x="1254480" y="415967"/>
                  <a:pt x="1122097" y="351779"/>
                  <a:pt x="1214730" y="402309"/>
                </a:cubicBezTo>
                <a:cubicBezTo>
                  <a:pt x="1235376" y="413571"/>
                  <a:pt x="1258266" y="420817"/>
                  <a:pt x="1277833" y="433863"/>
                </a:cubicBezTo>
                <a:cubicBezTo>
                  <a:pt x="1335484" y="472301"/>
                  <a:pt x="1262995" y="425383"/>
                  <a:pt x="1333048" y="465417"/>
                </a:cubicBezTo>
                <a:cubicBezTo>
                  <a:pt x="1341279" y="470121"/>
                  <a:pt x="1348232" y="476954"/>
                  <a:pt x="1356711" y="481194"/>
                </a:cubicBezTo>
                <a:cubicBezTo>
                  <a:pt x="1364148" y="484913"/>
                  <a:pt x="1380375" y="489082"/>
                  <a:pt x="1380375" y="48908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915958" y="5293217"/>
            <a:ext cx="1135851" cy="252440"/>
          </a:xfrm>
          <a:custGeom>
            <a:avLst/>
            <a:gdLst>
              <a:gd name="connsiteX0" fmla="*/ 0 w 1135851"/>
              <a:gd name="connsiteY0" fmla="*/ 0 h 252440"/>
              <a:gd name="connsiteX1" fmla="*/ 47327 w 1135851"/>
              <a:gd name="connsiteY1" fmla="*/ 70995 h 252440"/>
              <a:gd name="connsiteX2" fmla="*/ 70990 w 1135851"/>
              <a:gd name="connsiteY2" fmla="*/ 102549 h 252440"/>
              <a:gd name="connsiteX3" fmla="*/ 141981 w 1135851"/>
              <a:gd name="connsiteY3" fmla="*/ 165656 h 252440"/>
              <a:gd name="connsiteX4" fmla="*/ 299738 w 1135851"/>
              <a:gd name="connsiteY4" fmla="*/ 165656 h 252440"/>
              <a:gd name="connsiteX5" fmla="*/ 362841 w 1135851"/>
              <a:gd name="connsiteY5" fmla="*/ 197210 h 252440"/>
              <a:gd name="connsiteX6" fmla="*/ 425944 w 1135851"/>
              <a:gd name="connsiteY6" fmla="*/ 212987 h 252440"/>
              <a:gd name="connsiteX7" fmla="*/ 670468 w 1135851"/>
              <a:gd name="connsiteY7" fmla="*/ 205099 h 252440"/>
              <a:gd name="connsiteX8" fmla="*/ 717795 w 1135851"/>
              <a:gd name="connsiteY8" fmla="*/ 189322 h 252440"/>
              <a:gd name="connsiteX9" fmla="*/ 757234 w 1135851"/>
              <a:gd name="connsiteY9" fmla="*/ 173545 h 252440"/>
              <a:gd name="connsiteX10" fmla="*/ 812449 w 1135851"/>
              <a:gd name="connsiteY10" fmla="*/ 157768 h 252440"/>
              <a:gd name="connsiteX11" fmla="*/ 844001 w 1135851"/>
              <a:gd name="connsiteY11" fmla="*/ 173545 h 252440"/>
              <a:gd name="connsiteX12" fmla="*/ 867664 w 1135851"/>
              <a:gd name="connsiteY12" fmla="*/ 189322 h 252440"/>
              <a:gd name="connsiteX13" fmla="*/ 914991 w 1135851"/>
              <a:gd name="connsiteY13" fmla="*/ 205099 h 252440"/>
              <a:gd name="connsiteX14" fmla="*/ 946543 w 1135851"/>
              <a:gd name="connsiteY14" fmla="*/ 220875 h 252440"/>
              <a:gd name="connsiteX15" fmla="*/ 993870 w 1135851"/>
              <a:gd name="connsiteY15" fmla="*/ 228764 h 252440"/>
              <a:gd name="connsiteX16" fmla="*/ 1056973 w 1135851"/>
              <a:gd name="connsiteY16" fmla="*/ 244541 h 252440"/>
              <a:gd name="connsiteX17" fmla="*/ 1135851 w 1135851"/>
              <a:gd name="connsiteY17" fmla="*/ 252429 h 25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5851" h="252440">
                <a:moveTo>
                  <a:pt x="0" y="0"/>
                </a:moveTo>
                <a:cubicBezTo>
                  <a:pt x="25464" y="63668"/>
                  <a:pt x="1387" y="18488"/>
                  <a:pt x="47327" y="70995"/>
                </a:cubicBezTo>
                <a:cubicBezTo>
                  <a:pt x="55984" y="80889"/>
                  <a:pt x="62195" y="92777"/>
                  <a:pt x="70990" y="102549"/>
                </a:cubicBezTo>
                <a:cubicBezTo>
                  <a:pt x="111512" y="147577"/>
                  <a:pt x="105494" y="141330"/>
                  <a:pt x="141981" y="165656"/>
                </a:cubicBezTo>
                <a:cubicBezTo>
                  <a:pt x="194564" y="160876"/>
                  <a:pt x="247347" y="150246"/>
                  <a:pt x="299738" y="165656"/>
                </a:cubicBezTo>
                <a:cubicBezTo>
                  <a:pt x="322300" y="172292"/>
                  <a:pt x="339780" y="192597"/>
                  <a:pt x="362841" y="197210"/>
                </a:cubicBezTo>
                <a:cubicBezTo>
                  <a:pt x="410433" y="206730"/>
                  <a:pt x="389561" y="200859"/>
                  <a:pt x="425944" y="212987"/>
                </a:cubicBezTo>
                <a:cubicBezTo>
                  <a:pt x="507452" y="210358"/>
                  <a:pt x="589184" y="211690"/>
                  <a:pt x="670468" y="205099"/>
                </a:cubicBezTo>
                <a:cubicBezTo>
                  <a:pt x="687043" y="203755"/>
                  <a:pt x="702167" y="195005"/>
                  <a:pt x="717795" y="189322"/>
                </a:cubicBezTo>
                <a:cubicBezTo>
                  <a:pt x="731102" y="184483"/>
                  <a:pt x="743976" y="178517"/>
                  <a:pt x="757234" y="173545"/>
                </a:cubicBezTo>
                <a:cubicBezTo>
                  <a:pt x="779870" y="165056"/>
                  <a:pt x="787580" y="163985"/>
                  <a:pt x="812449" y="157768"/>
                </a:cubicBezTo>
                <a:cubicBezTo>
                  <a:pt x="822966" y="163027"/>
                  <a:pt x="833792" y="167711"/>
                  <a:pt x="844001" y="173545"/>
                </a:cubicBezTo>
                <a:cubicBezTo>
                  <a:pt x="852232" y="178249"/>
                  <a:pt x="859001" y="185471"/>
                  <a:pt x="867664" y="189322"/>
                </a:cubicBezTo>
                <a:cubicBezTo>
                  <a:pt x="882860" y="196076"/>
                  <a:pt x="900117" y="197662"/>
                  <a:pt x="914991" y="205099"/>
                </a:cubicBezTo>
                <a:cubicBezTo>
                  <a:pt x="925508" y="210358"/>
                  <a:pt x="935280" y="217496"/>
                  <a:pt x="946543" y="220875"/>
                </a:cubicBezTo>
                <a:cubicBezTo>
                  <a:pt x="961862" y="225471"/>
                  <a:pt x="978232" y="225413"/>
                  <a:pt x="993870" y="228764"/>
                </a:cubicBezTo>
                <a:cubicBezTo>
                  <a:pt x="1015070" y="233307"/>
                  <a:pt x="1035459" y="241852"/>
                  <a:pt x="1056973" y="244541"/>
                </a:cubicBezTo>
                <a:cubicBezTo>
                  <a:pt x="1125294" y="253081"/>
                  <a:pt x="1098878" y="252429"/>
                  <a:pt x="1135851" y="25242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892294" y="5237125"/>
            <a:ext cx="1135853" cy="190195"/>
          </a:xfrm>
          <a:custGeom>
            <a:avLst/>
            <a:gdLst>
              <a:gd name="connsiteX0" fmla="*/ 0 w 1246282"/>
              <a:gd name="connsiteY0" fmla="*/ 150753 h 190195"/>
              <a:gd name="connsiteX1" fmla="*/ 47327 w 1246282"/>
              <a:gd name="connsiteY1" fmla="*/ 174418 h 190195"/>
              <a:gd name="connsiteX2" fmla="*/ 70991 w 1246282"/>
              <a:gd name="connsiteY2" fmla="*/ 182306 h 190195"/>
              <a:gd name="connsiteX3" fmla="*/ 181421 w 1246282"/>
              <a:gd name="connsiteY3" fmla="*/ 166530 h 190195"/>
              <a:gd name="connsiteX4" fmla="*/ 276075 w 1246282"/>
              <a:gd name="connsiteY4" fmla="*/ 158641 h 190195"/>
              <a:gd name="connsiteX5" fmla="*/ 425944 w 1246282"/>
              <a:gd name="connsiteY5" fmla="*/ 166530 h 190195"/>
              <a:gd name="connsiteX6" fmla="*/ 473272 w 1246282"/>
              <a:gd name="connsiteY6" fmla="*/ 182306 h 190195"/>
              <a:gd name="connsiteX7" fmla="*/ 496935 w 1246282"/>
              <a:gd name="connsiteY7" fmla="*/ 190195 h 190195"/>
              <a:gd name="connsiteX8" fmla="*/ 567926 w 1246282"/>
              <a:gd name="connsiteY8" fmla="*/ 182306 h 190195"/>
              <a:gd name="connsiteX9" fmla="*/ 607365 w 1246282"/>
              <a:gd name="connsiteY9" fmla="*/ 174418 h 190195"/>
              <a:gd name="connsiteX10" fmla="*/ 741459 w 1246282"/>
              <a:gd name="connsiteY10" fmla="*/ 166530 h 190195"/>
              <a:gd name="connsiteX11" fmla="*/ 938655 w 1246282"/>
              <a:gd name="connsiteY11" fmla="*/ 142864 h 190195"/>
              <a:gd name="connsiteX12" fmla="*/ 970207 w 1246282"/>
              <a:gd name="connsiteY12" fmla="*/ 119199 h 190195"/>
              <a:gd name="connsiteX13" fmla="*/ 1033310 w 1246282"/>
              <a:gd name="connsiteY13" fmla="*/ 95534 h 190195"/>
              <a:gd name="connsiteX14" fmla="*/ 1088525 w 1246282"/>
              <a:gd name="connsiteY14" fmla="*/ 48203 h 190195"/>
              <a:gd name="connsiteX15" fmla="*/ 1151627 w 1246282"/>
              <a:gd name="connsiteY15" fmla="*/ 8761 h 190195"/>
              <a:gd name="connsiteX16" fmla="*/ 1175291 w 1246282"/>
              <a:gd name="connsiteY16" fmla="*/ 873 h 190195"/>
              <a:gd name="connsiteX17" fmla="*/ 1246282 w 1246282"/>
              <a:gd name="connsiteY17" fmla="*/ 873 h 1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6282" h="190195">
                <a:moveTo>
                  <a:pt x="0" y="150753"/>
                </a:moveTo>
                <a:cubicBezTo>
                  <a:pt x="15776" y="158641"/>
                  <a:pt x="31209" y="167254"/>
                  <a:pt x="47327" y="174418"/>
                </a:cubicBezTo>
                <a:cubicBezTo>
                  <a:pt x="54925" y="177795"/>
                  <a:pt x="62676" y="182306"/>
                  <a:pt x="70991" y="182306"/>
                </a:cubicBezTo>
                <a:cubicBezTo>
                  <a:pt x="153722" y="182306"/>
                  <a:pt x="119528" y="173812"/>
                  <a:pt x="181421" y="166530"/>
                </a:cubicBezTo>
                <a:cubicBezTo>
                  <a:pt x="212865" y="162830"/>
                  <a:pt x="244524" y="161271"/>
                  <a:pt x="276075" y="158641"/>
                </a:cubicBezTo>
                <a:cubicBezTo>
                  <a:pt x="326031" y="161271"/>
                  <a:pt x="376275" y="160569"/>
                  <a:pt x="425944" y="166530"/>
                </a:cubicBezTo>
                <a:cubicBezTo>
                  <a:pt x="442455" y="168511"/>
                  <a:pt x="457496" y="177047"/>
                  <a:pt x="473272" y="182306"/>
                </a:cubicBezTo>
                <a:lnTo>
                  <a:pt x="496935" y="190195"/>
                </a:lnTo>
                <a:cubicBezTo>
                  <a:pt x="520599" y="187565"/>
                  <a:pt x="544356" y="185673"/>
                  <a:pt x="567926" y="182306"/>
                </a:cubicBezTo>
                <a:cubicBezTo>
                  <a:pt x="581198" y="180410"/>
                  <a:pt x="594013" y="175632"/>
                  <a:pt x="607365" y="174418"/>
                </a:cubicBezTo>
                <a:cubicBezTo>
                  <a:pt x="651956" y="170364"/>
                  <a:pt x="696761" y="169159"/>
                  <a:pt x="741459" y="166530"/>
                </a:cubicBezTo>
                <a:cubicBezTo>
                  <a:pt x="834923" y="119794"/>
                  <a:pt x="702635" y="180630"/>
                  <a:pt x="938655" y="142864"/>
                </a:cubicBezTo>
                <a:cubicBezTo>
                  <a:pt x="951637" y="140787"/>
                  <a:pt x="959509" y="126841"/>
                  <a:pt x="970207" y="119199"/>
                </a:cubicBezTo>
                <a:cubicBezTo>
                  <a:pt x="1001803" y="96629"/>
                  <a:pt x="989131" y="104370"/>
                  <a:pt x="1033310" y="95534"/>
                </a:cubicBezTo>
                <a:cubicBezTo>
                  <a:pt x="1083979" y="61751"/>
                  <a:pt x="1027315" y="101765"/>
                  <a:pt x="1088525" y="48203"/>
                </a:cubicBezTo>
                <a:cubicBezTo>
                  <a:pt x="1110266" y="29179"/>
                  <a:pt x="1125506" y="19957"/>
                  <a:pt x="1151627" y="8761"/>
                </a:cubicBezTo>
                <a:cubicBezTo>
                  <a:pt x="1159269" y="5486"/>
                  <a:pt x="1167005" y="1564"/>
                  <a:pt x="1175291" y="873"/>
                </a:cubicBezTo>
                <a:cubicBezTo>
                  <a:pt x="1198873" y="-1092"/>
                  <a:pt x="1222618" y="873"/>
                  <a:pt x="1246282" y="8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860743" y="5356324"/>
            <a:ext cx="1206842" cy="347091"/>
          </a:xfrm>
          <a:custGeom>
            <a:avLst/>
            <a:gdLst>
              <a:gd name="connsiteX0" fmla="*/ 0 w 1206842"/>
              <a:gd name="connsiteY0" fmla="*/ 0 h 347091"/>
              <a:gd name="connsiteX1" fmla="*/ 39439 w 1206842"/>
              <a:gd name="connsiteY1" fmla="*/ 31554 h 347091"/>
              <a:gd name="connsiteX2" fmla="*/ 86766 w 1206842"/>
              <a:gd name="connsiteY2" fmla="*/ 47331 h 347091"/>
              <a:gd name="connsiteX3" fmla="*/ 118318 w 1206842"/>
              <a:gd name="connsiteY3" fmla="*/ 63107 h 347091"/>
              <a:gd name="connsiteX4" fmla="*/ 165645 w 1206842"/>
              <a:gd name="connsiteY4" fmla="*/ 110438 h 347091"/>
              <a:gd name="connsiteX5" fmla="*/ 212972 w 1206842"/>
              <a:gd name="connsiteY5" fmla="*/ 126215 h 347091"/>
              <a:gd name="connsiteX6" fmla="*/ 236635 w 1206842"/>
              <a:gd name="connsiteY6" fmla="*/ 134103 h 347091"/>
              <a:gd name="connsiteX7" fmla="*/ 283963 w 1206842"/>
              <a:gd name="connsiteY7" fmla="*/ 173545 h 347091"/>
              <a:gd name="connsiteX8" fmla="*/ 291850 w 1206842"/>
              <a:gd name="connsiteY8" fmla="*/ 197211 h 347091"/>
              <a:gd name="connsiteX9" fmla="*/ 299738 w 1206842"/>
              <a:gd name="connsiteY9" fmla="*/ 244541 h 347091"/>
              <a:gd name="connsiteX10" fmla="*/ 339178 w 1206842"/>
              <a:gd name="connsiteY10" fmla="*/ 268206 h 347091"/>
              <a:gd name="connsiteX11" fmla="*/ 481159 w 1206842"/>
              <a:gd name="connsiteY11" fmla="*/ 276095 h 347091"/>
              <a:gd name="connsiteX12" fmla="*/ 520598 w 1206842"/>
              <a:gd name="connsiteY12" fmla="*/ 283983 h 347091"/>
              <a:gd name="connsiteX13" fmla="*/ 591589 w 1206842"/>
              <a:gd name="connsiteY13" fmla="*/ 299760 h 347091"/>
              <a:gd name="connsiteX14" fmla="*/ 733571 w 1206842"/>
              <a:gd name="connsiteY14" fmla="*/ 307649 h 347091"/>
              <a:gd name="connsiteX15" fmla="*/ 938655 w 1206842"/>
              <a:gd name="connsiteY15" fmla="*/ 291872 h 347091"/>
              <a:gd name="connsiteX16" fmla="*/ 962318 w 1206842"/>
              <a:gd name="connsiteY16" fmla="*/ 283983 h 347091"/>
              <a:gd name="connsiteX17" fmla="*/ 978094 w 1206842"/>
              <a:gd name="connsiteY17" fmla="*/ 307649 h 347091"/>
              <a:gd name="connsiteX18" fmla="*/ 985982 w 1206842"/>
              <a:gd name="connsiteY18" fmla="*/ 339202 h 347091"/>
              <a:gd name="connsiteX19" fmla="*/ 1009646 w 1206842"/>
              <a:gd name="connsiteY19" fmla="*/ 347091 h 347091"/>
              <a:gd name="connsiteX20" fmla="*/ 1120076 w 1206842"/>
              <a:gd name="connsiteY20" fmla="*/ 339202 h 347091"/>
              <a:gd name="connsiteX21" fmla="*/ 1151627 w 1206842"/>
              <a:gd name="connsiteY21" fmla="*/ 331314 h 347091"/>
              <a:gd name="connsiteX22" fmla="*/ 1167403 w 1206842"/>
              <a:gd name="connsiteY22" fmla="*/ 307649 h 347091"/>
              <a:gd name="connsiteX23" fmla="*/ 1191066 w 1206842"/>
              <a:gd name="connsiteY23" fmla="*/ 299760 h 347091"/>
              <a:gd name="connsiteX24" fmla="*/ 1206842 w 1206842"/>
              <a:gd name="connsiteY24" fmla="*/ 291872 h 34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06842" h="347091">
                <a:moveTo>
                  <a:pt x="0" y="0"/>
                </a:moveTo>
                <a:cubicBezTo>
                  <a:pt x="13146" y="10518"/>
                  <a:pt x="24659" y="23491"/>
                  <a:pt x="39439" y="31554"/>
                </a:cubicBezTo>
                <a:cubicBezTo>
                  <a:pt x="54037" y="39517"/>
                  <a:pt x="71892" y="39894"/>
                  <a:pt x="86766" y="47331"/>
                </a:cubicBezTo>
                <a:lnTo>
                  <a:pt x="118318" y="63107"/>
                </a:lnTo>
                <a:cubicBezTo>
                  <a:pt x="134094" y="78884"/>
                  <a:pt x="144479" y="103382"/>
                  <a:pt x="165645" y="110438"/>
                </a:cubicBezTo>
                <a:lnTo>
                  <a:pt x="212972" y="126215"/>
                </a:lnTo>
                <a:lnTo>
                  <a:pt x="236635" y="134103"/>
                </a:lnTo>
                <a:cubicBezTo>
                  <a:pt x="254095" y="145744"/>
                  <a:pt x="271817" y="155325"/>
                  <a:pt x="283963" y="173545"/>
                </a:cubicBezTo>
                <a:cubicBezTo>
                  <a:pt x="288575" y="180464"/>
                  <a:pt x="290046" y="189094"/>
                  <a:pt x="291850" y="197211"/>
                </a:cubicBezTo>
                <a:cubicBezTo>
                  <a:pt x="295319" y="212824"/>
                  <a:pt x="290866" y="231233"/>
                  <a:pt x="299738" y="244541"/>
                </a:cubicBezTo>
                <a:cubicBezTo>
                  <a:pt x="308242" y="257298"/>
                  <a:pt x="324073" y="265579"/>
                  <a:pt x="339178" y="268206"/>
                </a:cubicBezTo>
                <a:cubicBezTo>
                  <a:pt x="385877" y="276328"/>
                  <a:pt x="433832" y="273465"/>
                  <a:pt x="481159" y="276095"/>
                </a:cubicBezTo>
                <a:cubicBezTo>
                  <a:pt x="494305" y="278724"/>
                  <a:pt x="507511" y="281074"/>
                  <a:pt x="520598" y="283983"/>
                </a:cubicBezTo>
                <a:cubicBezTo>
                  <a:pt x="540478" y="288401"/>
                  <a:pt x="572039" y="298060"/>
                  <a:pt x="591589" y="299760"/>
                </a:cubicBezTo>
                <a:cubicBezTo>
                  <a:pt x="638811" y="303867"/>
                  <a:pt x="686244" y="305019"/>
                  <a:pt x="733571" y="307649"/>
                </a:cubicBezTo>
                <a:cubicBezTo>
                  <a:pt x="817190" y="303667"/>
                  <a:pt x="868154" y="309499"/>
                  <a:pt x="938655" y="291872"/>
                </a:cubicBezTo>
                <a:cubicBezTo>
                  <a:pt x="946721" y="289855"/>
                  <a:pt x="954430" y="286613"/>
                  <a:pt x="962318" y="283983"/>
                </a:cubicBezTo>
                <a:cubicBezTo>
                  <a:pt x="967577" y="291872"/>
                  <a:pt x="974360" y="298935"/>
                  <a:pt x="978094" y="307649"/>
                </a:cubicBezTo>
                <a:cubicBezTo>
                  <a:pt x="982364" y="317614"/>
                  <a:pt x="979210" y="330736"/>
                  <a:pt x="985982" y="339202"/>
                </a:cubicBezTo>
                <a:cubicBezTo>
                  <a:pt x="991176" y="345695"/>
                  <a:pt x="1001758" y="344461"/>
                  <a:pt x="1009646" y="347091"/>
                </a:cubicBezTo>
                <a:cubicBezTo>
                  <a:pt x="1046456" y="344461"/>
                  <a:pt x="1083398" y="343278"/>
                  <a:pt x="1120076" y="339202"/>
                </a:cubicBezTo>
                <a:cubicBezTo>
                  <a:pt x="1130850" y="338005"/>
                  <a:pt x="1142607" y="337328"/>
                  <a:pt x="1151627" y="331314"/>
                </a:cubicBezTo>
                <a:cubicBezTo>
                  <a:pt x="1159515" y="326055"/>
                  <a:pt x="1160000" y="313572"/>
                  <a:pt x="1167403" y="307649"/>
                </a:cubicBezTo>
                <a:cubicBezTo>
                  <a:pt x="1173895" y="302455"/>
                  <a:pt x="1183346" y="302848"/>
                  <a:pt x="1191066" y="299760"/>
                </a:cubicBezTo>
                <a:cubicBezTo>
                  <a:pt x="1196525" y="297576"/>
                  <a:pt x="1201583" y="294501"/>
                  <a:pt x="1206842" y="2918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908070" y="5356324"/>
            <a:ext cx="1135851" cy="307649"/>
          </a:xfrm>
          <a:custGeom>
            <a:avLst/>
            <a:gdLst>
              <a:gd name="connsiteX0" fmla="*/ 0 w 1135851"/>
              <a:gd name="connsiteY0" fmla="*/ 173545 h 307649"/>
              <a:gd name="connsiteX1" fmla="*/ 110430 w 1135851"/>
              <a:gd name="connsiteY1" fmla="*/ 197211 h 307649"/>
              <a:gd name="connsiteX2" fmla="*/ 173533 w 1135851"/>
              <a:gd name="connsiteY2" fmla="*/ 212987 h 307649"/>
              <a:gd name="connsiteX3" fmla="*/ 252411 w 1135851"/>
              <a:gd name="connsiteY3" fmla="*/ 228764 h 307649"/>
              <a:gd name="connsiteX4" fmla="*/ 418056 w 1135851"/>
              <a:gd name="connsiteY4" fmla="*/ 276095 h 307649"/>
              <a:gd name="connsiteX5" fmla="*/ 473271 w 1135851"/>
              <a:gd name="connsiteY5" fmla="*/ 291872 h 307649"/>
              <a:gd name="connsiteX6" fmla="*/ 544262 w 1135851"/>
              <a:gd name="connsiteY6" fmla="*/ 307649 h 307649"/>
              <a:gd name="connsiteX7" fmla="*/ 607365 w 1135851"/>
              <a:gd name="connsiteY7" fmla="*/ 299760 h 307649"/>
              <a:gd name="connsiteX8" fmla="*/ 678356 w 1135851"/>
              <a:gd name="connsiteY8" fmla="*/ 268206 h 307649"/>
              <a:gd name="connsiteX9" fmla="*/ 702019 w 1135851"/>
              <a:gd name="connsiteY9" fmla="*/ 244541 h 307649"/>
              <a:gd name="connsiteX10" fmla="*/ 725683 w 1135851"/>
              <a:gd name="connsiteY10" fmla="*/ 228764 h 307649"/>
              <a:gd name="connsiteX11" fmla="*/ 741459 w 1135851"/>
              <a:gd name="connsiteY11" fmla="*/ 197211 h 307649"/>
              <a:gd name="connsiteX12" fmla="*/ 804561 w 1135851"/>
              <a:gd name="connsiteY12" fmla="*/ 165657 h 307649"/>
              <a:gd name="connsiteX13" fmla="*/ 851889 w 1135851"/>
              <a:gd name="connsiteY13" fmla="*/ 126215 h 307649"/>
              <a:gd name="connsiteX14" fmla="*/ 883440 w 1135851"/>
              <a:gd name="connsiteY14" fmla="*/ 102549 h 307649"/>
              <a:gd name="connsiteX15" fmla="*/ 914991 w 1135851"/>
              <a:gd name="connsiteY15" fmla="*/ 55219 h 307649"/>
              <a:gd name="connsiteX16" fmla="*/ 930767 w 1135851"/>
              <a:gd name="connsiteY16" fmla="*/ 31554 h 307649"/>
              <a:gd name="connsiteX17" fmla="*/ 954431 w 1135851"/>
              <a:gd name="connsiteY17" fmla="*/ 15777 h 307649"/>
              <a:gd name="connsiteX18" fmla="*/ 978094 w 1135851"/>
              <a:gd name="connsiteY18" fmla="*/ 7888 h 307649"/>
              <a:gd name="connsiteX19" fmla="*/ 1135851 w 1135851"/>
              <a:gd name="connsiteY19" fmla="*/ 0 h 30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5851" h="307649">
                <a:moveTo>
                  <a:pt x="0" y="173545"/>
                </a:moveTo>
                <a:cubicBezTo>
                  <a:pt x="202769" y="224241"/>
                  <a:pt x="-49862" y="162861"/>
                  <a:pt x="110430" y="197211"/>
                </a:cubicBezTo>
                <a:cubicBezTo>
                  <a:pt x="131630" y="201754"/>
                  <a:pt x="152368" y="208283"/>
                  <a:pt x="173533" y="212987"/>
                </a:cubicBezTo>
                <a:cubicBezTo>
                  <a:pt x="199708" y="218804"/>
                  <a:pt x="226448" y="222063"/>
                  <a:pt x="252411" y="228764"/>
                </a:cubicBezTo>
                <a:cubicBezTo>
                  <a:pt x="308014" y="243114"/>
                  <a:pt x="362841" y="260318"/>
                  <a:pt x="418056" y="276095"/>
                </a:cubicBezTo>
                <a:cubicBezTo>
                  <a:pt x="436461" y="281354"/>
                  <a:pt x="454501" y="288118"/>
                  <a:pt x="473271" y="291872"/>
                </a:cubicBezTo>
                <a:cubicBezTo>
                  <a:pt x="523341" y="301886"/>
                  <a:pt x="499704" y="296508"/>
                  <a:pt x="544262" y="307649"/>
                </a:cubicBezTo>
                <a:cubicBezTo>
                  <a:pt x="565296" y="305019"/>
                  <a:pt x="586710" y="304527"/>
                  <a:pt x="607365" y="299760"/>
                </a:cubicBezTo>
                <a:cubicBezTo>
                  <a:pt x="626068" y="295444"/>
                  <a:pt x="660428" y="277171"/>
                  <a:pt x="678356" y="268206"/>
                </a:cubicBezTo>
                <a:cubicBezTo>
                  <a:pt x="686244" y="260318"/>
                  <a:pt x="693450" y="251683"/>
                  <a:pt x="702019" y="244541"/>
                </a:cubicBezTo>
                <a:cubicBezTo>
                  <a:pt x="709302" y="238472"/>
                  <a:pt x="719614" y="236047"/>
                  <a:pt x="725683" y="228764"/>
                </a:cubicBezTo>
                <a:cubicBezTo>
                  <a:pt x="733211" y="219730"/>
                  <a:pt x="732277" y="204557"/>
                  <a:pt x="741459" y="197211"/>
                </a:cubicBezTo>
                <a:cubicBezTo>
                  <a:pt x="759822" y="182519"/>
                  <a:pt x="784994" y="178703"/>
                  <a:pt x="804561" y="165657"/>
                </a:cubicBezTo>
                <a:cubicBezTo>
                  <a:pt x="856856" y="130792"/>
                  <a:pt x="798754" y="171763"/>
                  <a:pt x="851889" y="126215"/>
                </a:cubicBezTo>
                <a:cubicBezTo>
                  <a:pt x="861870" y="117659"/>
                  <a:pt x="874706" y="112375"/>
                  <a:pt x="883440" y="102549"/>
                </a:cubicBezTo>
                <a:cubicBezTo>
                  <a:pt x="896036" y="88377"/>
                  <a:pt x="904474" y="70996"/>
                  <a:pt x="914991" y="55219"/>
                </a:cubicBezTo>
                <a:cubicBezTo>
                  <a:pt x="920250" y="47331"/>
                  <a:pt x="922879" y="36813"/>
                  <a:pt x="930767" y="31554"/>
                </a:cubicBezTo>
                <a:cubicBezTo>
                  <a:pt x="938655" y="26295"/>
                  <a:pt x="945952" y="20017"/>
                  <a:pt x="954431" y="15777"/>
                </a:cubicBezTo>
                <a:cubicBezTo>
                  <a:pt x="961868" y="12058"/>
                  <a:pt x="969814" y="8641"/>
                  <a:pt x="978094" y="7888"/>
                </a:cubicBezTo>
                <a:cubicBezTo>
                  <a:pt x="1066375" y="-138"/>
                  <a:pt x="1081313" y="0"/>
                  <a:pt x="113585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931733" y="5387878"/>
            <a:ext cx="1104301" cy="670516"/>
          </a:xfrm>
          <a:custGeom>
            <a:avLst/>
            <a:gdLst>
              <a:gd name="connsiteX0" fmla="*/ 0 w 1180145"/>
              <a:gd name="connsiteY0" fmla="*/ 0 h 788844"/>
              <a:gd name="connsiteX1" fmla="*/ 63103 w 1180145"/>
              <a:gd name="connsiteY1" fmla="*/ 23665 h 788844"/>
              <a:gd name="connsiteX2" fmla="*/ 94655 w 1180145"/>
              <a:gd name="connsiteY2" fmla="*/ 70995 h 788844"/>
              <a:gd name="connsiteX3" fmla="*/ 102543 w 1180145"/>
              <a:gd name="connsiteY3" fmla="*/ 181433 h 788844"/>
              <a:gd name="connsiteX4" fmla="*/ 173533 w 1180145"/>
              <a:gd name="connsiteY4" fmla="*/ 244541 h 788844"/>
              <a:gd name="connsiteX5" fmla="*/ 220860 w 1180145"/>
              <a:gd name="connsiteY5" fmla="*/ 291871 h 788844"/>
              <a:gd name="connsiteX6" fmla="*/ 244524 w 1180145"/>
              <a:gd name="connsiteY6" fmla="*/ 315537 h 788844"/>
              <a:gd name="connsiteX7" fmla="*/ 291851 w 1180145"/>
              <a:gd name="connsiteY7" fmla="*/ 354979 h 788844"/>
              <a:gd name="connsiteX8" fmla="*/ 354954 w 1180145"/>
              <a:gd name="connsiteY8" fmla="*/ 386533 h 788844"/>
              <a:gd name="connsiteX9" fmla="*/ 402281 w 1180145"/>
              <a:gd name="connsiteY9" fmla="*/ 410198 h 788844"/>
              <a:gd name="connsiteX10" fmla="*/ 425945 w 1180145"/>
              <a:gd name="connsiteY10" fmla="*/ 441751 h 788844"/>
              <a:gd name="connsiteX11" fmla="*/ 512711 w 1180145"/>
              <a:gd name="connsiteY11" fmla="*/ 481194 h 788844"/>
              <a:gd name="connsiteX12" fmla="*/ 536375 w 1180145"/>
              <a:gd name="connsiteY12" fmla="*/ 496970 h 788844"/>
              <a:gd name="connsiteX13" fmla="*/ 567926 w 1180145"/>
              <a:gd name="connsiteY13" fmla="*/ 504859 h 788844"/>
              <a:gd name="connsiteX14" fmla="*/ 591590 w 1180145"/>
              <a:gd name="connsiteY14" fmla="*/ 512747 h 788844"/>
              <a:gd name="connsiteX15" fmla="*/ 623141 w 1180145"/>
              <a:gd name="connsiteY15" fmla="*/ 528524 h 788844"/>
              <a:gd name="connsiteX16" fmla="*/ 670468 w 1180145"/>
              <a:gd name="connsiteY16" fmla="*/ 544301 h 788844"/>
              <a:gd name="connsiteX17" fmla="*/ 733571 w 1180145"/>
              <a:gd name="connsiteY17" fmla="*/ 567966 h 788844"/>
              <a:gd name="connsiteX18" fmla="*/ 773011 w 1180145"/>
              <a:gd name="connsiteY18" fmla="*/ 591632 h 788844"/>
              <a:gd name="connsiteX19" fmla="*/ 820338 w 1180145"/>
              <a:gd name="connsiteY19" fmla="*/ 638962 h 788844"/>
              <a:gd name="connsiteX20" fmla="*/ 883441 w 1180145"/>
              <a:gd name="connsiteY20" fmla="*/ 694181 h 788844"/>
              <a:gd name="connsiteX21" fmla="*/ 954431 w 1180145"/>
              <a:gd name="connsiteY21" fmla="*/ 741512 h 788844"/>
              <a:gd name="connsiteX22" fmla="*/ 1025422 w 1180145"/>
              <a:gd name="connsiteY22" fmla="*/ 773065 h 788844"/>
              <a:gd name="connsiteX23" fmla="*/ 1151628 w 1180145"/>
              <a:gd name="connsiteY23" fmla="*/ 788842 h 78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0145" h="788844">
                <a:moveTo>
                  <a:pt x="0" y="0"/>
                </a:moveTo>
                <a:cubicBezTo>
                  <a:pt x="23869" y="4774"/>
                  <a:pt x="45869" y="3967"/>
                  <a:pt x="63103" y="23665"/>
                </a:cubicBezTo>
                <a:cubicBezTo>
                  <a:pt x="75588" y="37935"/>
                  <a:pt x="94655" y="70995"/>
                  <a:pt x="94655" y="70995"/>
                </a:cubicBezTo>
                <a:cubicBezTo>
                  <a:pt x="97284" y="107808"/>
                  <a:pt x="90352" y="146598"/>
                  <a:pt x="102543" y="181433"/>
                </a:cubicBezTo>
                <a:cubicBezTo>
                  <a:pt x="116812" y="222206"/>
                  <a:pt x="148201" y="222022"/>
                  <a:pt x="173533" y="244541"/>
                </a:cubicBezTo>
                <a:cubicBezTo>
                  <a:pt x="190208" y="259364"/>
                  <a:pt x="205084" y="276094"/>
                  <a:pt x="220860" y="291871"/>
                </a:cubicBezTo>
                <a:cubicBezTo>
                  <a:pt x="228748" y="299760"/>
                  <a:pt x="235954" y="308395"/>
                  <a:pt x="244524" y="315537"/>
                </a:cubicBezTo>
                <a:cubicBezTo>
                  <a:pt x="260300" y="328684"/>
                  <a:pt x="274577" y="343873"/>
                  <a:pt x="291851" y="354979"/>
                </a:cubicBezTo>
                <a:cubicBezTo>
                  <a:pt x="311633" y="367697"/>
                  <a:pt x="335386" y="373488"/>
                  <a:pt x="354954" y="386533"/>
                </a:cubicBezTo>
                <a:cubicBezTo>
                  <a:pt x="385536" y="406921"/>
                  <a:pt x="369624" y="399311"/>
                  <a:pt x="402281" y="410198"/>
                </a:cubicBezTo>
                <a:cubicBezTo>
                  <a:pt x="410169" y="420716"/>
                  <a:pt x="415313" y="434018"/>
                  <a:pt x="425945" y="441751"/>
                </a:cubicBezTo>
                <a:cubicBezTo>
                  <a:pt x="521288" y="511095"/>
                  <a:pt x="457969" y="453821"/>
                  <a:pt x="512711" y="481194"/>
                </a:cubicBezTo>
                <a:cubicBezTo>
                  <a:pt x="521190" y="485434"/>
                  <a:pt x="527661" y="493235"/>
                  <a:pt x="536375" y="496970"/>
                </a:cubicBezTo>
                <a:cubicBezTo>
                  <a:pt x="546339" y="501241"/>
                  <a:pt x="557502" y="501881"/>
                  <a:pt x="567926" y="504859"/>
                </a:cubicBezTo>
                <a:cubicBezTo>
                  <a:pt x="575921" y="507143"/>
                  <a:pt x="583948" y="509472"/>
                  <a:pt x="591590" y="512747"/>
                </a:cubicBezTo>
                <a:cubicBezTo>
                  <a:pt x="602398" y="517379"/>
                  <a:pt x="612224" y="524157"/>
                  <a:pt x="623141" y="528524"/>
                </a:cubicBezTo>
                <a:cubicBezTo>
                  <a:pt x="638581" y="534700"/>
                  <a:pt x="654692" y="539042"/>
                  <a:pt x="670468" y="544301"/>
                </a:cubicBezTo>
                <a:cubicBezTo>
                  <a:pt x="690954" y="551130"/>
                  <a:pt x="714698" y="558529"/>
                  <a:pt x="733571" y="567966"/>
                </a:cubicBezTo>
                <a:cubicBezTo>
                  <a:pt x="747284" y="574823"/>
                  <a:pt x="761145" y="581923"/>
                  <a:pt x="773011" y="591632"/>
                </a:cubicBezTo>
                <a:cubicBezTo>
                  <a:pt x="790278" y="605761"/>
                  <a:pt x="804562" y="623185"/>
                  <a:pt x="820338" y="638962"/>
                </a:cubicBezTo>
                <a:cubicBezTo>
                  <a:pt x="846338" y="664963"/>
                  <a:pt x="849731" y="670100"/>
                  <a:pt x="883441" y="694181"/>
                </a:cubicBezTo>
                <a:cubicBezTo>
                  <a:pt x="906583" y="710713"/>
                  <a:pt x="930768" y="725735"/>
                  <a:pt x="954431" y="741512"/>
                </a:cubicBezTo>
                <a:cubicBezTo>
                  <a:pt x="979088" y="757951"/>
                  <a:pt x="991629" y="769310"/>
                  <a:pt x="1025422" y="773065"/>
                </a:cubicBezTo>
                <a:cubicBezTo>
                  <a:pt x="1172629" y="789423"/>
                  <a:pt x="1215021" y="788842"/>
                  <a:pt x="1151628" y="7888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51689" y="6167776"/>
            <a:ext cx="86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forecast</a:t>
            </a:r>
          </a:p>
          <a:p>
            <a:r>
              <a:rPr lang="en-US" sz="1400" dirty="0" smtClean="0"/>
              <a:t>lead time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412249" y="4894849"/>
            <a:ext cx="7888" cy="1316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412249" y="6211345"/>
            <a:ext cx="122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69496" y="6338432"/>
            <a:ext cx="3628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593333" y="5449710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Temperature</a:t>
            </a:r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892294" y="4893425"/>
            <a:ext cx="7888" cy="1316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892294" y="6209921"/>
            <a:ext cx="122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749541" y="6337008"/>
            <a:ext cx="3628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6200000">
            <a:off x="5073378" y="5448286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Temperature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931733" y="6178818"/>
            <a:ext cx="86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forecast</a:t>
            </a:r>
          </a:p>
          <a:p>
            <a:r>
              <a:rPr lang="en-US" sz="1400" dirty="0" smtClean="0"/>
              <a:t>lead time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570991" y="4885792"/>
            <a:ext cx="7888" cy="1316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570991" y="6202288"/>
            <a:ext cx="122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428238" y="6329375"/>
            <a:ext cx="3628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2752075" y="5440653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Temperature</a:t>
            </a:r>
            <a:endParaRPr lang="en-US" sz="1400" dirty="0"/>
          </a:p>
        </p:txBody>
      </p:sp>
      <p:sp>
        <p:nvSpPr>
          <p:cNvPr id="62" name="Freeform 61"/>
          <p:cNvSpPr/>
          <p:nvPr/>
        </p:nvSpPr>
        <p:spPr>
          <a:xfrm>
            <a:off x="3602544" y="5458873"/>
            <a:ext cx="1159515" cy="181434"/>
          </a:xfrm>
          <a:custGeom>
            <a:avLst/>
            <a:gdLst>
              <a:gd name="connsiteX0" fmla="*/ 0 w 1159515"/>
              <a:gd name="connsiteY0" fmla="*/ 102550 h 181434"/>
              <a:gd name="connsiteX1" fmla="*/ 39439 w 1159515"/>
              <a:gd name="connsiteY1" fmla="*/ 70996 h 181434"/>
              <a:gd name="connsiteX2" fmla="*/ 55215 w 1159515"/>
              <a:gd name="connsiteY2" fmla="*/ 47331 h 181434"/>
              <a:gd name="connsiteX3" fmla="*/ 102542 w 1159515"/>
              <a:gd name="connsiteY3" fmla="*/ 7889 h 181434"/>
              <a:gd name="connsiteX4" fmla="*/ 134093 w 1159515"/>
              <a:gd name="connsiteY4" fmla="*/ 0 h 181434"/>
              <a:gd name="connsiteX5" fmla="*/ 189308 w 1159515"/>
              <a:gd name="connsiteY5" fmla="*/ 15777 h 181434"/>
              <a:gd name="connsiteX6" fmla="*/ 236635 w 1159515"/>
              <a:gd name="connsiteY6" fmla="*/ 47331 h 181434"/>
              <a:gd name="connsiteX7" fmla="*/ 260299 w 1159515"/>
              <a:gd name="connsiteY7" fmla="*/ 55219 h 181434"/>
              <a:gd name="connsiteX8" fmla="*/ 347065 w 1159515"/>
              <a:gd name="connsiteY8" fmla="*/ 86773 h 181434"/>
              <a:gd name="connsiteX9" fmla="*/ 378617 w 1159515"/>
              <a:gd name="connsiteY9" fmla="*/ 94661 h 181434"/>
              <a:gd name="connsiteX10" fmla="*/ 441720 w 1159515"/>
              <a:gd name="connsiteY10" fmla="*/ 118327 h 181434"/>
              <a:gd name="connsiteX11" fmla="*/ 536374 w 1159515"/>
              <a:gd name="connsiteY11" fmla="*/ 141992 h 181434"/>
              <a:gd name="connsiteX12" fmla="*/ 631028 w 1159515"/>
              <a:gd name="connsiteY12" fmla="*/ 94661 h 181434"/>
              <a:gd name="connsiteX13" fmla="*/ 638916 w 1159515"/>
              <a:gd name="connsiteY13" fmla="*/ 70996 h 181434"/>
              <a:gd name="connsiteX14" fmla="*/ 702019 w 1159515"/>
              <a:gd name="connsiteY14" fmla="*/ 78885 h 181434"/>
              <a:gd name="connsiteX15" fmla="*/ 749346 w 1159515"/>
              <a:gd name="connsiteY15" fmla="*/ 94661 h 181434"/>
              <a:gd name="connsiteX16" fmla="*/ 859776 w 1159515"/>
              <a:gd name="connsiteY16" fmla="*/ 141992 h 181434"/>
              <a:gd name="connsiteX17" fmla="*/ 899216 w 1159515"/>
              <a:gd name="connsiteY17" fmla="*/ 149880 h 181434"/>
              <a:gd name="connsiteX18" fmla="*/ 930767 w 1159515"/>
              <a:gd name="connsiteY18" fmla="*/ 165657 h 181434"/>
              <a:gd name="connsiteX19" fmla="*/ 978094 w 1159515"/>
              <a:gd name="connsiteY19" fmla="*/ 181434 h 181434"/>
              <a:gd name="connsiteX20" fmla="*/ 1017533 w 1159515"/>
              <a:gd name="connsiteY20" fmla="*/ 134104 h 181434"/>
              <a:gd name="connsiteX21" fmla="*/ 1112188 w 1159515"/>
              <a:gd name="connsiteY21" fmla="*/ 141992 h 181434"/>
              <a:gd name="connsiteX22" fmla="*/ 1159515 w 1159515"/>
              <a:gd name="connsiteY22" fmla="*/ 141992 h 18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9515" h="181434">
                <a:moveTo>
                  <a:pt x="0" y="102550"/>
                </a:moveTo>
                <a:cubicBezTo>
                  <a:pt x="13146" y="92032"/>
                  <a:pt x="27535" y="82901"/>
                  <a:pt x="39439" y="70996"/>
                </a:cubicBezTo>
                <a:cubicBezTo>
                  <a:pt x="46142" y="64292"/>
                  <a:pt x="49146" y="54614"/>
                  <a:pt x="55215" y="47331"/>
                </a:cubicBezTo>
                <a:cubicBezTo>
                  <a:pt x="65745" y="34694"/>
                  <a:pt x="86454" y="14784"/>
                  <a:pt x="102542" y="7889"/>
                </a:cubicBezTo>
                <a:cubicBezTo>
                  <a:pt x="112506" y="3618"/>
                  <a:pt x="123576" y="2630"/>
                  <a:pt x="134093" y="0"/>
                </a:cubicBezTo>
                <a:cubicBezTo>
                  <a:pt x="152498" y="5259"/>
                  <a:pt x="171928" y="7755"/>
                  <a:pt x="189308" y="15777"/>
                </a:cubicBezTo>
                <a:cubicBezTo>
                  <a:pt x="206523" y="23723"/>
                  <a:pt x="218648" y="41335"/>
                  <a:pt x="236635" y="47331"/>
                </a:cubicBezTo>
                <a:lnTo>
                  <a:pt x="260299" y="55219"/>
                </a:lnTo>
                <a:cubicBezTo>
                  <a:pt x="302002" y="83023"/>
                  <a:pt x="274767" y="68697"/>
                  <a:pt x="347065" y="86773"/>
                </a:cubicBezTo>
                <a:lnTo>
                  <a:pt x="378617" y="94661"/>
                </a:lnTo>
                <a:cubicBezTo>
                  <a:pt x="427219" y="127066"/>
                  <a:pt x="373491" y="95582"/>
                  <a:pt x="441720" y="118327"/>
                </a:cubicBezTo>
                <a:cubicBezTo>
                  <a:pt x="532637" y="148636"/>
                  <a:pt x="388760" y="123540"/>
                  <a:pt x="536374" y="141992"/>
                </a:cubicBezTo>
                <a:cubicBezTo>
                  <a:pt x="644020" y="132206"/>
                  <a:pt x="613970" y="162897"/>
                  <a:pt x="631028" y="94661"/>
                </a:cubicBezTo>
                <a:cubicBezTo>
                  <a:pt x="633045" y="86594"/>
                  <a:pt x="636287" y="78884"/>
                  <a:pt x="638916" y="70996"/>
                </a:cubicBezTo>
                <a:cubicBezTo>
                  <a:pt x="659950" y="73626"/>
                  <a:pt x="681292" y="74443"/>
                  <a:pt x="702019" y="78885"/>
                </a:cubicBezTo>
                <a:cubicBezTo>
                  <a:pt x="718279" y="82369"/>
                  <a:pt x="733906" y="88485"/>
                  <a:pt x="749346" y="94661"/>
                </a:cubicBezTo>
                <a:cubicBezTo>
                  <a:pt x="786530" y="109536"/>
                  <a:pt x="820505" y="134138"/>
                  <a:pt x="859776" y="141992"/>
                </a:cubicBezTo>
                <a:lnTo>
                  <a:pt x="899216" y="149880"/>
                </a:lnTo>
                <a:cubicBezTo>
                  <a:pt x="909733" y="155139"/>
                  <a:pt x="919850" y="161290"/>
                  <a:pt x="930767" y="165657"/>
                </a:cubicBezTo>
                <a:cubicBezTo>
                  <a:pt x="946207" y="171833"/>
                  <a:pt x="978094" y="181434"/>
                  <a:pt x="978094" y="181434"/>
                </a:cubicBezTo>
                <a:cubicBezTo>
                  <a:pt x="983691" y="173038"/>
                  <a:pt x="1006424" y="135585"/>
                  <a:pt x="1017533" y="134104"/>
                </a:cubicBezTo>
                <a:cubicBezTo>
                  <a:pt x="1048916" y="129919"/>
                  <a:pt x="1080576" y="140236"/>
                  <a:pt x="1112188" y="141992"/>
                </a:cubicBezTo>
                <a:cubicBezTo>
                  <a:pt x="1127939" y="142867"/>
                  <a:pt x="1143739" y="141992"/>
                  <a:pt x="1159515" y="14199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578880" y="5490118"/>
            <a:ext cx="1230506" cy="347436"/>
          </a:xfrm>
          <a:custGeom>
            <a:avLst/>
            <a:gdLst>
              <a:gd name="connsiteX0" fmla="*/ 0 w 1230506"/>
              <a:gd name="connsiteY0" fmla="*/ 8197 h 347436"/>
              <a:gd name="connsiteX1" fmla="*/ 70991 w 1230506"/>
              <a:gd name="connsiteY1" fmla="*/ 309 h 347436"/>
              <a:gd name="connsiteX2" fmla="*/ 268187 w 1230506"/>
              <a:gd name="connsiteY2" fmla="*/ 16086 h 347436"/>
              <a:gd name="connsiteX3" fmla="*/ 291851 w 1230506"/>
              <a:gd name="connsiteY3" fmla="*/ 31863 h 347436"/>
              <a:gd name="connsiteX4" fmla="*/ 323402 w 1230506"/>
              <a:gd name="connsiteY4" fmla="*/ 79193 h 347436"/>
              <a:gd name="connsiteX5" fmla="*/ 347066 w 1230506"/>
              <a:gd name="connsiteY5" fmla="*/ 110747 h 347436"/>
              <a:gd name="connsiteX6" fmla="*/ 354954 w 1230506"/>
              <a:gd name="connsiteY6" fmla="*/ 142301 h 347436"/>
              <a:gd name="connsiteX7" fmla="*/ 386505 w 1230506"/>
              <a:gd name="connsiteY7" fmla="*/ 189631 h 347436"/>
              <a:gd name="connsiteX8" fmla="*/ 402281 w 1230506"/>
              <a:gd name="connsiteY8" fmla="*/ 213297 h 347436"/>
              <a:gd name="connsiteX9" fmla="*/ 449608 w 1230506"/>
              <a:gd name="connsiteY9" fmla="*/ 236962 h 347436"/>
              <a:gd name="connsiteX10" fmla="*/ 638917 w 1230506"/>
              <a:gd name="connsiteY10" fmla="*/ 252739 h 347436"/>
              <a:gd name="connsiteX11" fmla="*/ 702019 w 1230506"/>
              <a:gd name="connsiteY11" fmla="*/ 229073 h 347436"/>
              <a:gd name="connsiteX12" fmla="*/ 725683 w 1230506"/>
              <a:gd name="connsiteY12" fmla="*/ 221185 h 347436"/>
              <a:gd name="connsiteX13" fmla="*/ 812449 w 1230506"/>
              <a:gd name="connsiteY13" fmla="*/ 197520 h 347436"/>
              <a:gd name="connsiteX14" fmla="*/ 844001 w 1230506"/>
              <a:gd name="connsiteY14" fmla="*/ 205408 h 347436"/>
              <a:gd name="connsiteX15" fmla="*/ 891328 w 1230506"/>
              <a:gd name="connsiteY15" fmla="*/ 221185 h 347436"/>
              <a:gd name="connsiteX16" fmla="*/ 922880 w 1230506"/>
              <a:gd name="connsiteY16" fmla="*/ 244850 h 347436"/>
              <a:gd name="connsiteX17" fmla="*/ 1033310 w 1230506"/>
              <a:gd name="connsiteY17" fmla="*/ 292181 h 347436"/>
              <a:gd name="connsiteX18" fmla="*/ 1064861 w 1230506"/>
              <a:gd name="connsiteY18" fmla="*/ 307958 h 347436"/>
              <a:gd name="connsiteX19" fmla="*/ 1175291 w 1230506"/>
              <a:gd name="connsiteY19" fmla="*/ 339511 h 347436"/>
              <a:gd name="connsiteX20" fmla="*/ 1230506 w 1230506"/>
              <a:gd name="connsiteY20" fmla="*/ 347400 h 34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0506" h="347436">
                <a:moveTo>
                  <a:pt x="0" y="8197"/>
                </a:moveTo>
                <a:cubicBezTo>
                  <a:pt x="23664" y="5568"/>
                  <a:pt x="47182" y="309"/>
                  <a:pt x="70991" y="309"/>
                </a:cubicBezTo>
                <a:cubicBezTo>
                  <a:pt x="213855" y="309"/>
                  <a:pt x="189601" y="-3564"/>
                  <a:pt x="268187" y="16086"/>
                </a:cubicBezTo>
                <a:cubicBezTo>
                  <a:pt x="276075" y="21345"/>
                  <a:pt x="285608" y="24728"/>
                  <a:pt x="291851" y="31863"/>
                </a:cubicBezTo>
                <a:cubicBezTo>
                  <a:pt x="304336" y="46133"/>
                  <a:pt x="312529" y="63659"/>
                  <a:pt x="323402" y="79193"/>
                </a:cubicBezTo>
                <a:cubicBezTo>
                  <a:pt x="330941" y="89964"/>
                  <a:pt x="339178" y="100229"/>
                  <a:pt x="347066" y="110747"/>
                </a:cubicBezTo>
                <a:cubicBezTo>
                  <a:pt x="349695" y="121265"/>
                  <a:pt x="350106" y="132604"/>
                  <a:pt x="354954" y="142301"/>
                </a:cubicBezTo>
                <a:cubicBezTo>
                  <a:pt x="363433" y="159260"/>
                  <a:pt x="375988" y="173854"/>
                  <a:pt x="386505" y="189631"/>
                </a:cubicBezTo>
                <a:cubicBezTo>
                  <a:pt x="391764" y="197520"/>
                  <a:pt x="394393" y="208038"/>
                  <a:pt x="402281" y="213297"/>
                </a:cubicBezTo>
                <a:cubicBezTo>
                  <a:pt x="417967" y="223755"/>
                  <a:pt x="430015" y="234785"/>
                  <a:pt x="449608" y="236962"/>
                </a:cubicBezTo>
                <a:cubicBezTo>
                  <a:pt x="512542" y="243955"/>
                  <a:pt x="575814" y="247480"/>
                  <a:pt x="638917" y="252739"/>
                </a:cubicBezTo>
                <a:cubicBezTo>
                  <a:pt x="715013" y="237517"/>
                  <a:pt x="647854" y="256157"/>
                  <a:pt x="702019" y="229073"/>
                </a:cubicBezTo>
                <a:cubicBezTo>
                  <a:pt x="709456" y="225354"/>
                  <a:pt x="717661" y="223373"/>
                  <a:pt x="725683" y="221185"/>
                </a:cubicBezTo>
                <a:cubicBezTo>
                  <a:pt x="823535" y="194497"/>
                  <a:pt x="757985" y="215675"/>
                  <a:pt x="812449" y="197520"/>
                </a:cubicBezTo>
                <a:cubicBezTo>
                  <a:pt x="822966" y="200149"/>
                  <a:pt x="833617" y="202293"/>
                  <a:pt x="844001" y="205408"/>
                </a:cubicBezTo>
                <a:cubicBezTo>
                  <a:pt x="859929" y="210187"/>
                  <a:pt x="891328" y="221185"/>
                  <a:pt x="891328" y="221185"/>
                </a:cubicBezTo>
                <a:cubicBezTo>
                  <a:pt x="901845" y="229073"/>
                  <a:pt x="911732" y="237882"/>
                  <a:pt x="922880" y="244850"/>
                </a:cubicBezTo>
                <a:cubicBezTo>
                  <a:pt x="952715" y="263498"/>
                  <a:pt x="1008646" y="279848"/>
                  <a:pt x="1033310" y="292181"/>
                </a:cubicBezTo>
                <a:cubicBezTo>
                  <a:pt x="1043827" y="297440"/>
                  <a:pt x="1053944" y="303591"/>
                  <a:pt x="1064861" y="307958"/>
                </a:cubicBezTo>
                <a:cubicBezTo>
                  <a:pt x="1099109" y="321658"/>
                  <a:pt x="1139926" y="331349"/>
                  <a:pt x="1175291" y="339511"/>
                </a:cubicBezTo>
                <a:cubicBezTo>
                  <a:pt x="1213944" y="348431"/>
                  <a:pt x="1203654" y="347400"/>
                  <a:pt x="1230506" y="3474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626207" y="5474650"/>
            <a:ext cx="1143740" cy="181434"/>
          </a:xfrm>
          <a:custGeom>
            <a:avLst/>
            <a:gdLst>
              <a:gd name="connsiteX0" fmla="*/ 0 w 1143740"/>
              <a:gd name="connsiteY0" fmla="*/ 181434 h 181434"/>
              <a:gd name="connsiteX1" fmla="*/ 47327 w 1143740"/>
              <a:gd name="connsiteY1" fmla="*/ 165657 h 181434"/>
              <a:gd name="connsiteX2" fmla="*/ 78879 w 1143740"/>
              <a:gd name="connsiteY2" fmla="*/ 141992 h 181434"/>
              <a:gd name="connsiteX3" fmla="*/ 134094 w 1143740"/>
              <a:gd name="connsiteY3" fmla="*/ 110438 h 181434"/>
              <a:gd name="connsiteX4" fmla="*/ 173533 w 1143740"/>
              <a:gd name="connsiteY4" fmla="*/ 47331 h 181434"/>
              <a:gd name="connsiteX5" fmla="*/ 197197 w 1143740"/>
              <a:gd name="connsiteY5" fmla="*/ 23665 h 181434"/>
              <a:gd name="connsiteX6" fmla="*/ 331290 w 1143740"/>
              <a:gd name="connsiteY6" fmla="*/ 0 h 181434"/>
              <a:gd name="connsiteX7" fmla="*/ 465384 w 1143740"/>
              <a:gd name="connsiteY7" fmla="*/ 7889 h 181434"/>
              <a:gd name="connsiteX8" fmla="*/ 496935 w 1143740"/>
              <a:gd name="connsiteY8" fmla="*/ 23665 h 181434"/>
              <a:gd name="connsiteX9" fmla="*/ 575814 w 1143740"/>
              <a:gd name="connsiteY9" fmla="*/ 39442 h 181434"/>
              <a:gd name="connsiteX10" fmla="*/ 725683 w 1143740"/>
              <a:gd name="connsiteY10" fmla="*/ 47331 h 181434"/>
              <a:gd name="connsiteX11" fmla="*/ 930768 w 1143740"/>
              <a:gd name="connsiteY11" fmla="*/ 39442 h 181434"/>
              <a:gd name="connsiteX12" fmla="*/ 1017534 w 1143740"/>
              <a:gd name="connsiteY12" fmla="*/ 31554 h 181434"/>
              <a:gd name="connsiteX13" fmla="*/ 1056973 w 1143740"/>
              <a:gd name="connsiteY13" fmla="*/ 39442 h 181434"/>
              <a:gd name="connsiteX14" fmla="*/ 1104300 w 1143740"/>
              <a:gd name="connsiteY14" fmla="*/ 55219 h 181434"/>
              <a:gd name="connsiteX15" fmla="*/ 1143740 w 1143740"/>
              <a:gd name="connsiteY15" fmla="*/ 55219 h 18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3740" h="181434">
                <a:moveTo>
                  <a:pt x="0" y="181434"/>
                </a:moveTo>
                <a:cubicBezTo>
                  <a:pt x="15776" y="176175"/>
                  <a:pt x="32454" y="173094"/>
                  <a:pt x="47327" y="165657"/>
                </a:cubicBezTo>
                <a:cubicBezTo>
                  <a:pt x="59086" y="159777"/>
                  <a:pt x="68181" y="149634"/>
                  <a:pt x="78879" y="141992"/>
                </a:cubicBezTo>
                <a:cubicBezTo>
                  <a:pt x="104897" y="123406"/>
                  <a:pt x="103277" y="125847"/>
                  <a:pt x="134094" y="110438"/>
                </a:cubicBezTo>
                <a:cubicBezTo>
                  <a:pt x="150254" y="78117"/>
                  <a:pt x="148958" y="76003"/>
                  <a:pt x="173533" y="47331"/>
                </a:cubicBezTo>
                <a:cubicBezTo>
                  <a:pt x="180793" y="38861"/>
                  <a:pt x="187445" y="29083"/>
                  <a:pt x="197197" y="23665"/>
                </a:cubicBezTo>
                <a:cubicBezTo>
                  <a:pt x="236261" y="1961"/>
                  <a:pt x="290510" y="3708"/>
                  <a:pt x="331290" y="0"/>
                </a:cubicBezTo>
                <a:cubicBezTo>
                  <a:pt x="375988" y="2630"/>
                  <a:pt x="421059" y="1556"/>
                  <a:pt x="465384" y="7889"/>
                </a:cubicBezTo>
                <a:cubicBezTo>
                  <a:pt x="477024" y="9552"/>
                  <a:pt x="485925" y="19536"/>
                  <a:pt x="496935" y="23665"/>
                </a:cubicBezTo>
                <a:cubicBezTo>
                  <a:pt x="512508" y="29505"/>
                  <a:pt x="564256" y="38517"/>
                  <a:pt x="575814" y="39442"/>
                </a:cubicBezTo>
                <a:cubicBezTo>
                  <a:pt x="625680" y="43432"/>
                  <a:pt x="675727" y="44701"/>
                  <a:pt x="725683" y="47331"/>
                </a:cubicBezTo>
                <a:lnTo>
                  <a:pt x="930768" y="39442"/>
                </a:lnTo>
                <a:cubicBezTo>
                  <a:pt x="959767" y="37874"/>
                  <a:pt x="988493" y="31554"/>
                  <a:pt x="1017534" y="31554"/>
                </a:cubicBezTo>
                <a:cubicBezTo>
                  <a:pt x="1030941" y="31554"/>
                  <a:pt x="1044039" y="35914"/>
                  <a:pt x="1056973" y="39442"/>
                </a:cubicBezTo>
                <a:cubicBezTo>
                  <a:pt x="1073016" y="43818"/>
                  <a:pt x="1087671" y="55219"/>
                  <a:pt x="1104300" y="55219"/>
                </a:cubicBezTo>
                <a:lnTo>
                  <a:pt x="1143740" y="55219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610431" y="5324770"/>
            <a:ext cx="1159516" cy="307649"/>
          </a:xfrm>
          <a:custGeom>
            <a:avLst/>
            <a:gdLst>
              <a:gd name="connsiteX0" fmla="*/ 0 w 1159516"/>
              <a:gd name="connsiteY0" fmla="*/ 307649 h 307649"/>
              <a:gd name="connsiteX1" fmla="*/ 15776 w 1159516"/>
              <a:gd name="connsiteY1" fmla="*/ 260318 h 307649"/>
              <a:gd name="connsiteX2" fmla="*/ 94655 w 1159516"/>
              <a:gd name="connsiteY2" fmla="*/ 236653 h 307649"/>
              <a:gd name="connsiteX3" fmla="*/ 425945 w 1159516"/>
              <a:gd name="connsiteY3" fmla="*/ 236653 h 307649"/>
              <a:gd name="connsiteX4" fmla="*/ 481160 w 1159516"/>
              <a:gd name="connsiteY4" fmla="*/ 205099 h 307649"/>
              <a:gd name="connsiteX5" fmla="*/ 504823 w 1159516"/>
              <a:gd name="connsiteY5" fmla="*/ 181434 h 307649"/>
              <a:gd name="connsiteX6" fmla="*/ 528487 w 1159516"/>
              <a:gd name="connsiteY6" fmla="*/ 173545 h 307649"/>
              <a:gd name="connsiteX7" fmla="*/ 552151 w 1159516"/>
              <a:gd name="connsiteY7" fmla="*/ 157769 h 307649"/>
              <a:gd name="connsiteX8" fmla="*/ 607366 w 1159516"/>
              <a:gd name="connsiteY8" fmla="*/ 141992 h 307649"/>
              <a:gd name="connsiteX9" fmla="*/ 725683 w 1159516"/>
              <a:gd name="connsiteY9" fmla="*/ 118327 h 307649"/>
              <a:gd name="connsiteX10" fmla="*/ 796674 w 1159516"/>
              <a:gd name="connsiteY10" fmla="*/ 110438 h 307649"/>
              <a:gd name="connsiteX11" fmla="*/ 985983 w 1159516"/>
              <a:gd name="connsiteY11" fmla="*/ 94661 h 307649"/>
              <a:gd name="connsiteX12" fmla="*/ 1009646 w 1159516"/>
              <a:gd name="connsiteY12" fmla="*/ 78884 h 307649"/>
              <a:gd name="connsiteX13" fmla="*/ 1033310 w 1159516"/>
              <a:gd name="connsiteY13" fmla="*/ 70996 h 307649"/>
              <a:gd name="connsiteX14" fmla="*/ 1056974 w 1159516"/>
              <a:gd name="connsiteY14" fmla="*/ 55219 h 307649"/>
              <a:gd name="connsiteX15" fmla="*/ 1072749 w 1159516"/>
              <a:gd name="connsiteY15" fmla="*/ 31554 h 307649"/>
              <a:gd name="connsiteX16" fmla="*/ 1104301 w 1159516"/>
              <a:gd name="connsiteY16" fmla="*/ 15777 h 307649"/>
              <a:gd name="connsiteX17" fmla="*/ 1127964 w 1159516"/>
              <a:gd name="connsiteY17" fmla="*/ 7889 h 307649"/>
              <a:gd name="connsiteX18" fmla="*/ 1159516 w 1159516"/>
              <a:gd name="connsiteY18" fmla="*/ 0 h 30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9516" h="307649">
                <a:moveTo>
                  <a:pt x="0" y="307649"/>
                </a:moveTo>
                <a:cubicBezTo>
                  <a:pt x="5259" y="291872"/>
                  <a:pt x="5798" y="273623"/>
                  <a:pt x="15776" y="260318"/>
                </a:cubicBezTo>
                <a:cubicBezTo>
                  <a:pt x="28878" y="242847"/>
                  <a:pt x="80279" y="239049"/>
                  <a:pt x="94655" y="236653"/>
                </a:cubicBezTo>
                <a:cubicBezTo>
                  <a:pt x="201705" y="240935"/>
                  <a:pt x="317987" y="252076"/>
                  <a:pt x="425945" y="236653"/>
                </a:cubicBezTo>
                <a:cubicBezTo>
                  <a:pt x="435255" y="235323"/>
                  <a:pt x="472481" y="212332"/>
                  <a:pt x="481160" y="205099"/>
                </a:cubicBezTo>
                <a:cubicBezTo>
                  <a:pt x="489729" y="197957"/>
                  <a:pt x="495541" y="187622"/>
                  <a:pt x="504823" y="181434"/>
                </a:cubicBezTo>
                <a:cubicBezTo>
                  <a:pt x="511741" y="176822"/>
                  <a:pt x="521050" y="177264"/>
                  <a:pt x="528487" y="173545"/>
                </a:cubicBezTo>
                <a:cubicBezTo>
                  <a:pt x="536966" y="169305"/>
                  <a:pt x="543672" y="162009"/>
                  <a:pt x="552151" y="157769"/>
                </a:cubicBezTo>
                <a:cubicBezTo>
                  <a:pt x="563473" y="152108"/>
                  <a:pt x="597249" y="144521"/>
                  <a:pt x="607366" y="141992"/>
                </a:cubicBezTo>
                <a:cubicBezTo>
                  <a:pt x="658021" y="108218"/>
                  <a:pt x="619412" y="128449"/>
                  <a:pt x="725683" y="118327"/>
                </a:cubicBezTo>
                <a:cubicBezTo>
                  <a:pt x="749385" y="116069"/>
                  <a:pt x="773010" y="113068"/>
                  <a:pt x="796674" y="110438"/>
                </a:cubicBezTo>
                <a:cubicBezTo>
                  <a:pt x="882499" y="81830"/>
                  <a:pt x="747413" y="124485"/>
                  <a:pt x="985983" y="94661"/>
                </a:cubicBezTo>
                <a:cubicBezTo>
                  <a:pt x="995390" y="93485"/>
                  <a:pt x="1001167" y="83124"/>
                  <a:pt x="1009646" y="78884"/>
                </a:cubicBezTo>
                <a:cubicBezTo>
                  <a:pt x="1017083" y="75165"/>
                  <a:pt x="1025422" y="73625"/>
                  <a:pt x="1033310" y="70996"/>
                </a:cubicBezTo>
                <a:cubicBezTo>
                  <a:pt x="1041198" y="65737"/>
                  <a:pt x="1050271" y="61923"/>
                  <a:pt x="1056974" y="55219"/>
                </a:cubicBezTo>
                <a:cubicBezTo>
                  <a:pt x="1063677" y="48515"/>
                  <a:pt x="1065466" y="37623"/>
                  <a:pt x="1072749" y="31554"/>
                </a:cubicBezTo>
                <a:cubicBezTo>
                  <a:pt x="1081782" y="24026"/>
                  <a:pt x="1093493" y="20409"/>
                  <a:pt x="1104301" y="15777"/>
                </a:cubicBezTo>
                <a:cubicBezTo>
                  <a:pt x="1111943" y="12502"/>
                  <a:pt x="1119970" y="10173"/>
                  <a:pt x="1127964" y="7889"/>
                </a:cubicBezTo>
                <a:cubicBezTo>
                  <a:pt x="1138388" y="4910"/>
                  <a:pt x="1159516" y="0"/>
                  <a:pt x="1159516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34095" y="5569311"/>
            <a:ext cx="1151627" cy="165673"/>
          </a:xfrm>
          <a:custGeom>
            <a:avLst/>
            <a:gdLst>
              <a:gd name="connsiteX0" fmla="*/ 0 w 1151627"/>
              <a:gd name="connsiteY0" fmla="*/ 47331 h 165673"/>
              <a:gd name="connsiteX1" fmla="*/ 63103 w 1151627"/>
              <a:gd name="connsiteY1" fmla="*/ 23666 h 165673"/>
              <a:gd name="connsiteX2" fmla="*/ 236636 w 1151627"/>
              <a:gd name="connsiteY2" fmla="*/ 0 h 165673"/>
              <a:gd name="connsiteX3" fmla="*/ 315514 w 1151627"/>
              <a:gd name="connsiteY3" fmla="*/ 7889 h 165673"/>
              <a:gd name="connsiteX4" fmla="*/ 370729 w 1151627"/>
              <a:gd name="connsiteY4" fmla="*/ 55219 h 165673"/>
              <a:gd name="connsiteX5" fmla="*/ 418057 w 1151627"/>
              <a:gd name="connsiteY5" fmla="*/ 86773 h 165673"/>
              <a:gd name="connsiteX6" fmla="*/ 473272 w 1151627"/>
              <a:gd name="connsiteY6" fmla="*/ 118327 h 165673"/>
              <a:gd name="connsiteX7" fmla="*/ 528487 w 1151627"/>
              <a:gd name="connsiteY7" fmla="*/ 134104 h 165673"/>
              <a:gd name="connsiteX8" fmla="*/ 741459 w 1151627"/>
              <a:gd name="connsiteY8" fmla="*/ 126215 h 165673"/>
              <a:gd name="connsiteX9" fmla="*/ 836113 w 1151627"/>
              <a:gd name="connsiteY9" fmla="*/ 118327 h 165673"/>
              <a:gd name="connsiteX10" fmla="*/ 930767 w 1151627"/>
              <a:gd name="connsiteY10" fmla="*/ 126215 h 165673"/>
              <a:gd name="connsiteX11" fmla="*/ 1033310 w 1151627"/>
              <a:gd name="connsiteY11" fmla="*/ 141992 h 165673"/>
              <a:gd name="connsiteX12" fmla="*/ 1080637 w 1151627"/>
              <a:gd name="connsiteY12" fmla="*/ 157769 h 165673"/>
              <a:gd name="connsiteX13" fmla="*/ 1151627 w 1151627"/>
              <a:gd name="connsiteY13" fmla="*/ 165657 h 16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1627" h="165673">
                <a:moveTo>
                  <a:pt x="0" y="47331"/>
                </a:moveTo>
                <a:cubicBezTo>
                  <a:pt x="21034" y="39443"/>
                  <a:pt x="41074" y="28072"/>
                  <a:pt x="63103" y="23666"/>
                </a:cubicBezTo>
                <a:cubicBezTo>
                  <a:pt x="120349" y="12216"/>
                  <a:pt x="236636" y="0"/>
                  <a:pt x="236636" y="0"/>
                </a:cubicBezTo>
                <a:cubicBezTo>
                  <a:pt x="262929" y="2630"/>
                  <a:pt x="289767" y="1947"/>
                  <a:pt x="315514" y="7889"/>
                </a:cubicBezTo>
                <a:cubicBezTo>
                  <a:pt x="332523" y="11815"/>
                  <a:pt x="362331" y="48501"/>
                  <a:pt x="370729" y="55219"/>
                </a:cubicBezTo>
                <a:cubicBezTo>
                  <a:pt x="385535" y="67064"/>
                  <a:pt x="402281" y="76255"/>
                  <a:pt x="418057" y="86773"/>
                </a:cubicBezTo>
                <a:cubicBezTo>
                  <a:pt x="441825" y="102619"/>
                  <a:pt x="445247" y="106315"/>
                  <a:pt x="473272" y="118327"/>
                </a:cubicBezTo>
                <a:cubicBezTo>
                  <a:pt x="489111" y="125116"/>
                  <a:pt x="512480" y="130102"/>
                  <a:pt x="528487" y="134104"/>
                </a:cubicBezTo>
                <a:lnTo>
                  <a:pt x="741459" y="126215"/>
                </a:lnTo>
                <a:cubicBezTo>
                  <a:pt x="773078" y="124593"/>
                  <a:pt x="804452" y="118327"/>
                  <a:pt x="836113" y="118327"/>
                </a:cubicBezTo>
                <a:cubicBezTo>
                  <a:pt x="867774" y="118327"/>
                  <a:pt x="899280" y="122900"/>
                  <a:pt x="930767" y="126215"/>
                </a:cubicBezTo>
                <a:cubicBezTo>
                  <a:pt x="958296" y="129113"/>
                  <a:pt x="1005080" y="137287"/>
                  <a:pt x="1033310" y="141992"/>
                </a:cubicBezTo>
                <a:cubicBezTo>
                  <a:pt x="1049086" y="147251"/>
                  <a:pt x="1064175" y="155417"/>
                  <a:pt x="1080637" y="157769"/>
                </a:cubicBezTo>
                <a:cubicBezTo>
                  <a:pt x="1141057" y="166401"/>
                  <a:pt x="1117260" y="165657"/>
                  <a:pt x="1151627" y="16565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596863" y="5099867"/>
            <a:ext cx="1167403" cy="512913"/>
          </a:xfrm>
          <a:custGeom>
            <a:avLst/>
            <a:gdLst>
              <a:gd name="connsiteX0" fmla="*/ 0 w 1167403"/>
              <a:gd name="connsiteY0" fmla="*/ 512913 h 512913"/>
              <a:gd name="connsiteX1" fmla="*/ 118318 w 1167403"/>
              <a:gd name="connsiteY1" fmla="*/ 449805 h 512913"/>
              <a:gd name="connsiteX2" fmla="*/ 149869 w 1167403"/>
              <a:gd name="connsiteY2" fmla="*/ 441917 h 512913"/>
              <a:gd name="connsiteX3" fmla="*/ 173533 w 1167403"/>
              <a:gd name="connsiteY3" fmla="*/ 434028 h 512913"/>
              <a:gd name="connsiteX4" fmla="*/ 212972 w 1167403"/>
              <a:gd name="connsiteY4" fmla="*/ 426140 h 512913"/>
              <a:gd name="connsiteX5" fmla="*/ 252411 w 1167403"/>
              <a:gd name="connsiteY5" fmla="*/ 434028 h 512913"/>
              <a:gd name="connsiteX6" fmla="*/ 283963 w 1167403"/>
              <a:gd name="connsiteY6" fmla="*/ 441917 h 512913"/>
              <a:gd name="connsiteX7" fmla="*/ 331290 w 1167403"/>
              <a:gd name="connsiteY7" fmla="*/ 434028 h 512913"/>
              <a:gd name="connsiteX8" fmla="*/ 362841 w 1167403"/>
              <a:gd name="connsiteY8" fmla="*/ 410363 h 512913"/>
              <a:gd name="connsiteX9" fmla="*/ 386505 w 1167403"/>
              <a:gd name="connsiteY9" fmla="*/ 402475 h 512913"/>
              <a:gd name="connsiteX10" fmla="*/ 425944 w 1167403"/>
              <a:gd name="connsiteY10" fmla="*/ 386698 h 512913"/>
              <a:gd name="connsiteX11" fmla="*/ 512711 w 1167403"/>
              <a:gd name="connsiteY11" fmla="*/ 347256 h 512913"/>
              <a:gd name="connsiteX12" fmla="*/ 567926 w 1167403"/>
              <a:gd name="connsiteY12" fmla="*/ 315702 h 512913"/>
              <a:gd name="connsiteX13" fmla="*/ 615253 w 1167403"/>
              <a:gd name="connsiteY13" fmla="*/ 284148 h 512913"/>
              <a:gd name="connsiteX14" fmla="*/ 631029 w 1167403"/>
              <a:gd name="connsiteY14" fmla="*/ 260483 h 512913"/>
              <a:gd name="connsiteX15" fmla="*/ 678356 w 1167403"/>
              <a:gd name="connsiteY15" fmla="*/ 236818 h 512913"/>
              <a:gd name="connsiteX16" fmla="*/ 717795 w 1167403"/>
              <a:gd name="connsiteY16" fmla="*/ 197376 h 512913"/>
              <a:gd name="connsiteX17" fmla="*/ 749346 w 1167403"/>
              <a:gd name="connsiteY17" fmla="*/ 165822 h 512913"/>
              <a:gd name="connsiteX18" fmla="*/ 773010 w 1167403"/>
              <a:gd name="connsiteY18" fmla="*/ 150045 h 512913"/>
              <a:gd name="connsiteX19" fmla="*/ 820337 w 1167403"/>
              <a:gd name="connsiteY19" fmla="*/ 102714 h 512913"/>
              <a:gd name="connsiteX20" fmla="*/ 883440 w 1167403"/>
              <a:gd name="connsiteY20" fmla="*/ 71161 h 512913"/>
              <a:gd name="connsiteX21" fmla="*/ 914992 w 1167403"/>
              <a:gd name="connsiteY21" fmla="*/ 63272 h 512913"/>
              <a:gd name="connsiteX22" fmla="*/ 970207 w 1167403"/>
              <a:gd name="connsiteY22" fmla="*/ 47495 h 512913"/>
              <a:gd name="connsiteX23" fmla="*/ 1025422 w 1167403"/>
              <a:gd name="connsiteY23" fmla="*/ 39607 h 512913"/>
              <a:gd name="connsiteX24" fmla="*/ 1056973 w 1167403"/>
              <a:gd name="connsiteY24" fmla="*/ 31719 h 512913"/>
              <a:gd name="connsiteX25" fmla="*/ 1127964 w 1167403"/>
              <a:gd name="connsiteY25" fmla="*/ 15942 h 512913"/>
              <a:gd name="connsiteX26" fmla="*/ 1167403 w 1167403"/>
              <a:gd name="connsiteY26" fmla="*/ 165 h 51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67403" h="512913">
                <a:moveTo>
                  <a:pt x="0" y="512913"/>
                </a:moveTo>
                <a:cubicBezTo>
                  <a:pt x="18100" y="502569"/>
                  <a:pt x="100082" y="454364"/>
                  <a:pt x="118318" y="449805"/>
                </a:cubicBezTo>
                <a:cubicBezTo>
                  <a:pt x="128835" y="447176"/>
                  <a:pt x="139445" y="444895"/>
                  <a:pt x="149869" y="441917"/>
                </a:cubicBezTo>
                <a:cubicBezTo>
                  <a:pt x="157864" y="439633"/>
                  <a:pt x="165467" y="436045"/>
                  <a:pt x="173533" y="434028"/>
                </a:cubicBezTo>
                <a:cubicBezTo>
                  <a:pt x="186539" y="430776"/>
                  <a:pt x="199826" y="428769"/>
                  <a:pt x="212972" y="426140"/>
                </a:cubicBezTo>
                <a:cubicBezTo>
                  <a:pt x="226118" y="428769"/>
                  <a:pt x="239324" y="431119"/>
                  <a:pt x="252411" y="434028"/>
                </a:cubicBezTo>
                <a:cubicBezTo>
                  <a:pt x="262994" y="436380"/>
                  <a:pt x="273122" y="441917"/>
                  <a:pt x="283963" y="441917"/>
                </a:cubicBezTo>
                <a:cubicBezTo>
                  <a:pt x="299956" y="441917"/>
                  <a:pt x="315514" y="436658"/>
                  <a:pt x="331290" y="434028"/>
                </a:cubicBezTo>
                <a:cubicBezTo>
                  <a:pt x="341807" y="426140"/>
                  <a:pt x="351427" y="416886"/>
                  <a:pt x="362841" y="410363"/>
                </a:cubicBezTo>
                <a:cubicBezTo>
                  <a:pt x="370060" y="406238"/>
                  <a:pt x="378720" y="405395"/>
                  <a:pt x="386505" y="402475"/>
                </a:cubicBezTo>
                <a:cubicBezTo>
                  <a:pt x="399763" y="397503"/>
                  <a:pt x="413514" y="393479"/>
                  <a:pt x="425944" y="386698"/>
                </a:cubicBezTo>
                <a:cubicBezTo>
                  <a:pt x="504945" y="343603"/>
                  <a:pt x="440170" y="361764"/>
                  <a:pt x="512711" y="347256"/>
                </a:cubicBezTo>
                <a:cubicBezTo>
                  <a:pt x="594557" y="292687"/>
                  <a:pt x="467862" y="375745"/>
                  <a:pt x="567926" y="315702"/>
                </a:cubicBezTo>
                <a:cubicBezTo>
                  <a:pt x="584184" y="305946"/>
                  <a:pt x="615253" y="284148"/>
                  <a:pt x="615253" y="284148"/>
                </a:cubicBezTo>
                <a:cubicBezTo>
                  <a:pt x="620512" y="276260"/>
                  <a:pt x="624326" y="267187"/>
                  <a:pt x="631029" y="260483"/>
                </a:cubicBezTo>
                <a:cubicBezTo>
                  <a:pt x="646321" y="245190"/>
                  <a:pt x="659108" y="243234"/>
                  <a:pt x="678356" y="236818"/>
                </a:cubicBezTo>
                <a:cubicBezTo>
                  <a:pt x="696855" y="181316"/>
                  <a:pt x="669059" y="246116"/>
                  <a:pt x="717795" y="197376"/>
                </a:cubicBezTo>
                <a:cubicBezTo>
                  <a:pt x="759863" y="155305"/>
                  <a:pt x="686247" y="186856"/>
                  <a:pt x="749346" y="165822"/>
                </a:cubicBezTo>
                <a:cubicBezTo>
                  <a:pt x="757234" y="160563"/>
                  <a:pt x="765925" y="156344"/>
                  <a:pt x="773010" y="150045"/>
                </a:cubicBezTo>
                <a:cubicBezTo>
                  <a:pt x="789685" y="135222"/>
                  <a:pt x="799171" y="109769"/>
                  <a:pt x="820337" y="102714"/>
                </a:cubicBezTo>
                <a:cubicBezTo>
                  <a:pt x="893894" y="78195"/>
                  <a:pt x="771693" y="120830"/>
                  <a:pt x="883440" y="71161"/>
                </a:cubicBezTo>
                <a:cubicBezTo>
                  <a:pt x="893347" y="66758"/>
                  <a:pt x="904568" y="66251"/>
                  <a:pt x="914992" y="63272"/>
                </a:cubicBezTo>
                <a:cubicBezTo>
                  <a:pt x="944552" y="54826"/>
                  <a:pt x="936311" y="53658"/>
                  <a:pt x="970207" y="47495"/>
                </a:cubicBezTo>
                <a:cubicBezTo>
                  <a:pt x="988499" y="44169"/>
                  <a:pt x="1007130" y="42933"/>
                  <a:pt x="1025422" y="39607"/>
                </a:cubicBezTo>
                <a:cubicBezTo>
                  <a:pt x="1036088" y="37668"/>
                  <a:pt x="1046343" y="33845"/>
                  <a:pt x="1056973" y="31719"/>
                </a:cubicBezTo>
                <a:cubicBezTo>
                  <a:pt x="1126383" y="17836"/>
                  <a:pt x="1081911" y="31293"/>
                  <a:pt x="1127964" y="15942"/>
                </a:cubicBezTo>
                <a:cubicBezTo>
                  <a:pt x="1156002" y="-2752"/>
                  <a:pt x="1142147" y="165"/>
                  <a:pt x="1167403" y="16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96863" y="6167776"/>
            <a:ext cx="86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forecast</a:t>
            </a:r>
          </a:p>
          <a:p>
            <a:r>
              <a:rPr lang="en-US" sz="1400" dirty="0" smtClean="0"/>
              <a:t>lead time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299824" y="3752380"/>
            <a:ext cx="3628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C0C-D53C-9C4D-82CB-C2886D962FE0}" type="slidenum">
              <a:rPr lang="en-US" smtClean="0"/>
              <a:t>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51627" y="2108190"/>
            <a:ext cx="7888" cy="14041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51627" y="3512329"/>
            <a:ext cx="56319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088" y="3567714"/>
            <a:ext cx="62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34093" y="2618913"/>
            <a:ext cx="141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96474" y="1725497"/>
            <a:ext cx="5787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Biased 14-day surface temperature forecasts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1167403" y="2242293"/>
            <a:ext cx="5584604" cy="962390"/>
          </a:xfrm>
          <a:custGeom>
            <a:avLst/>
            <a:gdLst>
              <a:gd name="connsiteX0" fmla="*/ 0 w 5584604"/>
              <a:gd name="connsiteY0" fmla="*/ 291872 h 962390"/>
              <a:gd name="connsiteX1" fmla="*/ 47327 w 5584604"/>
              <a:gd name="connsiteY1" fmla="*/ 276095 h 962390"/>
              <a:gd name="connsiteX2" fmla="*/ 78879 w 5584604"/>
              <a:gd name="connsiteY2" fmla="*/ 260318 h 962390"/>
              <a:gd name="connsiteX3" fmla="*/ 118318 w 5584604"/>
              <a:gd name="connsiteY3" fmla="*/ 252429 h 962390"/>
              <a:gd name="connsiteX4" fmla="*/ 189309 w 5584604"/>
              <a:gd name="connsiteY4" fmla="*/ 260318 h 962390"/>
              <a:gd name="connsiteX5" fmla="*/ 260299 w 5584604"/>
              <a:gd name="connsiteY5" fmla="*/ 315537 h 962390"/>
              <a:gd name="connsiteX6" fmla="*/ 291851 w 5584604"/>
              <a:gd name="connsiteY6" fmla="*/ 331314 h 962390"/>
              <a:gd name="connsiteX7" fmla="*/ 339178 w 5584604"/>
              <a:gd name="connsiteY7" fmla="*/ 362867 h 962390"/>
              <a:gd name="connsiteX8" fmla="*/ 362842 w 5584604"/>
              <a:gd name="connsiteY8" fmla="*/ 386533 h 962390"/>
              <a:gd name="connsiteX9" fmla="*/ 410169 w 5584604"/>
              <a:gd name="connsiteY9" fmla="*/ 402309 h 962390"/>
              <a:gd name="connsiteX10" fmla="*/ 489047 w 5584604"/>
              <a:gd name="connsiteY10" fmla="*/ 394421 h 962390"/>
              <a:gd name="connsiteX11" fmla="*/ 591589 w 5584604"/>
              <a:gd name="connsiteY11" fmla="*/ 362867 h 962390"/>
              <a:gd name="connsiteX12" fmla="*/ 702019 w 5584604"/>
              <a:gd name="connsiteY12" fmla="*/ 339202 h 962390"/>
              <a:gd name="connsiteX13" fmla="*/ 773010 w 5584604"/>
              <a:gd name="connsiteY13" fmla="*/ 347091 h 962390"/>
              <a:gd name="connsiteX14" fmla="*/ 891328 w 5584604"/>
              <a:gd name="connsiteY14" fmla="*/ 370756 h 962390"/>
              <a:gd name="connsiteX15" fmla="*/ 922880 w 5584604"/>
              <a:gd name="connsiteY15" fmla="*/ 378644 h 962390"/>
              <a:gd name="connsiteX16" fmla="*/ 993870 w 5584604"/>
              <a:gd name="connsiteY16" fmla="*/ 402309 h 962390"/>
              <a:gd name="connsiteX17" fmla="*/ 1064861 w 5584604"/>
              <a:gd name="connsiteY17" fmla="*/ 441752 h 962390"/>
              <a:gd name="connsiteX18" fmla="*/ 1127964 w 5584604"/>
              <a:gd name="connsiteY18" fmla="*/ 418086 h 962390"/>
              <a:gd name="connsiteX19" fmla="*/ 1151627 w 5584604"/>
              <a:gd name="connsiteY19" fmla="*/ 402309 h 962390"/>
              <a:gd name="connsiteX20" fmla="*/ 1183179 w 5584604"/>
              <a:gd name="connsiteY20" fmla="*/ 394421 h 962390"/>
              <a:gd name="connsiteX21" fmla="*/ 1206842 w 5584604"/>
              <a:gd name="connsiteY21" fmla="*/ 370756 h 962390"/>
              <a:gd name="connsiteX22" fmla="*/ 1262057 w 5584604"/>
              <a:gd name="connsiteY22" fmla="*/ 331314 h 962390"/>
              <a:gd name="connsiteX23" fmla="*/ 1293609 w 5584604"/>
              <a:gd name="connsiteY23" fmla="*/ 315537 h 962390"/>
              <a:gd name="connsiteX24" fmla="*/ 1317272 w 5584604"/>
              <a:gd name="connsiteY24" fmla="*/ 307648 h 962390"/>
              <a:gd name="connsiteX25" fmla="*/ 1364600 w 5584604"/>
              <a:gd name="connsiteY25" fmla="*/ 283983 h 962390"/>
              <a:gd name="connsiteX26" fmla="*/ 1388263 w 5584604"/>
              <a:gd name="connsiteY26" fmla="*/ 299760 h 962390"/>
              <a:gd name="connsiteX27" fmla="*/ 1427702 w 5584604"/>
              <a:gd name="connsiteY27" fmla="*/ 362867 h 962390"/>
              <a:gd name="connsiteX28" fmla="*/ 1459254 w 5584604"/>
              <a:gd name="connsiteY28" fmla="*/ 402309 h 962390"/>
              <a:gd name="connsiteX29" fmla="*/ 1490805 w 5584604"/>
              <a:gd name="connsiteY29" fmla="*/ 457528 h 962390"/>
              <a:gd name="connsiteX30" fmla="*/ 1498693 w 5584604"/>
              <a:gd name="connsiteY30" fmla="*/ 489082 h 962390"/>
              <a:gd name="connsiteX31" fmla="*/ 1514469 w 5584604"/>
              <a:gd name="connsiteY31" fmla="*/ 528524 h 962390"/>
              <a:gd name="connsiteX32" fmla="*/ 1522357 w 5584604"/>
              <a:gd name="connsiteY32" fmla="*/ 552190 h 962390"/>
              <a:gd name="connsiteX33" fmla="*/ 1538132 w 5584604"/>
              <a:gd name="connsiteY33" fmla="*/ 575855 h 962390"/>
              <a:gd name="connsiteX34" fmla="*/ 1546020 w 5584604"/>
              <a:gd name="connsiteY34" fmla="*/ 607409 h 962390"/>
              <a:gd name="connsiteX35" fmla="*/ 1569684 w 5584604"/>
              <a:gd name="connsiteY35" fmla="*/ 654739 h 962390"/>
              <a:gd name="connsiteX36" fmla="*/ 1593347 w 5584604"/>
              <a:gd name="connsiteY36" fmla="*/ 670516 h 962390"/>
              <a:gd name="connsiteX37" fmla="*/ 1648562 w 5584604"/>
              <a:gd name="connsiteY37" fmla="*/ 725735 h 962390"/>
              <a:gd name="connsiteX38" fmla="*/ 1672226 w 5584604"/>
              <a:gd name="connsiteY38" fmla="*/ 757289 h 962390"/>
              <a:gd name="connsiteX39" fmla="*/ 1735329 w 5584604"/>
              <a:gd name="connsiteY39" fmla="*/ 804619 h 962390"/>
              <a:gd name="connsiteX40" fmla="*/ 1766880 w 5584604"/>
              <a:gd name="connsiteY40" fmla="*/ 828284 h 962390"/>
              <a:gd name="connsiteX41" fmla="*/ 1798432 w 5584604"/>
              <a:gd name="connsiteY41" fmla="*/ 875615 h 962390"/>
              <a:gd name="connsiteX42" fmla="*/ 1845759 w 5584604"/>
              <a:gd name="connsiteY42" fmla="*/ 922946 h 962390"/>
              <a:gd name="connsiteX43" fmla="*/ 1853647 w 5584604"/>
              <a:gd name="connsiteY43" fmla="*/ 946611 h 962390"/>
              <a:gd name="connsiteX44" fmla="*/ 1916750 w 5584604"/>
              <a:gd name="connsiteY44" fmla="*/ 946611 h 962390"/>
              <a:gd name="connsiteX45" fmla="*/ 1964077 w 5584604"/>
              <a:gd name="connsiteY45" fmla="*/ 891392 h 962390"/>
              <a:gd name="connsiteX46" fmla="*/ 1995628 w 5584604"/>
              <a:gd name="connsiteY46" fmla="*/ 875615 h 962390"/>
              <a:gd name="connsiteX47" fmla="*/ 2066619 w 5584604"/>
              <a:gd name="connsiteY47" fmla="*/ 851950 h 962390"/>
              <a:gd name="connsiteX48" fmla="*/ 2082395 w 5584604"/>
              <a:gd name="connsiteY48" fmla="*/ 812508 h 962390"/>
              <a:gd name="connsiteX49" fmla="*/ 2098170 w 5584604"/>
              <a:gd name="connsiteY49" fmla="*/ 741512 h 962390"/>
              <a:gd name="connsiteX50" fmla="*/ 2113946 w 5584604"/>
              <a:gd name="connsiteY50" fmla="*/ 702070 h 962390"/>
              <a:gd name="connsiteX51" fmla="*/ 2137610 w 5584604"/>
              <a:gd name="connsiteY51" fmla="*/ 654739 h 962390"/>
              <a:gd name="connsiteX52" fmla="*/ 2169161 w 5584604"/>
              <a:gd name="connsiteY52" fmla="*/ 591632 h 962390"/>
              <a:gd name="connsiteX53" fmla="*/ 2177049 w 5584604"/>
              <a:gd name="connsiteY53" fmla="*/ 552190 h 962390"/>
              <a:gd name="connsiteX54" fmla="*/ 2192825 w 5584604"/>
              <a:gd name="connsiteY54" fmla="*/ 520636 h 962390"/>
              <a:gd name="connsiteX55" fmla="*/ 2200713 w 5584604"/>
              <a:gd name="connsiteY55" fmla="*/ 481194 h 962390"/>
              <a:gd name="connsiteX56" fmla="*/ 2208600 w 5584604"/>
              <a:gd name="connsiteY56" fmla="*/ 362867 h 962390"/>
              <a:gd name="connsiteX57" fmla="*/ 2224376 w 5584604"/>
              <a:gd name="connsiteY57" fmla="*/ 323425 h 962390"/>
              <a:gd name="connsiteX58" fmla="*/ 2248040 w 5584604"/>
              <a:gd name="connsiteY58" fmla="*/ 276095 h 962390"/>
              <a:gd name="connsiteX59" fmla="*/ 2287479 w 5584604"/>
              <a:gd name="connsiteY59" fmla="*/ 212987 h 962390"/>
              <a:gd name="connsiteX60" fmla="*/ 2342694 w 5584604"/>
              <a:gd name="connsiteY60" fmla="*/ 141991 h 962390"/>
              <a:gd name="connsiteX61" fmla="*/ 2366358 w 5584604"/>
              <a:gd name="connsiteY61" fmla="*/ 126215 h 962390"/>
              <a:gd name="connsiteX62" fmla="*/ 2429460 w 5584604"/>
              <a:gd name="connsiteY62" fmla="*/ 118326 h 962390"/>
              <a:gd name="connsiteX63" fmla="*/ 2476788 w 5584604"/>
              <a:gd name="connsiteY63" fmla="*/ 102549 h 962390"/>
              <a:gd name="connsiteX64" fmla="*/ 2500451 w 5584604"/>
              <a:gd name="connsiteY64" fmla="*/ 94661 h 962390"/>
              <a:gd name="connsiteX65" fmla="*/ 2539891 w 5584604"/>
              <a:gd name="connsiteY65" fmla="*/ 86772 h 962390"/>
              <a:gd name="connsiteX66" fmla="*/ 2571442 w 5584604"/>
              <a:gd name="connsiteY66" fmla="*/ 70996 h 962390"/>
              <a:gd name="connsiteX67" fmla="*/ 2650321 w 5584604"/>
              <a:gd name="connsiteY67" fmla="*/ 39442 h 962390"/>
              <a:gd name="connsiteX68" fmla="*/ 2697648 w 5584604"/>
              <a:gd name="connsiteY68" fmla="*/ 15777 h 962390"/>
              <a:gd name="connsiteX69" fmla="*/ 2721311 w 5584604"/>
              <a:gd name="connsiteY69" fmla="*/ 0 h 962390"/>
              <a:gd name="connsiteX70" fmla="*/ 2776526 w 5584604"/>
              <a:gd name="connsiteY70" fmla="*/ 47330 h 962390"/>
              <a:gd name="connsiteX71" fmla="*/ 2792302 w 5584604"/>
              <a:gd name="connsiteY71" fmla="*/ 78884 h 962390"/>
              <a:gd name="connsiteX72" fmla="*/ 2823853 w 5584604"/>
              <a:gd name="connsiteY72" fmla="*/ 134103 h 962390"/>
              <a:gd name="connsiteX73" fmla="*/ 2831741 w 5584604"/>
              <a:gd name="connsiteY73" fmla="*/ 157768 h 962390"/>
              <a:gd name="connsiteX74" fmla="*/ 2847517 w 5584604"/>
              <a:gd name="connsiteY74" fmla="*/ 181434 h 962390"/>
              <a:gd name="connsiteX75" fmla="*/ 2879068 w 5584604"/>
              <a:gd name="connsiteY75" fmla="*/ 236653 h 962390"/>
              <a:gd name="connsiteX76" fmla="*/ 2902732 w 5584604"/>
              <a:gd name="connsiteY76" fmla="*/ 260318 h 962390"/>
              <a:gd name="connsiteX77" fmla="*/ 2910620 w 5584604"/>
              <a:gd name="connsiteY77" fmla="*/ 283983 h 962390"/>
              <a:gd name="connsiteX78" fmla="*/ 3052601 w 5584604"/>
              <a:gd name="connsiteY78" fmla="*/ 315537 h 962390"/>
              <a:gd name="connsiteX79" fmla="*/ 3099928 w 5584604"/>
              <a:gd name="connsiteY79" fmla="*/ 323425 h 962390"/>
              <a:gd name="connsiteX80" fmla="*/ 3139368 w 5584604"/>
              <a:gd name="connsiteY80" fmla="*/ 362867 h 962390"/>
              <a:gd name="connsiteX81" fmla="*/ 3210358 w 5584604"/>
              <a:gd name="connsiteY81" fmla="*/ 418086 h 962390"/>
              <a:gd name="connsiteX82" fmla="*/ 3249798 w 5584604"/>
              <a:gd name="connsiteY82" fmla="*/ 457528 h 962390"/>
              <a:gd name="connsiteX83" fmla="*/ 3297125 w 5584604"/>
              <a:gd name="connsiteY83" fmla="*/ 504859 h 962390"/>
              <a:gd name="connsiteX84" fmla="*/ 3352340 w 5584604"/>
              <a:gd name="connsiteY84" fmla="*/ 575855 h 962390"/>
              <a:gd name="connsiteX85" fmla="*/ 3376004 w 5584604"/>
              <a:gd name="connsiteY85" fmla="*/ 599520 h 962390"/>
              <a:gd name="connsiteX86" fmla="*/ 3446994 w 5584604"/>
              <a:gd name="connsiteY86" fmla="*/ 583743 h 962390"/>
              <a:gd name="connsiteX87" fmla="*/ 3486434 w 5584604"/>
              <a:gd name="connsiteY87" fmla="*/ 560078 h 962390"/>
              <a:gd name="connsiteX88" fmla="*/ 3517985 w 5584604"/>
              <a:gd name="connsiteY88" fmla="*/ 536413 h 962390"/>
              <a:gd name="connsiteX89" fmla="*/ 3541649 w 5584604"/>
              <a:gd name="connsiteY89" fmla="*/ 520636 h 962390"/>
              <a:gd name="connsiteX90" fmla="*/ 3596864 w 5584604"/>
              <a:gd name="connsiteY90" fmla="*/ 473305 h 962390"/>
              <a:gd name="connsiteX91" fmla="*/ 3612639 w 5584604"/>
              <a:gd name="connsiteY91" fmla="*/ 449640 h 962390"/>
              <a:gd name="connsiteX92" fmla="*/ 3636303 w 5584604"/>
              <a:gd name="connsiteY92" fmla="*/ 441752 h 962390"/>
              <a:gd name="connsiteX93" fmla="*/ 3691518 w 5584604"/>
              <a:gd name="connsiteY93" fmla="*/ 418086 h 962390"/>
              <a:gd name="connsiteX94" fmla="*/ 3754621 w 5584604"/>
              <a:gd name="connsiteY94" fmla="*/ 386533 h 962390"/>
              <a:gd name="connsiteX95" fmla="*/ 3809836 w 5584604"/>
              <a:gd name="connsiteY95" fmla="*/ 347091 h 962390"/>
              <a:gd name="connsiteX96" fmla="*/ 3849275 w 5584604"/>
              <a:gd name="connsiteY96" fmla="*/ 299760 h 962390"/>
              <a:gd name="connsiteX97" fmla="*/ 3865051 w 5584604"/>
              <a:gd name="connsiteY97" fmla="*/ 276095 h 962390"/>
              <a:gd name="connsiteX98" fmla="*/ 3896602 w 5584604"/>
              <a:gd name="connsiteY98" fmla="*/ 268206 h 962390"/>
              <a:gd name="connsiteX99" fmla="*/ 3920266 w 5584604"/>
              <a:gd name="connsiteY99" fmla="*/ 244541 h 962390"/>
              <a:gd name="connsiteX100" fmla="*/ 3999144 w 5584604"/>
              <a:gd name="connsiteY100" fmla="*/ 244541 h 962390"/>
              <a:gd name="connsiteX101" fmla="*/ 4046471 w 5584604"/>
              <a:gd name="connsiteY101" fmla="*/ 228764 h 962390"/>
              <a:gd name="connsiteX102" fmla="*/ 4101686 w 5584604"/>
              <a:gd name="connsiteY102" fmla="*/ 205099 h 962390"/>
              <a:gd name="connsiteX103" fmla="*/ 4188453 w 5584604"/>
              <a:gd name="connsiteY103" fmla="*/ 197210 h 962390"/>
              <a:gd name="connsiteX104" fmla="*/ 4212117 w 5584604"/>
              <a:gd name="connsiteY104" fmla="*/ 212987 h 962390"/>
              <a:gd name="connsiteX105" fmla="*/ 4243668 w 5584604"/>
              <a:gd name="connsiteY105" fmla="*/ 220876 h 962390"/>
              <a:gd name="connsiteX106" fmla="*/ 4306771 w 5584604"/>
              <a:gd name="connsiteY106" fmla="*/ 252429 h 962390"/>
              <a:gd name="connsiteX107" fmla="*/ 4330434 w 5584604"/>
              <a:gd name="connsiteY107" fmla="*/ 260318 h 962390"/>
              <a:gd name="connsiteX108" fmla="*/ 4354098 w 5584604"/>
              <a:gd name="connsiteY108" fmla="*/ 276095 h 962390"/>
              <a:gd name="connsiteX109" fmla="*/ 4385649 w 5584604"/>
              <a:gd name="connsiteY109" fmla="*/ 291872 h 962390"/>
              <a:gd name="connsiteX110" fmla="*/ 4440864 w 5584604"/>
              <a:gd name="connsiteY110" fmla="*/ 315537 h 962390"/>
              <a:gd name="connsiteX111" fmla="*/ 4488192 w 5584604"/>
              <a:gd name="connsiteY111" fmla="*/ 370756 h 962390"/>
              <a:gd name="connsiteX112" fmla="*/ 4503967 w 5584604"/>
              <a:gd name="connsiteY112" fmla="*/ 394421 h 962390"/>
              <a:gd name="connsiteX113" fmla="*/ 4527631 w 5584604"/>
              <a:gd name="connsiteY113" fmla="*/ 402309 h 962390"/>
              <a:gd name="connsiteX114" fmla="*/ 4653837 w 5584604"/>
              <a:gd name="connsiteY114" fmla="*/ 410198 h 962390"/>
              <a:gd name="connsiteX115" fmla="*/ 4764267 w 5584604"/>
              <a:gd name="connsiteY115" fmla="*/ 465417 h 962390"/>
              <a:gd name="connsiteX116" fmla="*/ 4922024 w 5584604"/>
              <a:gd name="connsiteY116" fmla="*/ 449640 h 962390"/>
              <a:gd name="connsiteX117" fmla="*/ 4945687 w 5584604"/>
              <a:gd name="connsiteY117" fmla="*/ 441752 h 962390"/>
              <a:gd name="connsiteX118" fmla="*/ 5008790 w 5584604"/>
              <a:gd name="connsiteY118" fmla="*/ 425975 h 962390"/>
              <a:gd name="connsiteX119" fmla="*/ 5079781 w 5584604"/>
              <a:gd name="connsiteY119" fmla="*/ 394421 h 962390"/>
              <a:gd name="connsiteX120" fmla="*/ 5134996 w 5584604"/>
              <a:gd name="connsiteY120" fmla="*/ 370756 h 962390"/>
              <a:gd name="connsiteX121" fmla="*/ 5182323 w 5584604"/>
              <a:gd name="connsiteY121" fmla="*/ 307648 h 962390"/>
              <a:gd name="connsiteX122" fmla="*/ 5205987 w 5584604"/>
              <a:gd name="connsiteY122" fmla="*/ 299760 h 962390"/>
              <a:gd name="connsiteX123" fmla="*/ 5276977 w 5584604"/>
              <a:gd name="connsiteY123" fmla="*/ 260318 h 962390"/>
              <a:gd name="connsiteX124" fmla="*/ 5332192 w 5584604"/>
              <a:gd name="connsiteY124" fmla="*/ 236653 h 962390"/>
              <a:gd name="connsiteX125" fmla="*/ 5371632 w 5584604"/>
              <a:gd name="connsiteY125" fmla="*/ 244541 h 962390"/>
              <a:gd name="connsiteX126" fmla="*/ 5387407 w 5584604"/>
              <a:gd name="connsiteY126" fmla="*/ 268206 h 962390"/>
              <a:gd name="connsiteX127" fmla="*/ 5411071 w 5584604"/>
              <a:gd name="connsiteY127" fmla="*/ 283983 h 962390"/>
              <a:gd name="connsiteX128" fmla="*/ 5442622 w 5584604"/>
              <a:gd name="connsiteY128" fmla="*/ 307648 h 962390"/>
              <a:gd name="connsiteX129" fmla="*/ 5466286 w 5584604"/>
              <a:gd name="connsiteY129" fmla="*/ 315537 h 962390"/>
              <a:gd name="connsiteX130" fmla="*/ 5497837 w 5584604"/>
              <a:gd name="connsiteY130" fmla="*/ 331314 h 962390"/>
              <a:gd name="connsiteX131" fmla="*/ 5560940 w 5584604"/>
              <a:gd name="connsiteY131" fmla="*/ 347091 h 962390"/>
              <a:gd name="connsiteX132" fmla="*/ 5584604 w 5584604"/>
              <a:gd name="connsiteY132" fmla="*/ 347091 h 96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584604" h="962390">
                <a:moveTo>
                  <a:pt x="0" y="291872"/>
                </a:moveTo>
                <a:cubicBezTo>
                  <a:pt x="15776" y="286613"/>
                  <a:pt x="31887" y="282271"/>
                  <a:pt x="47327" y="276095"/>
                </a:cubicBezTo>
                <a:cubicBezTo>
                  <a:pt x="58245" y="271728"/>
                  <a:pt x="67724" y="264037"/>
                  <a:pt x="78879" y="260318"/>
                </a:cubicBezTo>
                <a:cubicBezTo>
                  <a:pt x="91598" y="256078"/>
                  <a:pt x="105172" y="255059"/>
                  <a:pt x="118318" y="252429"/>
                </a:cubicBezTo>
                <a:cubicBezTo>
                  <a:pt x="141982" y="255059"/>
                  <a:pt x="166416" y="253777"/>
                  <a:pt x="189309" y="260318"/>
                </a:cubicBezTo>
                <a:cubicBezTo>
                  <a:pt x="229702" y="271860"/>
                  <a:pt x="229356" y="292328"/>
                  <a:pt x="260299" y="315537"/>
                </a:cubicBezTo>
                <a:cubicBezTo>
                  <a:pt x="269706" y="322593"/>
                  <a:pt x="281768" y="325264"/>
                  <a:pt x="291851" y="331314"/>
                </a:cubicBezTo>
                <a:cubicBezTo>
                  <a:pt x="308109" y="341069"/>
                  <a:pt x="325772" y="349459"/>
                  <a:pt x="339178" y="362867"/>
                </a:cubicBezTo>
                <a:cubicBezTo>
                  <a:pt x="347066" y="370756"/>
                  <a:pt x="353090" y="381115"/>
                  <a:pt x="362842" y="386533"/>
                </a:cubicBezTo>
                <a:cubicBezTo>
                  <a:pt x="377378" y="394609"/>
                  <a:pt x="410169" y="402309"/>
                  <a:pt x="410169" y="402309"/>
                </a:cubicBezTo>
                <a:cubicBezTo>
                  <a:pt x="436462" y="399680"/>
                  <a:pt x="463025" y="399013"/>
                  <a:pt x="489047" y="394421"/>
                </a:cubicBezTo>
                <a:cubicBezTo>
                  <a:pt x="521908" y="388622"/>
                  <a:pt x="559413" y="372061"/>
                  <a:pt x="591589" y="362867"/>
                </a:cubicBezTo>
                <a:cubicBezTo>
                  <a:pt x="646613" y="347145"/>
                  <a:pt x="650710" y="347755"/>
                  <a:pt x="702019" y="339202"/>
                </a:cubicBezTo>
                <a:cubicBezTo>
                  <a:pt x="725683" y="341832"/>
                  <a:pt x="749410" y="343944"/>
                  <a:pt x="773010" y="347091"/>
                </a:cubicBezTo>
                <a:cubicBezTo>
                  <a:pt x="814874" y="352673"/>
                  <a:pt x="849247" y="361045"/>
                  <a:pt x="891328" y="370756"/>
                </a:cubicBezTo>
                <a:cubicBezTo>
                  <a:pt x="901891" y="373194"/>
                  <a:pt x="912518" y="375456"/>
                  <a:pt x="922880" y="378644"/>
                </a:cubicBezTo>
                <a:cubicBezTo>
                  <a:pt x="946720" y="385980"/>
                  <a:pt x="993870" y="402309"/>
                  <a:pt x="993870" y="402309"/>
                </a:cubicBezTo>
                <a:cubicBezTo>
                  <a:pt x="1048115" y="438475"/>
                  <a:pt x="1023210" y="427866"/>
                  <a:pt x="1064861" y="441752"/>
                </a:cubicBezTo>
                <a:cubicBezTo>
                  <a:pt x="1099368" y="433124"/>
                  <a:pt x="1095884" y="436419"/>
                  <a:pt x="1127964" y="418086"/>
                </a:cubicBezTo>
                <a:cubicBezTo>
                  <a:pt x="1136195" y="413382"/>
                  <a:pt x="1142913" y="406044"/>
                  <a:pt x="1151627" y="402309"/>
                </a:cubicBezTo>
                <a:cubicBezTo>
                  <a:pt x="1161591" y="398038"/>
                  <a:pt x="1172662" y="397050"/>
                  <a:pt x="1183179" y="394421"/>
                </a:cubicBezTo>
                <a:cubicBezTo>
                  <a:pt x="1191067" y="386533"/>
                  <a:pt x="1198372" y="378016"/>
                  <a:pt x="1206842" y="370756"/>
                </a:cubicBezTo>
                <a:cubicBezTo>
                  <a:pt x="1215301" y="363505"/>
                  <a:pt x="1249577" y="338446"/>
                  <a:pt x="1262057" y="331314"/>
                </a:cubicBezTo>
                <a:cubicBezTo>
                  <a:pt x="1272266" y="325480"/>
                  <a:pt x="1282801" y="320169"/>
                  <a:pt x="1293609" y="315537"/>
                </a:cubicBezTo>
                <a:cubicBezTo>
                  <a:pt x="1301251" y="312261"/>
                  <a:pt x="1309835" y="311367"/>
                  <a:pt x="1317272" y="307648"/>
                </a:cubicBezTo>
                <a:cubicBezTo>
                  <a:pt x="1378433" y="277066"/>
                  <a:pt x="1305123" y="303811"/>
                  <a:pt x="1364600" y="283983"/>
                </a:cubicBezTo>
                <a:cubicBezTo>
                  <a:pt x="1372488" y="289242"/>
                  <a:pt x="1381560" y="293056"/>
                  <a:pt x="1388263" y="299760"/>
                </a:cubicBezTo>
                <a:cubicBezTo>
                  <a:pt x="1422718" y="334218"/>
                  <a:pt x="1402706" y="325371"/>
                  <a:pt x="1427702" y="362867"/>
                </a:cubicBezTo>
                <a:cubicBezTo>
                  <a:pt x="1437041" y="376876"/>
                  <a:pt x="1449153" y="388840"/>
                  <a:pt x="1459254" y="402309"/>
                </a:cubicBezTo>
                <a:cubicBezTo>
                  <a:pt x="1470696" y="417567"/>
                  <a:pt x="1484255" y="440059"/>
                  <a:pt x="1490805" y="457528"/>
                </a:cubicBezTo>
                <a:cubicBezTo>
                  <a:pt x="1494611" y="467679"/>
                  <a:pt x="1495265" y="478797"/>
                  <a:pt x="1498693" y="489082"/>
                </a:cubicBezTo>
                <a:cubicBezTo>
                  <a:pt x="1503171" y="502515"/>
                  <a:pt x="1509497" y="515265"/>
                  <a:pt x="1514469" y="528524"/>
                </a:cubicBezTo>
                <a:cubicBezTo>
                  <a:pt x="1517389" y="536310"/>
                  <a:pt x="1518639" y="544752"/>
                  <a:pt x="1522357" y="552190"/>
                </a:cubicBezTo>
                <a:cubicBezTo>
                  <a:pt x="1526596" y="560670"/>
                  <a:pt x="1532874" y="567967"/>
                  <a:pt x="1538132" y="575855"/>
                </a:cubicBezTo>
                <a:cubicBezTo>
                  <a:pt x="1540761" y="586373"/>
                  <a:pt x="1543042" y="596984"/>
                  <a:pt x="1546020" y="607409"/>
                </a:cubicBezTo>
                <a:cubicBezTo>
                  <a:pt x="1551152" y="625373"/>
                  <a:pt x="1555856" y="640910"/>
                  <a:pt x="1569684" y="654739"/>
                </a:cubicBezTo>
                <a:cubicBezTo>
                  <a:pt x="1576387" y="661443"/>
                  <a:pt x="1586301" y="664174"/>
                  <a:pt x="1593347" y="670516"/>
                </a:cubicBezTo>
                <a:cubicBezTo>
                  <a:pt x="1612694" y="687930"/>
                  <a:pt x="1632945" y="704911"/>
                  <a:pt x="1648562" y="725735"/>
                </a:cubicBezTo>
                <a:cubicBezTo>
                  <a:pt x="1656450" y="736253"/>
                  <a:pt x="1662498" y="748445"/>
                  <a:pt x="1672226" y="757289"/>
                </a:cubicBezTo>
                <a:cubicBezTo>
                  <a:pt x="1691681" y="774977"/>
                  <a:pt x="1714295" y="788842"/>
                  <a:pt x="1735329" y="804619"/>
                </a:cubicBezTo>
                <a:lnTo>
                  <a:pt x="1766880" y="828284"/>
                </a:lnTo>
                <a:cubicBezTo>
                  <a:pt x="1777397" y="844061"/>
                  <a:pt x="1785025" y="862207"/>
                  <a:pt x="1798432" y="875615"/>
                </a:cubicBezTo>
                <a:lnTo>
                  <a:pt x="1845759" y="922946"/>
                </a:lnTo>
                <a:cubicBezTo>
                  <a:pt x="1848388" y="930834"/>
                  <a:pt x="1848453" y="940118"/>
                  <a:pt x="1853647" y="946611"/>
                </a:cubicBezTo>
                <a:cubicBezTo>
                  <a:pt x="1876561" y="975255"/>
                  <a:pt x="1887224" y="958422"/>
                  <a:pt x="1916750" y="946611"/>
                </a:cubicBezTo>
                <a:cubicBezTo>
                  <a:pt x="1929181" y="930035"/>
                  <a:pt x="1946327" y="904072"/>
                  <a:pt x="1964077" y="891392"/>
                </a:cubicBezTo>
                <a:cubicBezTo>
                  <a:pt x="1973645" y="884557"/>
                  <a:pt x="1984653" y="879836"/>
                  <a:pt x="1995628" y="875615"/>
                </a:cubicBezTo>
                <a:cubicBezTo>
                  <a:pt x="2018909" y="866660"/>
                  <a:pt x="2066619" y="851950"/>
                  <a:pt x="2066619" y="851950"/>
                </a:cubicBezTo>
                <a:cubicBezTo>
                  <a:pt x="2071878" y="838803"/>
                  <a:pt x="2078505" y="826123"/>
                  <a:pt x="2082395" y="812508"/>
                </a:cubicBezTo>
                <a:cubicBezTo>
                  <a:pt x="2089054" y="789198"/>
                  <a:pt x="2091511" y="764822"/>
                  <a:pt x="2098170" y="741512"/>
                </a:cubicBezTo>
                <a:cubicBezTo>
                  <a:pt x="2102060" y="727897"/>
                  <a:pt x="2108974" y="715329"/>
                  <a:pt x="2113946" y="702070"/>
                </a:cubicBezTo>
                <a:cubicBezTo>
                  <a:pt x="2127942" y="664744"/>
                  <a:pt x="2113675" y="690643"/>
                  <a:pt x="2137610" y="654739"/>
                </a:cubicBezTo>
                <a:cubicBezTo>
                  <a:pt x="2161718" y="558300"/>
                  <a:pt x="2123191" y="695073"/>
                  <a:pt x="2169161" y="591632"/>
                </a:cubicBezTo>
                <a:cubicBezTo>
                  <a:pt x="2174606" y="579380"/>
                  <a:pt x="2172809" y="564910"/>
                  <a:pt x="2177049" y="552190"/>
                </a:cubicBezTo>
                <a:cubicBezTo>
                  <a:pt x="2180767" y="541034"/>
                  <a:pt x="2187566" y="531154"/>
                  <a:pt x="2192825" y="520636"/>
                </a:cubicBezTo>
                <a:cubicBezTo>
                  <a:pt x="2195454" y="507489"/>
                  <a:pt x="2199379" y="494535"/>
                  <a:pt x="2200713" y="481194"/>
                </a:cubicBezTo>
                <a:cubicBezTo>
                  <a:pt x="2204646" y="441860"/>
                  <a:pt x="2202737" y="401960"/>
                  <a:pt x="2208600" y="362867"/>
                </a:cubicBezTo>
                <a:cubicBezTo>
                  <a:pt x="2210700" y="348864"/>
                  <a:pt x="2219404" y="336684"/>
                  <a:pt x="2224376" y="323425"/>
                </a:cubicBezTo>
                <a:cubicBezTo>
                  <a:pt x="2238372" y="286101"/>
                  <a:pt x="2224106" y="311998"/>
                  <a:pt x="2248040" y="276095"/>
                </a:cubicBezTo>
                <a:cubicBezTo>
                  <a:pt x="2266201" y="221607"/>
                  <a:pt x="2240712" y="288989"/>
                  <a:pt x="2287479" y="212987"/>
                </a:cubicBezTo>
                <a:cubicBezTo>
                  <a:pt x="2353765" y="105263"/>
                  <a:pt x="2285753" y="170463"/>
                  <a:pt x="2342694" y="141991"/>
                </a:cubicBezTo>
                <a:cubicBezTo>
                  <a:pt x="2351173" y="137751"/>
                  <a:pt x="2357212" y="128710"/>
                  <a:pt x="2366358" y="126215"/>
                </a:cubicBezTo>
                <a:cubicBezTo>
                  <a:pt x="2386809" y="120637"/>
                  <a:pt x="2408426" y="120956"/>
                  <a:pt x="2429460" y="118326"/>
                </a:cubicBezTo>
                <a:lnTo>
                  <a:pt x="2476788" y="102549"/>
                </a:lnTo>
                <a:cubicBezTo>
                  <a:pt x="2484676" y="99920"/>
                  <a:pt x="2492298" y="96292"/>
                  <a:pt x="2500451" y="94661"/>
                </a:cubicBezTo>
                <a:lnTo>
                  <a:pt x="2539891" y="86772"/>
                </a:lnTo>
                <a:cubicBezTo>
                  <a:pt x="2550408" y="81513"/>
                  <a:pt x="2560634" y="75628"/>
                  <a:pt x="2571442" y="70996"/>
                </a:cubicBezTo>
                <a:cubicBezTo>
                  <a:pt x="2597471" y="59840"/>
                  <a:pt x="2626759" y="55152"/>
                  <a:pt x="2650321" y="39442"/>
                </a:cubicBezTo>
                <a:cubicBezTo>
                  <a:pt x="2680902" y="19053"/>
                  <a:pt x="2664990" y="26663"/>
                  <a:pt x="2697648" y="15777"/>
                </a:cubicBezTo>
                <a:cubicBezTo>
                  <a:pt x="2705536" y="10518"/>
                  <a:pt x="2711831" y="0"/>
                  <a:pt x="2721311" y="0"/>
                </a:cubicBezTo>
                <a:cubicBezTo>
                  <a:pt x="2746508" y="0"/>
                  <a:pt x="2766060" y="30582"/>
                  <a:pt x="2776526" y="47330"/>
                </a:cubicBezTo>
                <a:cubicBezTo>
                  <a:pt x="2782758" y="57302"/>
                  <a:pt x="2786468" y="68674"/>
                  <a:pt x="2792302" y="78884"/>
                </a:cubicBezTo>
                <a:cubicBezTo>
                  <a:pt x="2814939" y="118500"/>
                  <a:pt x="2803419" y="86420"/>
                  <a:pt x="2823853" y="134103"/>
                </a:cubicBezTo>
                <a:cubicBezTo>
                  <a:pt x="2827128" y="141746"/>
                  <a:pt x="2828023" y="150331"/>
                  <a:pt x="2831741" y="157768"/>
                </a:cubicBezTo>
                <a:cubicBezTo>
                  <a:pt x="2835981" y="166248"/>
                  <a:pt x="2842813" y="173202"/>
                  <a:pt x="2847517" y="181434"/>
                </a:cubicBezTo>
                <a:cubicBezTo>
                  <a:pt x="2861539" y="205973"/>
                  <a:pt x="2861603" y="215694"/>
                  <a:pt x="2879068" y="236653"/>
                </a:cubicBezTo>
                <a:cubicBezTo>
                  <a:pt x="2886209" y="245223"/>
                  <a:pt x="2894844" y="252430"/>
                  <a:pt x="2902732" y="260318"/>
                </a:cubicBezTo>
                <a:cubicBezTo>
                  <a:pt x="2905361" y="268206"/>
                  <a:pt x="2906902" y="276546"/>
                  <a:pt x="2910620" y="283983"/>
                </a:cubicBezTo>
                <a:cubicBezTo>
                  <a:pt x="2939671" y="342088"/>
                  <a:pt x="2961860" y="309865"/>
                  <a:pt x="3052601" y="315537"/>
                </a:cubicBezTo>
                <a:cubicBezTo>
                  <a:pt x="3068377" y="318166"/>
                  <a:pt x="3084756" y="318367"/>
                  <a:pt x="3099928" y="323425"/>
                </a:cubicBezTo>
                <a:cubicBezTo>
                  <a:pt x="3131479" y="333943"/>
                  <a:pt x="3118335" y="341832"/>
                  <a:pt x="3139368" y="362867"/>
                </a:cubicBezTo>
                <a:cubicBezTo>
                  <a:pt x="3166672" y="390172"/>
                  <a:pt x="3182214" y="399321"/>
                  <a:pt x="3210358" y="418086"/>
                </a:cubicBezTo>
                <a:cubicBezTo>
                  <a:pt x="3242868" y="466855"/>
                  <a:pt x="3206770" y="419279"/>
                  <a:pt x="3249798" y="457528"/>
                </a:cubicBezTo>
                <a:cubicBezTo>
                  <a:pt x="3266473" y="472351"/>
                  <a:pt x="3297125" y="504859"/>
                  <a:pt x="3297125" y="504859"/>
                </a:cubicBezTo>
                <a:cubicBezTo>
                  <a:pt x="3312068" y="549690"/>
                  <a:pt x="3299134" y="522645"/>
                  <a:pt x="3352340" y="575855"/>
                </a:cubicBezTo>
                <a:lnTo>
                  <a:pt x="3376004" y="599520"/>
                </a:lnTo>
                <a:cubicBezTo>
                  <a:pt x="3399667" y="594261"/>
                  <a:pt x="3424166" y="591897"/>
                  <a:pt x="3446994" y="583743"/>
                </a:cubicBezTo>
                <a:cubicBezTo>
                  <a:pt x="3461432" y="578586"/>
                  <a:pt x="3473677" y="568583"/>
                  <a:pt x="3486434" y="560078"/>
                </a:cubicBezTo>
                <a:cubicBezTo>
                  <a:pt x="3497372" y="552785"/>
                  <a:pt x="3507287" y="544055"/>
                  <a:pt x="3517985" y="536413"/>
                </a:cubicBezTo>
                <a:cubicBezTo>
                  <a:pt x="3525699" y="530902"/>
                  <a:pt x="3534451" y="526806"/>
                  <a:pt x="3541649" y="520636"/>
                </a:cubicBezTo>
                <a:cubicBezTo>
                  <a:pt x="3608595" y="463249"/>
                  <a:pt x="3542537" y="509525"/>
                  <a:pt x="3596864" y="473305"/>
                </a:cubicBezTo>
                <a:cubicBezTo>
                  <a:pt x="3602122" y="465417"/>
                  <a:pt x="3605236" y="455562"/>
                  <a:pt x="3612639" y="449640"/>
                </a:cubicBezTo>
                <a:cubicBezTo>
                  <a:pt x="3619132" y="444446"/>
                  <a:pt x="3628583" y="444840"/>
                  <a:pt x="3636303" y="441752"/>
                </a:cubicBezTo>
                <a:cubicBezTo>
                  <a:pt x="3654895" y="434315"/>
                  <a:pt x="3673372" y="426555"/>
                  <a:pt x="3691518" y="418086"/>
                </a:cubicBezTo>
                <a:cubicBezTo>
                  <a:pt x="3712829" y="408140"/>
                  <a:pt x="3735808" y="400644"/>
                  <a:pt x="3754621" y="386533"/>
                </a:cubicBezTo>
                <a:cubicBezTo>
                  <a:pt x="3793756" y="357178"/>
                  <a:pt x="3775233" y="370160"/>
                  <a:pt x="3809836" y="347091"/>
                </a:cubicBezTo>
                <a:cubicBezTo>
                  <a:pt x="3848995" y="288344"/>
                  <a:pt x="3798673" y="360485"/>
                  <a:pt x="3849275" y="299760"/>
                </a:cubicBezTo>
                <a:cubicBezTo>
                  <a:pt x="3855344" y="292477"/>
                  <a:pt x="3857163" y="281354"/>
                  <a:pt x="3865051" y="276095"/>
                </a:cubicBezTo>
                <a:cubicBezTo>
                  <a:pt x="3874071" y="270081"/>
                  <a:pt x="3886085" y="270836"/>
                  <a:pt x="3896602" y="268206"/>
                </a:cubicBezTo>
                <a:cubicBezTo>
                  <a:pt x="3904490" y="260318"/>
                  <a:pt x="3910984" y="250729"/>
                  <a:pt x="3920266" y="244541"/>
                </a:cubicBezTo>
                <a:cubicBezTo>
                  <a:pt x="3944560" y="228344"/>
                  <a:pt x="3973727" y="240910"/>
                  <a:pt x="3999144" y="244541"/>
                </a:cubicBezTo>
                <a:cubicBezTo>
                  <a:pt x="4014920" y="239282"/>
                  <a:pt x="4031598" y="236201"/>
                  <a:pt x="4046471" y="228764"/>
                </a:cubicBezTo>
                <a:cubicBezTo>
                  <a:pt x="4085460" y="209269"/>
                  <a:pt x="4066868" y="216706"/>
                  <a:pt x="4101686" y="205099"/>
                </a:cubicBezTo>
                <a:cubicBezTo>
                  <a:pt x="4137888" y="180963"/>
                  <a:pt x="4127346" y="180544"/>
                  <a:pt x="4188453" y="197210"/>
                </a:cubicBezTo>
                <a:cubicBezTo>
                  <a:pt x="4197599" y="199705"/>
                  <a:pt x="4203403" y="209252"/>
                  <a:pt x="4212117" y="212987"/>
                </a:cubicBezTo>
                <a:cubicBezTo>
                  <a:pt x="4222081" y="217258"/>
                  <a:pt x="4233661" y="216706"/>
                  <a:pt x="4243668" y="220876"/>
                </a:cubicBezTo>
                <a:cubicBezTo>
                  <a:pt x="4265376" y="229922"/>
                  <a:pt x="4284461" y="244991"/>
                  <a:pt x="4306771" y="252429"/>
                </a:cubicBezTo>
                <a:cubicBezTo>
                  <a:pt x="4314659" y="255059"/>
                  <a:pt x="4322997" y="256599"/>
                  <a:pt x="4330434" y="260318"/>
                </a:cubicBezTo>
                <a:cubicBezTo>
                  <a:pt x="4338913" y="264558"/>
                  <a:pt x="4345867" y="271391"/>
                  <a:pt x="4354098" y="276095"/>
                </a:cubicBezTo>
                <a:cubicBezTo>
                  <a:pt x="4364307" y="281929"/>
                  <a:pt x="4374841" y="287240"/>
                  <a:pt x="4385649" y="291872"/>
                </a:cubicBezTo>
                <a:cubicBezTo>
                  <a:pt x="4411402" y="302910"/>
                  <a:pt x="4414698" y="296846"/>
                  <a:pt x="4440864" y="315537"/>
                </a:cubicBezTo>
                <a:cubicBezTo>
                  <a:pt x="4457587" y="327483"/>
                  <a:pt x="4476971" y="355045"/>
                  <a:pt x="4488192" y="370756"/>
                </a:cubicBezTo>
                <a:cubicBezTo>
                  <a:pt x="4493702" y="378471"/>
                  <a:pt x="4496564" y="388499"/>
                  <a:pt x="4503967" y="394421"/>
                </a:cubicBezTo>
                <a:cubicBezTo>
                  <a:pt x="4510460" y="399615"/>
                  <a:pt x="4519362" y="401439"/>
                  <a:pt x="4527631" y="402309"/>
                </a:cubicBezTo>
                <a:cubicBezTo>
                  <a:pt x="4569550" y="406722"/>
                  <a:pt x="4611768" y="407568"/>
                  <a:pt x="4653837" y="410198"/>
                </a:cubicBezTo>
                <a:cubicBezTo>
                  <a:pt x="4742011" y="463106"/>
                  <a:pt x="4702968" y="450090"/>
                  <a:pt x="4764267" y="465417"/>
                </a:cubicBezTo>
                <a:cubicBezTo>
                  <a:pt x="4819465" y="461474"/>
                  <a:pt x="4869145" y="461391"/>
                  <a:pt x="4922024" y="449640"/>
                </a:cubicBezTo>
                <a:cubicBezTo>
                  <a:pt x="4930140" y="447836"/>
                  <a:pt x="4937666" y="443940"/>
                  <a:pt x="4945687" y="441752"/>
                </a:cubicBezTo>
                <a:cubicBezTo>
                  <a:pt x="4966605" y="436047"/>
                  <a:pt x="5008790" y="425975"/>
                  <a:pt x="5008790" y="425975"/>
                </a:cubicBezTo>
                <a:cubicBezTo>
                  <a:pt x="5078404" y="379563"/>
                  <a:pt x="4967131" y="450751"/>
                  <a:pt x="5079781" y="394421"/>
                </a:cubicBezTo>
                <a:cubicBezTo>
                  <a:pt x="5118769" y="374925"/>
                  <a:pt x="5100177" y="382362"/>
                  <a:pt x="5134996" y="370756"/>
                </a:cubicBezTo>
                <a:cubicBezTo>
                  <a:pt x="5147214" y="352428"/>
                  <a:pt x="5167754" y="320137"/>
                  <a:pt x="5182323" y="307648"/>
                </a:cubicBezTo>
                <a:cubicBezTo>
                  <a:pt x="5188636" y="302237"/>
                  <a:pt x="5198099" y="302389"/>
                  <a:pt x="5205987" y="299760"/>
                </a:cubicBezTo>
                <a:cubicBezTo>
                  <a:pt x="5260232" y="263594"/>
                  <a:pt x="5235327" y="274202"/>
                  <a:pt x="5276977" y="260318"/>
                </a:cubicBezTo>
                <a:cubicBezTo>
                  <a:pt x="5296298" y="247436"/>
                  <a:pt x="5306724" y="236653"/>
                  <a:pt x="5332192" y="236653"/>
                </a:cubicBezTo>
                <a:cubicBezTo>
                  <a:pt x="5345599" y="236653"/>
                  <a:pt x="5358485" y="241912"/>
                  <a:pt x="5371632" y="244541"/>
                </a:cubicBezTo>
                <a:cubicBezTo>
                  <a:pt x="5376890" y="252429"/>
                  <a:pt x="5380704" y="261502"/>
                  <a:pt x="5387407" y="268206"/>
                </a:cubicBezTo>
                <a:cubicBezTo>
                  <a:pt x="5394110" y="274910"/>
                  <a:pt x="5403357" y="278472"/>
                  <a:pt x="5411071" y="283983"/>
                </a:cubicBezTo>
                <a:cubicBezTo>
                  <a:pt x="5421769" y="291625"/>
                  <a:pt x="5431208" y="301125"/>
                  <a:pt x="5442622" y="307648"/>
                </a:cubicBezTo>
                <a:cubicBezTo>
                  <a:pt x="5449841" y="311774"/>
                  <a:pt x="5458644" y="312261"/>
                  <a:pt x="5466286" y="315537"/>
                </a:cubicBezTo>
                <a:cubicBezTo>
                  <a:pt x="5477094" y="320169"/>
                  <a:pt x="5487029" y="326682"/>
                  <a:pt x="5497837" y="331314"/>
                </a:cubicBezTo>
                <a:cubicBezTo>
                  <a:pt x="5515510" y="338888"/>
                  <a:pt x="5543517" y="344913"/>
                  <a:pt x="5560940" y="347091"/>
                </a:cubicBezTo>
                <a:cubicBezTo>
                  <a:pt x="5568767" y="348070"/>
                  <a:pt x="5576716" y="347091"/>
                  <a:pt x="5584604" y="34709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83179" y="2581495"/>
            <a:ext cx="5624043" cy="781276"/>
          </a:xfrm>
          <a:custGeom>
            <a:avLst/>
            <a:gdLst>
              <a:gd name="connsiteX0" fmla="*/ 0 w 5624043"/>
              <a:gd name="connsiteY0" fmla="*/ 197211 h 781276"/>
              <a:gd name="connsiteX1" fmla="*/ 141981 w 5624043"/>
              <a:gd name="connsiteY1" fmla="*/ 189322 h 781276"/>
              <a:gd name="connsiteX2" fmla="*/ 197196 w 5624043"/>
              <a:gd name="connsiteY2" fmla="*/ 181434 h 781276"/>
              <a:gd name="connsiteX3" fmla="*/ 354953 w 5624043"/>
              <a:gd name="connsiteY3" fmla="*/ 189322 h 781276"/>
              <a:gd name="connsiteX4" fmla="*/ 386505 w 5624043"/>
              <a:gd name="connsiteY4" fmla="*/ 220876 h 781276"/>
              <a:gd name="connsiteX5" fmla="*/ 410168 w 5624043"/>
              <a:gd name="connsiteY5" fmla="*/ 252430 h 781276"/>
              <a:gd name="connsiteX6" fmla="*/ 449608 w 5624043"/>
              <a:gd name="connsiteY6" fmla="*/ 299760 h 781276"/>
              <a:gd name="connsiteX7" fmla="*/ 481159 w 5624043"/>
              <a:gd name="connsiteY7" fmla="*/ 331314 h 781276"/>
              <a:gd name="connsiteX8" fmla="*/ 520598 w 5624043"/>
              <a:gd name="connsiteY8" fmla="*/ 370756 h 781276"/>
              <a:gd name="connsiteX9" fmla="*/ 544262 w 5624043"/>
              <a:gd name="connsiteY9" fmla="*/ 362868 h 781276"/>
              <a:gd name="connsiteX10" fmla="*/ 567926 w 5624043"/>
              <a:gd name="connsiteY10" fmla="*/ 347091 h 781276"/>
              <a:gd name="connsiteX11" fmla="*/ 662580 w 5624043"/>
              <a:gd name="connsiteY11" fmla="*/ 402310 h 781276"/>
              <a:gd name="connsiteX12" fmla="*/ 709907 w 5624043"/>
              <a:gd name="connsiteY12" fmla="*/ 418087 h 781276"/>
              <a:gd name="connsiteX13" fmla="*/ 765122 w 5624043"/>
              <a:gd name="connsiteY13" fmla="*/ 433863 h 781276"/>
              <a:gd name="connsiteX14" fmla="*/ 796673 w 5624043"/>
              <a:gd name="connsiteY14" fmla="*/ 449640 h 781276"/>
              <a:gd name="connsiteX15" fmla="*/ 851889 w 5624043"/>
              <a:gd name="connsiteY15" fmla="*/ 465417 h 781276"/>
              <a:gd name="connsiteX16" fmla="*/ 899216 w 5624043"/>
              <a:gd name="connsiteY16" fmla="*/ 481194 h 781276"/>
              <a:gd name="connsiteX17" fmla="*/ 938655 w 5624043"/>
              <a:gd name="connsiteY17" fmla="*/ 496971 h 781276"/>
              <a:gd name="connsiteX18" fmla="*/ 962319 w 5624043"/>
              <a:gd name="connsiteY18" fmla="*/ 504859 h 781276"/>
              <a:gd name="connsiteX19" fmla="*/ 993870 w 5624043"/>
              <a:gd name="connsiteY19" fmla="*/ 520636 h 781276"/>
              <a:gd name="connsiteX20" fmla="*/ 1041197 w 5624043"/>
              <a:gd name="connsiteY20" fmla="*/ 528525 h 781276"/>
              <a:gd name="connsiteX21" fmla="*/ 1080636 w 5624043"/>
              <a:gd name="connsiteY21" fmla="*/ 536413 h 781276"/>
              <a:gd name="connsiteX22" fmla="*/ 1293609 w 5624043"/>
              <a:gd name="connsiteY22" fmla="*/ 544301 h 781276"/>
              <a:gd name="connsiteX23" fmla="*/ 1340936 w 5624043"/>
              <a:gd name="connsiteY23" fmla="*/ 560078 h 781276"/>
              <a:gd name="connsiteX24" fmla="*/ 1411926 w 5624043"/>
              <a:gd name="connsiteY24" fmla="*/ 575855 h 781276"/>
              <a:gd name="connsiteX25" fmla="*/ 1475029 w 5624043"/>
              <a:gd name="connsiteY25" fmla="*/ 607409 h 781276"/>
              <a:gd name="connsiteX26" fmla="*/ 1522356 w 5624043"/>
              <a:gd name="connsiteY26" fmla="*/ 631074 h 781276"/>
              <a:gd name="connsiteX27" fmla="*/ 1577571 w 5624043"/>
              <a:gd name="connsiteY27" fmla="*/ 662628 h 781276"/>
              <a:gd name="connsiteX28" fmla="*/ 1656450 w 5624043"/>
              <a:gd name="connsiteY28" fmla="*/ 694182 h 781276"/>
              <a:gd name="connsiteX29" fmla="*/ 1688002 w 5624043"/>
              <a:gd name="connsiteY29" fmla="*/ 709958 h 781276"/>
              <a:gd name="connsiteX30" fmla="*/ 1727441 w 5624043"/>
              <a:gd name="connsiteY30" fmla="*/ 717847 h 781276"/>
              <a:gd name="connsiteX31" fmla="*/ 1900974 w 5624043"/>
              <a:gd name="connsiteY31" fmla="*/ 733624 h 781276"/>
              <a:gd name="connsiteX32" fmla="*/ 1964077 w 5624043"/>
              <a:gd name="connsiteY32" fmla="*/ 749401 h 781276"/>
              <a:gd name="connsiteX33" fmla="*/ 2019292 w 5624043"/>
              <a:gd name="connsiteY33" fmla="*/ 765177 h 781276"/>
              <a:gd name="connsiteX34" fmla="*/ 2042955 w 5624043"/>
              <a:gd name="connsiteY34" fmla="*/ 780954 h 781276"/>
              <a:gd name="connsiteX35" fmla="*/ 2090282 w 5624043"/>
              <a:gd name="connsiteY35" fmla="*/ 749401 h 781276"/>
              <a:gd name="connsiteX36" fmla="*/ 2145497 w 5624043"/>
              <a:gd name="connsiteY36" fmla="*/ 694182 h 781276"/>
              <a:gd name="connsiteX37" fmla="*/ 2161273 w 5624043"/>
              <a:gd name="connsiteY37" fmla="*/ 646851 h 781276"/>
              <a:gd name="connsiteX38" fmla="*/ 2224376 w 5624043"/>
              <a:gd name="connsiteY38" fmla="*/ 575855 h 781276"/>
              <a:gd name="connsiteX39" fmla="*/ 2255927 w 5624043"/>
              <a:gd name="connsiteY39" fmla="*/ 496971 h 781276"/>
              <a:gd name="connsiteX40" fmla="*/ 2279591 w 5624043"/>
              <a:gd name="connsiteY40" fmla="*/ 457529 h 781276"/>
              <a:gd name="connsiteX41" fmla="*/ 2295367 w 5624043"/>
              <a:gd name="connsiteY41" fmla="*/ 410198 h 781276"/>
              <a:gd name="connsiteX42" fmla="*/ 2319030 w 5624043"/>
              <a:gd name="connsiteY42" fmla="*/ 386533 h 781276"/>
              <a:gd name="connsiteX43" fmla="*/ 2334806 w 5624043"/>
              <a:gd name="connsiteY43" fmla="*/ 362868 h 781276"/>
              <a:gd name="connsiteX44" fmla="*/ 2358469 w 5624043"/>
              <a:gd name="connsiteY44" fmla="*/ 339202 h 781276"/>
              <a:gd name="connsiteX45" fmla="*/ 2374245 w 5624043"/>
              <a:gd name="connsiteY45" fmla="*/ 315537 h 781276"/>
              <a:gd name="connsiteX46" fmla="*/ 2413684 w 5624043"/>
              <a:gd name="connsiteY46" fmla="*/ 307649 h 781276"/>
              <a:gd name="connsiteX47" fmla="*/ 2437348 w 5624043"/>
              <a:gd name="connsiteY47" fmla="*/ 291872 h 781276"/>
              <a:gd name="connsiteX48" fmla="*/ 2468899 w 5624043"/>
              <a:gd name="connsiteY48" fmla="*/ 276095 h 781276"/>
              <a:gd name="connsiteX49" fmla="*/ 2500451 w 5624043"/>
              <a:gd name="connsiteY49" fmla="*/ 252430 h 781276"/>
              <a:gd name="connsiteX50" fmla="*/ 2524115 w 5624043"/>
              <a:gd name="connsiteY50" fmla="*/ 236653 h 781276"/>
              <a:gd name="connsiteX51" fmla="*/ 2547778 w 5624043"/>
              <a:gd name="connsiteY51" fmla="*/ 205099 h 781276"/>
              <a:gd name="connsiteX52" fmla="*/ 2563554 w 5624043"/>
              <a:gd name="connsiteY52" fmla="*/ 181434 h 781276"/>
              <a:gd name="connsiteX53" fmla="*/ 2587217 w 5624043"/>
              <a:gd name="connsiteY53" fmla="*/ 157769 h 781276"/>
              <a:gd name="connsiteX54" fmla="*/ 2618769 w 5624043"/>
              <a:gd name="connsiteY54" fmla="*/ 110438 h 781276"/>
              <a:gd name="connsiteX55" fmla="*/ 2658208 w 5624043"/>
              <a:gd name="connsiteY55" fmla="*/ 55219 h 781276"/>
              <a:gd name="connsiteX56" fmla="*/ 2681872 w 5624043"/>
              <a:gd name="connsiteY56" fmla="*/ 23665 h 781276"/>
              <a:gd name="connsiteX57" fmla="*/ 2729199 w 5624043"/>
              <a:gd name="connsiteY57" fmla="*/ 0 h 781276"/>
              <a:gd name="connsiteX58" fmla="*/ 2902732 w 5624043"/>
              <a:gd name="connsiteY58" fmla="*/ 7889 h 781276"/>
              <a:gd name="connsiteX59" fmla="*/ 2934283 w 5624043"/>
              <a:gd name="connsiteY59" fmla="*/ 70996 h 781276"/>
              <a:gd name="connsiteX60" fmla="*/ 2942171 w 5624043"/>
              <a:gd name="connsiteY60" fmla="*/ 94661 h 781276"/>
              <a:gd name="connsiteX61" fmla="*/ 2973722 w 5624043"/>
              <a:gd name="connsiteY61" fmla="*/ 102550 h 781276"/>
              <a:gd name="connsiteX62" fmla="*/ 3052601 w 5624043"/>
              <a:gd name="connsiteY62" fmla="*/ 126215 h 781276"/>
              <a:gd name="connsiteX63" fmla="*/ 3178807 w 5624043"/>
              <a:gd name="connsiteY63" fmla="*/ 118326 h 781276"/>
              <a:gd name="connsiteX64" fmla="*/ 3202470 w 5624043"/>
              <a:gd name="connsiteY64" fmla="*/ 102550 h 781276"/>
              <a:gd name="connsiteX65" fmla="*/ 3226134 w 5624043"/>
              <a:gd name="connsiteY65" fmla="*/ 94661 h 781276"/>
              <a:gd name="connsiteX66" fmla="*/ 3249797 w 5624043"/>
              <a:gd name="connsiteY66" fmla="*/ 78884 h 781276"/>
              <a:gd name="connsiteX67" fmla="*/ 3312900 w 5624043"/>
              <a:gd name="connsiteY67" fmla="*/ 63107 h 781276"/>
              <a:gd name="connsiteX68" fmla="*/ 3383891 w 5624043"/>
              <a:gd name="connsiteY68" fmla="*/ 78884 h 781276"/>
              <a:gd name="connsiteX69" fmla="*/ 3407555 w 5624043"/>
              <a:gd name="connsiteY69" fmla="*/ 94661 h 781276"/>
              <a:gd name="connsiteX70" fmla="*/ 3486433 w 5624043"/>
              <a:gd name="connsiteY70" fmla="*/ 157769 h 781276"/>
              <a:gd name="connsiteX71" fmla="*/ 3533760 w 5624043"/>
              <a:gd name="connsiteY71" fmla="*/ 189322 h 781276"/>
              <a:gd name="connsiteX72" fmla="*/ 3557424 w 5624043"/>
              <a:gd name="connsiteY72" fmla="*/ 205099 h 781276"/>
              <a:gd name="connsiteX73" fmla="*/ 3644190 w 5624043"/>
              <a:gd name="connsiteY73" fmla="*/ 236653 h 781276"/>
              <a:gd name="connsiteX74" fmla="*/ 3746733 w 5624043"/>
              <a:gd name="connsiteY74" fmla="*/ 291872 h 781276"/>
              <a:gd name="connsiteX75" fmla="*/ 3857163 w 5624043"/>
              <a:gd name="connsiteY75" fmla="*/ 323426 h 781276"/>
              <a:gd name="connsiteX76" fmla="*/ 3920265 w 5624043"/>
              <a:gd name="connsiteY76" fmla="*/ 339202 h 781276"/>
              <a:gd name="connsiteX77" fmla="*/ 4172677 w 5624043"/>
              <a:gd name="connsiteY77" fmla="*/ 354979 h 781276"/>
              <a:gd name="connsiteX78" fmla="*/ 4227892 w 5624043"/>
              <a:gd name="connsiteY78" fmla="*/ 339202 h 781276"/>
              <a:gd name="connsiteX79" fmla="*/ 4251556 w 5624043"/>
              <a:gd name="connsiteY79" fmla="*/ 331314 h 781276"/>
              <a:gd name="connsiteX80" fmla="*/ 4275219 w 5624043"/>
              <a:gd name="connsiteY80" fmla="*/ 315537 h 781276"/>
              <a:gd name="connsiteX81" fmla="*/ 4330434 w 5624043"/>
              <a:gd name="connsiteY81" fmla="*/ 299760 h 781276"/>
              <a:gd name="connsiteX82" fmla="*/ 4543406 w 5624043"/>
              <a:gd name="connsiteY82" fmla="*/ 323426 h 781276"/>
              <a:gd name="connsiteX83" fmla="*/ 4590733 w 5624043"/>
              <a:gd name="connsiteY83" fmla="*/ 339202 h 781276"/>
              <a:gd name="connsiteX84" fmla="*/ 4614397 w 5624043"/>
              <a:gd name="connsiteY84" fmla="*/ 347091 h 781276"/>
              <a:gd name="connsiteX85" fmla="*/ 4669612 w 5624043"/>
              <a:gd name="connsiteY85" fmla="*/ 378645 h 781276"/>
              <a:gd name="connsiteX86" fmla="*/ 4701163 w 5624043"/>
              <a:gd name="connsiteY86" fmla="*/ 386533 h 781276"/>
              <a:gd name="connsiteX87" fmla="*/ 4732715 w 5624043"/>
              <a:gd name="connsiteY87" fmla="*/ 402310 h 781276"/>
              <a:gd name="connsiteX88" fmla="*/ 4780042 w 5624043"/>
              <a:gd name="connsiteY88" fmla="*/ 418087 h 781276"/>
              <a:gd name="connsiteX89" fmla="*/ 4835257 w 5624043"/>
              <a:gd name="connsiteY89" fmla="*/ 410198 h 781276"/>
              <a:gd name="connsiteX90" fmla="*/ 4866808 w 5624043"/>
              <a:gd name="connsiteY90" fmla="*/ 394421 h 781276"/>
              <a:gd name="connsiteX91" fmla="*/ 4890472 w 5624043"/>
              <a:gd name="connsiteY91" fmla="*/ 386533 h 781276"/>
              <a:gd name="connsiteX92" fmla="*/ 4914136 w 5624043"/>
              <a:gd name="connsiteY92" fmla="*/ 370756 h 781276"/>
              <a:gd name="connsiteX93" fmla="*/ 4993014 w 5624043"/>
              <a:gd name="connsiteY93" fmla="*/ 323426 h 781276"/>
              <a:gd name="connsiteX94" fmla="*/ 5048229 w 5624043"/>
              <a:gd name="connsiteY94" fmla="*/ 283983 h 781276"/>
              <a:gd name="connsiteX95" fmla="*/ 5079781 w 5624043"/>
              <a:gd name="connsiteY95" fmla="*/ 307649 h 781276"/>
              <a:gd name="connsiteX96" fmla="*/ 5095556 w 5624043"/>
              <a:gd name="connsiteY96" fmla="*/ 339202 h 781276"/>
              <a:gd name="connsiteX97" fmla="*/ 5111332 w 5624043"/>
              <a:gd name="connsiteY97" fmla="*/ 362868 h 781276"/>
              <a:gd name="connsiteX98" fmla="*/ 5119220 w 5624043"/>
              <a:gd name="connsiteY98" fmla="*/ 386533 h 781276"/>
              <a:gd name="connsiteX99" fmla="*/ 5142884 w 5624043"/>
              <a:gd name="connsiteY99" fmla="*/ 402310 h 781276"/>
              <a:gd name="connsiteX100" fmla="*/ 5174435 w 5624043"/>
              <a:gd name="connsiteY100" fmla="*/ 425975 h 781276"/>
              <a:gd name="connsiteX101" fmla="*/ 5198099 w 5624043"/>
              <a:gd name="connsiteY101" fmla="*/ 441752 h 781276"/>
              <a:gd name="connsiteX102" fmla="*/ 5221762 w 5624043"/>
              <a:gd name="connsiteY102" fmla="*/ 465417 h 781276"/>
              <a:gd name="connsiteX103" fmla="*/ 5284865 w 5624043"/>
              <a:gd name="connsiteY103" fmla="*/ 489082 h 781276"/>
              <a:gd name="connsiteX104" fmla="*/ 5340080 w 5624043"/>
              <a:gd name="connsiteY104" fmla="*/ 473306 h 781276"/>
              <a:gd name="connsiteX105" fmla="*/ 5387407 w 5624043"/>
              <a:gd name="connsiteY105" fmla="*/ 457529 h 781276"/>
              <a:gd name="connsiteX106" fmla="*/ 5450510 w 5624043"/>
              <a:gd name="connsiteY106" fmla="*/ 441752 h 781276"/>
              <a:gd name="connsiteX107" fmla="*/ 5482061 w 5624043"/>
              <a:gd name="connsiteY107" fmla="*/ 425975 h 781276"/>
              <a:gd name="connsiteX108" fmla="*/ 5553052 w 5624043"/>
              <a:gd name="connsiteY108" fmla="*/ 433863 h 781276"/>
              <a:gd name="connsiteX109" fmla="*/ 5608267 w 5624043"/>
              <a:gd name="connsiteY109" fmla="*/ 449640 h 781276"/>
              <a:gd name="connsiteX110" fmla="*/ 5624043 w 5624043"/>
              <a:gd name="connsiteY110" fmla="*/ 457529 h 78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624043" h="781276">
                <a:moveTo>
                  <a:pt x="0" y="197211"/>
                </a:moveTo>
                <a:cubicBezTo>
                  <a:pt x="47327" y="194581"/>
                  <a:pt x="94732" y="193102"/>
                  <a:pt x="141981" y="189322"/>
                </a:cubicBezTo>
                <a:cubicBezTo>
                  <a:pt x="160514" y="187839"/>
                  <a:pt x="178604" y="181434"/>
                  <a:pt x="197196" y="181434"/>
                </a:cubicBezTo>
                <a:cubicBezTo>
                  <a:pt x="249847" y="181434"/>
                  <a:pt x="302367" y="186693"/>
                  <a:pt x="354953" y="189322"/>
                </a:cubicBezTo>
                <a:cubicBezTo>
                  <a:pt x="365470" y="199840"/>
                  <a:pt x="376711" y="209682"/>
                  <a:pt x="386505" y="220876"/>
                </a:cubicBezTo>
                <a:cubicBezTo>
                  <a:pt x="395162" y="230770"/>
                  <a:pt x="401955" y="242164"/>
                  <a:pt x="410168" y="252430"/>
                </a:cubicBezTo>
                <a:cubicBezTo>
                  <a:pt x="422996" y="268467"/>
                  <a:pt x="435870" y="284495"/>
                  <a:pt x="449608" y="299760"/>
                </a:cubicBezTo>
                <a:cubicBezTo>
                  <a:pt x="459558" y="310816"/>
                  <a:pt x="471480" y="320020"/>
                  <a:pt x="481159" y="331314"/>
                </a:cubicBezTo>
                <a:cubicBezTo>
                  <a:pt x="516215" y="372216"/>
                  <a:pt x="475026" y="340372"/>
                  <a:pt x="520598" y="370756"/>
                </a:cubicBezTo>
                <a:cubicBezTo>
                  <a:pt x="528486" y="368127"/>
                  <a:pt x="536825" y="366587"/>
                  <a:pt x="544262" y="362868"/>
                </a:cubicBezTo>
                <a:cubicBezTo>
                  <a:pt x="552741" y="358628"/>
                  <a:pt x="558504" y="346044"/>
                  <a:pt x="567926" y="347091"/>
                </a:cubicBezTo>
                <a:cubicBezTo>
                  <a:pt x="606230" y="351347"/>
                  <a:pt x="628508" y="390952"/>
                  <a:pt x="662580" y="402310"/>
                </a:cubicBezTo>
                <a:cubicBezTo>
                  <a:pt x="678356" y="407569"/>
                  <a:pt x="693774" y="414054"/>
                  <a:pt x="709907" y="418087"/>
                </a:cubicBezTo>
                <a:cubicBezTo>
                  <a:pt x="725914" y="422089"/>
                  <a:pt x="749283" y="427074"/>
                  <a:pt x="765122" y="433863"/>
                </a:cubicBezTo>
                <a:cubicBezTo>
                  <a:pt x="775930" y="438495"/>
                  <a:pt x="785622" y="445621"/>
                  <a:pt x="796673" y="449640"/>
                </a:cubicBezTo>
                <a:cubicBezTo>
                  <a:pt x="814662" y="456182"/>
                  <a:pt x="833594" y="459787"/>
                  <a:pt x="851889" y="465417"/>
                </a:cubicBezTo>
                <a:cubicBezTo>
                  <a:pt x="867783" y="470308"/>
                  <a:pt x="883588" y="475511"/>
                  <a:pt x="899216" y="481194"/>
                </a:cubicBezTo>
                <a:cubicBezTo>
                  <a:pt x="912523" y="486033"/>
                  <a:pt x="925397" y="491999"/>
                  <a:pt x="938655" y="496971"/>
                </a:cubicBezTo>
                <a:cubicBezTo>
                  <a:pt x="946440" y="499891"/>
                  <a:pt x="954677" y="501584"/>
                  <a:pt x="962319" y="504859"/>
                </a:cubicBezTo>
                <a:cubicBezTo>
                  <a:pt x="973127" y="509491"/>
                  <a:pt x="982607" y="517257"/>
                  <a:pt x="993870" y="520636"/>
                </a:cubicBezTo>
                <a:cubicBezTo>
                  <a:pt x="1009189" y="525232"/>
                  <a:pt x="1025462" y="525664"/>
                  <a:pt x="1041197" y="528525"/>
                </a:cubicBezTo>
                <a:cubicBezTo>
                  <a:pt x="1054387" y="530923"/>
                  <a:pt x="1067255" y="535577"/>
                  <a:pt x="1080636" y="536413"/>
                </a:cubicBezTo>
                <a:cubicBezTo>
                  <a:pt x="1151537" y="540844"/>
                  <a:pt x="1222618" y="541672"/>
                  <a:pt x="1293609" y="544301"/>
                </a:cubicBezTo>
                <a:cubicBezTo>
                  <a:pt x="1309385" y="549560"/>
                  <a:pt x="1324533" y="557344"/>
                  <a:pt x="1340936" y="560078"/>
                </a:cubicBezTo>
                <a:cubicBezTo>
                  <a:pt x="1365006" y="564090"/>
                  <a:pt x="1389444" y="565635"/>
                  <a:pt x="1411926" y="575855"/>
                </a:cubicBezTo>
                <a:cubicBezTo>
                  <a:pt x="1433335" y="585587"/>
                  <a:pt x="1455462" y="594363"/>
                  <a:pt x="1475029" y="607409"/>
                </a:cubicBezTo>
                <a:cubicBezTo>
                  <a:pt x="1505611" y="627798"/>
                  <a:pt x="1489699" y="620188"/>
                  <a:pt x="1522356" y="631074"/>
                </a:cubicBezTo>
                <a:cubicBezTo>
                  <a:pt x="1546120" y="646918"/>
                  <a:pt x="1549552" y="650619"/>
                  <a:pt x="1577571" y="662628"/>
                </a:cubicBezTo>
                <a:cubicBezTo>
                  <a:pt x="1603600" y="673784"/>
                  <a:pt x="1631121" y="681517"/>
                  <a:pt x="1656450" y="694182"/>
                </a:cubicBezTo>
                <a:cubicBezTo>
                  <a:pt x="1666967" y="699441"/>
                  <a:pt x="1676847" y="706239"/>
                  <a:pt x="1688002" y="709958"/>
                </a:cubicBezTo>
                <a:cubicBezTo>
                  <a:pt x="1700721" y="714198"/>
                  <a:pt x="1714190" y="715808"/>
                  <a:pt x="1727441" y="717847"/>
                </a:cubicBezTo>
                <a:cubicBezTo>
                  <a:pt x="1792248" y="727818"/>
                  <a:pt x="1830183" y="728567"/>
                  <a:pt x="1900974" y="733624"/>
                </a:cubicBezTo>
                <a:cubicBezTo>
                  <a:pt x="1922008" y="738883"/>
                  <a:pt x="1943508" y="742544"/>
                  <a:pt x="1964077" y="749401"/>
                </a:cubicBezTo>
                <a:cubicBezTo>
                  <a:pt x="1998025" y="760717"/>
                  <a:pt x="1979674" y="755272"/>
                  <a:pt x="2019292" y="765177"/>
                </a:cubicBezTo>
                <a:cubicBezTo>
                  <a:pt x="2027180" y="770436"/>
                  <a:pt x="2033604" y="779395"/>
                  <a:pt x="2042955" y="780954"/>
                </a:cubicBezTo>
                <a:cubicBezTo>
                  <a:pt x="2063749" y="784420"/>
                  <a:pt x="2078789" y="758980"/>
                  <a:pt x="2090282" y="749401"/>
                </a:cubicBezTo>
                <a:cubicBezTo>
                  <a:pt x="2143023" y="705447"/>
                  <a:pt x="2081263" y="774481"/>
                  <a:pt x="2145497" y="694182"/>
                </a:cubicBezTo>
                <a:cubicBezTo>
                  <a:pt x="2150756" y="678405"/>
                  <a:pt x="2152345" y="660882"/>
                  <a:pt x="2161273" y="646851"/>
                </a:cubicBezTo>
                <a:cubicBezTo>
                  <a:pt x="2198391" y="588518"/>
                  <a:pt x="2197772" y="629068"/>
                  <a:pt x="2224376" y="575855"/>
                </a:cubicBezTo>
                <a:cubicBezTo>
                  <a:pt x="2237040" y="550525"/>
                  <a:pt x="2241357" y="521255"/>
                  <a:pt x="2255927" y="496971"/>
                </a:cubicBezTo>
                <a:cubicBezTo>
                  <a:pt x="2263815" y="483824"/>
                  <a:pt x="2273247" y="471487"/>
                  <a:pt x="2279591" y="457529"/>
                </a:cubicBezTo>
                <a:cubicBezTo>
                  <a:pt x="2286472" y="442389"/>
                  <a:pt x="2283608" y="421958"/>
                  <a:pt x="2295367" y="410198"/>
                </a:cubicBezTo>
                <a:cubicBezTo>
                  <a:pt x="2303255" y="402310"/>
                  <a:pt x="2311889" y="395103"/>
                  <a:pt x="2319030" y="386533"/>
                </a:cubicBezTo>
                <a:cubicBezTo>
                  <a:pt x="2325099" y="379250"/>
                  <a:pt x="2328737" y="370151"/>
                  <a:pt x="2334806" y="362868"/>
                </a:cubicBezTo>
                <a:cubicBezTo>
                  <a:pt x="2341947" y="354298"/>
                  <a:pt x="2351328" y="347772"/>
                  <a:pt x="2358469" y="339202"/>
                </a:cubicBezTo>
                <a:cubicBezTo>
                  <a:pt x="2364538" y="331919"/>
                  <a:pt x="2366014" y="320241"/>
                  <a:pt x="2374245" y="315537"/>
                </a:cubicBezTo>
                <a:cubicBezTo>
                  <a:pt x="2385885" y="308885"/>
                  <a:pt x="2400538" y="310278"/>
                  <a:pt x="2413684" y="307649"/>
                </a:cubicBezTo>
                <a:cubicBezTo>
                  <a:pt x="2421572" y="302390"/>
                  <a:pt x="2429117" y="296576"/>
                  <a:pt x="2437348" y="291872"/>
                </a:cubicBezTo>
                <a:cubicBezTo>
                  <a:pt x="2447557" y="286038"/>
                  <a:pt x="2458928" y="282327"/>
                  <a:pt x="2468899" y="276095"/>
                </a:cubicBezTo>
                <a:cubicBezTo>
                  <a:pt x="2480047" y="269127"/>
                  <a:pt x="2489753" y="260072"/>
                  <a:pt x="2500451" y="252430"/>
                </a:cubicBezTo>
                <a:cubicBezTo>
                  <a:pt x="2508165" y="246919"/>
                  <a:pt x="2516227" y="241912"/>
                  <a:pt x="2524115" y="236653"/>
                </a:cubicBezTo>
                <a:cubicBezTo>
                  <a:pt x="2532003" y="226135"/>
                  <a:pt x="2540137" y="215797"/>
                  <a:pt x="2547778" y="205099"/>
                </a:cubicBezTo>
                <a:cubicBezTo>
                  <a:pt x="2553288" y="197384"/>
                  <a:pt x="2557485" y="188717"/>
                  <a:pt x="2563554" y="181434"/>
                </a:cubicBezTo>
                <a:cubicBezTo>
                  <a:pt x="2570695" y="172864"/>
                  <a:pt x="2579329" y="165657"/>
                  <a:pt x="2587217" y="157769"/>
                </a:cubicBezTo>
                <a:cubicBezTo>
                  <a:pt x="2600635" y="117512"/>
                  <a:pt x="2586539" y="148042"/>
                  <a:pt x="2618769" y="110438"/>
                </a:cubicBezTo>
                <a:cubicBezTo>
                  <a:pt x="2640856" y="84668"/>
                  <a:pt x="2640377" y="80183"/>
                  <a:pt x="2658208" y="55219"/>
                </a:cubicBezTo>
                <a:cubicBezTo>
                  <a:pt x="2665849" y="44520"/>
                  <a:pt x="2672576" y="32962"/>
                  <a:pt x="2681872" y="23665"/>
                </a:cubicBezTo>
                <a:cubicBezTo>
                  <a:pt x="2697161" y="8375"/>
                  <a:pt x="2709954" y="6416"/>
                  <a:pt x="2729199" y="0"/>
                </a:cubicBezTo>
                <a:cubicBezTo>
                  <a:pt x="2787043" y="2630"/>
                  <a:pt x="2845555" y="-1260"/>
                  <a:pt x="2902732" y="7889"/>
                </a:cubicBezTo>
                <a:cubicBezTo>
                  <a:pt x="2930808" y="12382"/>
                  <a:pt x="2930298" y="55054"/>
                  <a:pt x="2934283" y="70996"/>
                </a:cubicBezTo>
                <a:cubicBezTo>
                  <a:pt x="2936300" y="79063"/>
                  <a:pt x="2935678" y="89466"/>
                  <a:pt x="2942171" y="94661"/>
                </a:cubicBezTo>
                <a:cubicBezTo>
                  <a:pt x="2950636" y="101434"/>
                  <a:pt x="2963438" y="99122"/>
                  <a:pt x="2973722" y="102550"/>
                </a:cubicBezTo>
                <a:cubicBezTo>
                  <a:pt x="3051549" y="128494"/>
                  <a:pt x="2974718" y="110636"/>
                  <a:pt x="3052601" y="126215"/>
                </a:cubicBezTo>
                <a:cubicBezTo>
                  <a:pt x="3094670" y="123585"/>
                  <a:pt x="3137172" y="124900"/>
                  <a:pt x="3178807" y="118326"/>
                </a:cubicBezTo>
                <a:cubicBezTo>
                  <a:pt x="3188171" y="116847"/>
                  <a:pt x="3193991" y="106790"/>
                  <a:pt x="3202470" y="102550"/>
                </a:cubicBezTo>
                <a:cubicBezTo>
                  <a:pt x="3209907" y="98831"/>
                  <a:pt x="3218697" y="98380"/>
                  <a:pt x="3226134" y="94661"/>
                </a:cubicBezTo>
                <a:cubicBezTo>
                  <a:pt x="3234613" y="90421"/>
                  <a:pt x="3240888" y="82124"/>
                  <a:pt x="3249797" y="78884"/>
                </a:cubicBezTo>
                <a:cubicBezTo>
                  <a:pt x="3270173" y="71474"/>
                  <a:pt x="3312900" y="63107"/>
                  <a:pt x="3312900" y="63107"/>
                </a:cubicBezTo>
                <a:cubicBezTo>
                  <a:pt x="3331074" y="66136"/>
                  <a:pt x="3364475" y="69175"/>
                  <a:pt x="3383891" y="78884"/>
                </a:cubicBezTo>
                <a:cubicBezTo>
                  <a:pt x="3392370" y="83124"/>
                  <a:pt x="3400041" y="88880"/>
                  <a:pt x="3407555" y="94661"/>
                </a:cubicBezTo>
                <a:cubicBezTo>
                  <a:pt x="3434244" y="115192"/>
                  <a:pt x="3458416" y="139090"/>
                  <a:pt x="3486433" y="157769"/>
                </a:cubicBezTo>
                <a:lnTo>
                  <a:pt x="3533760" y="189322"/>
                </a:lnTo>
                <a:cubicBezTo>
                  <a:pt x="3541648" y="194581"/>
                  <a:pt x="3548430" y="202101"/>
                  <a:pt x="3557424" y="205099"/>
                </a:cubicBezTo>
                <a:cubicBezTo>
                  <a:pt x="3579514" y="212463"/>
                  <a:pt x="3622238" y="225676"/>
                  <a:pt x="3644190" y="236653"/>
                </a:cubicBezTo>
                <a:cubicBezTo>
                  <a:pt x="3712262" y="270692"/>
                  <a:pt x="3597516" y="242129"/>
                  <a:pt x="3746733" y="291872"/>
                </a:cubicBezTo>
                <a:cubicBezTo>
                  <a:pt x="3791837" y="306908"/>
                  <a:pt x="3807644" y="313522"/>
                  <a:pt x="3857163" y="323426"/>
                </a:cubicBezTo>
                <a:cubicBezTo>
                  <a:pt x="3904755" y="332945"/>
                  <a:pt x="3883883" y="327074"/>
                  <a:pt x="3920265" y="339202"/>
                </a:cubicBezTo>
                <a:cubicBezTo>
                  <a:pt x="4024640" y="408790"/>
                  <a:pt x="3948688" y="372210"/>
                  <a:pt x="4172677" y="354979"/>
                </a:cubicBezTo>
                <a:lnTo>
                  <a:pt x="4227892" y="339202"/>
                </a:lnTo>
                <a:cubicBezTo>
                  <a:pt x="4235856" y="336813"/>
                  <a:pt x="4244119" y="335033"/>
                  <a:pt x="4251556" y="331314"/>
                </a:cubicBezTo>
                <a:cubicBezTo>
                  <a:pt x="4260035" y="327074"/>
                  <a:pt x="4266740" y="319777"/>
                  <a:pt x="4275219" y="315537"/>
                </a:cubicBezTo>
                <a:cubicBezTo>
                  <a:pt x="4286530" y="309881"/>
                  <a:pt x="4320331" y="302286"/>
                  <a:pt x="4330434" y="299760"/>
                </a:cubicBezTo>
                <a:cubicBezTo>
                  <a:pt x="4391715" y="303365"/>
                  <a:pt x="4480256" y="302375"/>
                  <a:pt x="4543406" y="323426"/>
                </a:cubicBezTo>
                <a:lnTo>
                  <a:pt x="4590733" y="339202"/>
                </a:lnTo>
                <a:cubicBezTo>
                  <a:pt x="4598621" y="341832"/>
                  <a:pt x="4607479" y="342479"/>
                  <a:pt x="4614397" y="347091"/>
                </a:cubicBezTo>
                <a:cubicBezTo>
                  <a:pt x="4634011" y="360168"/>
                  <a:pt x="4646739" y="370067"/>
                  <a:pt x="4669612" y="378645"/>
                </a:cubicBezTo>
                <a:cubicBezTo>
                  <a:pt x="4679762" y="382452"/>
                  <a:pt x="4690646" y="383904"/>
                  <a:pt x="4701163" y="386533"/>
                </a:cubicBezTo>
                <a:cubicBezTo>
                  <a:pt x="4711680" y="391792"/>
                  <a:pt x="4721797" y="397943"/>
                  <a:pt x="4732715" y="402310"/>
                </a:cubicBezTo>
                <a:cubicBezTo>
                  <a:pt x="4748155" y="408486"/>
                  <a:pt x="4780042" y="418087"/>
                  <a:pt x="4780042" y="418087"/>
                </a:cubicBezTo>
                <a:cubicBezTo>
                  <a:pt x="4798447" y="415457"/>
                  <a:pt x="4817320" y="415090"/>
                  <a:pt x="4835257" y="410198"/>
                </a:cubicBezTo>
                <a:cubicBezTo>
                  <a:pt x="4846601" y="407104"/>
                  <a:pt x="4856000" y="399053"/>
                  <a:pt x="4866808" y="394421"/>
                </a:cubicBezTo>
                <a:cubicBezTo>
                  <a:pt x="4874450" y="391146"/>
                  <a:pt x="4882584" y="389162"/>
                  <a:pt x="4890472" y="386533"/>
                </a:cubicBezTo>
                <a:cubicBezTo>
                  <a:pt x="4898360" y="381274"/>
                  <a:pt x="4905905" y="375460"/>
                  <a:pt x="4914136" y="370756"/>
                </a:cubicBezTo>
                <a:cubicBezTo>
                  <a:pt x="4943180" y="354158"/>
                  <a:pt x="4967290" y="349152"/>
                  <a:pt x="4993014" y="323426"/>
                </a:cubicBezTo>
                <a:cubicBezTo>
                  <a:pt x="5024992" y="291445"/>
                  <a:pt x="5006700" y="304749"/>
                  <a:pt x="5048229" y="283983"/>
                </a:cubicBezTo>
                <a:cubicBezTo>
                  <a:pt x="5058746" y="291872"/>
                  <a:pt x="5071225" y="297667"/>
                  <a:pt x="5079781" y="307649"/>
                </a:cubicBezTo>
                <a:cubicBezTo>
                  <a:pt x="5087433" y="316577"/>
                  <a:pt x="5089722" y="328992"/>
                  <a:pt x="5095556" y="339202"/>
                </a:cubicBezTo>
                <a:cubicBezTo>
                  <a:pt x="5100259" y="347434"/>
                  <a:pt x="5107092" y="354388"/>
                  <a:pt x="5111332" y="362868"/>
                </a:cubicBezTo>
                <a:cubicBezTo>
                  <a:pt x="5115050" y="370305"/>
                  <a:pt x="5114026" y="380040"/>
                  <a:pt x="5119220" y="386533"/>
                </a:cubicBezTo>
                <a:cubicBezTo>
                  <a:pt x="5125142" y="393936"/>
                  <a:pt x="5135170" y="396799"/>
                  <a:pt x="5142884" y="402310"/>
                </a:cubicBezTo>
                <a:cubicBezTo>
                  <a:pt x="5153582" y="409952"/>
                  <a:pt x="5163737" y="418333"/>
                  <a:pt x="5174435" y="425975"/>
                </a:cubicBezTo>
                <a:cubicBezTo>
                  <a:pt x="5182149" y="431486"/>
                  <a:pt x="5190816" y="435683"/>
                  <a:pt x="5198099" y="441752"/>
                </a:cubicBezTo>
                <a:cubicBezTo>
                  <a:pt x="5206668" y="448894"/>
                  <a:pt x="5212685" y="458933"/>
                  <a:pt x="5221762" y="465417"/>
                </a:cubicBezTo>
                <a:cubicBezTo>
                  <a:pt x="5243973" y="481283"/>
                  <a:pt x="5259457" y="482730"/>
                  <a:pt x="5284865" y="489082"/>
                </a:cubicBezTo>
                <a:cubicBezTo>
                  <a:pt x="5364432" y="462560"/>
                  <a:pt x="5240986" y="503036"/>
                  <a:pt x="5340080" y="473306"/>
                </a:cubicBezTo>
                <a:cubicBezTo>
                  <a:pt x="5356008" y="468527"/>
                  <a:pt x="5371418" y="462098"/>
                  <a:pt x="5387407" y="457529"/>
                </a:cubicBezTo>
                <a:cubicBezTo>
                  <a:pt x="5408254" y="451572"/>
                  <a:pt x="5450510" y="441752"/>
                  <a:pt x="5450510" y="441752"/>
                </a:cubicBezTo>
                <a:cubicBezTo>
                  <a:pt x="5461027" y="436493"/>
                  <a:pt x="5470337" y="426877"/>
                  <a:pt x="5482061" y="425975"/>
                </a:cubicBezTo>
                <a:cubicBezTo>
                  <a:pt x="5505800" y="424149"/>
                  <a:pt x="5529520" y="430242"/>
                  <a:pt x="5553052" y="433863"/>
                </a:cubicBezTo>
                <a:cubicBezTo>
                  <a:pt x="5565202" y="435732"/>
                  <a:pt x="5595386" y="444487"/>
                  <a:pt x="5608267" y="449640"/>
                </a:cubicBezTo>
                <a:cubicBezTo>
                  <a:pt x="5613726" y="451824"/>
                  <a:pt x="5618784" y="454899"/>
                  <a:pt x="5624043" y="45752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07222" y="2851128"/>
            <a:ext cx="101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analyzed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7222" y="2204797"/>
            <a:ext cx="1701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ensemble-mean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forecast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9496" y="4229620"/>
            <a:ext cx="3321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Under-spread ensembles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1396474" y="5548973"/>
            <a:ext cx="1072749" cy="308265"/>
          </a:xfrm>
          <a:custGeom>
            <a:avLst/>
            <a:gdLst>
              <a:gd name="connsiteX0" fmla="*/ 0 w 1072749"/>
              <a:gd name="connsiteY0" fmla="*/ 308265 h 308265"/>
              <a:gd name="connsiteX1" fmla="*/ 23663 w 1072749"/>
              <a:gd name="connsiteY1" fmla="*/ 268823 h 308265"/>
              <a:gd name="connsiteX2" fmla="*/ 157757 w 1072749"/>
              <a:gd name="connsiteY2" fmla="*/ 158385 h 308265"/>
              <a:gd name="connsiteX3" fmla="*/ 307626 w 1072749"/>
              <a:gd name="connsiteY3" fmla="*/ 103166 h 308265"/>
              <a:gd name="connsiteX4" fmla="*/ 425944 w 1072749"/>
              <a:gd name="connsiteY4" fmla="*/ 111055 h 308265"/>
              <a:gd name="connsiteX5" fmla="*/ 457496 w 1072749"/>
              <a:gd name="connsiteY5" fmla="*/ 118943 h 308265"/>
              <a:gd name="connsiteX6" fmla="*/ 528486 w 1072749"/>
              <a:gd name="connsiteY6" fmla="*/ 134720 h 308265"/>
              <a:gd name="connsiteX7" fmla="*/ 646804 w 1072749"/>
              <a:gd name="connsiteY7" fmla="*/ 142608 h 308265"/>
              <a:gd name="connsiteX8" fmla="*/ 780898 w 1072749"/>
              <a:gd name="connsiteY8" fmla="*/ 126831 h 308265"/>
              <a:gd name="connsiteX9" fmla="*/ 820337 w 1072749"/>
              <a:gd name="connsiteY9" fmla="*/ 87389 h 308265"/>
              <a:gd name="connsiteX10" fmla="*/ 859776 w 1072749"/>
              <a:gd name="connsiteY10" fmla="*/ 55836 h 308265"/>
              <a:gd name="connsiteX11" fmla="*/ 883440 w 1072749"/>
              <a:gd name="connsiteY11" fmla="*/ 32170 h 308265"/>
              <a:gd name="connsiteX12" fmla="*/ 930767 w 1072749"/>
              <a:gd name="connsiteY12" fmla="*/ 8505 h 308265"/>
              <a:gd name="connsiteX13" fmla="*/ 954431 w 1072749"/>
              <a:gd name="connsiteY13" fmla="*/ 16394 h 308265"/>
              <a:gd name="connsiteX14" fmla="*/ 1041197 w 1072749"/>
              <a:gd name="connsiteY14" fmla="*/ 617 h 308265"/>
              <a:gd name="connsiteX15" fmla="*/ 1072749 w 1072749"/>
              <a:gd name="connsiteY15" fmla="*/ 617 h 30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2749" h="308265">
                <a:moveTo>
                  <a:pt x="0" y="308265"/>
                </a:moveTo>
                <a:cubicBezTo>
                  <a:pt x="7888" y="295118"/>
                  <a:pt x="14251" y="280926"/>
                  <a:pt x="23663" y="268823"/>
                </a:cubicBezTo>
                <a:cubicBezTo>
                  <a:pt x="49772" y="235252"/>
                  <a:pt x="147613" y="163774"/>
                  <a:pt x="157757" y="158385"/>
                </a:cubicBezTo>
                <a:cubicBezTo>
                  <a:pt x="204773" y="133406"/>
                  <a:pt x="307626" y="103166"/>
                  <a:pt x="307626" y="103166"/>
                </a:cubicBezTo>
                <a:cubicBezTo>
                  <a:pt x="347065" y="105796"/>
                  <a:pt x="386634" y="106917"/>
                  <a:pt x="425944" y="111055"/>
                </a:cubicBezTo>
                <a:cubicBezTo>
                  <a:pt x="436725" y="112190"/>
                  <a:pt x="446933" y="116505"/>
                  <a:pt x="457496" y="118943"/>
                </a:cubicBezTo>
                <a:cubicBezTo>
                  <a:pt x="481116" y="124394"/>
                  <a:pt x="504433" y="131713"/>
                  <a:pt x="528486" y="134720"/>
                </a:cubicBezTo>
                <a:cubicBezTo>
                  <a:pt x="567708" y="139623"/>
                  <a:pt x="607365" y="139979"/>
                  <a:pt x="646804" y="142608"/>
                </a:cubicBezTo>
                <a:cubicBezTo>
                  <a:pt x="691502" y="137349"/>
                  <a:pt x="738011" y="140478"/>
                  <a:pt x="780898" y="126831"/>
                </a:cubicBezTo>
                <a:cubicBezTo>
                  <a:pt x="798615" y="121193"/>
                  <a:pt x="806518" y="99827"/>
                  <a:pt x="820337" y="87389"/>
                </a:cubicBezTo>
                <a:cubicBezTo>
                  <a:pt x="832851" y="76126"/>
                  <a:pt x="847106" y="66923"/>
                  <a:pt x="859776" y="55836"/>
                </a:cubicBezTo>
                <a:cubicBezTo>
                  <a:pt x="868171" y="48490"/>
                  <a:pt x="874870" y="39312"/>
                  <a:pt x="883440" y="32170"/>
                </a:cubicBezTo>
                <a:cubicBezTo>
                  <a:pt x="903825" y="15181"/>
                  <a:pt x="907053" y="16411"/>
                  <a:pt x="930767" y="8505"/>
                </a:cubicBezTo>
                <a:cubicBezTo>
                  <a:pt x="938655" y="11135"/>
                  <a:pt x="946137" y="16986"/>
                  <a:pt x="954431" y="16394"/>
                </a:cubicBezTo>
                <a:cubicBezTo>
                  <a:pt x="983753" y="14300"/>
                  <a:pt x="1012059" y="4502"/>
                  <a:pt x="1041197" y="617"/>
                </a:cubicBezTo>
                <a:cubicBezTo>
                  <a:pt x="1051622" y="-773"/>
                  <a:pt x="1062232" y="617"/>
                  <a:pt x="1072749" y="6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412250" y="5802940"/>
            <a:ext cx="1104300" cy="251509"/>
          </a:xfrm>
          <a:custGeom>
            <a:avLst/>
            <a:gdLst>
              <a:gd name="connsiteX0" fmla="*/ 0 w 1104300"/>
              <a:gd name="connsiteY0" fmla="*/ 251509 h 251509"/>
              <a:gd name="connsiteX1" fmla="*/ 102542 w 1104300"/>
              <a:gd name="connsiteY1" fmla="*/ 164736 h 251509"/>
              <a:gd name="connsiteX2" fmla="*/ 283963 w 1104300"/>
              <a:gd name="connsiteY2" fmla="*/ 62187 h 251509"/>
              <a:gd name="connsiteX3" fmla="*/ 323402 w 1104300"/>
              <a:gd name="connsiteY3" fmla="*/ 101629 h 251509"/>
              <a:gd name="connsiteX4" fmla="*/ 339178 w 1104300"/>
              <a:gd name="connsiteY4" fmla="*/ 125294 h 251509"/>
              <a:gd name="connsiteX5" fmla="*/ 378617 w 1104300"/>
              <a:gd name="connsiteY5" fmla="*/ 156848 h 251509"/>
              <a:gd name="connsiteX6" fmla="*/ 615253 w 1104300"/>
              <a:gd name="connsiteY6" fmla="*/ 117406 h 251509"/>
              <a:gd name="connsiteX7" fmla="*/ 678355 w 1104300"/>
              <a:gd name="connsiteY7" fmla="*/ 93740 h 251509"/>
              <a:gd name="connsiteX8" fmla="*/ 733570 w 1104300"/>
              <a:gd name="connsiteY8" fmla="*/ 85852 h 251509"/>
              <a:gd name="connsiteX9" fmla="*/ 812449 w 1104300"/>
              <a:gd name="connsiteY9" fmla="*/ 70075 h 251509"/>
              <a:gd name="connsiteX10" fmla="*/ 844000 w 1104300"/>
              <a:gd name="connsiteY10" fmla="*/ 38521 h 251509"/>
              <a:gd name="connsiteX11" fmla="*/ 867664 w 1104300"/>
              <a:gd name="connsiteY11" fmla="*/ 22745 h 251509"/>
              <a:gd name="connsiteX12" fmla="*/ 922879 w 1104300"/>
              <a:gd name="connsiteY12" fmla="*/ 6968 h 251509"/>
              <a:gd name="connsiteX13" fmla="*/ 1096412 w 1104300"/>
              <a:gd name="connsiteY13" fmla="*/ 38521 h 251509"/>
              <a:gd name="connsiteX14" fmla="*/ 1104300 w 1104300"/>
              <a:gd name="connsiteY14" fmla="*/ 54298 h 2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4300" h="251509">
                <a:moveTo>
                  <a:pt x="0" y="251509"/>
                </a:moveTo>
                <a:cubicBezTo>
                  <a:pt x="50684" y="200820"/>
                  <a:pt x="41982" y="204336"/>
                  <a:pt x="102542" y="164736"/>
                </a:cubicBezTo>
                <a:cubicBezTo>
                  <a:pt x="252809" y="66478"/>
                  <a:pt x="196697" y="84004"/>
                  <a:pt x="283963" y="62187"/>
                </a:cubicBezTo>
                <a:cubicBezTo>
                  <a:pt x="326027" y="125289"/>
                  <a:pt x="270819" y="49044"/>
                  <a:pt x="323402" y="101629"/>
                </a:cubicBezTo>
                <a:cubicBezTo>
                  <a:pt x="330106" y="108333"/>
                  <a:pt x="332475" y="118590"/>
                  <a:pt x="339178" y="125294"/>
                </a:cubicBezTo>
                <a:cubicBezTo>
                  <a:pt x="351082" y="137199"/>
                  <a:pt x="365471" y="146330"/>
                  <a:pt x="378617" y="156848"/>
                </a:cubicBezTo>
                <a:cubicBezTo>
                  <a:pt x="459225" y="145855"/>
                  <a:pt x="538004" y="141549"/>
                  <a:pt x="615253" y="117406"/>
                </a:cubicBezTo>
                <a:cubicBezTo>
                  <a:pt x="636695" y="110705"/>
                  <a:pt x="656649" y="99529"/>
                  <a:pt x="678355" y="93740"/>
                </a:cubicBezTo>
                <a:cubicBezTo>
                  <a:pt x="696319" y="88949"/>
                  <a:pt x="715194" y="88679"/>
                  <a:pt x="733570" y="85852"/>
                </a:cubicBezTo>
                <a:cubicBezTo>
                  <a:pt x="783859" y="78115"/>
                  <a:pt x="770623" y="80533"/>
                  <a:pt x="812449" y="70075"/>
                </a:cubicBezTo>
                <a:cubicBezTo>
                  <a:pt x="822966" y="59557"/>
                  <a:pt x="832707" y="48201"/>
                  <a:pt x="844000" y="38521"/>
                </a:cubicBezTo>
                <a:cubicBezTo>
                  <a:pt x="851198" y="32351"/>
                  <a:pt x="859185" y="26985"/>
                  <a:pt x="867664" y="22745"/>
                </a:cubicBezTo>
                <a:cubicBezTo>
                  <a:pt x="878984" y="17085"/>
                  <a:pt x="912764" y="9497"/>
                  <a:pt x="922879" y="6968"/>
                </a:cubicBezTo>
                <a:cubicBezTo>
                  <a:pt x="1064349" y="14042"/>
                  <a:pt x="1056069" y="-28721"/>
                  <a:pt x="1096412" y="38521"/>
                </a:cubicBezTo>
                <a:cubicBezTo>
                  <a:pt x="1099437" y="43563"/>
                  <a:pt x="1101671" y="49039"/>
                  <a:pt x="1104300" y="5429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96474" y="5454929"/>
            <a:ext cx="1072749" cy="481194"/>
          </a:xfrm>
          <a:custGeom>
            <a:avLst/>
            <a:gdLst>
              <a:gd name="connsiteX0" fmla="*/ 0 w 1072749"/>
              <a:gd name="connsiteY0" fmla="*/ 481194 h 481194"/>
              <a:gd name="connsiteX1" fmla="*/ 55215 w 1072749"/>
              <a:gd name="connsiteY1" fmla="*/ 449640 h 481194"/>
              <a:gd name="connsiteX2" fmla="*/ 86766 w 1072749"/>
              <a:gd name="connsiteY2" fmla="*/ 425975 h 481194"/>
              <a:gd name="connsiteX3" fmla="*/ 110430 w 1072749"/>
              <a:gd name="connsiteY3" fmla="*/ 402309 h 481194"/>
              <a:gd name="connsiteX4" fmla="*/ 134093 w 1072749"/>
              <a:gd name="connsiteY4" fmla="*/ 394421 h 481194"/>
              <a:gd name="connsiteX5" fmla="*/ 157757 w 1072749"/>
              <a:gd name="connsiteY5" fmla="*/ 378644 h 481194"/>
              <a:gd name="connsiteX6" fmla="*/ 236636 w 1072749"/>
              <a:gd name="connsiteY6" fmla="*/ 370756 h 481194"/>
              <a:gd name="connsiteX7" fmla="*/ 449608 w 1072749"/>
              <a:gd name="connsiteY7" fmla="*/ 354979 h 481194"/>
              <a:gd name="connsiteX8" fmla="*/ 473271 w 1072749"/>
              <a:gd name="connsiteY8" fmla="*/ 291871 h 481194"/>
              <a:gd name="connsiteX9" fmla="*/ 496935 w 1072749"/>
              <a:gd name="connsiteY9" fmla="*/ 228764 h 481194"/>
              <a:gd name="connsiteX10" fmla="*/ 512711 w 1072749"/>
              <a:gd name="connsiteY10" fmla="*/ 205099 h 481194"/>
              <a:gd name="connsiteX11" fmla="*/ 536374 w 1072749"/>
              <a:gd name="connsiteY11" fmla="*/ 126214 h 481194"/>
              <a:gd name="connsiteX12" fmla="*/ 552150 w 1072749"/>
              <a:gd name="connsiteY12" fmla="*/ 102549 h 481194"/>
              <a:gd name="connsiteX13" fmla="*/ 599477 w 1072749"/>
              <a:gd name="connsiteY13" fmla="*/ 47330 h 481194"/>
              <a:gd name="connsiteX14" fmla="*/ 631029 w 1072749"/>
              <a:gd name="connsiteY14" fmla="*/ 23665 h 481194"/>
              <a:gd name="connsiteX15" fmla="*/ 678356 w 1072749"/>
              <a:gd name="connsiteY15" fmla="*/ 7888 h 481194"/>
              <a:gd name="connsiteX16" fmla="*/ 733571 w 1072749"/>
              <a:gd name="connsiteY16" fmla="*/ 47330 h 481194"/>
              <a:gd name="connsiteX17" fmla="*/ 741459 w 1072749"/>
              <a:gd name="connsiteY17" fmla="*/ 70995 h 481194"/>
              <a:gd name="connsiteX18" fmla="*/ 773010 w 1072749"/>
              <a:gd name="connsiteY18" fmla="*/ 86772 h 481194"/>
              <a:gd name="connsiteX19" fmla="*/ 851889 w 1072749"/>
              <a:gd name="connsiteY19" fmla="*/ 70995 h 481194"/>
              <a:gd name="connsiteX20" fmla="*/ 875552 w 1072749"/>
              <a:gd name="connsiteY20" fmla="*/ 55219 h 481194"/>
              <a:gd name="connsiteX21" fmla="*/ 899216 w 1072749"/>
              <a:gd name="connsiteY21" fmla="*/ 47330 h 481194"/>
              <a:gd name="connsiteX22" fmla="*/ 938655 w 1072749"/>
              <a:gd name="connsiteY22" fmla="*/ 23665 h 481194"/>
              <a:gd name="connsiteX23" fmla="*/ 993870 w 1072749"/>
              <a:gd name="connsiteY23" fmla="*/ 7888 h 481194"/>
              <a:gd name="connsiteX24" fmla="*/ 1017534 w 1072749"/>
              <a:gd name="connsiteY24" fmla="*/ 0 h 481194"/>
              <a:gd name="connsiteX25" fmla="*/ 1072749 w 1072749"/>
              <a:gd name="connsiteY25" fmla="*/ 7888 h 4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72749" h="481194">
                <a:moveTo>
                  <a:pt x="0" y="481194"/>
                </a:moveTo>
                <a:cubicBezTo>
                  <a:pt x="18405" y="470676"/>
                  <a:pt x="37331" y="461022"/>
                  <a:pt x="55215" y="449640"/>
                </a:cubicBezTo>
                <a:cubicBezTo>
                  <a:pt x="66306" y="442582"/>
                  <a:pt x="76785" y="434531"/>
                  <a:pt x="86766" y="425975"/>
                </a:cubicBezTo>
                <a:cubicBezTo>
                  <a:pt x="95236" y="418715"/>
                  <a:pt x="101148" y="408497"/>
                  <a:pt x="110430" y="402309"/>
                </a:cubicBezTo>
                <a:cubicBezTo>
                  <a:pt x="117348" y="397697"/>
                  <a:pt x="126205" y="397050"/>
                  <a:pt x="134093" y="394421"/>
                </a:cubicBezTo>
                <a:cubicBezTo>
                  <a:pt x="141981" y="389162"/>
                  <a:pt x="148519" y="380776"/>
                  <a:pt x="157757" y="378644"/>
                </a:cubicBezTo>
                <a:cubicBezTo>
                  <a:pt x="183504" y="372702"/>
                  <a:pt x="210298" y="372892"/>
                  <a:pt x="236636" y="370756"/>
                </a:cubicBezTo>
                <a:lnTo>
                  <a:pt x="449608" y="354979"/>
                </a:lnTo>
                <a:cubicBezTo>
                  <a:pt x="464150" y="296806"/>
                  <a:pt x="448524" y="349620"/>
                  <a:pt x="473271" y="291871"/>
                </a:cubicBezTo>
                <a:cubicBezTo>
                  <a:pt x="493744" y="244096"/>
                  <a:pt x="464264" y="294108"/>
                  <a:pt x="496935" y="228764"/>
                </a:cubicBezTo>
                <a:cubicBezTo>
                  <a:pt x="501175" y="220284"/>
                  <a:pt x="508472" y="213579"/>
                  <a:pt x="512711" y="205099"/>
                </a:cubicBezTo>
                <a:cubicBezTo>
                  <a:pt x="557321" y="115870"/>
                  <a:pt x="503121" y="214894"/>
                  <a:pt x="536374" y="126214"/>
                </a:cubicBezTo>
                <a:cubicBezTo>
                  <a:pt x="539703" y="117337"/>
                  <a:pt x="546640" y="110264"/>
                  <a:pt x="552150" y="102549"/>
                </a:cubicBezTo>
                <a:cubicBezTo>
                  <a:pt x="568555" y="79580"/>
                  <a:pt x="578356" y="65435"/>
                  <a:pt x="599477" y="47330"/>
                </a:cubicBezTo>
                <a:cubicBezTo>
                  <a:pt x="609459" y="38774"/>
                  <a:pt x="619270" y="29545"/>
                  <a:pt x="631029" y="23665"/>
                </a:cubicBezTo>
                <a:cubicBezTo>
                  <a:pt x="645902" y="16228"/>
                  <a:pt x="678356" y="7888"/>
                  <a:pt x="678356" y="7888"/>
                </a:cubicBezTo>
                <a:cubicBezTo>
                  <a:pt x="708284" y="17864"/>
                  <a:pt x="710176" y="14576"/>
                  <a:pt x="733571" y="47330"/>
                </a:cubicBezTo>
                <a:cubicBezTo>
                  <a:pt x="738404" y="54096"/>
                  <a:pt x="735580" y="65115"/>
                  <a:pt x="741459" y="70995"/>
                </a:cubicBezTo>
                <a:cubicBezTo>
                  <a:pt x="749773" y="79310"/>
                  <a:pt x="762493" y="81513"/>
                  <a:pt x="773010" y="86772"/>
                </a:cubicBezTo>
                <a:cubicBezTo>
                  <a:pt x="799303" y="81513"/>
                  <a:pt x="826261" y="78881"/>
                  <a:pt x="851889" y="70995"/>
                </a:cubicBezTo>
                <a:cubicBezTo>
                  <a:pt x="860950" y="68207"/>
                  <a:pt x="867073" y="59459"/>
                  <a:pt x="875552" y="55219"/>
                </a:cubicBezTo>
                <a:cubicBezTo>
                  <a:pt x="882989" y="51500"/>
                  <a:pt x="891779" y="51049"/>
                  <a:pt x="899216" y="47330"/>
                </a:cubicBezTo>
                <a:cubicBezTo>
                  <a:pt x="912929" y="40473"/>
                  <a:pt x="924942" y="30522"/>
                  <a:pt x="938655" y="23665"/>
                </a:cubicBezTo>
                <a:cubicBezTo>
                  <a:pt x="951267" y="17359"/>
                  <a:pt x="982070" y="11259"/>
                  <a:pt x="993870" y="7888"/>
                </a:cubicBezTo>
                <a:cubicBezTo>
                  <a:pt x="1001865" y="5604"/>
                  <a:pt x="1009646" y="2629"/>
                  <a:pt x="1017534" y="0"/>
                </a:cubicBezTo>
                <a:lnTo>
                  <a:pt x="1072749" y="7888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12250" y="5738912"/>
            <a:ext cx="1064861" cy="291872"/>
          </a:xfrm>
          <a:custGeom>
            <a:avLst/>
            <a:gdLst>
              <a:gd name="connsiteX0" fmla="*/ 0 w 1064861"/>
              <a:gd name="connsiteY0" fmla="*/ 141992 h 291872"/>
              <a:gd name="connsiteX1" fmla="*/ 70990 w 1064861"/>
              <a:gd name="connsiteY1" fmla="*/ 102549 h 291872"/>
              <a:gd name="connsiteX2" fmla="*/ 189308 w 1064861"/>
              <a:gd name="connsiteY2" fmla="*/ 47330 h 291872"/>
              <a:gd name="connsiteX3" fmla="*/ 291850 w 1064861"/>
              <a:gd name="connsiteY3" fmla="*/ 23665 h 291872"/>
              <a:gd name="connsiteX4" fmla="*/ 315514 w 1064861"/>
              <a:gd name="connsiteY4" fmla="*/ 15777 h 291872"/>
              <a:gd name="connsiteX5" fmla="*/ 386505 w 1064861"/>
              <a:gd name="connsiteY5" fmla="*/ 0 h 291872"/>
              <a:gd name="connsiteX6" fmla="*/ 457495 w 1064861"/>
              <a:gd name="connsiteY6" fmla="*/ 47330 h 291872"/>
              <a:gd name="connsiteX7" fmla="*/ 512710 w 1064861"/>
              <a:gd name="connsiteY7" fmla="*/ 78884 h 291872"/>
              <a:gd name="connsiteX8" fmla="*/ 536374 w 1064861"/>
              <a:gd name="connsiteY8" fmla="*/ 94661 h 291872"/>
              <a:gd name="connsiteX9" fmla="*/ 567925 w 1064861"/>
              <a:gd name="connsiteY9" fmla="*/ 110438 h 291872"/>
              <a:gd name="connsiteX10" fmla="*/ 599477 w 1064861"/>
              <a:gd name="connsiteY10" fmla="*/ 118326 h 291872"/>
              <a:gd name="connsiteX11" fmla="*/ 702019 w 1064861"/>
              <a:gd name="connsiteY11" fmla="*/ 134103 h 291872"/>
              <a:gd name="connsiteX12" fmla="*/ 725683 w 1064861"/>
              <a:gd name="connsiteY12" fmla="*/ 141992 h 291872"/>
              <a:gd name="connsiteX13" fmla="*/ 749346 w 1064861"/>
              <a:gd name="connsiteY13" fmla="*/ 157768 h 291872"/>
              <a:gd name="connsiteX14" fmla="*/ 780898 w 1064861"/>
              <a:gd name="connsiteY14" fmla="*/ 173545 h 291872"/>
              <a:gd name="connsiteX15" fmla="*/ 851888 w 1064861"/>
              <a:gd name="connsiteY15" fmla="*/ 244541 h 291872"/>
              <a:gd name="connsiteX16" fmla="*/ 875552 w 1064861"/>
              <a:gd name="connsiteY16" fmla="*/ 268206 h 291872"/>
              <a:gd name="connsiteX17" fmla="*/ 899215 w 1064861"/>
              <a:gd name="connsiteY17" fmla="*/ 291872 h 291872"/>
              <a:gd name="connsiteX18" fmla="*/ 985982 w 1064861"/>
              <a:gd name="connsiteY18" fmla="*/ 268206 h 291872"/>
              <a:gd name="connsiteX19" fmla="*/ 1033309 w 1064861"/>
              <a:gd name="connsiteY19" fmla="*/ 236653 h 291872"/>
              <a:gd name="connsiteX20" fmla="*/ 1064861 w 1064861"/>
              <a:gd name="connsiteY20" fmla="*/ 228764 h 29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4861" h="291872">
                <a:moveTo>
                  <a:pt x="0" y="141992"/>
                </a:moveTo>
                <a:cubicBezTo>
                  <a:pt x="110716" y="105084"/>
                  <a:pt x="145" y="149783"/>
                  <a:pt x="70990" y="102549"/>
                </a:cubicBezTo>
                <a:cubicBezTo>
                  <a:pt x="87891" y="91281"/>
                  <a:pt x="180876" y="50843"/>
                  <a:pt x="189308" y="47330"/>
                </a:cubicBezTo>
                <a:cubicBezTo>
                  <a:pt x="232470" y="29345"/>
                  <a:pt x="223974" y="46290"/>
                  <a:pt x="291850" y="23665"/>
                </a:cubicBezTo>
                <a:cubicBezTo>
                  <a:pt x="299738" y="21036"/>
                  <a:pt x="307519" y="18061"/>
                  <a:pt x="315514" y="15777"/>
                </a:cubicBezTo>
                <a:cubicBezTo>
                  <a:pt x="341519" y="8346"/>
                  <a:pt x="359379" y="5425"/>
                  <a:pt x="386505" y="0"/>
                </a:cubicBezTo>
                <a:cubicBezTo>
                  <a:pt x="441586" y="13771"/>
                  <a:pt x="400970" y="-2133"/>
                  <a:pt x="457495" y="47330"/>
                </a:cubicBezTo>
                <a:cubicBezTo>
                  <a:pt x="475581" y="63156"/>
                  <a:pt x="491733" y="66896"/>
                  <a:pt x="512710" y="78884"/>
                </a:cubicBezTo>
                <a:cubicBezTo>
                  <a:pt x="520941" y="83588"/>
                  <a:pt x="528143" y="89957"/>
                  <a:pt x="536374" y="94661"/>
                </a:cubicBezTo>
                <a:cubicBezTo>
                  <a:pt x="546583" y="100495"/>
                  <a:pt x="556915" y="106309"/>
                  <a:pt x="567925" y="110438"/>
                </a:cubicBezTo>
                <a:cubicBezTo>
                  <a:pt x="578076" y="114245"/>
                  <a:pt x="588801" y="116442"/>
                  <a:pt x="599477" y="118326"/>
                </a:cubicBezTo>
                <a:cubicBezTo>
                  <a:pt x="633534" y="124336"/>
                  <a:pt x="667838" y="128844"/>
                  <a:pt x="702019" y="134103"/>
                </a:cubicBezTo>
                <a:cubicBezTo>
                  <a:pt x="709907" y="136733"/>
                  <a:pt x="718246" y="138273"/>
                  <a:pt x="725683" y="141992"/>
                </a:cubicBezTo>
                <a:cubicBezTo>
                  <a:pt x="734162" y="146232"/>
                  <a:pt x="741115" y="153064"/>
                  <a:pt x="749346" y="157768"/>
                </a:cubicBezTo>
                <a:cubicBezTo>
                  <a:pt x="759555" y="163602"/>
                  <a:pt x="770381" y="168286"/>
                  <a:pt x="780898" y="173545"/>
                </a:cubicBezTo>
                <a:lnTo>
                  <a:pt x="851888" y="244541"/>
                </a:lnTo>
                <a:lnTo>
                  <a:pt x="875552" y="268206"/>
                </a:lnTo>
                <a:lnTo>
                  <a:pt x="899215" y="291872"/>
                </a:lnTo>
                <a:cubicBezTo>
                  <a:pt x="936963" y="285580"/>
                  <a:pt x="952539" y="286449"/>
                  <a:pt x="985982" y="268206"/>
                </a:cubicBezTo>
                <a:cubicBezTo>
                  <a:pt x="1002627" y="259126"/>
                  <a:pt x="1014915" y="241252"/>
                  <a:pt x="1033309" y="236653"/>
                </a:cubicBezTo>
                <a:lnTo>
                  <a:pt x="1064861" y="22876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28025" y="5691580"/>
            <a:ext cx="1080637" cy="283985"/>
          </a:xfrm>
          <a:custGeom>
            <a:avLst/>
            <a:gdLst>
              <a:gd name="connsiteX0" fmla="*/ 0 w 1080637"/>
              <a:gd name="connsiteY0" fmla="*/ 283985 h 283985"/>
              <a:gd name="connsiteX1" fmla="*/ 157757 w 1080637"/>
              <a:gd name="connsiteY1" fmla="*/ 220877 h 283985"/>
              <a:gd name="connsiteX2" fmla="*/ 189309 w 1080637"/>
              <a:gd name="connsiteY2" fmla="*/ 205100 h 283985"/>
              <a:gd name="connsiteX3" fmla="*/ 212972 w 1080637"/>
              <a:gd name="connsiteY3" fmla="*/ 197212 h 283985"/>
              <a:gd name="connsiteX4" fmla="*/ 236636 w 1080637"/>
              <a:gd name="connsiteY4" fmla="*/ 181435 h 283985"/>
              <a:gd name="connsiteX5" fmla="*/ 268188 w 1080637"/>
              <a:gd name="connsiteY5" fmla="*/ 205100 h 283985"/>
              <a:gd name="connsiteX6" fmla="*/ 291851 w 1080637"/>
              <a:gd name="connsiteY6" fmla="*/ 220877 h 283985"/>
              <a:gd name="connsiteX7" fmla="*/ 339178 w 1080637"/>
              <a:gd name="connsiteY7" fmla="*/ 228766 h 283985"/>
              <a:gd name="connsiteX8" fmla="*/ 489048 w 1080637"/>
              <a:gd name="connsiteY8" fmla="*/ 220877 h 283985"/>
              <a:gd name="connsiteX9" fmla="*/ 591590 w 1080637"/>
              <a:gd name="connsiteY9" fmla="*/ 181435 h 283985"/>
              <a:gd name="connsiteX10" fmla="*/ 623141 w 1080637"/>
              <a:gd name="connsiteY10" fmla="*/ 173547 h 283985"/>
              <a:gd name="connsiteX11" fmla="*/ 654693 w 1080637"/>
              <a:gd name="connsiteY11" fmla="*/ 134105 h 283985"/>
              <a:gd name="connsiteX12" fmla="*/ 678356 w 1080637"/>
              <a:gd name="connsiteY12" fmla="*/ 110439 h 283985"/>
              <a:gd name="connsiteX13" fmla="*/ 694132 w 1080637"/>
              <a:gd name="connsiteY13" fmla="*/ 86774 h 283985"/>
              <a:gd name="connsiteX14" fmla="*/ 749347 w 1080637"/>
              <a:gd name="connsiteY14" fmla="*/ 78886 h 283985"/>
              <a:gd name="connsiteX15" fmla="*/ 796674 w 1080637"/>
              <a:gd name="connsiteY15" fmla="*/ 70997 h 283985"/>
              <a:gd name="connsiteX16" fmla="*/ 828225 w 1080637"/>
              <a:gd name="connsiteY16" fmla="*/ 55220 h 283985"/>
              <a:gd name="connsiteX17" fmla="*/ 930768 w 1080637"/>
              <a:gd name="connsiteY17" fmla="*/ 39443 h 283985"/>
              <a:gd name="connsiteX18" fmla="*/ 962319 w 1080637"/>
              <a:gd name="connsiteY18" fmla="*/ 23667 h 283985"/>
              <a:gd name="connsiteX19" fmla="*/ 993870 w 1080637"/>
              <a:gd name="connsiteY19" fmla="*/ 15778 h 283985"/>
              <a:gd name="connsiteX20" fmla="*/ 1080637 w 1080637"/>
              <a:gd name="connsiteY20" fmla="*/ 1 h 28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80637" h="283985">
                <a:moveTo>
                  <a:pt x="0" y="283985"/>
                </a:moveTo>
                <a:cubicBezTo>
                  <a:pt x="120418" y="223771"/>
                  <a:pt x="1806" y="279363"/>
                  <a:pt x="157757" y="220877"/>
                </a:cubicBezTo>
                <a:cubicBezTo>
                  <a:pt x="168767" y="216748"/>
                  <a:pt x="178501" y="209732"/>
                  <a:pt x="189309" y="205100"/>
                </a:cubicBezTo>
                <a:cubicBezTo>
                  <a:pt x="196951" y="201825"/>
                  <a:pt x="205084" y="199841"/>
                  <a:pt x="212972" y="197212"/>
                </a:cubicBezTo>
                <a:cubicBezTo>
                  <a:pt x="220860" y="191953"/>
                  <a:pt x="227251" y="180094"/>
                  <a:pt x="236636" y="181435"/>
                </a:cubicBezTo>
                <a:cubicBezTo>
                  <a:pt x="249651" y="183294"/>
                  <a:pt x="257490" y="197458"/>
                  <a:pt x="268188" y="205100"/>
                </a:cubicBezTo>
                <a:cubicBezTo>
                  <a:pt x="275902" y="210610"/>
                  <a:pt x="282857" y="217879"/>
                  <a:pt x="291851" y="220877"/>
                </a:cubicBezTo>
                <a:cubicBezTo>
                  <a:pt x="307023" y="225935"/>
                  <a:pt x="323402" y="226136"/>
                  <a:pt x="339178" y="228766"/>
                </a:cubicBezTo>
                <a:cubicBezTo>
                  <a:pt x="389135" y="226136"/>
                  <a:pt x="439525" y="227952"/>
                  <a:pt x="489048" y="220877"/>
                </a:cubicBezTo>
                <a:cubicBezTo>
                  <a:pt x="565315" y="209981"/>
                  <a:pt x="540499" y="200595"/>
                  <a:pt x="591590" y="181435"/>
                </a:cubicBezTo>
                <a:cubicBezTo>
                  <a:pt x="601740" y="177628"/>
                  <a:pt x="612624" y="176176"/>
                  <a:pt x="623141" y="173547"/>
                </a:cubicBezTo>
                <a:cubicBezTo>
                  <a:pt x="676061" y="138265"/>
                  <a:pt x="624215" y="179826"/>
                  <a:pt x="654693" y="134105"/>
                </a:cubicBezTo>
                <a:cubicBezTo>
                  <a:pt x="660881" y="124823"/>
                  <a:pt x="671215" y="119009"/>
                  <a:pt x="678356" y="110439"/>
                </a:cubicBezTo>
                <a:cubicBezTo>
                  <a:pt x="684425" y="103156"/>
                  <a:pt x="685469" y="90625"/>
                  <a:pt x="694132" y="86774"/>
                </a:cubicBezTo>
                <a:cubicBezTo>
                  <a:pt x="711121" y="79223"/>
                  <a:pt x="730971" y="81713"/>
                  <a:pt x="749347" y="78886"/>
                </a:cubicBezTo>
                <a:cubicBezTo>
                  <a:pt x="765154" y="76454"/>
                  <a:pt x="780898" y="73627"/>
                  <a:pt x="796674" y="70997"/>
                </a:cubicBezTo>
                <a:cubicBezTo>
                  <a:pt x="807191" y="65738"/>
                  <a:pt x="816962" y="58599"/>
                  <a:pt x="828225" y="55220"/>
                </a:cubicBezTo>
                <a:cubicBezTo>
                  <a:pt x="838166" y="52237"/>
                  <a:pt x="924499" y="40339"/>
                  <a:pt x="930768" y="39443"/>
                </a:cubicBezTo>
                <a:cubicBezTo>
                  <a:pt x="941285" y="34184"/>
                  <a:pt x="951309" y="27796"/>
                  <a:pt x="962319" y="23667"/>
                </a:cubicBezTo>
                <a:cubicBezTo>
                  <a:pt x="972469" y="19860"/>
                  <a:pt x="983270" y="18050"/>
                  <a:pt x="993870" y="15778"/>
                </a:cubicBezTo>
                <a:cubicBezTo>
                  <a:pt x="1069895" y="-515"/>
                  <a:pt x="1046468" y="1"/>
                  <a:pt x="1080637" y="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420137" y="5052619"/>
            <a:ext cx="1009646" cy="812508"/>
          </a:xfrm>
          <a:custGeom>
            <a:avLst/>
            <a:gdLst>
              <a:gd name="connsiteX0" fmla="*/ 0 w 1009646"/>
              <a:gd name="connsiteY0" fmla="*/ 812508 h 812508"/>
              <a:gd name="connsiteX1" fmla="*/ 47328 w 1009646"/>
              <a:gd name="connsiteY1" fmla="*/ 741512 h 812508"/>
              <a:gd name="connsiteX2" fmla="*/ 70991 w 1009646"/>
              <a:gd name="connsiteY2" fmla="*/ 733623 h 812508"/>
              <a:gd name="connsiteX3" fmla="*/ 102543 w 1009646"/>
              <a:gd name="connsiteY3" fmla="*/ 717847 h 812508"/>
              <a:gd name="connsiteX4" fmla="*/ 173533 w 1009646"/>
              <a:gd name="connsiteY4" fmla="*/ 694181 h 812508"/>
              <a:gd name="connsiteX5" fmla="*/ 236636 w 1009646"/>
              <a:gd name="connsiteY5" fmla="*/ 678404 h 812508"/>
              <a:gd name="connsiteX6" fmla="*/ 260300 w 1009646"/>
              <a:gd name="connsiteY6" fmla="*/ 654739 h 812508"/>
              <a:gd name="connsiteX7" fmla="*/ 323403 w 1009646"/>
              <a:gd name="connsiteY7" fmla="*/ 607409 h 812508"/>
              <a:gd name="connsiteX8" fmla="*/ 362842 w 1009646"/>
              <a:gd name="connsiteY8" fmla="*/ 536413 h 812508"/>
              <a:gd name="connsiteX9" fmla="*/ 378618 w 1009646"/>
              <a:gd name="connsiteY9" fmla="*/ 512748 h 812508"/>
              <a:gd name="connsiteX10" fmla="*/ 425945 w 1009646"/>
              <a:gd name="connsiteY10" fmla="*/ 496971 h 812508"/>
              <a:gd name="connsiteX11" fmla="*/ 465384 w 1009646"/>
              <a:gd name="connsiteY11" fmla="*/ 481194 h 812508"/>
              <a:gd name="connsiteX12" fmla="*/ 496936 w 1009646"/>
              <a:gd name="connsiteY12" fmla="*/ 449640 h 812508"/>
              <a:gd name="connsiteX13" fmla="*/ 544263 w 1009646"/>
              <a:gd name="connsiteY13" fmla="*/ 418086 h 812508"/>
              <a:gd name="connsiteX14" fmla="*/ 560038 w 1009646"/>
              <a:gd name="connsiteY14" fmla="*/ 394421 h 812508"/>
              <a:gd name="connsiteX15" fmla="*/ 583702 w 1009646"/>
              <a:gd name="connsiteY15" fmla="*/ 386533 h 812508"/>
              <a:gd name="connsiteX16" fmla="*/ 631029 w 1009646"/>
              <a:gd name="connsiteY16" fmla="*/ 362867 h 812508"/>
              <a:gd name="connsiteX17" fmla="*/ 702020 w 1009646"/>
              <a:gd name="connsiteY17" fmla="*/ 291872 h 812508"/>
              <a:gd name="connsiteX18" fmla="*/ 725683 w 1009646"/>
              <a:gd name="connsiteY18" fmla="*/ 268206 h 812508"/>
              <a:gd name="connsiteX19" fmla="*/ 749347 w 1009646"/>
              <a:gd name="connsiteY19" fmla="*/ 220876 h 812508"/>
              <a:gd name="connsiteX20" fmla="*/ 765123 w 1009646"/>
              <a:gd name="connsiteY20" fmla="*/ 189322 h 812508"/>
              <a:gd name="connsiteX21" fmla="*/ 788786 w 1009646"/>
              <a:gd name="connsiteY21" fmla="*/ 165657 h 812508"/>
              <a:gd name="connsiteX22" fmla="*/ 812450 w 1009646"/>
              <a:gd name="connsiteY22" fmla="*/ 134103 h 812508"/>
              <a:gd name="connsiteX23" fmla="*/ 828226 w 1009646"/>
              <a:gd name="connsiteY23" fmla="*/ 110438 h 812508"/>
              <a:gd name="connsiteX24" fmla="*/ 867665 w 1009646"/>
              <a:gd name="connsiteY24" fmla="*/ 86773 h 812508"/>
              <a:gd name="connsiteX25" fmla="*/ 891328 w 1009646"/>
              <a:gd name="connsiteY25" fmla="*/ 63107 h 812508"/>
              <a:gd name="connsiteX26" fmla="*/ 938656 w 1009646"/>
              <a:gd name="connsiteY26" fmla="*/ 31554 h 812508"/>
              <a:gd name="connsiteX27" fmla="*/ 962319 w 1009646"/>
              <a:gd name="connsiteY27" fmla="*/ 15777 h 812508"/>
              <a:gd name="connsiteX28" fmla="*/ 1009646 w 1009646"/>
              <a:gd name="connsiteY28" fmla="*/ 0 h 8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09646" h="812508">
                <a:moveTo>
                  <a:pt x="0" y="812508"/>
                </a:moveTo>
                <a:cubicBezTo>
                  <a:pt x="15776" y="788843"/>
                  <a:pt x="20346" y="750507"/>
                  <a:pt x="47328" y="741512"/>
                </a:cubicBezTo>
                <a:cubicBezTo>
                  <a:pt x="55216" y="738882"/>
                  <a:pt x="63349" y="736898"/>
                  <a:pt x="70991" y="733623"/>
                </a:cubicBezTo>
                <a:cubicBezTo>
                  <a:pt x="81799" y="728991"/>
                  <a:pt x="91568" y="722068"/>
                  <a:pt x="102543" y="717847"/>
                </a:cubicBezTo>
                <a:cubicBezTo>
                  <a:pt x="125824" y="708892"/>
                  <a:pt x="149334" y="700231"/>
                  <a:pt x="173533" y="694181"/>
                </a:cubicBezTo>
                <a:lnTo>
                  <a:pt x="236636" y="678404"/>
                </a:lnTo>
                <a:cubicBezTo>
                  <a:pt x="244524" y="670516"/>
                  <a:pt x="251376" y="661433"/>
                  <a:pt x="260300" y="654739"/>
                </a:cubicBezTo>
                <a:cubicBezTo>
                  <a:pt x="297731" y="626664"/>
                  <a:pt x="297319" y="640948"/>
                  <a:pt x="323403" y="607409"/>
                </a:cubicBezTo>
                <a:cubicBezTo>
                  <a:pt x="393041" y="517868"/>
                  <a:pt x="334278" y="593542"/>
                  <a:pt x="362842" y="536413"/>
                </a:cubicBezTo>
                <a:cubicBezTo>
                  <a:pt x="367082" y="527933"/>
                  <a:pt x="370579" y="517773"/>
                  <a:pt x="378618" y="512748"/>
                </a:cubicBezTo>
                <a:cubicBezTo>
                  <a:pt x="392719" y="503934"/>
                  <a:pt x="410505" y="503147"/>
                  <a:pt x="425945" y="496971"/>
                </a:cubicBezTo>
                <a:lnTo>
                  <a:pt x="465384" y="481194"/>
                </a:lnTo>
                <a:cubicBezTo>
                  <a:pt x="475901" y="470676"/>
                  <a:pt x="485322" y="458932"/>
                  <a:pt x="496936" y="449640"/>
                </a:cubicBezTo>
                <a:cubicBezTo>
                  <a:pt x="511741" y="437795"/>
                  <a:pt x="544263" y="418086"/>
                  <a:pt x="544263" y="418086"/>
                </a:cubicBezTo>
                <a:cubicBezTo>
                  <a:pt x="549521" y="410198"/>
                  <a:pt x="552635" y="400343"/>
                  <a:pt x="560038" y="394421"/>
                </a:cubicBezTo>
                <a:cubicBezTo>
                  <a:pt x="566531" y="389227"/>
                  <a:pt x="576265" y="390252"/>
                  <a:pt x="583702" y="386533"/>
                </a:cubicBezTo>
                <a:cubicBezTo>
                  <a:pt x="644876" y="355945"/>
                  <a:pt x="571542" y="382699"/>
                  <a:pt x="631029" y="362867"/>
                </a:cubicBezTo>
                <a:lnTo>
                  <a:pt x="702020" y="291872"/>
                </a:lnTo>
                <a:lnTo>
                  <a:pt x="725683" y="268206"/>
                </a:lnTo>
                <a:cubicBezTo>
                  <a:pt x="740146" y="224816"/>
                  <a:pt x="724881" y="263694"/>
                  <a:pt x="749347" y="220876"/>
                </a:cubicBezTo>
                <a:cubicBezTo>
                  <a:pt x="755181" y="210666"/>
                  <a:pt x="758288" y="198891"/>
                  <a:pt x="765123" y="189322"/>
                </a:cubicBezTo>
                <a:cubicBezTo>
                  <a:pt x="771607" y="180244"/>
                  <a:pt x="781527" y="174127"/>
                  <a:pt x="788786" y="165657"/>
                </a:cubicBezTo>
                <a:cubicBezTo>
                  <a:pt x="797342" y="155675"/>
                  <a:pt x="804809" y="144802"/>
                  <a:pt x="812450" y="134103"/>
                </a:cubicBezTo>
                <a:cubicBezTo>
                  <a:pt x="817960" y="126388"/>
                  <a:pt x="821028" y="116608"/>
                  <a:pt x="828226" y="110438"/>
                </a:cubicBezTo>
                <a:cubicBezTo>
                  <a:pt x="839866" y="100460"/>
                  <a:pt x="855400" y="95972"/>
                  <a:pt x="867665" y="86773"/>
                </a:cubicBezTo>
                <a:cubicBezTo>
                  <a:pt x="876589" y="80079"/>
                  <a:pt x="882523" y="69956"/>
                  <a:pt x="891328" y="63107"/>
                </a:cubicBezTo>
                <a:cubicBezTo>
                  <a:pt x="906294" y="51466"/>
                  <a:pt x="922880" y="42072"/>
                  <a:pt x="938656" y="31554"/>
                </a:cubicBezTo>
                <a:cubicBezTo>
                  <a:pt x="946544" y="26295"/>
                  <a:pt x="953325" y="18775"/>
                  <a:pt x="962319" y="15777"/>
                </a:cubicBezTo>
                <a:lnTo>
                  <a:pt x="100964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915959" y="5284456"/>
            <a:ext cx="1112188" cy="489082"/>
          </a:xfrm>
          <a:custGeom>
            <a:avLst/>
            <a:gdLst>
              <a:gd name="connsiteX0" fmla="*/ 0 w 1380375"/>
              <a:gd name="connsiteY0" fmla="*/ 0 h 489082"/>
              <a:gd name="connsiteX1" fmla="*/ 118318 w 1380375"/>
              <a:gd name="connsiteY1" fmla="*/ 63107 h 489082"/>
              <a:gd name="connsiteX2" fmla="*/ 157757 w 1380375"/>
              <a:gd name="connsiteY2" fmla="*/ 94661 h 489082"/>
              <a:gd name="connsiteX3" fmla="*/ 212972 w 1380375"/>
              <a:gd name="connsiteY3" fmla="*/ 126215 h 489082"/>
              <a:gd name="connsiteX4" fmla="*/ 291850 w 1380375"/>
              <a:gd name="connsiteY4" fmla="*/ 181434 h 489082"/>
              <a:gd name="connsiteX5" fmla="*/ 410168 w 1380375"/>
              <a:gd name="connsiteY5" fmla="*/ 244541 h 489082"/>
              <a:gd name="connsiteX6" fmla="*/ 441720 w 1380375"/>
              <a:gd name="connsiteY6" fmla="*/ 252429 h 489082"/>
              <a:gd name="connsiteX7" fmla="*/ 481159 w 1380375"/>
              <a:gd name="connsiteY7" fmla="*/ 268206 h 489082"/>
              <a:gd name="connsiteX8" fmla="*/ 504823 w 1380375"/>
              <a:gd name="connsiteY8" fmla="*/ 276095 h 489082"/>
              <a:gd name="connsiteX9" fmla="*/ 544262 w 1380375"/>
              <a:gd name="connsiteY9" fmla="*/ 307648 h 489082"/>
              <a:gd name="connsiteX10" fmla="*/ 560038 w 1380375"/>
              <a:gd name="connsiteY10" fmla="*/ 339202 h 489082"/>
              <a:gd name="connsiteX11" fmla="*/ 583701 w 1380375"/>
              <a:gd name="connsiteY11" fmla="*/ 362867 h 489082"/>
              <a:gd name="connsiteX12" fmla="*/ 631028 w 1380375"/>
              <a:gd name="connsiteY12" fmla="*/ 402309 h 489082"/>
              <a:gd name="connsiteX13" fmla="*/ 694131 w 1380375"/>
              <a:gd name="connsiteY13" fmla="*/ 386533 h 489082"/>
              <a:gd name="connsiteX14" fmla="*/ 741458 w 1380375"/>
              <a:gd name="connsiteY14" fmla="*/ 370756 h 489082"/>
              <a:gd name="connsiteX15" fmla="*/ 899216 w 1380375"/>
              <a:gd name="connsiteY15" fmla="*/ 339202 h 489082"/>
              <a:gd name="connsiteX16" fmla="*/ 1112188 w 1380375"/>
              <a:gd name="connsiteY16" fmla="*/ 354979 h 489082"/>
              <a:gd name="connsiteX17" fmla="*/ 1167403 w 1380375"/>
              <a:gd name="connsiteY17" fmla="*/ 378644 h 489082"/>
              <a:gd name="connsiteX18" fmla="*/ 1214730 w 1380375"/>
              <a:gd name="connsiteY18" fmla="*/ 402309 h 489082"/>
              <a:gd name="connsiteX19" fmla="*/ 1277833 w 1380375"/>
              <a:gd name="connsiteY19" fmla="*/ 433863 h 489082"/>
              <a:gd name="connsiteX20" fmla="*/ 1333048 w 1380375"/>
              <a:gd name="connsiteY20" fmla="*/ 465417 h 489082"/>
              <a:gd name="connsiteX21" fmla="*/ 1356711 w 1380375"/>
              <a:gd name="connsiteY21" fmla="*/ 481194 h 489082"/>
              <a:gd name="connsiteX22" fmla="*/ 1380375 w 1380375"/>
              <a:gd name="connsiteY22" fmla="*/ 489082 h 48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80375" h="489082">
                <a:moveTo>
                  <a:pt x="0" y="0"/>
                </a:moveTo>
                <a:cubicBezTo>
                  <a:pt x="46891" y="18758"/>
                  <a:pt x="72812" y="26699"/>
                  <a:pt x="118318" y="63107"/>
                </a:cubicBezTo>
                <a:cubicBezTo>
                  <a:pt x="131464" y="73625"/>
                  <a:pt x="143749" y="85321"/>
                  <a:pt x="157757" y="94661"/>
                </a:cubicBezTo>
                <a:cubicBezTo>
                  <a:pt x="175395" y="106420"/>
                  <a:pt x="194919" y="115104"/>
                  <a:pt x="212972" y="126215"/>
                </a:cubicBezTo>
                <a:cubicBezTo>
                  <a:pt x="322504" y="193624"/>
                  <a:pt x="209584" y="126586"/>
                  <a:pt x="291850" y="181434"/>
                </a:cubicBezTo>
                <a:cubicBezTo>
                  <a:pt x="317176" y="198319"/>
                  <a:pt x="392971" y="240242"/>
                  <a:pt x="410168" y="244541"/>
                </a:cubicBezTo>
                <a:cubicBezTo>
                  <a:pt x="420685" y="247170"/>
                  <a:pt x="431435" y="249001"/>
                  <a:pt x="441720" y="252429"/>
                </a:cubicBezTo>
                <a:cubicBezTo>
                  <a:pt x="455153" y="256907"/>
                  <a:pt x="467901" y="263234"/>
                  <a:pt x="481159" y="268206"/>
                </a:cubicBezTo>
                <a:cubicBezTo>
                  <a:pt x="488944" y="271126"/>
                  <a:pt x="496935" y="273465"/>
                  <a:pt x="504823" y="276095"/>
                </a:cubicBezTo>
                <a:cubicBezTo>
                  <a:pt x="517969" y="286613"/>
                  <a:pt x="533176" y="294977"/>
                  <a:pt x="544262" y="307648"/>
                </a:cubicBezTo>
                <a:cubicBezTo>
                  <a:pt x="552005" y="316498"/>
                  <a:pt x="553203" y="329633"/>
                  <a:pt x="560038" y="339202"/>
                </a:cubicBezTo>
                <a:cubicBezTo>
                  <a:pt x="566522" y="348280"/>
                  <a:pt x="576442" y="354397"/>
                  <a:pt x="583701" y="362867"/>
                </a:cubicBezTo>
                <a:cubicBezTo>
                  <a:pt x="618083" y="402983"/>
                  <a:pt x="591269" y="389055"/>
                  <a:pt x="631028" y="402309"/>
                </a:cubicBezTo>
                <a:cubicBezTo>
                  <a:pt x="652062" y="397050"/>
                  <a:pt x="673284" y="392490"/>
                  <a:pt x="694131" y="386533"/>
                </a:cubicBezTo>
                <a:cubicBezTo>
                  <a:pt x="710120" y="381964"/>
                  <a:pt x="725255" y="374496"/>
                  <a:pt x="741458" y="370756"/>
                </a:cubicBezTo>
                <a:cubicBezTo>
                  <a:pt x="793712" y="358696"/>
                  <a:pt x="899216" y="339202"/>
                  <a:pt x="899216" y="339202"/>
                </a:cubicBezTo>
                <a:cubicBezTo>
                  <a:pt x="970207" y="344461"/>
                  <a:pt x="1041356" y="347895"/>
                  <a:pt x="1112188" y="354979"/>
                </a:cubicBezTo>
                <a:cubicBezTo>
                  <a:pt x="1128274" y="356588"/>
                  <a:pt x="1154908" y="373288"/>
                  <a:pt x="1167403" y="378644"/>
                </a:cubicBezTo>
                <a:cubicBezTo>
                  <a:pt x="1254480" y="415967"/>
                  <a:pt x="1122097" y="351779"/>
                  <a:pt x="1214730" y="402309"/>
                </a:cubicBezTo>
                <a:cubicBezTo>
                  <a:pt x="1235376" y="413571"/>
                  <a:pt x="1258266" y="420817"/>
                  <a:pt x="1277833" y="433863"/>
                </a:cubicBezTo>
                <a:cubicBezTo>
                  <a:pt x="1335484" y="472301"/>
                  <a:pt x="1262995" y="425383"/>
                  <a:pt x="1333048" y="465417"/>
                </a:cubicBezTo>
                <a:cubicBezTo>
                  <a:pt x="1341279" y="470121"/>
                  <a:pt x="1348232" y="476954"/>
                  <a:pt x="1356711" y="481194"/>
                </a:cubicBezTo>
                <a:cubicBezTo>
                  <a:pt x="1364148" y="484913"/>
                  <a:pt x="1380375" y="489082"/>
                  <a:pt x="1380375" y="48908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915958" y="5293217"/>
            <a:ext cx="1135851" cy="252440"/>
          </a:xfrm>
          <a:custGeom>
            <a:avLst/>
            <a:gdLst>
              <a:gd name="connsiteX0" fmla="*/ 0 w 1135851"/>
              <a:gd name="connsiteY0" fmla="*/ 0 h 252440"/>
              <a:gd name="connsiteX1" fmla="*/ 47327 w 1135851"/>
              <a:gd name="connsiteY1" fmla="*/ 70995 h 252440"/>
              <a:gd name="connsiteX2" fmla="*/ 70990 w 1135851"/>
              <a:gd name="connsiteY2" fmla="*/ 102549 h 252440"/>
              <a:gd name="connsiteX3" fmla="*/ 141981 w 1135851"/>
              <a:gd name="connsiteY3" fmla="*/ 165656 h 252440"/>
              <a:gd name="connsiteX4" fmla="*/ 299738 w 1135851"/>
              <a:gd name="connsiteY4" fmla="*/ 165656 h 252440"/>
              <a:gd name="connsiteX5" fmla="*/ 362841 w 1135851"/>
              <a:gd name="connsiteY5" fmla="*/ 197210 h 252440"/>
              <a:gd name="connsiteX6" fmla="*/ 425944 w 1135851"/>
              <a:gd name="connsiteY6" fmla="*/ 212987 h 252440"/>
              <a:gd name="connsiteX7" fmla="*/ 670468 w 1135851"/>
              <a:gd name="connsiteY7" fmla="*/ 205099 h 252440"/>
              <a:gd name="connsiteX8" fmla="*/ 717795 w 1135851"/>
              <a:gd name="connsiteY8" fmla="*/ 189322 h 252440"/>
              <a:gd name="connsiteX9" fmla="*/ 757234 w 1135851"/>
              <a:gd name="connsiteY9" fmla="*/ 173545 h 252440"/>
              <a:gd name="connsiteX10" fmla="*/ 812449 w 1135851"/>
              <a:gd name="connsiteY10" fmla="*/ 157768 h 252440"/>
              <a:gd name="connsiteX11" fmla="*/ 844001 w 1135851"/>
              <a:gd name="connsiteY11" fmla="*/ 173545 h 252440"/>
              <a:gd name="connsiteX12" fmla="*/ 867664 w 1135851"/>
              <a:gd name="connsiteY12" fmla="*/ 189322 h 252440"/>
              <a:gd name="connsiteX13" fmla="*/ 914991 w 1135851"/>
              <a:gd name="connsiteY13" fmla="*/ 205099 h 252440"/>
              <a:gd name="connsiteX14" fmla="*/ 946543 w 1135851"/>
              <a:gd name="connsiteY14" fmla="*/ 220875 h 252440"/>
              <a:gd name="connsiteX15" fmla="*/ 993870 w 1135851"/>
              <a:gd name="connsiteY15" fmla="*/ 228764 h 252440"/>
              <a:gd name="connsiteX16" fmla="*/ 1056973 w 1135851"/>
              <a:gd name="connsiteY16" fmla="*/ 244541 h 252440"/>
              <a:gd name="connsiteX17" fmla="*/ 1135851 w 1135851"/>
              <a:gd name="connsiteY17" fmla="*/ 252429 h 25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5851" h="252440">
                <a:moveTo>
                  <a:pt x="0" y="0"/>
                </a:moveTo>
                <a:cubicBezTo>
                  <a:pt x="25464" y="63668"/>
                  <a:pt x="1387" y="18488"/>
                  <a:pt x="47327" y="70995"/>
                </a:cubicBezTo>
                <a:cubicBezTo>
                  <a:pt x="55984" y="80889"/>
                  <a:pt x="62195" y="92777"/>
                  <a:pt x="70990" y="102549"/>
                </a:cubicBezTo>
                <a:cubicBezTo>
                  <a:pt x="111512" y="147577"/>
                  <a:pt x="105494" y="141330"/>
                  <a:pt x="141981" y="165656"/>
                </a:cubicBezTo>
                <a:cubicBezTo>
                  <a:pt x="194564" y="160876"/>
                  <a:pt x="247347" y="150246"/>
                  <a:pt x="299738" y="165656"/>
                </a:cubicBezTo>
                <a:cubicBezTo>
                  <a:pt x="322300" y="172292"/>
                  <a:pt x="339780" y="192597"/>
                  <a:pt x="362841" y="197210"/>
                </a:cubicBezTo>
                <a:cubicBezTo>
                  <a:pt x="410433" y="206730"/>
                  <a:pt x="389561" y="200859"/>
                  <a:pt x="425944" y="212987"/>
                </a:cubicBezTo>
                <a:cubicBezTo>
                  <a:pt x="507452" y="210358"/>
                  <a:pt x="589184" y="211690"/>
                  <a:pt x="670468" y="205099"/>
                </a:cubicBezTo>
                <a:cubicBezTo>
                  <a:pt x="687043" y="203755"/>
                  <a:pt x="702167" y="195005"/>
                  <a:pt x="717795" y="189322"/>
                </a:cubicBezTo>
                <a:cubicBezTo>
                  <a:pt x="731102" y="184483"/>
                  <a:pt x="743976" y="178517"/>
                  <a:pt x="757234" y="173545"/>
                </a:cubicBezTo>
                <a:cubicBezTo>
                  <a:pt x="779870" y="165056"/>
                  <a:pt x="787580" y="163985"/>
                  <a:pt x="812449" y="157768"/>
                </a:cubicBezTo>
                <a:cubicBezTo>
                  <a:pt x="822966" y="163027"/>
                  <a:pt x="833792" y="167711"/>
                  <a:pt x="844001" y="173545"/>
                </a:cubicBezTo>
                <a:cubicBezTo>
                  <a:pt x="852232" y="178249"/>
                  <a:pt x="859001" y="185471"/>
                  <a:pt x="867664" y="189322"/>
                </a:cubicBezTo>
                <a:cubicBezTo>
                  <a:pt x="882860" y="196076"/>
                  <a:pt x="900117" y="197662"/>
                  <a:pt x="914991" y="205099"/>
                </a:cubicBezTo>
                <a:cubicBezTo>
                  <a:pt x="925508" y="210358"/>
                  <a:pt x="935280" y="217496"/>
                  <a:pt x="946543" y="220875"/>
                </a:cubicBezTo>
                <a:cubicBezTo>
                  <a:pt x="961862" y="225471"/>
                  <a:pt x="978232" y="225413"/>
                  <a:pt x="993870" y="228764"/>
                </a:cubicBezTo>
                <a:cubicBezTo>
                  <a:pt x="1015070" y="233307"/>
                  <a:pt x="1035459" y="241852"/>
                  <a:pt x="1056973" y="244541"/>
                </a:cubicBezTo>
                <a:cubicBezTo>
                  <a:pt x="1125294" y="253081"/>
                  <a:pt x="1098878" y="252429"/>
                  <a:pt x="1135851" y="25242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892294" y="5237125"/>
            <a:ext cx="1135853" cy="190195"/>
          </a:xfrm>
          <a:custGeom>
            <a:avLst/>
            <a:gdLst>
              <a:gd name="connsiteX0" fmla="*/ 0 w 1246282"/>
              <a:gd name="connsiteY0" fmla="*/ 150753 h 190195"/>
              <a:gd name="connsiteX1" fmla="*/ 47327 w 1246282"/>
              <a:gd name="connsiteY1" fmla="*/ 174418 h 190195"/>
              <a:gd name="connsiteX2" fmla="*/ 70991 w 1246282"/>
              <a:gd name="connsiteY2" fmla="*/ 182306 h 190195"/>
              <a:gd name="connsiteX3" fmla="*/ 181421 w 1246282"/>
              <a:gd name="connsiteY3" fmla="*/ 166530 h 190195"/>
              <a:gd name="connsiteX4" fmla="*/ 276075 w 1246282"/>
              <a:gd name="connsiteY4" fmla="*/ 158641 h 190195"/>
              <a:gd name="connsiteX5" fmla="*/ 425944 w 1246282"/>
              <a:gd name="connsiteY5" fmla="*/ 166530 h 190195"/>
              <a:gd name="connsiteX6" fmla="*/ 473272 w 1246282"/>
              <a:gd name="connsiteY6" fmla="*/ 182306 h 190195"/>
              <a:gd name="connsiteX7" fmla="*/ 496935 w 1246282"/>
              <a:gd name="connsiteY7" fmla="*/ 190195 h 190195"/>
              <a:gd name="connsiteX8" fmla="*/ 567926 w 1246282"/>
              <a:gd name="connsiteY8" fmla="*/ 182306 h 190195"/>
              <a:gd name="connsiteX9" fmla="*/ 607365 w 1246282"/>
              <a:gd name="connsiteY9" fmla="*/ 174418 h 190195"/>
              <a:gd name="connsiteX10" fmla="*/ 741459 w 1246282"/>
              <a:gd name="connsiteY10" fmla="*/ 166530 h 190195"/>
              <a:gd name="connsiteX11" fmla="*/ 938655 w 1246282"/>
              <a:gd name="connsiteY11" fmla="*/ 142864 h 190195"/>
              <a:gd name="connsiteX12" fmla="*/ 970207 w 1246282"/>
              <a:gd name="connsiteY12" fmla="*/ 119199 h 190195"/>
              <a:gd name="connsiteX13" fmla="*/ 1033310 w 1246282"/>
              <a:gd name="connsiteY13" fmla="*/ 95534 h 190195"/>
              <a:gd name="connsiteX14" fmla="*/ 1088525 w 1246282"/>
              <a:gd name="connsiteY14" fmla="*/ 48203 h 190195"/>
              <a:gd name="connsiteX15" fmla="*/ 1151627 w 1246282"/>
              <a:gd name="connsiteY15" fmla="*/ 8761 h 190195"/>
              <a:gd name="connsiteX16" fmla="*/ 1175291 w 1246282"/>
              <a:gd name="connsiteY16" fmla="*/ 873 h 190195"/>
              <a:gd name="connsiteX17" fmla="*/ 1246282 w 1246282"/>
              <a:gd name="connsiteY17" fmla="*/ 873 h 1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6282" h="190195">
                <a:moveTo>
                  <a:pt x="0" y="150753"/>
                </a:moveTo>
                <a:cubicBezTo>
                  <a:pt x="15776" y="158641"/>
                  <a:pt x="31209" y="167254"/>
                  <a:pt x="47327" y="174418"/>
                </a:cubicBezTo>
                <a:cubicBezTo>
                  <a:pt x="54925" y="177795"/>
                  <a:pt x="62676" y="182306"/>
                  <a:pt x="70991" y="182306"/>
                </a:cubicBezTo>
                <a:cubicBezTo>
                  <a:pt x="153722" y="182306"/>
                  <a:pt x="119528" y="173812"/>
                  <a:pt x="181421" y="166530"/>
                </a:cubicBezTo>
                <a:cubicBezTo>
                  <a:pt x="212865" y="162830"/>
                  <a:pt x="244524" y="161271"/>
                  <a:pt x="276075" y="158641"/>
                </a:cubicBezTo>
                <a:cubicBezTo>
                  <a:pt x="326031" y="161271"/>
                  <a:pt x="376275" y="160569"/>
                  <a:pt x="425944" y="166530"/>
                </a:cubicBezTo>
                <a:cubicBezTo>
                  <a:pt x="442455" y="168511"/>
                  <a:pt x="457496" y="177047"/>
                  <a:pt x="473272" y="182306"/>
                </a:cubicBezTo>
                <a:lnTo>
                  <a:pt x="496935" y="190195"/>
                </a:lnTo>
                <a:cubicBezTo>
                  <a:pt x="520599" y="187565"/>
                  <a:pt x="544356" y="185673"/>
                  <a:pt x="567926" y="182306"/>
                </a:cubicBezTo>
                <a:cubicBezTo>
                  <a:pt x="581198" y="180410"/>
                  <a:pt x="594013" y="175632"/>
                  <a:pt x="607365" y="174418"/>
                </a:cubicBezTo>
                <a:cubicBezTo>
                  <a:pt x="651956" y="170364"/>
                  <a:pt x="696761" y="169159"/>
                  <a:pt x="741459" y="166530"/>
                </a:cubicBezTo>
                <a:cubicBezTo>
                  <a:pt x="834923" y="119794"/>
                  <a:pt x="702635" y="180630"/>
                  <a:pt x="938655" y="142864"/>
                </a:cubicBezTo>
                <a:cubicBezTo>
                  <a:pt x="951637" y="140787"/>
                  <a:pt x="959509" y="126841"/>
                  <a:pt x="970207" y="119199"/>
                </a:cubicBezTo>
                <a:cubicBezTo>
                  <a:pt x="1001803" y="96629"/>
                  <a:pt x="989131" y="104370"/>
                  <a:pt x="1033310" y="95534"/>
                </a:cubicBezTo>
                <a:cubicBezTo>
                  <a:pt x="1083979" y="61751"/>
                  <a:pt x="1027315" y="101765"/>
                  <a:pt x="1088525" y="48203"/>
                </a:cubicBezTo>
                <a:cubicBezTo>
                  <a:pt x="1110266" y="29179"/>
                  <a:pt x="1125506" y="19957"/>
                  <a:pt x="1151627" y="8761"/>
                </a:cubicBezTo>
                <a:cubicBezTo>
                  <a:pt x="1159269" y="5486"/>
                  <a:pt x="1167005" y="1564"/>
                  <a:pt x="1175291" y="873"/>
                </a:cubicBezTo>
                <a:cubicBezTo>
                  <a:pt x="1198873" y="-1092"/>
                  <a:pt x="1222618" y="873"/>
                  <a:pt x="1246282" y="8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860743" y="5356324"/>
            <a:ext cx="1206842" cy="347091"/>
          </a:xfrm>
          <a:custGeom>
            <a:avLst/>
            <a:gdLst>
              <a:gd name="connsiteX0" fmla="*/ 0 w 1206842"/>
              <a:gd name="connsiteY0" fmla="*/ 0 h 347091"/>
              <a:gd name="connsiteX1" fmla="*/ 39439 w 1206842"/>
              <a:gd name="connsiteY1" fmla="*/ 31554 h 347091"/>
              <a:gd name="connsiteX2" fmla="*/ 86766 w 1206842"/>
              <a:gd name="connsiteY2" fmla="*/ 47331 h 347091"/>
              <a:gd name="connsiteX3" fmla="*/ 118318 w 1206842"/>
              <a:gd name="connsiteY3" fmla="*/ 63107 h 347091"/>
              <a:gd name="connsiteX4" fmla="*/ 165645 w 1206842"/>
              <a:gd name="connsiteY4" fmla="*/ 110438 h 347091"/>
              <a:gd name="connsiteX5" fmla="*/ 212972 w 1206842"/>
              <a:gd name="connsiteY5" fmla="*/ 126215 h 347091"/>
              <a:gd name="connsiteX6" fmla="*/ 236635 w 1206842"/>
              <a:gd name="connsiteY6" fmla="*/ 134103 h 347091"/>
              <a:gd name="connsiteX7" fmla="*/ 283963 w 1206842"/>
              <a:gd name="connsiteY7" fmla="*/ 173545 h 347091"/>
              <a:gd name="connsiteX8" fmla="*/ 291850 w 1206842"/>
              <a:gd name="connsiteY8" fmla="*/ 197211 h 347091"/>
              <a:gd name="connsiteX9" fmla="*/ 299738 w 1206842"/>
              <a:gd name="connsiteY9" fmla="*/ 244541 h 347091"/>
              <a:gd name="connsiteX10" fmla="*/ 339178 w 1206842"/>
              <a:gd name="connsiteY10" fmla="*/ 268206 h 347091"/>
              <a:gd name="connsiteX11" fmla="*/ 481159 w 1206842"/>
              <a:gd name="connsiteY11" fmla="*/ 276095 h 347091"/>
              <a:gd name="connsiteX12" fmla="*/ 520598 w 1206842"/>
              <a:gd name="connsiteY12" fmla="*/ 283983 h 347091"/>
              <a:gd name="connsiteX13" fmla="*/ 591589 w 1206842"/>
              <a:gd name="connsiteY13" fmla="*/ 299760 h 347091"/>
              <a:gd name="connsiteX14" fmla="*/ 733571 w 1206842"/>
              <a:gd name="connsiteY14" fmla="*/ 307649 h 347091"/>
              <a:gd name="connsiteX15" fmla="*/ 938655 w 1206842"/>
              <a:gd name="connsiteY15" fmla="*/ 291872 h 347091"/>
              <a:gd name="connsiteX16" fmla="*/ 962318 w 1206842"/>
              <a:gd name="connsiteY16" fmla="*/ 283983 h 347091"/>
              <a:gd name="connsiteX17" fmla="*/ 978094 w 1206842"/>
              <a:gd name="connsiteY17" fmla="*/ 307649 h 347091"/>
              <a:gd name="connsiteX18" fmla="*/ 985982 w 1206842"/>
              <a:gd name="connsiteY18" fmla="*/ 339202 h 347091"/>
              <a:gd name="connsiteX19" fmla="*/ 1009646 w 1206842"/>
              <a:gd name="connsiteY19" fmla="*/ 347091 h 347091"/>
              <a:gd name="connsiteX20" fmla="*/ 1120076 w 1206842"/>
              <a:gd name="connsiteY20" fmla="*/ 339202 h 347091"/>
              <a:gd name="connsiteX21" fmla="*/ 1151627 w 1206842"/>
              <a:gd name="connsiteY21" fmla="*/ 331314 h 347091"/>
              <a:gd name="connsiteX22" fmla="*/ 1167403 w 1206842"/>
              <a:gd name="connsiteY22" fmla="*/ 307649 h 347091"/>
              <a:gd name="connsiteX23" fmla="*/ 1191066 w 1206842"/>
              <a:gd name="connsiteY23" fmla="*/ 299760 h 347091"/>
              <a:gd name="connsiteX24" fmla="*/ 1206842 w 1206842"/>
              <a:gd name="connsiteY24" fmla="*/ 291872 h 34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06842" h="347091">
                <a:moveTo>
                  <a:pt x="0" y="0"/>
                </a:moveTo>
                <a:cubicBezTo>
                  <a:pt x="13146" y="10518"/>
                  <a:pt x="24659" y="23491"/>
                  <a:pt x="39439" y="31554"/>
                </a:cubicBezTo>
                <a:cubicBezTo>
                  <a:pt x="54037" y="39517"/>
                  <a:pt x="71892" y="39894"/>
                  <a:pt x="86766" y="47331"/>
                </a:cubicBezTo>
                <a:lnTo>
                  <a:pt x="118318" y="63107"/>
                </a:lnTo>
                <a:cubicBezTo>
                  <a:pt x="134094" y="78884"/>
                  <a:pt x="144479" y="103382"/>
                  <a:pt x="165645" y="110438"/>
                </a:cubicBezTo>
                <a:lnTo>
                  <a:pt x="212972" y="126215"/>
                </a:lnTo>
                <a:lnTo>
                  <a:pt x="236635" y="134103"/>
                </a:lnTo>
                <a:cubicBezTo>
                  <a:pt x="254095" y="145744"/>
                  <a:pt x="271817" y="155325"/>
                  <a:pt x="283963" y="173545"/>
                </a:cubicBezTo>
                <a:cubicBezTo>
                  <a:pt x="288575" y="180464"/>
                  <a:pt x="290046" y="189094"/>
                  <a:pt x="291850" y="197211"/>
                </a:cubicBezTo>
                <a:cubicBezTo>
                  <a:pt x="295319" y="212824"/>
                  <a:pt x="290866" y="231233"/>
                  <a:pt x="299738" y="244541"/>
                </a:cubicBezTo>
                <a:cubicBezTo>
                  <a:pt x="308242" y="257298"/>
                  <a:pt x="324073" y="265579"/>
                  <a:pt x="339178" y="268206"/>
                </a:cubicBezTo>
                <a:cubicBezTo>
                  <a:pt x="385877" y="276328"/>
                  <a:pt x="433832" y="273465"/>
                  <a:pt x="481159" y="276095"/>
                </a:cubicBezTo>
                <a:cubicBezTo>
                  <a:pt x="494305" y="278724"/>
                  <a:pt x="507511" y="281074"/>
                  <a:pt x="520598" y="283983"/>
                </a:cubicBezTo>
                <a:cubicBezTo>
                  <a:pt x="540478" y="288401"/>
                  <a:pt x="572039" y="298060"/>
                  <a:pt x="591589" y="299760"/>
                </a:cubicBezTo>
                <a:cubicBezTo>
                  <a:pt x="638811" y="303867"/>
                  <a:pt x="686244" y="305019"/>
                  <a:pt x="733571" y="307649"/>
                </a:cubicBezTo>
                <a:cubicBezTo>
                  <a:pt x="817190" y="303667"/>
                  <a:pt x="868154" y="309499"/>
                  <a:pt x="938655" y="291872"/>
                </a:cubicBezTo>
                <a:cubicBezTo>
                  <a:pt x="946721" y="289855"/>
                  <a:pt x="954430" y="286613"/>
                  <a:pt x="962318" y="283983"/>
                </a:cubicBezTo>
                <a:cubicBezTo>
                  <a:pt x="967577" y="291872"/>
                  <a:pt x="974360" y="298935"/>
                  <a:pt x="978094" y="307649"/>
                </a:cubicBezTo>
                <a:cubicBezTo>
                  <a:pt x="982364" y="317614"/>
                  <a:pt x="979210" y="330736"/>
                  <a:pt x="985982" y="339202"/>
                </a:cubicBezTo>
                <a:cubicBezTo>
                  <a:pt x="991176" y="345695"/>
                  <a:pt x="1001758" y="344461"/>
                  <a:pt x="1009646" y="347091"/>
                </a:cubicBezTo>
                <a:cubicBezTo>
                  <a:pt x="1046456" y="344461"/>
                  <a:pt x="1083398" y="343278"/>
                  <a:pt x="1120076" y="339202"/>
                </a:cubicBezTo>
                <a:cubicBezTo>
                  <a:pt x="1130850" y="338005"/>
                  <a:pt x="1142607" y="337328"/>
                  <a:pt x="1151627" y="331314"/>
                </a:cubicBezTo>
                <a:cubicBezTo>
                  <a:pt x="1159515" y="326055"/>
                  <a:pt x="1160000" y="313572"/>
                  <a:pt x="1167403" y="307649"/>
                </a:cubicBezTo>
                <a:cubicBezTo>
                  <a:pt x="1173895" y="302455"/>
                  <a:pt x="1183346" y="302848"/>
                  <a:pt x="1191066" y="299760"/>
                </a:cubicBezTo>
                <a:cubicBezTo>
                  <a:pt x="1196525" y="297576"/>
                  <a:pt x="1201583" y="294501"/>
                  <a:pt x="1206842" y="2918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908070" y="5356324"/>
            <a:ext cx="1135851" cy="307649"/>
          </a:xfrm>
          <a:custGeom>
            <a:avLst/>
            <a:gdLst>
              <a:gd name="connsiteX0" fmla="*/ 0 w 1135851"/>
              <a:gd name="connsiteY0" fmla="*/ 173545 h 307649"/>
              <a:gd name="connsiteX1" fmla="*/ 110430 w 1135851"/>
              <a:gd name="connsiteY1" fmla="*/ 197211 h 307649"/>
              <a:gd name="connsiteX2" fmla="*/ 173533 w 1135851"/>
              <a:gd name="connsiteY2" fmla="*/ 212987 h 307649"/>
              <a:gd name="connsiteX3" fmla="*/ 252411 w 1135851"/>
              <a:gd name="connsiteY3" fmla="*/ 228764 h 307649"/>
              <a:gd name="connsiteX4" fmla="*/ 418056 w 1135851"/>
              <a:gd name="connsiteY4" fmla="*/ 276095 h 307649"/>
              <a:gd name="connsiteX5" fmla="*/ 473271 w 1135851"/>
              <a:gd name="connsiteY5" fmla="*/ 291872 h 307649"/>
              <a:gd name="connsiteX6" fmla="*/ 544262 w 1135851"/>
              <a:gd name="connsiteY6" fmla="*/ 307649 h 307649"/>
              <a:gd name="connsiteX7" fmla="*/ 607365 w 1135851"/>
              <a:gd name="connsiteY7" fmla="*/ 299760 h 307649"/>
              <a:gd name="connsiteX8" fmla="*/ 678356 w 1135851"/>
              <a:gd name="connsiteY8" fmla="*/ 268206 h 307649"/>
              <a:gd name="connsiteX9" fmla="*/ 702019 w 1135851"/>
              <a:gd name="connsiteY9" fmla="*/ 244541 h 307649"/>
              <a:gd name="connsiteX10" fmla="*/ 725683 w 1135851"/>
              <a:gd name="connsiteY10" fmla="*/ 228764 h 307649"/>
              <a:gd name="connsiteX11" fmla="*/ 741459 w 1135851"/>
              <a:gd name="connsiteY11" fmla="*/ 197211 h 307649"/>
              <a:gd name="connsiteX12" fmla="*/ 804561 w 1135851"/>
              <a:gd name="connsiteY12" fmla="*/ 165657 h 307649"/>
              <a:gd name="connsiteX13" fmla="*/ 851889 w 1135851"/>
              <a:gd name="connsiteY13" fmla="*/ 126215 h 307649"/>
              <a:gd name="connsiteX14" fmla="*/ 883440 w 1135851"/>
              <a:gd name="connsiteY14" fmla="*/ 102549 h 307649"/>
              <a:gd name="connsiteX15" fmla="*/ 914991 w 1135851"/>
              <a:gd name="connsiteY15" fmla="*/ 55219 h 307649"/>
              <a:gd name="connsiteX16" fmla="*/ 930767 w 1135851"/>
              <a:gd name="connsiteY16" fmla="*/ 31554 h 307649"/>
              <a:gd name="connsiteX17" fmla="*/ 954431 w 1135851"/>
              <a:gd name="connsiteY17" fmla="*/ 15777 h 307649"/>
              <a:gd name="connsiteX18" fmla="*/ 978094 w 1135851"/>
              <a:gd name="connsiteY18" fmla="*/ 7888 h 307649"/>
              <a:gd name="connsiteX19" fmla="*/ 1135851 w 1135851"/>
              <a:gd name="connsiteY19" fmla="*/ 0 h 30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5851" h="307649">
                <a:moveTo>
                  <a:pt x="0" y="173545"/>
                </a:moveTo>
                <a:cubicBezTo>
                  <a:pt x="202769" y="224241"/>
                  <a:pt x="-49862" y="162861"/>
                  <a:pt x="110430" y="197211"/>
                </a:cubicBezTo>
                <a:cubicBezTo>
                  <a:pt x="131630" y="201754"/>
                  <a:pt x="152368" y="208283"/>
                  <a:pt x="173533" y="212987"/>
                </a:cubicBezTo>
                <a:cubicBezTo>
                  <a:pt x="199708" y="218804"/>
                  <a:pt x="226448" y="222063"/>
                  <a:pt x="252411" y="228764"/>
                </a:cubicBezTo>
                <a:cubicBezTo>
                  <a:pt x="308014" y="243114"/>
                  <a:pt x="362841" y="260318"/>
                  <a:pt x="418056" y="276095"/>
                </a:cubicBezTo>
                <a:cubicBezTo>
                  <a:pt x="436461" y="281354"/>
                  <a:pt x="454501" y="288118"/>
                  <a:pt x="473271" y="291872"/>
                </a:cubicBezTo>
                <a:cubicBezTo>
                  <a:pt x="523341" y="301886"/>
                  <a:pt x="499704" y="296508"/>
                  <a:pt x="544262" y="307649"/>
                </a:cubicBezTo>
                <a:cubicBezTo>
                  <a:pt x="565296" y="305019"/>
                  <a:pt x="586710" y="304527"/>
                  <a:pt x="607365" y="299760"/>
                </a:cubicBezTo>
                <a:cubicBezTo>
                  <a:pt x="626068" y="295444"/>
                  <a:pt x="660428" y="277171"/>
                  <a:pt x="678356" y="268206"/>
                </a:cubicBezTo>
                <a:cubicBezTo>
                  <a:pt x="686244" y="260318"/>
                  <a:pt x="693450" y="251683"/>
                  <a:pt x="702019" y="244541"/>
                </a:cubicBezTo>
                <a:cubicBezTo>
                  <a:pt x="709302" y="238472"/>
                  <a:pt x="719614" y="236047"/>
                  <a:pt x="725683" y="228764"/>
                </a:cubicBezTo>
                <a:cubicBezTo>
                  <a:pt x="733211" y="219730"/>
                  <a:pt x="732277" y="204557"/>
                  <a:pt x="741459" y="197211"/>
                </a:cubicBezTo>
                <a:cubicBezTo>
                  <a:pt x="759822" y="182519"/>
                  <a:pt x="784994" y="178703"/>
                  <a:pt x="804561" y="165657"/>
                </a:cubicBezTo>
                <a:cubicBezTo>
                  <a:pt x="856856" y="130792"/>
                  <a:pt x="798754" y="171763"/>
                  <a:pt x="851889" y="126215"/>
                </a:cubicBezTo>
                <a:cubicBezTo>
                  <a:pt x="861870" y="117659"/>
                  <a:pt x="874706" y="112375"/>
                  <a:pt x="883440" y="102549"/>
                </a:cubicBezTo>
                <a:cubicBezTo>
                  <a:pt x="896036" y="88377"/>
                  <a:pt x="904474" y="70996"/>
                  <a:pt x="914991" y="55219"/>
                </a:cubicBezTo>
                <a:cubicBezTo>
                  <a:pt x="920250" y="47331"/>
                  <a:pt x="922879" y="36813"/>
                  <a:pt x="930767" y="31554"/>
                </a:cubicBezTo>
                <a:cubicBezTo>
                  <a:pt x="938655" y="26295"/>
                  <a:pt x="945952" y="20017"/>
                  <a:pt x="954431" y="15777"/>
                </a:cubicBezTo>
                <a:cubicBezTo>
                  <a:pt x="961868" y="12058"/>
                  <a:pt x="969814" y="8641"/>
                  <a:pt x="978094" y="7888"/>
                </a:cubicBezTo>
                <a:cubicBezTo>
                  <a:pt x="1066375" y="-138"/>
                  <a:pt x="1081313" y="0"/>
                  <a:pt x="113585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931733" y="5387878"/>
            <a:ext cx="1104301" cy="670516"/>
          </a:xfrm>
          <a:custGeom>
            <a:avLst/>
            <a:gdLst>
              <a:gd name="connsiteX0" fmla="*/ 0 w 1180145"/>
              <a:gd name="connsiteY0" fmla="*/ 0 h 788844"/>
              <a:gd name="connsiteX1" fmla="*/ 63103 w 1180145"/>
              <a:gd name="connsiteY1" fmla="*/ 23665 h 788844"/>
              <a:gd name="connsiteX2" fmla="*/ 94655 w 1180145"/>
              <a:gd name="connsiteY2" fmla="*/ 70995 h 788844"/>
              <a:gd name="connsiteX3" fmla="*/ 102543 w 1180145"/>
              <a:gd name="connsiteY3" fmla="*/ 181433 h 788844"/>
              <a:gd name="connsiteX4" fmla="*/ 173533 w 1180145"/>
              <a:gd name="connsiteY4" fmla="*/ 244541 h 788844"/>
              <a:gd name="connsiteX5" fmla="*/ 220860 w 1180145"/>
              <a:gd name="connsiteY5" fmla="*/ 291871 h 788844"/>
              <a:gd name="connsiteX6" fmla="*/ 244524 w 1180145"/>
              <a:gd name="connsiteY6" fmla="*/ 315537 h 788844"/>
              <a:gd name="connsiteX7" fmla="*/ 291851 w 1180145"/>
              <a:gd name="connsiteY7" fmla="*/ 354979 h 788844"/>
              <a:gd name="connsiteX8" fmla="*/ 354954 w 1180145"/>
              <a:gd name="connsiteY8" fmla="*/ 386533 h 788844"/>
              <a:gd name="connsiteX9" fmla="*/ 402281 w 1180145"/>
              <a:gd name="connsiteY9" fmla="*/ 410198 h 788844"/>
              <a:gd name="connsiteX10" fmla="*/ 425945 w 1180145"/>
              <a:gd name="connsiteY10" fmla="*/ 441751 h 788844"/>
              <a:gd name="connsiteX11" fmla="*/ 512711 w 1180145"/>
              <a:gd name="connsiteY11" fmla="*/ 481194 h 788844"/>
              <a:gd name="connsiteX12" fmla="*/ 536375 w 1180145"/>
              <a:gd name="connsiteY12" fmla="*/ 496970 h 788844"/>
              <a:gd name="connsiteX13" fmla="*/ 567926 w 1180145"/>
              <a:gd name="connsiteY13" fmla="*/ 504859 h 788844"/>
              <a:gd name="connsiteX14" fmla="*/ 591590 w 1180145"/>
              <a:gd name="connsiteY14" fmla="*/ 512747 h 788844"/>
              <a:gd name="connsiteX15" fmla="*/ 623141 w 1180145"/>
              <a:gd name="connsiteY15" fmla="*/ 528524 h 788844"/>
              <a:gd name="connsiteX16" fmla="*/ 670468 w 1180145"/>
              <a:gd name="connsiteY16" fmla="*/ 544301 h 788844"/>
              <a:gd name="connsiteX17" fmla="*/ 733571 w 1180145"/>
              <a:gd name="connsiteY17" fmla="*/ 567966 h 788844"/>
              <a:gd name="connsiteX18" fmla="*/ 773011 w 1180145"/>
              <a:gd name="connsiteY18" fmla="*/ 591632 h 788844"/>
              <a:gd name="connsiteX19" fmla="*/ 820338 w 1180145"/>
              <a:gd name="connsiteY19" fmla="*/ 638962 h 788844"/>
              <a:gd name="connsiteX20" fmla="*/ 883441 w 1180145"/>
              <a:gd name="connsiteY20" fmla="*/ 694181 h 788844"/>
              <a:gd name="connsiteX21" fmla="*/ 954431 w 1180145"/>
              <a:gd name="connsiteY21" fmla="*/ 741512 h 788844"/>
              <a:gd name="connsiteX22" fmla="*/ 1025422 w 1180145"/>
              <a:gd name="connsiteY22" fmla="*/ 773065 h 788844"/>
              <a:gd name="connsiteX23" fmla="*/ 1151628 w 1180145"/>
              <a:gd name="connsiteY23" fmla="*/ 788842 h 78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0145" h="788844">
                <a:moveTo>
                  <a:pt x="0" y="0"/>
                </a:moveTo>
                <a:cubicBezTo>
                  <a:pt x="23869" y="4774"/>
                  <a:pt x="45869" y="3967"/>
                  <a:pt x="63103" y="23665"/>
                </a:cubicBezTo>
                <a:cubicBezTo>
                  <a:pt x="75588" y="37935"/>
                  <a:pt x="94655" y="70995"/>
                  <a:pt x="94655" y="70995"/>
                </a:cubicBezTo>
                <a:cubicBezTo>
                  <a:pt x="97284" y="107808"/>
                  <a:pt x="90352" y="146598"/>
                  <a:pt x="102543" y="181433"/>
                </a:cubicBezTo>
                <a:cubicBezTo>
                  <a:pt x="116812" y="222206"/>
                  <a:pt x="148201" y="222022"/>
                  <a:pt x="173533" y="244541"/>
                </a:cubicBezTo>
                <a:cubicBezTo>
                  <a:pt x="190208" y="259364"/>
                  <a:pt x="205084" y="276094"/>
                  <a:pt x="220860" y="291871"/>
                </a:cubicBezTo>
                <a:cubicBezTo>
                  <a:pt x="228748" y="299760"/>
                  <a:pt x="235954" y="308395"/>
                  <a:pt x="244524" y="315537"/>
                </a:cubicBezTo>
                <a:cubicBezTo>
                  <a:pt x="260300" y="328684"/>
                  <a:pt x="274577" y="343873"/>
                  <a:pt x="291851" y="354979"/>
                </a:cubicBezTo>
                <a:cubicBezTo>
                  <a:pt x="311633" y="367697"/>
                  <a:pt x="335386" y="373488"/>
                  <a:pt x="354954" y="386533"/>
                </a:cubicBezTo>
                <a:cubicBezTo>
                  <a:pt x="385536" y="406921"/>
                  <a:pt x="369624" y="399311"/>
                  <a:pt x="402281" y="410198"/>
                </a:cubicBezTo>
                <a:cubicBezTo>
                  <a:pt x="410169" y="420716"/>
                  <a:pt x="415313" y="434018"/>
                  <a:pt x="425945" y="441751"/>
                </a:cubicBezTo>
                <a:cubicBezTo>
                  <a:pt x="521288" y="511095"/>
                  <a:pt x="457969" y="453821"/>
                  <a:pt x="512711" y="481194"/>
                </a:cubicBezTo>
                <a:cubicBezTo>
                  <a:pt x="521190" y="485434"/>
                  <a:pt x="527661" y="493235"/>
                  <a:pt x="536375" y="496970"/>
                </a:cubicBezTo>
                <a:cubicBezTo>
                  <a:pt x="546339" y="501241"/>
                  <a:pt x="557502" y="501881"/>
                  <a:pt x="567926" y="504859"/>
                </a:cubicBezTo>
                <a:cubicBezTo>
                  <a:pt x="575921" y="507143"/>
                  <a:pt x="583948" y="509472"/>
                  <a:pt x="591590" y="512747"/>
                </a:cubicBezTo>
                <a:cubicBezTo>
                  <a:pt x="602398" y="517379"/>
                  <a:pt x="612224" y="524157"/>
                  <a:pt x="623141" y="528524"/>
                </a:cubicBezTo>
                <a:cubicBezTo>
                  <a:pt x="638581" y="534700"/>
                  <a:pt x="654692" y="539042"/>
                  <a:pt x="670468" y="544301"/>
                </a:cubicBezTo>
                <a:cubicBezTo>
                  <a:pt x="690954" y="551130"/>
                  <a:pt x="714698" y="558529"/>
                  <a:pt x="733571" y="567966"/>
                </a:cubicBezTo>
                <a:cubicBezTo>
                  <a:pt x="747284" y="574823"/>
                  <a:pt x="761145" y="581923"/>
                  <a:pt x="773011" y="591632"/>
                </a:cubicBezTo>
                <a:cubicBezTo>
                  <a:pt x="790278" y="605761"/>
                  <a:pt x="804562" y="623185"/>
                  <a:pt x="820338" y="638962"/>
                </a:cubicBezTo>
                <a:cubicBezTo>
                  <a:pt x="846338" y="664963"/>
                  <a:pt x="849731" y="670100"/>
                  <a:pt x="883441" y="694181"/>
                </a:cubicBezTo>
                <a:cubicBezTo>
                  <a:pt x="906583" y="710713"/>
                  <a:pt x="930768" y="725735"/>
                  <a:pt x="954431" y="741512"/>
                </a:cubicBezTo>
                <a:cubicBezTo>
                  <a:pt x="979088" y="757951"/>
                  <a:pt x="991629" y="769310"/>
                  <a:pt x="1025422" y="773065"/>
                </a:cubicBezTo>
                <a:cubicBezTo>
                  <a:pt x="1172629" y="789423"/>
                  <a:pt x="1215021" y="788842"/>
                  <a:pt x="1151628" y="7888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51689" y="6167776"/>
            <a:ext cx="86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forecast</a:t>
            </a:r>
          </a:p>
          <a:p>
            <a:r>
              <a:rPr lang="en-US" sz="1400" dirty="0" smtClean="0"/>
              <a:t>lead time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412249" y="4894849"/>
            <a:ext cx="7888" cy="1316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412249" y="6211345"/>
            <a:ext cx="122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69496" y="6338432"/>
            <a:ext cx="3628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593333" y="5449710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Temperature</a:t>
            </a:r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892294" y="4893425"/>
            <a:ext cx="7888" cy="1316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892294" y="6209921"/>
            <a:ext cx="122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749541" y="6337008"/>
            <a:ext cx="3628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6200000">
            <a:off x="5073378" y="5448286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Temperature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931733" y="6178818"/>
            <a:ext cx="86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forecast</a:t>
            </a:r>
          </a:p>
          <a:p>
            <a:r>
              <a:rPr lang="en-US" sz="1400" dirty="0" smtClean="0"/>
              <a:t>lead time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570991" y="4885792"/>
            <a:ext cx="7888" cy="1316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570991" y="6202288"/>
            <a:ext cx="122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428238" y="6329375"/>
            <a:ext cx="3628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2752075" y="5440653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Temperature</a:t>
            </a:r>
            <a:endParaRPr lang="en-US" sz="1400" dirty="0"/>
          </a:p>
        </p:txBody>
      </p:sp>
      <p:sp>
        <p:nvSpPr>
          <p:cNvPr id="62" name="Freeform 61"/>
          <p:cNvSpPr/>
          <p:nvPr/>
        </p:nvSpPr>
        <p:spPr>
          <a:xfrm>
            <a:off x="3602544" y="5458873"/>
            <a:ext cx="1159515" cy="181434"/>
          </a:xfrm>
          <a:custGeom>
            <a:avLst/>
            <a:gdLst>
              <a:gd name="connsiteX0" fmla="*/ 0 w 1159515"/>
              <a:gd name="connsiteY0" fmla="*/ 102550 h 181434"/>
              <a:gd name="connsiteX1" fmla="*/ 39439 w 1159515"/>
              <a:gd name="connsiteY1" fmla="*/ 70996 h 181434"/>
              <a:gd name="connsiteX2" fmla="*/ 55215 w 1159515"/>
              <a:gd name="connsiteY2" fmla="*/ 47331 h 181434"/>
              <a:gd name="connsiteX3" fmla="*/ 102542 w 1159515"/>
              <a:gd name="connsiteY3" fmla="*/ 7889 h 181434"/>
              <a:gd name="connsiteX4" fmla="*/ 134093 w 1159515"/>
              <a:gd name="connsiteY4" fmla="*/ 0 h 181434"/>
              <a:gd name="connsiteX5" fmla="*/ 189308 w 1159515"/>
              <a:gd name="connsiteY5" fmla="*/ 15777 h 181434"/>
              <a:gd name="connsiteX6" fmla="*/ 236635 w 1159515"/>
              <a:gd name="connsiteY6" fmla="*/ 47331 h 181434"/>
              <a:gd name="connsiteX7" fmla="*/ 260299 w 1159515"/>
              <a:gd name="connsiteY7" fmla="*/ 55219 h 181434"/>
              <a:gd name="connsiteX8" fmla="*/ 347065 w 1159515"/>
              <a:gd name="connsiteY8" fmla="*/ 86773 h 181434"/>
              <a:gd name="connsiteX9" fmla="*/ 378617 w 1159515"/>
              <a:gd name="connsiteY9" fmla="*/ 94661 h 181434"/>
              <a:gd name="connsiteX10" fmla="*/ 441720 w 1159515"/>
              <a:gd name="connsiteY10" fmla="*/ 118327 h 181434"/>
              <a:gd name="connsiteX11" fmla="*/ 536374 w 1159515"/>
              <a:gd name="connsiteY11" fmla="*/ 141992 h 181434"/>
              <a:gd name="connsiteX12" fmla="*/ 631028 w 1159515"/>
              <a:gd name="connsiteY12" fmla="*/ 94661 h 181434"/>
              <a:gd name="connsiteX13" fmla="*/ 638916 w 1159515"/>
              <a:gd name="connsiteY13" fmla="*/ 70996 h 181434"/>
              <a:gd name="connsiteX14" fmla="*/ 702019 w 1159515"/>
              <a:gd name="connsiteY14" fmla="*/ 78885 h 181434"/>
              <a:gd name="connsiteX15" fmla="*/ 749346 w 1159515"/>
              <a:gd name="connsiteY15" fmla="*/ 94661 h 181434"/>
              <a:gd name="connsiteX16" fmla="*/ 859776 w 1159515"/>
              <a:gd name="connsiteY16" fmla="*/ 141992 h 181434"/>
              <a:gd name="connsiteX17" fmla="*/ 899216 w 1159515"/>
              <a:gd name="connsiteY17" fmla="*/ 149880 h 181434"/>
              <a:gd name="connsiteX18" fmla="*/ 930767 w 1159515"/>
              <a:gd name="connsiteY18" fmla="*/ 165657 h 181434"/>
              <a:gd name="connsiteX19" fmla="*/ 978094 w 1159515"/>
              <a:gd name="connsiteY19" fmla="*/ 181434 h 181434"/>
              <a:gd name="connsiteX20" fmla="*/ 1017533 w 1159515"/>
              <a:gd name="connsiteY20" fmla="*/ 134104 h 181434"/>
              <a:gd name="connsiteX21" fmla="*/ 1112188 w 1159515"/>
              <a:gd name="connsiteY21" fmla="*/ 141992 h 181434"/>
              <a:gd name="connsiteX22" fmla="*/ 1159515 w 1159515"/>
              <a:gd name="connsiteY22" fmla="*/ 141992 h 18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9515" h="181434">
                <a:moveTo>
                  <a:pt x="0" y="102550"/>
                </a:moveTo>
                <a:cubicBezTo>
                  <a:pt x="13146" y="92032"/>
                  <a:pt x="27535" y="82901"/>
                  <a:pt x="39439" y="70996"/>
                </a:cubicBezTo>
                <a:cubicBezTo>
                  <a:pt x="46142" y="64292"/>
                  <a:pt x="49146" y="54614"/>
                  <a:pt x="55215" y="47331"/>
                </a:cubicBezTo>
                <a:cubicBezTo>
                  <a:pt x="65745" y="34694"/>
                  <a:pt x="86454" y="14784"/>
                  <a:pt x="102542" y="7889"/>
                </a:cubicBezTo>
                <a:cubicBezTo>
                  <a:pt x="112506" y="3618"/>
                  <a:pt x="123576" y="2630"/>
                  <a:pt x="134093" y="0"/>
                </a:cubicBezTo>
                <a:cubicBezTo>
                  <a:pt x="152498" y="5259"/>
                  <a:pt x="171928" y="7755"/>
                  <a:pt x="189308" y="15777"/>
                </a:cubicBezTo>
                <a:cubicBezTo>
                  <a:pt x="206523" y="23723"/>
                  <a:pt x="218648" y="41335"/>
                  <a:pt x="236635" y="47331"/>
                </a:cubicBezTo>
                <a:lnTo>
                  <a:pt x="260299" y="55219"/>
                </a:lnTo>
                <a:cubicBezTo>
                  <a:pt x="302002" y="83023"/>
                  <a:pt x="274767" y="68697"/>
                  <a:pt x="347065" y="86773"/>
                </a:cubicBezTo>
                <a:lnTo>
                  <a:pt x="378617" y="94661"/>
                </a:lnTo>
                <a:cubicBezTo>
                  <a:pt x="427219" y="127066"/>
                  <a:pt x="373491" y="95582"/>
                  <a:pt x="441720" y="118327"/>
                </a:cubicBezTo>
                <a:cubicBezTo>
                  <a:pt x="532637" y="148636"/>
                  <a:pt x="388760" y="123540"/>
                  <a:pt x="536374" y="141992"/>
                </a:cubicBezTo>
                <a:cubicBezTo>
                  <a:pt x="644020" y="132206"/>
                  <a:pt x="613970" y="162897"/>
                  <a:pt x="631028" y="94661"/>
                </a:cubicBezTo>
                <a:cubicBezTo>
                  <a:pt x="633045" y="86594"/>
                  <a:pt x="636287" y="78884"/>
                  <a:pt x="638916" y="70996"/>
                </a:cubicBezTo>
                <a:cubicBezTo>
                  <a:pt x="659950" y="73626"/>
                  <a:pt x="681292" y="74443"/>
                  <a:pt x="702019" y="78885"/>
                </a:cubicBezTo>
                <a:cubicBezTo>
                  <a:pt x="718279" y="82369"/>
                  <a:pt x="733906" y="88485"/>
                  <a:pt x="749346" y="94661"/>
                </a:cubicBezTo>
                <a:cubicBezTo>
                  <a:pt x="786530" y="109536"/>
                  <a:pt x="820505" y="134138"/>
                  <a:pt x="859776" y="141992"/>
                </a:cubicBezTo>
                <a:lnTo>
                  <a:pt x="899216" y="149880"/>
                </a:lnTo>
                <a:cubicBezTo>
                  <a:pt x="909733" y="155139"/>
                  <a:pt x="919850" y="161290"/>
                  <a:pt x="930767" y="165657"/>
                </a:cubicBezTo>
                <a:cubicBezTo>
                  <a:pt x="946207" y="171833"/>
                  <a:pt x="978094" y="181434"/>
                  <a:pt x="978094" y="181434"/>
                </a:cubicBezTo>
                <a:cubicBezTo>
                  <a:pt x="983691" y="173038"/>
                  <a:pt x="1006424" y="135585"/>
                  <a:pt x="1017533" y="134104"/>
                </a:cubicBezTo>
                <a:cubicBezTo>
                  <a:pt x="1048916" y="129919"/>
                  <a:pt x="1080576" y="140236"/>
                  <a:pt x="1112188" y="141992"/>
                </a:cubicBezTo>
                <a:cubicBezTo>
                  <a:pt x="1127939" y="142867"/>
                  <a:pt x="1143739" y="141992"/>
                  <a:pt x="1159515" y="14199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578880" y="5490118"/>
            <a:ext cx="1230506" cy="347436"/>
          </a:xfrm>
          <a:custGeom>
            <a:avLst/>
            <a:gdLst>
              <a:gd name="connsiteX0" fmla="*/ 0 w 1230506"/>
              <a:gd name="connsiteY0" fmla="*/ 8197 h 347436"/>
              <a:gd name="connsiteX1" fmla="*/ 70991 w 1230506"/>
              <a:gd name="connsiteY1" fmla="*/ 309 h 347436"/>
              <a:gd name="connsiteX2" fmla="*/ 268187 w 1230506"/>
              <a:gd name="connsiteY2" fmla="*/ 16086 h 347436"/>
              <a:gd name="connsiteX3" fmla="*/ 291851 w 1230506"/>
              <a:gd name="connsiteY3" fmla="*/ 31863 h 347436"/>
              <a:gd name="connsiteX4" fmla="*/ 323402 w 1230506"/>
              <a:gd name="connsiteY4" fmla="*/ 79193 h 347436"/>
              <a:gd name="connsiteX5" fmla="*/ 347066 w 1230506"/>
              <a:gd name="connsiteY5" fmla="*/ 110747 h 347436"/>
              <a:gd name="connsiteX6" fmla="*/ 354954 w 1230506"/>
              <a:gd name="connsiteY6" fmla="*/ 142301 h 347436"/>
              <a:gd name="connsiteX7" fmla="*/ 386505 w 1230506"/>
              <a:gd name="connsiteY7" fmla="*/ 189631 h 347436"/>
              <a:gd name="connsiteX8" fmla="*/ 402281 w 1230506"/>
              <a:gd name="connsiteY8" fmla="*/ 213297 h 347436"/>
              <a:gd name="connsiteX9" fmla="*/ 449608 w 1230506"/>
              <a:gd name="connsiteY9" fmla="*/ 236962 h 347436"/>
              <a:gd name="connsiteX10" fmla="*/ 638917 w 1230506"/>
              <a:gd name="connsiteY10" fmla="*/ 252739 h 347436"/>
              <a:gd name="connsiteX11" fmla="*/ 702019 w 1230506"/>
              <a:gd name="connsiteY11" fmla="*/ 229073 h 347436"/>
              <a:gd name="connsiteX12" fmla="*/ 725683 w 1230506"/>
              <a:gd name="connsiteY12" fmla="*/ 221185 h 347436"/>
              <a:gd name="connsiteX13" fmla="*/ 812449 w 1230506"/>
              <a:gd name="connsiteY13" fmla="*/ 197520 h 347436"/>
              <a:gd name="connsiteX14" fmla="*/ 844001 w 1230506"/>
              <a:gd name="connsiteY14" fmla="*/ 205408 h 347436"/>
              <a:gd name="connsiteX15" fmla="*/ 891328 w 1230506"/>
              <a:gd name="connsiteY15" fmla="*/ 221185 h 347436"/>
              <a:gd name="connsiteX16" fmla="*/ 922880 w 1230506"/>
              <a:gd name="connsiteY16" fmla="*/ 244850 h 347436"/>
              <a:gd name="connsiteX17" fmla="*/ 1033310 w 1230506"/>
              <a:gd name="connsiteY17" fmla="*/ 292181 h 347436"/>
              <a:gd name="connsiteX18" fmla="*/ 1064861 w 1230506"/>
              <a:gd name="connsiteY18" fmla="*/ 307958 h 347436"/>
              <a:gd name="connsiteX19" fmla="*/ 1175291 w 1230506"/>
              <a:gd name="connsiteY19" fmla="*/ 339511 h 347436"/>
              <a:gd name="connsiteX20" fmla="*/ 1230506 w 1230506"/>
              <a:gd name="connsiteY20" fmla="*/ 347400 h 34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0506" h="347436">
                <a:moveTo>
                  <a:pt x="0" y="8197"/>
                </a:moveTo>
                <a:cubicBezTo>
                  <a:pt x="23664" y="5568"/>
                  <a:pt x="47182" y="309"/>
                  <a:pt x="70991" y="309"/>
                </a:cubicBezTo>
                <a:cubicBezTo>
                  <a:pt x="213855" y="309"/>
                  <a:pt x="189601" y="-3564"/>
                  <a:pt x="268187" y="16086"/>
                </a:cubicBezTo>
                <a:cubicBezTo>
                  <a:pt x="276075" y="21345"/>
                  <a:pt x="285608" y="24728"/>
                  <a:pt x="291851" y="31863"/>
                </a:cubicBezTo>
                <a:cubicBezTo>
                  <a:pt x="304336" y="46133"/>
                  <a:pt x="312529" y="63659"/>
                  <a:pt x="323402" y="79193"/>
                </a:cubicBezTo>
                <a:cubicBezTo>
                  <a:pt x="330941" y="89964"/>
                  <a:pt x="339178" y="100229"/>
                  <a:pt x="347066" y="110747"/>
                </a:cubicBezTo>
                <a:cubicBezTo>
                  <a:pt x="349695" y="121265"/>
                  <a:pt x="350106" y="132604"/>
                  <a:pt x="354954" y="142301"/>
                </a:cubicBezTo>
                <a:cubicBezTo>
                  <a:pt x="363433" y="159260"/>
                  <a:pt x="375988" y="173854"/>
                  <a:pt x="386505" y="189631"/>
                </a:cubicBezTo>
                <a:cubicBezTo>
                  <a:pt x="391764" y="197520"/>
                  <a:pt x="394393" y="208038"/>
                  <a:pt x="402281" y="213297"/>
                </a:cubicBezTo>
                <a:cubicBezTo>
                  <a:pt x="417967" y="223755"/>
                  <a:pt x="430015" y="234785"/>
                  <a:pt x="449608" y="236962"/>
                </a:cubicBezTo>
                <a:cubicBezTo>
                  <a:pt x="512542" y="243955"/>
                  <a:pt x="575814" y="247480"/>
                  <a:pt x="638917" y="252739"/>
                </a:cubicBezTo>
                <a:cubicBezTo>
                  <a:pt x="715013" y="237517"/>
                  <a:pt x="647854" y="256157"/>
                  <a:pt x="702019" y="229073"/>
                </a:cubicBezTo>
                <a:cubicBezTo>
                  <a:pt x="709456" y="225354"/>
                  <a:pt x="717661" y="223373"/>
                  <a:pt x="725683" y="221185"/>
                </a:cubicBezTo>
                <a:cubicBezTo>
                  <a:pt x="823535" y="194497"/>
                  <a:pt x="757985" y="215675"/>
                  <a:pt x="812449" y="197520"/>
                </a:cubicBezTo>
                <a:cubicBezTo>
                  <a:pt x="822966" y="200149"/>
                  <a:pt x="833617" y="202293"/>
                  <a:pt x="844001" y="205408"/>
                </a:cubicBezTo>
                <a:cubicBezTo>
                  <a:pt x="859929" y="210187"/>
                  <a:pt x="891328" y="221185"/>
                  <a:pt x="891328" y="221185"/>
                </a:cubicBezTo>
                <a:cubicBezTo>
                  <a:pt x="901845" y="229073"/>
                  <a:pt x="911732" y="237882"/>
                  <a:pt x="922880" y="244850"/>
                </a:cubicBezTo>
                <a:cubicBezTo>
                  <a:pt x="952715" y="263498"/>
                  <a:pt x="1008646" y="279848"/>
                  <a:pt x="1033310" y="292181"/>
                </a:cubicBezTo>
                <a:cubicBezTo>
                  <a:pt x="1043827" y="297440"/>
                  <a:pt x="1053944" y="303591"/>
                  <a:pt x="1064861" y="307958"/>
                </a:cubicBezTo>
                <a:cubicBezTo>
                  <a:pt x="1099109" y="321658"/>
                  <a:pt x="1139926" y="331349"/>
                  <a:pt x="1175291" y="339511"/>
                </a:cubicBezTo>
                <a:cubicBezTo>
                  <a:pt x="1213944" y="348431"/>
                  <a:pt x="1203654" y="347400"/>
                  <a:pt x="1230506" y="3474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626207" y="5474650"/>
            <a:ext cx="1143740" cy="181434"/>
          </a:xfrm>
          <a:custGeom>
            <a:avLst/>
            <a:gdLst>
              <a:gd name="connsiteX0" fmla="*/ 0 w 1143740"/>
              <a:gd name="connsiteY0" fmla="*/ 181434 h 181434"/>
              <a:gd name="connsiteX1" fmla="*/ 47327 w 1143740"/>
              <a:gd name="connsiteY1" fmla="*/ 165657 h 181434"/>
              <a:gd name="connsiteX2" fmla="*/ 78879 w 1143740"/>
              <a:gd name="connsiteY2" fmla="*/ 141992 h 181434"/>
              <a:gd name="connsiteX3" fmla="*/ 134094 w 1143740"/>
              <a:gd name="connsiteY3" fmla="*/ 110438 h 181434"/>
              <a:gd name="connsiteX4" fmla="*/ 173533 w 1143740"/>
              <a:gd name="connsiteY4" fmla="*/ 47331 h 181434"/>
              <a:gd name="connsiteX5" fmla="*/ 197197 w 1143740"/>
              <a:gd name="connsiteY5" fmla="*/ 23665 h 181434"/>
              <a:gd name="connsiteX6" fmla="*/ 331290 w 1143740"/>
              <a:gd name="connsiteY6" fmla="*/ 0 h 181434"/>
              <a:gd name="connsiteX7" fmla="*/ 465384 w 1143740"/>
              <a:gd name="connsiteY7" fmla="*/ 7889 h 181434"/>
              <a:gd name="connsiteX8" fmla="*/ 496935 w 1143740"/>
              <a:gd name="connsiteY8" fmla="*/ 23665 h 181434"/>
              <a:gd name="connsiteX9" fmla="*/ 575814 w 1143740"/>
              <a:gd name="connsiteY9" fmla="*/ 39442 h 181434"/>
              <a:gd name="connsiteX10" fmla="*/ 725683 w 1143740"/>
              <a:gd name="connsiteY10" fmla="*/ 47331 h 181434"/>
              <a:gd name="connsiteX11" fmla="*/ 930768 w 1143740"/>
              <a:gd name="connsiteY11" fmla="*/ 39442 h 181434"/>
              <a:gd name="connsiteX12" fmla="*/ 1017534 w 1143740"/>
              <a:gd name="connsiteY12" fmla="*/ 31554 h 181434"/>
              <a:gd name="connsiteX13" fmla="*/ 1056973 w 1143740"/>
              <a:gd name="connsiteY13" fmla="*/ 39442 h 181434"/>
              <a:gd name="connsiteX14" fmla="*/ 1104300 w 1143740"/>
              <a:gd name="connsiteY14" fmla="*/ 55219 h 181434"/>
              <a:gd name="connsiteX15" fmla="*/ 1143740 w 1143740"/>
              <a:gd name="connsiteY15" fmla="*/ 55219 h 18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3740" h="181434">
                <a:moveTo>
                  <a:pt x="0" y="181434"/>
                </a:moveTo>
                <a:cubicBezTo>
                  <a:pt x="15776" y="176175"/>
                  <a:pt x="32454" y="173094"/>
                  <a:pt x="47327" y="165657"/>
                </a:cubicBezTo>
                <a:cubicBezTo>
                  <a:pt x="59086" y="159777"/>
                  <a:pt x="68181" y="149634"/>
                  <a:pt x="78879" y="141992"/>
                </a:cubicBezTo>
                <a:cubicBezTo>
                  <a:pt x="104897" y="123406"/>
                  <a:pt x="103277" y="125847"/>
                  <a:pt x="134094" y="110438"/>
                </a:cubicBezTo>
                <a:cubicBezTo>
                  <a:pt x="150254" y="78117"/>
                  <a:pt x="148958" y="76003"/>
                  <a:pt x="173533" y="47331"/>
                </a:cubicBezTo>
                <a:cubicBezTo>
                  <a:pt x="180793" y="38861"/>
                  <a:pt x="187445" y="29083"/>
                  <a:pt x="197197" y="23665"/>
                </a:cubicBezTo>
                <a:cubicBezTo>
                  <a:pt x="236261" y="1961"/>
                  <a:pt x="290510" y="3708"/>
                  <a:pt x="331290" y="0"/>
                </a:cubicBezTo>
                <a:cubicBezTo>
                  <a:pt x="375988" y="2630"/>
                  <a:pt x="421059" y="1556"/>
                  <a:pt x="465384" y="7889"/>
                </a:cubicBezTo>
                <a:cubicBezTo>
                  <a:pt x="477024" y="9552"/>
                  <a:pt x="485925" y="19536"/>
                  <a:pt x="496935" y="23665"/>
                </a:cubicBezTo>
                <a:cubicBezTo>
                  <a:pt x="512508" y="29505"/>
                  <a:pt x="564256" y="38517"/>
                  <a:pt x="575814" y="39442"/>
                </a:cubicBezTo>
                <a:cubicBezTo>
                  <a:pt x="625680" y="43432"/>
                  <a:pt x="675727" y="44701"/>
                  <a:pt x="725683" y="47331"/>
                </a:cubicBezTo>
                <a:lnTo>
                  <a:pt x="930768" y="39442"/>
                </a:lnTo>
                <a:cubicBezTo>
                  <a:pt x="959767" y="37874"/>
                  <a:pt x="988493" y="31554"/>
                  <a:pt x="1017534" y="31554"/>
                </a:cubicBezTo>
                <a:cubicBezTo>
                  <a:pt x="1030941" y="31554"/>
                  <a:pt x="1044039" y="35914"/>
                  <a:pt x="1056973" y="39442"/>
                </a:cubicBezTo>
                <a:cubicBezTo>
                  <a:pt x="1073016" y="43818"/>
                  <a:pt x="1087671" y="55219"/>
                  <a:pt x="1104300" y="55219"/>
                </a:cubicBezTo>
                <a:lnTo>
                  <a:pt x="1143740" y="55219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610431" y="5324770"/>
            <a:ext cx="1159516" cy="307649"/>
          </a:xfrm>
          <a:custGeom>
            <a:avLst/>
            <a:gdLst>
              <a:gd name="connsiteX0" fmla="*/ 0 w 1159516"/>
              <a:gd name="connsiteY0" fmla="*/ 307649 h 307649"/>
              <a:gd name="connsiteX1" fmla="*/ 15776 w 1159516"/>
              <a:gd name="connsiteY1" fmla="*/ 260318 h 307649"/>
              <a:gd name="connsiteX2" fmla="*/ 94655 w 1159516"/>
              <a:gd name="connsiteY2" fmla="*/ 236653 h 307649"/>
              <a:gd name="connsiteX3" fmla="*/ 425945 w 1159516"/>
              <a:gd name="connsiteY3" fmla="*/ 236653 h 307649"/>
              <a:gd name="connsiteX4" fmla="*/ 481160 w 1159516"/>
              <a:gd name="connsiteY4" fmla="*/ 205099 h 307649"/>
              <a:gd name="connsiteX5" fmla="*/ 504823 w 1159516"/>
              <a:gd name="connsiteY5" fmla="*/ 181434 h 307649"/>
              <a:gd name="connsiteX6" fmla="*/ 528487 w 1159516"/>
              <a:gd name="connsiteY6" fmla="*/ 173545 h 307649"/>
              <a:gd name="connsiteX7" fmla="*/ 552151 w 1159516"/>
              <a:gd name="connsiteY7" fmla="*/ 157769 h 307649"/>
              <a:gd name="connsiteX8" fmla="*/ 607366 w 1159516"/>
              <a:gd name="connsiteY8" fmla="*/ 141992 h 307649"/>
              <a:gd name="connsiteX9" fmla="*/ 725683 w 1159516"/>
              <a:gd name="connsiteY9" fmla="*/ 118327 h 307649"/>
              <a:gd name="connsiteX10" fmla="*/ 796674 w 1159516"/>
              <a:gd name="connsiteY10" fmla="*/ 110438 h 307649"/>
              <a:gd name="connsiteX11" fmla="*/ 985983 w 1159516"/>
              <a:gd name="connsiteY11" fmla="*/ 94661 h 307649"/>
              <a:gd name="connsiteX12" fmla="*/ 1009646 w 1159516"/>
              <a:gd name="connsiteY12" fmla="*/ 78884 h 307649"/>
              <a:gd name="connsiteX13" fmla="*/ 1033310 w 1159516"/>
              <a:gd name="connsiteY13" fmla="*/ 70996 h 307649"/>
              <a:gd name="connsiteX14" fmla="*/ 1056974 w 1159516"/>
              <a:gd name="connsiteY14" fmla="*/ 55219 h 307649"/>
              <a:gd name="connsiteX15" fmla="*/ 1072749 w 1159516"/>
              <a:gd name="connsiteY15" fmla="*/ 31554 h 307649"/>
              <a:gd name="connsiteX16" fmla="*/ 1104301 w 1159516"/>
              <a:gd name="connsiteY16" fmla="*/ 15777 h 307649"/>
              <a:gd name="connsiteX17" fmla="*/ 1127964 w 1159516"/>
              <a:gd name="connsiteY17" fmla="*/ 7889 h 307649"/>
              <a:gd name="connsiteX18" fmla="*/ 1159516 w 1159516"/>
              <a:gd name="connsiteY18" fmla="*/ 0 h 30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9516" h="307649">
                <a:moveTo>
                  <a:pt x="0" y="307649"/>
                </a:moveTo>
                <a:cubicBezTo>
                  <a:pt x="5259" y="291872"/>
                  <a:pt x="5798" y="273623"/>
                  <a:pt x="15776" y="260318"/>
                </a:cubicBezTo>
                <a:cubicBezTo>
                  <a:pt x="28878" y="242847"/>
                  <a:pt x="80279" y="239049"/>
                  <a:pt x="94655" y="236653"/>
                </a:cubicBezTo>
                <a:cubicBezTo>
                  <a:pt x="201705" y="240935"/>
                  <a:pt x="317987" y="252076"/>
                  <a:pt x="425945" y="236653"/>
                </a:cubicBezTo>
                <a:cubicBezTo>
                  <a:pt x="435255" y="235323"/>
                  <a:pt x="472481" y="212332"/>
                  <a:pt x="481160" y="205099"/>
                </a:cubicBezTo>
                <a:cubicBezTo>
                  <a:pt x="489729" y="197957"/>
                  <a:pt x="495541" y="187622"/>
                  <a:pt x="504823" y="181434"/>
                </a:cubicBezTo>
                <a:cubicBezTo>
                  <a:pt x="511741" y="176822"/>
                  <a:pt x="521050" y="177264"/>
                  <a:pt x="528487" y="173545"/>
                </a:cubicBezTo>
                <a:cubicBezTo>
                  <a:pt x="536966" y="169305"/>
                  <a:pt x="543672" y="162009"/>
                  <a:pt x="552151" y="157769"/>
                </a:cubicBezTo>
                <a:cubicBezTo>
                  <a:pt x="563473" y="152108"/>
                  <a:pt x="597249" y="144521"/>
                  <a:pt x="607366" y="141992"/>
                </a:cubicBezTo>
                <a:cubicBezTo>
                  <a:pt x="658021" y="108218"/>
                  <a:pt x="619412" y="128449"/>
                  <a:pt x="725683" y="118327"/>
                </a:cubicBezTo>
                <a:cubicBezTo>
                  <a:pt x="749385" y="116069"/>
                  <a:pt x="773010" y="113068"/>
                  <a:pt x="796674" y="110438"/>
                </a:cubicBezTo>
                <a:cubicBezTo>
                  <a:pt x="882499" y="81830"/>
                  <a:pt x="747413" y="124485"/>
                  <a:pt x="985983" y="94661"/>
                </a:cubicBezTo>
                <a:cubicBezTo>
                  <a:pt x="995390" y="93485"/>
                  <a:pt x="1001167" y="83124"/>
                  <a:pt x="1009646" y="78884"/>
                </a:cubicBezTo>
                <a:cubicBezTo>
                  <a:pt x="1017083" y="75165"/>
                  <a:pt x="1025422" y="73625"/>
                  <a:pt x="1033310" y="70996"/>
                </a:cubicBezTo>
                <a:cubicBezTo>
                  <a:pt x="1041198" y="65737"/>
                  <a:pt x="1050271" y="61923"/>
                  <a:pt x="1056974" y="55219"/>
                </a:cubicBezTo>
                <a:cubicBezTo>
                  <a:pt x="1063677" y="48515"/>
                  <a:pt x="1065466" y="37623"/>
                  <a:pt x="1072749" y="31554"/>
                </a:cubicBezTo>
                <a:cubicBezTo>
                  <a:pt x="1081782" y="24026"/>
                  <a:pt x="1093493" y="20409"/>
                  <a:pt x="1104301" y="15777"/>
                </a:cubicBezTo>
                <a:cubicBezTo>
                  <a:pt x="1111943" y="12502"/>
                  <a:pt x="1119970" y="10173"/>
                  <a:pt x="1127964" y="7889"/>
                </a:cubicBezTo>
                <a:cubicBezTo>
                  <a:pt x="1138388" y="4910"/>
                  <a:pt x="1159516" y="0"/>
                  <a:pt x="1159516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34095" y="5569311"/>
            <a:ext cx="1151627" cy="165673"/>
          </a:xfrm>
          <a:custGeom>
            <a:avLst/>
            <a:gdLst>
              <a:gd name="connsiteX0" fmla="*/ 0 w 1151627"/>
              <a:gd name="connsiteY0" fmla="*/ 47331 h 165673"/>
              <a:gd name="connsiteX1" fmla="*/ 63103 w 1151627"/>
              <a:gd name="connsiteY1" fmla="*/ 23666 h 165673"/>
              <a:gd name="connsiteX2" fmla="*/ 236636 w 1151627"/>
              <a:gd name="connsiteY2" fmla="*/ 0 h 165673"/>
              <a:gd name="connsiteX3" fmla="*/ 315514 w 1151627"/>
              <a:gd name="connsiteY3" fmla="*/ 7889 h 165673"/>
              <a:gd name="connsiteX4" fmla="*/ 370729 w 1151627"/>
              <a:gd name="connsiteY4" fmla="*/ 55219 h 165673"/>
              <a:gd name="connsiteX5" fmla="*/ 418057 w 1151627"/>
              <a:gd name="connsiteY5" fmla="*/ 86773 h 165673"/>
              <a:gd name="connsiteX6" fmla="*/ 473272 w 1151627"/>
              <a:gd name="connsiteY6" fmla="*/ 118327 h 165673"/>
              <a:gd name="connsiteX7" fmla="*/ 528487 w 1151627"/>
              <a:gd name="connsiteY7" fmla="*/ 134104 h 165673"/>
              <a:gd name="connsiteX8" fmla="*/ 741459 w 1151627"/>
              <a:gd name="connsiteY8" fmla="*/ 126215 h 165673"/>
              <a:gd name="connsiteX9" fmla="*/ 836113 w 1151627"/>
              <a:gd name="connsiteY9" fmla="*/ 118327 h 165673"/>
              <a:gd name="connsiteX10" fmla="*/ 930767 w 1151627"/>
              <a:gd name="connsiteY10" fmla="*/ 126215 h 165673"/>
              <a:gd name="connsiteX11" fmla="*/ 1033310 w 1151627"/>
              <a:gd name="connsiteY11" fmla="*/ 141992 h 165673"/>
              <a:gd name="connsiteX12" fmla="*/ 1080637 w 1151627"/>
              <a:gd name="connsiteY12" fmla="*/ 157769 h 165673"/>
              <a:gd name="connsiteX13" fmla="*/ 1151627 w 1151627"/>
              <a:gd name="connsiteY13" fmla="*/ 165657 h 16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1627" h="165673">
                <a:moveTo>
                  <a:pt x="0" y="47331"/>
                </a:moveTo>
                <a:cubicBezTo>
                  <a:pt x="21034" y="39443"/>
                  <a:pt x="41074" y="28072"/>
                  <a:pt x="63103" y="23666"/>
                </a:cubicBezTo>
                <a:cubicBezTo>
                  <a:pt x="120349" y="12216"/>
                  <a:pt x="236636" y="0"/>
                  <a:pt x="236636" y="0"/>
                </a:cubicBezTo>
                <a:cubicBezTo>
                  <a:pt x="262929" y="2630"/>
                  <a:pt x="289767" y="1947"/>
                  <a:pt x="315514" y="7889"/>
                </a:cubicBezTo>
                <a:cubicBezTo>
                  <a:pt x="332523" y="11815"/>
                  <a:pt x="362331" y="48501"/>
                  <a:pt x="370729" y="55219"/>
                </a:cubicBezTo>
                <a:cubicBezTo>
                  <a:pt x="385535" y="67064"/>
                  <a:pt x="402281" y="76255"/>
                  <a:pt x="418057" y="86773"/>
                </a:cubicBezTo>
                <a:cubicBezTo>
                  <a:pt x="441825" y="102619"/>
                  <a:pt x="445247" y="106315"/>
                  <a:pt x="473272" y="118327"/>
                </a:cubicBezTo>
                <a:cubicBezTo>
                  <a:pt x="489111" y="125116"/>
                  <a:pt x="512480" y="130102"/>
                  <a:pt x="528487" y="134104"/>
                </a:cubicBezTo>
                <a:lnTo>
                  <a:pt x="741459" y="126215"/>
                </a:lnTo>
                <a:cubicBezTo>
                  <a:pt x="773078" y="124593"/>
                  <a:pt x="804452" y="118327"/>
                  <a:pt x="836113" y="118327"/>
                </a:cubicBezTo>
                <a:cubicBezTo>
                  <a:pt x="867774" y="118327"/>
                  <a:pt x="899280" y="122900"/>
                  <a:pt x="930767" y="126215"/>
                </a:cubicBezTo>
                <a:cubicBezTo>
                  <a:pt x="958296" y="129113"/>
                  <a:pt x="1005080" y="137287"/>
                  <a:pt x="1033310" y="141992"/>
                </a:cubicBezTo>
                <a:cubicBezTo>
                  <a:pt x="1049086" y="147251"/>
                  <a:pt x="1064175" y="155417"/>
                  <a:pt x="1080637" y="157769"/>
                </a:cubicBezTo>
                <a:cubicBezTo>
                  <a:pt x="1141057" y="166401"/>
                  <a:pt x="1117260" y="165657"/>
                  <a:pt x="1151627" y="16565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596863" y="5099867"/>
            <a:ext cx="1167403" cy="512913"/>
          </a:xfrm>
          <a:custGeom>
            <a:avLst/>
            <a:gdLst>
              <a:gd name="connsiteX0" fmla="*/ 0 w 1167403"/>
              <a:gd name="connsiteY0" fmla="*/ 512913 h 512913"/>
              <a:gd name="connsiteX1" fmla="*/ 118318 w 1167403"/>
              <a:gd name="connsiteY1" fmla="*/ 449805 h 512913"/>
              <a:gd name="connsiteX2" fmla="*/ 149869 w 1167403"/>
              <a:gd name="connsiteY2" fmla="*/ 441917 h 512913"/>
              <a:gd name="connsiteX3" fmla="*/ 173533 w 1167403"/>
              <a:gd name="connsiteY3" fmla="*/ 434028 h 512913"/>
              <a:gd name="connsiteX4" fmla="*/ 212972 w 1167403"/>
              <a:gd name="connsiteY4" fmla="*/ 426140 h 512913"/>
              <a:gd name="connsiteX5" fmla="*/ 252411 w 1167403"/>
              <a:gd name="connsiteY5" fmla="*/ 434028 h 512913"/>
              <a:gd name="connsiteX6" fmla="*/ 283963 w 1167403"/>
              <a:gd name="connsiteY6" fmla="*/ 441917 h 512913"/>
              <a:gd name="connsiteX7" fmla="*/ 331290 w 1167403"/>
              <a:gd name="connsiteY7" fmla="*/ 434028 h 512913"/>
              <a:gd name="connsiteX8" fmla="*/ 362841 w 1167403"/>
              <a:gd name="connsiteY8" fmla="*/ 410363 h 512913"/>
              <a:gd name="connsiteX9" fmla="*/ 386505 w 1167403"/>
              <a:gd name="connsiteY9" fmla="*/ 402475 h 512913"/>
              <a:gd name="connsiteX10" fmla="*/ 425944 w 1167403"/>
              <a:gd name="connsiteY10" fmla="*/ 386698 h 512913"/>
              <a:gd name="connsiteX11" fmla="*/ 512711 w 1167403"/>
              <a:gd name="connsiteY11" fmla="*/ 347256 h 512913"/>
              <a:gd name="connsiteX12" fmla="*/ 567926 w 1167403"/>
              <a:gd name="connsiteY12" fmla="*/ 315702 h 512913"/>
              <a:gd name="connsiteX13" fmla="*/ 615253 w 1167403"/>
              <a:gd name="connsiteY13" fmla="*/ 284148 h 512913"/>
              <a:gd name="connsiteX14" fmla="*/ 631029 w 1167403"/>
              <a:gd name="connsiteY14" fmla="*/ 260483 h 512913"/>
              <a:gd name="connsiteX15" fmla="*/ 678356 w 1167403"/>
              <a:gd name="connsiteY15" fmla="*/ 236818 h 512913"/>
              <a:gd name="connsiteX16" fmla="*/ 717795 w 1167403"/>
              <a:gd name="connsiteY16" fmla="*/ 197376 h 512913"/>
              <a:gd name="connsiteX17" fmla="*/ 749346 w 1167403"/>
              <a:gd name="connsiteY17" fmla="*/ 165822 h 512913"/>
              <a:gd name="connsiteX18" fmla="*/ 773010 w 1167403"/>
              <a:gd name="connsiteY18" fmla="*/ 150045 h 512913"/>
              <a:gd name="connsiteX19" fmla="*/ 820337 w 1167403"/>
              <a:gd name="connsiteY19" fmla="*/ 102714 h 512913"/>
              <a:gd name="connsiteX20" fmla="*/ 883440 w 1167403"/>
              <a:gd name="connsiteY20" fmla="*/ 71161 h 512913"/>
              <a:gd name="connsiteX21" fmla="*/ 914992 w 1167403"/>
              <a:gd name="connsiteY21" fmla="*/ 63272 h 512913"/>
              <a:gd name="connsiteX22" fmla="*/ 970207 w 1167403"/>
              <a:gd name="connsiteY22" fmla="*/ 47495 h 512913"/>
              <a:gd name="connsiteX23" fmla="*/ 1025422 w 1167403"/>
              <a:gd name="connsiteY23" fmla="*/ 39607 h 512913"/>
              <a:gd name="connsiteX24" fmla="*/ 1056973 w 1167403"/>
              <a:gd name="connsiteY24" fmla="*/ 31719 h 512913"/>
              <a:gd name="connsiteX25" fmla="*/ 1127964 w 1167403"/>
              <a:gd name="connsiteY25" fmla="*/ 15942 h 512913"/>
              <a:gd name="connsiteX26" fmla="*/ 1167403 w 1167403"/>
              <a:gd name="connsiteY26" fmla="*/ 165 h 51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67403" h="512913">
                <a:moveTo>
                  <a:pt x="0" y="512913"/>
                </a:moveTo>
                <a:cubicBezTo>
                  <a:pt x="18100" y="502569"/>
                  <a:pt x="100082" y="454364"/>
                  <a:pt x="118318" y="449805"/>
                </a:cubicBezTo>
                <a:cubicBezTo>
                  <a:pt x="128835" y="447176"/>
                  <a:pt x="139445" y="444895"/>
                  <a:pt x="149869" y="441917"/>
                </a:cubicBezTo>
                <a:cubicBezTo>
                  <a:pt x="157864" y="439633"/>
                  <a:pt x="165467" y="436045"/>
                  <a:pt x="173533" y="434028"/>
                </a:cubicBezTo>
                <a:cubicBezTo>
                  <a:pt x="186539" y="430776"/>
                  <a:pt x="199826" y="428769"/>
                  <a:pt x="212972" y="426140"/>
                </a:cubicBezTo>
                <a:cubicBezTo>
                  <a:pt x="226118" y="428769"/>
                  <a:pt x="239324" y="431119"/>
                  <a:pt x="252411" y="434028"/>
                </a:cubicBezTo>
                <a:cubicBezTo>
                  <a:pt x="262994" y="436380"/>
                  <a:pt x="273122" y="441917"/>
                  <a:pt x="283963" y="441917"/>
                </a:cubicBezTo>
                <a:cubicBezTo>
                  <a:pt x="299956" y="441917"/>
                  <a:pt x="315514" y="436658"/>
                  <a:pt x="331290" y="434028"/>
                </a:cubicBezTo>
                <a:cubicBezTo>
                  <a:pt x="341807" y="426140"/>
                  <a:pt x="351427" y="416886"/>
                  <a:pt x="362841" y="410363"/>
                </a:cubicBezTo>
                <a:cubicBezTo>
                  <a:pt x="370060" y="406238"/>
                  <a:pt x="378720" y="405395"/>
                  <a:pt x="386505" y="402475"/>
                </a:cubicBezTo>
                <a:cubicBezTo>
                  <a:pt x="399763" y="397503"/>
                  <a:pt x="413514" y="393479"/>
                  <a:pt x="425944" y="386698"/>
                </a:cubicBezTo>
                <a:cubicBezTo>
                  <a:pt x="504945" y="343603"/>
                  <a:pt x="440170" y="361764"/>
                  <a:pt x="512711" y="347256"/>
                </a:cubicBezTo>
                <a:cubicBezTo>
                  <a:pt x="594557" y="292687"/>
                  <a:pt x="467862" y="375745"/>
                  <a:pt x="567926" y="315702"/>
                </a:cubicBezTo>
                <a:cubicBezTo>
                  <a:pt x="584184" y="305946"/>
                  <a:pt x="615253" y="284148"/>
                  <a:pt x="615253" y="284148"/>
                </a:cubicBezTo>
                <a:cubicBezTo>
                  <a:pt x="620512" y="276260"/>
                  <a:pt x="624326" y="267187"/>
                  <a:pt x="631029" y="260483"/>
                </a:cubicBezTo>
                <a:cubicBezTo>
                  <a:pt x="646321" y="245190"/>
                  <a:pt x="659108" y="243234"/>
                  <a:pt x="678356" y="236818"/>
                </a:cubicBezTo>
                <a:cubicBezTo>
                  <a:pt x="696855" y="181316"/>
                  <a:pt x="669059" y="246116"/>
                  <a:pt x="717795" y="197376"/>
                </a:cubicBezTo>
                <a:cubicBezTo>
                  <a:pt x="759863" y="155305"/>
                  <a:pt x="686247" y="186856"/>
                  <a:pt x="749346" y="165822"/>
                </a:cubicBezTo>
                <a:cubicBezTo>
                  <a:pt x="757234" y="160563"/>
                  <a:pt x="765925" y="156344"/>
                  <a:pt x="773010" y="150045"/>
                </a:cubicBezTo>
                <a:cubicBezTo>
                  <a:pt x="789685" y="135222"/>
                  <a:pt x="799171" y="109769"/>
                  <a:pt x="820337" y="102714"/>
                </a:cubicBezTo>
                <a:cubicBezTo>
                  <a:pt x="893894" y="78195"/>
                  <a:pt x="771693" y="120830"/>
                  <a:pt x="883440" y="71161"/>
                </a:cubicBezTo>
                <a:cubicBezTo>
                  <a:pt x="893347" y="66758"/>
                  <a:pt x="904568" y="66251"/>
                  <a:pt x="914992" y="63272"/>
                </a:cubicBezTo>
                <a:cubicBezTo>
                  <a:pt x="944552" y="54826"/>
                  <a:pt x="936311" y="53658"/>
                  <a:pt x="970207" y="47495"/>
                </a:cubicBezTo>
                <a:cubicBezTo>
                  <a:pt x="988499" y="44169"/>
                  <a:pt x="1007130" y="42933"/>
                  <a:pt x="1025422" y="39607"/>
                </a:cubicBezTo>
                <a:cubicBezTo>
                  <a:pt x="1036088" y="37668"/>
                  <a:pt x="1046343" y="33845"/>
                  <a:pt x="1056973" y="31719"/>
                </a:cubicBezTo>
                <a:cubicBezTo>
                  <a:pt x="1126383" y="17836"/>
                  <a:pt x="1081911" y="31293"/>
                  <a:pt x="1127964" y="15942"/>
                </a:cubicBezTo>
                <a:cubicBezTo>
                  <a:pt x="1156002" y="-2752"/>
                  <a:pt x="1142147" y="165"/>
                  <a:pt x="1167403" y="16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96863" y="6167776"/>
            <a:ext cx="86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forecast</a:t>
            </a:r>
          </a:p>
          <a:p>
            <a:r>
              <a:rPr lang="en-US" sz="1400" dirty="0" smtClean="0"/>
              <a:t>lead time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299824" y="3752380"/>
            <a:ext cx="3628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590988" y="3220460"/>
            <a:ext cx="3164535" cy="18794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We’d like to statistically</a:t>
            </a:r>
          </a:p>
          <a:p>
            <a:pPr algn="ctr"/>
            <a:r>
              <a:rPr lang="en-US" sz="2000" dirty="0" smtClean="0"/>
              <a:t>adjust the forecast guidance before our customers use it </a:t>
            </a:r>
          </a:p>
          <a:p>
            <a:pPr algn="ctr"/>
            <a:r>
              <a:rPr lang="en-US" sz="2000" dirty="0" smtClean="0"/>
              <a:t>to make decisions.</a:t>
            </a:r>
            <a:endParaRPr lang="en-US" sz="2000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47866" y="846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1429" y="274638"/>
            <a:ext cx="8772071" cy="1143000"/>
          </a:xfrm>
        </p:spPr>
        <p:txBody>
          <a:bodyPr>
            <a:noAutofit/>
          </a:bodyPr>
          <a:lstStyle/>
          <a:p>
            <a:r>
              <a:rPr lang="en-US" sz="3600" dirty="0"/>
              <a:t>Weather and climate numerical guidance commonly have systematic </a:t>
            </a:r>
            <a:r>
              <a:rPr lang="en-US" sz="3600" dirty="0" smtClean="0"/>
              <a:t>errors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95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91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Statistical post-processing for rare events is challenging without a large training sample</a:t>
            </a:r>
            <a:endParaRPr lang="en-US" sz="32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413835"/>
              </p:ext>
            </p:extLst>
          </p:nvPr>
        </p:nvGraphicFramePr>
        <p:xfrm>
          <a:off x="-1" y="1549746"/>
          <a:ext cx="8964439" cy="4137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4852416" imgH="2240280" progId="Word.Document.8">
                  <p:embed/>
                </p:oleObj>
              </mc:Choice>
              <mc:Fallback>
                <p:oleObj name="Document" r:id="rId4" imgW="4852416" imgH="2240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549746"/>
                        <a:ext cx="8964439" cy="4137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321" y="5689121"/>
            <a:ext cx="8621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Say you want to statistically post-process your model precipitation forecast to improve it.</a:t>
            </a:r>
          </a:p>
          <a:p>
            <a:r>
              <a:rPr lang="en-US" dirty="0"/>
              <a:t>H</a:t>
            </a:r>
            <a:r>
              <a:rPr lang="en-US" dirty="0" smtClean="0"/>
              <a:t>eavy precipitation events like the one today are the ones you care about the most. How </a:t>
            </a:r>
          </a:p>
          <a:p>
            <a:r>
              <a:rPr lang="en-US" dirty="0" smtClean="0"/>
              <a:t>do you calibrate today’s forecast given past short sample of forecasts and observations?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65CA-C827-DE4B-AFDB-C3B6AAA992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63" y="274638"/>
            <a:ext cx="8791907" cy="911891"/>
          </a:xfrm>
        </p:spPr>
        <p:txBody>
          <a:bodyPr>
            <a:noAutofit/>
          </a:bodyPr>
          <a:lstStyle/>
          <a:p>
            <a:r>
              <a:rPr lang="en-US" sz="3200" dirty="0" smtClean="0"/>
              <a:t>Reforecasts and past observations make it straightforward  to improve reliability and skill.</a:t>
            </a:r>
            <a:endParaRPr lang="en-US" sz="3200" dirty="0"/>
          </a:p>
        </p:txBody>
      </p:sp>
      <p:pic>
        <p:nvPicPr>
          <p:cNvPr id="4" name="Picture 3" descr="relia_extended_t850_120_to_240h_raw_lowerde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" y="1839671"/>
            <a:ext cx="4221631" cy="4573434"/>
          </a:xfrm>
          <a:prstGeom prst="rect">
            <a:avLst/>
          </a:prstGeom>
        </p:spPr>
      </p:pic>
      <p:pic>
        <p:nvPicPr>
          <p:cNvPr id="5" name="Picture 4" descr="relia_extended_t850_120_to_240h_ngr_lowerde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7" y="1839671"/>
            <a:ext cx="4221631" cy="4573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63" y="6413105"/>
            <a:ext cx="8855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post-processing here using “non-homogeneous Gaussian regression” and 1985-2011 data over CONUS.  Trained and validated against CFSR.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143" y="1488482"/>
            <a:ext cx="809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T850 reliability before post-processing                  T850 reliability after post-processing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5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281"/>
            <a:ext cx="8229600" cy="877433"/>
          </a:xfrm>
        </p:spPr>
        <p:txBody>
          <a:bodyPr>
            <a:noAutofit/>
          </a:bodyPr>
          <a:lstStyle/>
          <a:p>
            <a:r>
              <a:rPr lang="en-US" dirty="0" smtClean="0"/>
              <a:t>Exciting new products </a:t>
            </a:r>
            <a:br>
              <a:rPr lang="en-US" dirty="0" smtClean="0"/>
            </a:br>
            <a:r>
              <a:rPr lang="en-US" dirty="0" smtClean="0"/>
              <a:t>are also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24520"/>
            <a:ext cx="6930571" cy="5197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3826" y="2600640"/>
            <a:ext cx="24033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Francisco Alvarez at</a:t>
            </a:r>
          </a:p>
          <a:p>
            <a:r>
              <a:rPr lang="en-US" dirty="0" smtClean="0"/>
              <a:t>St. Louis University,</a:t>
            </a:r>
          </a:p>
          <a:p>
            <a:r>
              <a:rPr lang="en-US" dirty="0" smtClean="0"/>
              <a:t>is working with me</a:t>
            </a:r>
          </a:p>
          <a:p>
            <a:r>
              <a:rPr lang="en-US" dirty="0" smtClean="0"/>
              <a:t>and others on using the</a:t>
            </a:r>
          </a:p>
          <a:p>
            <a:r>
              <a:rPr lang="en-US" dirty="0" smtClean="0"/>
              <a:t>reforecasts to make</a:t>
            </a:r>
          </a:p>
          <a:p>
            <a:r>
              <a:rPr lang="en-US" dirty="0" smtClean="0"/>
              <a:t>extended-range</a:t>
            </a:r>
          </a:p>
          <a:p>
            <a:r>
              <a:rPr lang="en-US" dirty="0" smtClean="0"/>
              <a:t>predictions of</a:t>
            </a:r>
          </a:p>
          <a:p>
            <a:r>
              <a:rPr lang="en-US" dirty="0" smtClean="0"/>
              <a:t>tornado probabilities.</a:t>
            </a:r>
          </a:p>
          <a:p>
            <a:endParaRPr lang="en-US" dirty="0"/>
          </a:p>
          <a:p>
            <a:r>
              <a:rPr lang="en-US" dirty="0" smtClean="0"/>
              <a:t>Ph.D. work,</a:t>
            </a:r>
          </a:p>
          <a:p>
            <a:r>
              <a:rPr lang="en-US" dirty="0" smtClean="0"/>
              <a:t>in progress.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8643" y="1624520"/>
            <a:ext cx="6344557" cy="752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7215" y="2007382"/>
            <a:ext cx="447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8.5 to 11.5 – day tornado forecast, 4/11/1996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methods of post-processing.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3-11-27 at 1.2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78" y="1611085"/>
            <a:ext cx="3639158" cy="4798786"/>
          </a:xfrm>
          <a:prstGeom prst="rect">
            <a:avLst/>
          </a:prstGeom>
        </p:spPr>
      </p:pic>
      <p:pic>
        <p:nvPicPr>
          <p:cNvPr id="6" name="Picture 5" descr="Screen Shot 2013-11-27 at 1.28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1085"/>
            <a:ext cx="3609175" cy="2461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3929" y="1303048"/>
            <a:ext cx="262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CDF-based bias correction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1999" y="1312119"/>
            <a:ext cx="166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analog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714" y="6356350"/>
            <a:ext cx="374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Hamill and Whitaker, MWR,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8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are equally skillful.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Screen Shot 2013-11-27 at 1.3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266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786" y="2993571"/>
            <a:ext cx="5116285" cy="5715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Post-processing skill often </a:t>
            </a:r>
            <a:br>
              <a:rPr lang="en-US" dirty="0" smtClean="0"/>
            </a:br>
            <a:r>
              <a:rPr lang="en-US" dirty="0" smtClean="0"/>
              <a:t>depends on training sample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C2B5-1989-D648-8A9D-C57A19E1E24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Screen Shot 2013-11-27 at 1.3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3" y="1641929"/>
            <a:ext cx="6210828" cy="4390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2357" y="1778000"/>
            <a:ext cx="25528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more skill</a:t>
            </a:r>
          </a:p>
          <a:p>
            <a:r>
              <a:rPr lang="en-US" dirty="0" smtClean="0"/>
              <a:t>dependence on training</a:t>
            </a:r>
          </a:p>
          <a:p>
            <a:r>
              <a:rPr lang="en-US" dirty="0" smtClean="0"/>
              <a:t>sample size for the </a:t>
            </a:r>
          </a:p>
          <a:p>
            <a:r>
              <a:rPr lang="en-US" dirty="0" smtClean="0"/>
              <a:t>heavy precipitation</a:t>
            </a:r>
          </a:p>
          <a:p>
            <a:r>
              <a:rPr lang="en-US" dirty="0" smtClean="0"/>
              <a:t>(uncommon) than for </a:t>
            </a:r>
          </a:p>
          <a:p>
            <a:r>
              <a:rPr lang="en-US" dirty="0" smtClean="0"/>
              <a:t>light precipitation.</a:t>
            </a:r>
          </a:p>
          <a:p>
            <a:endParaRPr lang="en-US" dirty="0"/>
          </a:p>
          <a:p>
            <a:r>
              <a:rPr lang="en-US" dirty="0" smtClean="0"/>
              <a:t>For many of the projects</a:t>
            </a:r>
          </a:p>
          <a:p>
            <a:r>
              <a:rPr lang="en-US" dirty="0" smtClean="0"/>
              <a:t>such as the “blender</a:t>
            </a:r>
          </a:p>
          <a:p>
            <a:r>
              <a:rPr lang="en-US" dirty="0" smtClean="0"/>
              <a:t>project” we are asked</a:t>
            </a:r>
          </a:p>
          <a:p>
            <a:r>
              <a:rPr lang="en-US" dirty="0" smtClean="0"/>
              <a:t>to calibrate variables</a:t>
            </a:r>
          </a:p>
          <a:p>
            <a:r>
              <a:rPr lang="en-US" dirty="0" smtClean="0"/>
              <a:t>such as precipitation</a:t>
            </a:r>
          </a:p>
          <a:p>
            <a:r>
              <a:rPr lang="en-US" dirty="0" smtClean="0"/>
              <a:t>that have this strong</a:t>
            </a:r>
          </a:p>
          <a:p>
            <a:r>
              <a:rPr lang="en-US" dirty="0" smtClean="0"/>
              <a:t>sample-size dependence.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57" y="6365422"/>
            <a:ext cx="291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Hamill et al. BAMS,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3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912</Words>
  <Application>Microsoft Office PowerPoint</Application>
  <PresentationFormat>On-screen Show (4:3)</PresentationFormat>
  <Paragraphs>199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Instituting Reforecasting  at NCEP/EMC</vt:lpstr>
      <vt:lpstr>Weather and climate numerical guidance commonly have systematic errors</vt:lpstr>
      <vt:lpstr>Weather and climate numerical guidance commonly have systematic errors</vt:lpstr>
      <vt:lpstr>Statistical post-processing for rare events is challenging without a large training sample</vt:lpstr>
      <vt:lpstr>Reforecasts and past observations make it straightforward  to improve reliability and skill.</vt:lpstr>
      <vt:lpstr>Exciting new products  are also possible.</vt:lpstr>
      <vt:lpstr>Many methods of post-processing.</vt:lpstr>
      <vt:lpstr>Not all are equally skillful.</vt:lpstr>
      <vt:lpstr>Post-processing skill often  depends on training sample size.</vt:lpstr>
      <vt:lpstr>“Regionalization,” or training with data from supplemental locations can help (and hurt, too).</vt:lpstr>
      <vt:lpstr>PowerPoint Presentation</vt:lpstr>
      <vt:lpstr>Tension?</vt:lpstr>
      <vt:lpstr>A mutual desired outcome?</vt:lpstr>
      <vt:lpstr>Are there ways to decrease the number of reforecasts needed?</vt:lpstr>
      <vt:lpstr>Challenges</vt:lpstr>
      <vt:lpstr>Participant contributions</vt:lpstr>
      <vt:lpstr>Participant contributions inserted here</vt:lpstr>
      <vt:lpstr>Proposal for discussion</vt:lpstr>
      <vt:lpstr>Proposal, continued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 analog precipitation forecast results</dc:title>
  <dc:creator>Tom Hamill</dc:creator>
  <cp:lastModifiedBy>Mary L. Hart</cp:lastModifiedBy>
  <cp:revision>33</cp:revision>
  <dcterms:created xsi:type="dcterms:W3CDTF">2013-09-17T18:22:48Z</dcterms:created>
  <dcterms:modified xsi:type="dcterms:W3CDTF">2013-12-03T13:50:50Z</dcterms:modified>
</cp:coreProperties>
</file>