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Daily Data </a:t>
            </a:r>
            <a:r>
              <a:rPr lang="en-US" baseline="0" dirty="0"/>
              <a:t>Dissemination (</a:t>
            </a:r>
            <a:r>
              <a:rPr lang="en-US" baseline="0" dirty="0" smtClean="0"/>
              <a:t>GB)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Volume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-8.9514873140857501E-2"/>
                  <c:y val="-0.20462160979877508"/>
                </c:manualLayout>
              </c:layout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/>
                      <a:t>50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7.5039013465708085E-2"/>
                  <c:y val="8.5361290066014478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AWIPS</c:v>
                </c:pt>
                <c:pt idx="1">
                  <c:v>TOC ftp server</c:v>
                </c:pt>
                <c:pt idx="2">
                  <c:v>NCEP ftp server/NOMADS</c:v>
                </c:pt>
                <c:pt idx="3">
                  <c:v>NESDIS</c:v>
                </c:pt>
                <c:pt idx="4">
                  <c:v>NCEP Centers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160</c:v>
                </c:pt>
                <c:pt idx="2">
                  <c:v>2000</c:v>
                </c:pt>
                <c:pt idx="3">
                  <c:v>50</c:v>
                </c:pt>
                <c:pt idx="4">
                  <c:v>780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327085473011528"/>
          <c:y val="0.30373797025371829"/>
          <c:w val="0.31585958005249343"/>
          <c:h val="0.54397617911397433"/>
        </c:manualLayout>
      </c:layout>
      <c:spPr>
        <a:ln>
          <a:solidFill>
            <a:schemeClr val="tx2"/>
          </a:solidFill>
        </a:ln>
      </c:spPr>
      <c:txPr>
        <a:bodyPr/>
        <a:lstStyle/>
        <a:p>
          <a:pPr>
            <a:defRPr sz="1500" baseline="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3189E-3AC2-49D5-BCFA-2BB6B97DEC5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4E09-ABD5-4FEE-BE90-0CC2E066D8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/>
          <a:lstStyle/>
          <a:p>
            <a:r>
              <a:rPr lang="en-US" dirty="0" smtClean="0"/>
              <a:t>NCEP Data Distribution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371600"/>
          <a:ext cx="7010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NCEP Data Distribution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NCEP Data Distribution</dc:title>
  <dc:creator>cosgrove</dc:creator>
  <cp:lastModifiedBy>cosgrove</cp:lastModifiedBy>
  <cp:revision>1</cp:revision>
  <dcterms:created xsi:type="dcterms:W3CDTF">2013-12-03T14:51:20Z</dcterms:created>
  <dcterms:modified xsi:type="dcterms:W3CDTF">2013-12-03T14:56:37Z</dcterms:modified>
</cp:coreProperties>
</file>