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17"/>
  </p:notesMasterIdLst>
  <p:handoutMasterIdLst>
    <p:handoutMasterId r:id="rId18"/>
  </p:handoutMasterIdLst>
  <p:sldIdLst>
    <p:sldId id="973" r:id="rId3"/>
    <p:sldId id="1280" r:id="rId4"/>
    <p:sldId id="1291" r:id="rId5"/>
    <p:sldId id="1281" r:id="rId6"/>
    <p:sldId id="1282" r:id="rId7"/>
    <p:sldId id="1287" r:id="rId8"/>
    <p:sldId id="1284" r:id="rId9"/>
    <p:sldId id="1296" r:id="rId10"/>
    <p:sldId id="1293" r:id="rId11"/>
    <p:sldId id="1290" r:id="rId12"/>
    <p:sldId id="1295" r:id="rId13"/>
    <p:sldId id="1288" r:id="rId14"/>
    <p:sldId id="1294" r:id="rId15"/>
    <p:sldId id="128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Schotz" initials="" lastIdx="5" clrIdx="0"/>
  <p:cmAuthor id="1" name="Ronla Henry" initials="" lastIdx="6" clrIdx="1"/>
  <p:cmAuthor id="2" name="Marie Lovern" initials="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66FF"/>
    <a:srgbClr val="339933"/>
    <a:srgbClr val="008000"/>
    <a:srgbClr val="33CC33"/>
    <a:srgbClr val="F2B8D1"/>
    <a:srgbClr val="00518E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0" autoAdjust="0"/>
    <p:restoredTop sz="94152" autoAdjust="0"/>
  </p:normalViewPr>
  <p:slideViewPr>
    <p:cSldViewPr snapToGrid="0">
      <p:cViewPr>
        <p:scale>
          <a:sx n="91" d="100"/>
          <a:sy n="91" d="100"/>
        </p:scale>
        <p:origin x="-4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378"/>
    </p:cViewPr>
  </p:sorterViewPr>
  <p:notesViewPr>
    <p:cSldViewPr snapToGrid="0">
      <p:cViewPr varScale="1">
        <p:scale>
          <a:sx n="66" d="100"/>
          <a:sy n="66" d="100"/>
        </p:scale>
        <p:origin x="-282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Users\vijay.kumar\AppData\Local\Microsoft\Windows\Temporary%20Internet%20Files\Content.Outlook\FRG2J30Y\120227%20AWIPS%20SBN%20Analysis%20Support%20Tables%20v2%20(2)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521464264082374"/>
          <c:y val="0.11953694529905616"/>
          <c:w val="0.57874614283576742"/>
          <c:h val="0.72150845727617385"/>
        </c:manualLayout>
      </c:layout>
      <c:barChart>
        <c:barDir val="col"/>
        <c:grouping val="stacked"/>
        <c:varyColors val="0"/>
        <c:ser>
          <c:idx val="9"/>
          <c:order val="0"/>
          <c:tx>
            <c:strRef>
              <c:f>'[120227 AWIPS SBN Analysis Support Tables v2 (2).xlsx]Sheet1'!$A$11</c:f>
              <c:strCache>
                <c:ptCount val="1"/>
                <c:pt idx="0">
                  <c:v>AWIPS II Data Delivery</c:v>
                </c:pt>
              </c:strCache>
            </c:strRef>
          </c:tx>
          <c:spPr>
            <a:ln w="25400">
              <a:noFill/>
            </a:ln>
          </c:spPr>
          <c:invertIfNegative val="0"/>
          <c:val>
            <c:numRef>
              <c:f>'[120227 AWIPS SBN Analysis Support Tables v2 (2).xlsx]Sheet1'!$B$11:$F$11</c:f>
              <c:numCache>
                <c:formatCode>0.0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'[120227 AWIPS SBN Analysis Support Tables v2 (2).xlsx]Sheet1'!$A$18</c:f>
              <c:strCache>
                <c:ptCount val="1"/>
                <c:pt idx="0">
                  <c:v>Radar (Level III)</c:v>
                </c:pt>
              </c:strCache>
            </c:strRef>
          </c:tx>
          <c:invertIfNegative val="0"/>
          <c:cat>
            <c:numRef>
              <c:f>'[120227 AWIPS SBN Analysis Support Tables v2 (2).xlsx]Sheet1'!$B$16:$F$16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'[120227 AWIPS SBN Analysis Support Tables v2 (2).xlsx]Sheet1'!$B$18:$F$18</c:f>
              <c:numCache>
                <c:formatCode>0.0</c:formatCode>
                <c:ptCount val="5"/>
                <c:pt idx="0">
                  <c:v>11.3</c:v>
                </c:pt>
                <c:pt idx="1">
                  <c:v>11.3</c:v>
                </c:pt>
                <c:pt idx="2">
                  <c:v>11.3</c:v>
                </c:pt>
                <c:pt idx="3">
                  <c:v>11.3</c:v>
                </c:pt>
                <c:pt idx="4">
                  <c:v>11.3</c:v>
                </c:pt>
              </c:numCache>
            </c:numRef>
          </c:val>
        </c:ser>
        <c:ser>
          <c:idx val="2"/>
          <c:order val="2"/>
          <c:tx>
            <c:strRef>
              <c:f>'[120227 AWIPS SBN Analysis Support Tables v2 (2).xlsx]Sheet1'!$A$19</c:f>
              <c:strCache>
                <c:ptCount val="1"/>
                <c:pt idx="0">
                  <c:v>NCEP Model</c:v>
                </c:pt>
              </c:strCache>
            </c:strRef>
          </c:tx>
          <c:invertIfNegative val="0"/>
          <c:cat>
            <c:numRef>
              <c:f>'[120227 AWIPS SBN Analysis Support Tables v2 (2).xlsx]Sheet1'!$B$16:$F$16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'[120227 AWIPS SBN Analysis Support Tables v2 (2).xlsx]Sheet1'!$B$19:$F$19</c:f>
              <c:numCache>
                <c:formatCode>0.0</c:formatCode>
                <c:ptCount val="5"/>
                <c:pt idx="0">
                  <c:v>7.3</c:v>
                </c:pt>
                <c:pt idx="1">
                  <c:v>8.6</c:v>
                </c:pt>
                <c:pt idx="2">
                  <c:v>11.7</c:v>
                </c:pt>
                <c:pt idx="3">
                  <c:v>19</c:v>
                </c:pt>
                <c:pt idx="4">
                  <c:v>31.5</c:v>
                </c:pt>
              </c:numCache>
            </c:numRef>
          </c:val>
        </c:ser>
        <c:ser>
          <c:idx val="0"/>
          <c:order val="3"/>
          <c:tx>
            <c:strRef>
              <c:f>'[120227 AWIPS SBN Analysis Support Tables v2 (2).xlsx]Sheet1'!$A$7</c:f>
              <c:strCache>
                <c:ptCount val="1"/>
                <c:pt idx="0">
                  <c:v>Legacy GOES</c:v>
                </c:pt>
              </c:strCache>
            </c:strRef>
          </c:tx>
          <c:spPr>
            <a:ln w="25400">
              <a:noFill/>
            </a:ln>
          </c:spPr>
          <c:invertIfNegative val="0"/>
          <c:val>
            <c:numRef>
              <c:f>'[120227 AWIPS SBN Analysis Support Tables v2 (2).xlsx]Sheet1'!$B$7:$F$7</c:f>
              <c:numCache>
                <c:formatCode>0.0</c:formatCode>
                <c:ptCount val="5"/>
                <c:pt idx="0">
                  <c:v>4.7</c:v>
                </c:pt>
                <c:pt idx="1">
                  <c:v>4.7</c:v>
                </c:pt>
                <c:pt idx="2">
                  <c:v>4.7</c:v>
                </c:pt>
                <c:pt idx="3">
                  <c:v>2.2999999999999998</c:v>
                </c:pt>
                <c:pt idx="4">
                  <c:v>2.2999999999999998</c:v>
                </c:pt>
              </c:numCache>
            </c:numRef>
          </c:val>
        </c:ser>
        <c:ser>
          <c:idx val="3"/>
          <c:order val="4"/>
          <c:tx>
            <c:strRef>
              <c:f>'[120227 AWIPS SBN Analysis Support Tables v2 (2).xlsx]Sheet1'!$A$8</c:f>
              <c:strCache>
                <c:ptCount val="1"/>
                <c:pt idx="0">
                  <c:v>Legacy POES</c:v>
                </c:pt>
              </c:strCache>
            </c:strRef>
          </c:tx>
          <c:spPr>
            <a:ln w="25400">
              <a:noFill/>
            </a:ln>
          </c:spPr>
          <c:invertIfNegative val="0"/>
          <c:val>
            <c:numRef>
              <c:f>'[120227 AWIPS SBN Analysis Support Tables v2 (2).xlsx]Sheet1'!$B$8:$F$8</c:f>
              <c:numCache>
                <c:formatCode>0.0</c:formatCode>
                <c:ptCount val="5"/>
                <c:pt idx="0">
                  <c:v>0.2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5"/>
          <c:tx>
            <c:strRef>
              <c:f>'[120227 AWIPS SBN Analysis Support Tables v2 (2).xlsx]Sheet1'!$A$4</c:f>
              <c:strCache>
                <c:ptCount val="1"/>
                <c:pt idx="0">
                  <c:v>NPP/JPSS</c:v>
                </c:pt>
              </c:strCache>
            </c:strRef>
          </c:tx>
          <c:spPr>
            <a:ln w="25400">
              <a:noFill/>
            </a:ln>
          </c:spPr>
          <c:invertIfNegative val="0"/>
          <c:val>
            <c:numRef>
              <c:f>'[120227 AWIPS SBN Analysis Support Tables v2 (2).xlsx]Sheet1'!$B$4:$F$4</c:f>
              <c:numCache>
                <c:formatCode>0.0</c:formatCode>
                <c:ptCount val="5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5"/>
          <c:order val="6"/>
          <c:tx>
            <c:strRef>
              <c:f>'[120227 AWIPS SBN Analysis Support Tables v2 (2).xlsx]Sheet1'!$A$5</c:f>
              <c:strCache>
                <c:ptCount val="1"/>
                <c:pt idx="0">
                  <c:v>GOES-R L2+ (PDA)</c:v>
                </c:pt>
              </c:strCache>
            </c:strRef>
          </c:tx>
          <c:spPr>
            <a:ln w="25400">
              <a:noFill/>
            </a:ln>
          </c:spPr>
          <c:invertIfNegative val="0"/>
          <c:val>
            <c:numRef>
              <c:f>'[120227 AWIPS SBN Analysis Support Tables v2 (2).xlsx]Sheet1'!$B$5:$F$5</c:f>
              <c:numCache>
                <c:formatCode>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18.600000000000001</c:v>
                </c:pt>
                <c:pt idx="4">
                  <c:v>18.600000000000001</c:v>
                </c:pt>
              </c:numCache>
            </c:numRef>
          </c:val>
        </c:ser>
        <c:ser>
          <c:idx val="7"/>
          <c:order val="7"/>
          <c:tx>
            <c:strRef>
              <c:f>'[120227 AWIPS SBN Analysis Support Tables v2 (2).xlsx]Sheet1'!$A$3</c:f>
              <c:strCache>
                <c:ptCount val="1"/>
                <c:pt idx="0">
                  <c:v>GOES-R SCMI</c:v>
                </c:pt>
              </c:strCache>
            </c:strRef>
          </c:tx>
          <c:spPr>
            <a:ln w="25400">
              <a:noFill/>
            </a:ln>
          </c:spPr>
          <c:invertIfNegative val="0"/>
          <c:val>
            <c:numRef>
              <c:f>'[120227 AWIPS SBN Analysis Support Tables v2 (2).xlsx]Sheet1'!$B$3:$F$3</c:f>
              <c:numCache>
                <c:formatCode>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29.5</c:v>
                </c:pt>
                <c:pt idx="4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042304"/>
        <c:axId val="83043840"/>
      </c:barChart>
      <c:catAx>
        <c:axId val="8304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043840"/>
        <c:crosses val="autoZero"/>
        <c:auto val="1"/>
        <c:lblAlgn val="ctr"/>
        <c:lblOffset val="100"/>
        <c:noMultiLvlLbl val="0"/>
      </c:catAx>
      <c:valAx>
        <c:axId val="8304384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3042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38901185008039"/>
          <c:y val="0.11449169696653662"/>
          <c:w val="0.17666319224145741"/>
          <c:h val="0.67671803818020637"/>
        </c:manualLayout>
      </c:layout>
      <c:overlay val="0"/>
      <c:spPr>
        <a:ln>
          <a:solidFill>
            <a:schemeClr val="bg1">
              <a:lumMod val="65000"/>
            </a:schemeClr>
          </a:solidFill>
        </a:ln>
      </c:spPr>
      <c:txPr>
        <a:bodyPr/>
        <a:lstStyle/>
        <a:p>
          <a:pPr>
            <a:defRPr sz="1100" baseline="0"/>
          </a:pPr>
          <a:endParaRPr lang="en-US"/>
        </a:p>
      </c:txPr>
    </c:legend>
    <c:plotVisOnly val="1"/>
    <c:dispBlanksAs val="zero"/>
    <c:showDLblsOverMax val="0"/>
  </c:chart>
  <c:spPr>
    <a:noFill/>
    <a:ln>
      <a:solidFill>
        <a:schemeClr val="accent1"/>
      </a:solidFill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0.27354</cdr:x>
      <cdr:y>0.23119</cdr:y>
    </cdr:from>
    <cdr:to>
      <cdr:x>0.44794</cdr:x>
      <cdr:y>0.37568</cdr:y>
    </cdr:to>
    <cdr:sp macro="" textlink="">
      <cdr:nvSpPr>
        <cdr:cNvPr id="5" name="Left-Right Arrow 4"/>
        <cdr:cNvSpPr/>
      </cdr:nvSpPr>
      <cdr:spPr>
        <a:xfrm xmlns:a="http://schemas.openxmlformats.org/drawingml/2006/main">
          <a:off x="2042073" y="847448"/>
          <a:ext cx="1301984" cy="529641"/>
        </a:xfrm>
        <a:prstGeom xmlns:a="http://schemas.openxmlformats.org/drawingml/2006/main" prst="leftRightArrow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r"/>
          <a:r>
            <a:rPr lang="en-US" dirty="0" smtClean="0">
              <a:solidFill>
                <a:schemeClr val="tx1"/>
              </a:solidFill>
            </a:rPr>
            <a:t>SBN Expansion</a:t>
          </a:r>
          <a:endParaRPr lang="en-US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0.77615</cdr:x>
      <cdr:y>0.81867</cdr:y>
    </cdr:from>
    <cdr:to>
      <cdr:x>1</cdr:x>
      <cdr:y>0.93752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94265" y="3000921"/>
          <a:ext cx="1671145" cy="435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Note:  Data Growth</a:t>
          </a:r>
        </a:p>
        <a:p xmlns:a="http://schemas.openxmlformats.org/drawingml/2006/main">
          <a:r>
            <a:rPr lang="en-US" dirty="0"/>
            <a:t> </a:t>
          </a:r>
          <a:r>
            <a:rPr lang="en-US" dirty="0" smtClean="0"/>
            <a:t>          </a:t>
          </a:r>
          <a:r>
            <a:rPr lang="en-US" sz="1100" dirty="0" smtClean="0"/>
            <a:t> Projections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9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57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t" anchorCtr="0" compatLnSpc="1">
            <a:prstTxWarp prst="textNoShape">
              <a:avLst/>
            </a:prstTxWarp>
          </a:bodyPr>
          <a:lstStyle>
            <a:lvl1pPr algn="l" defTabSz="9143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57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t" anchorCtr="0" compatLnSpc="1">
            <a:prstTxWarp prst="textNoShape">
              <a:avLst/>
            </a:prstTxWarp>
          </a:bodyPr>
          <a:lstStyle>
            <a:lvl1pPr algn="r" defTabSz="9143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4926"/>
            <a:ext cx="2972421" cy="457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b" anchorCtr="0" compatLnSpc="1">
            <a:prstTxWarp prst="textNoShape">
              <a:avLst/>
            </a:prstTxWarp>
          </a:bodyPr>
          <a:lstStyle>
            <a:lvl1pPr algn="l" defTabSz="9143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b" anchorCtr="0" compatLnSpc="1">
            <a:prstTxWarp prst="textNoShape">
              <a:avLst/>
            </a:prstTxWarp>
          </a:bodyPr>
          <a:lstStyle>
            <a:lvl1pPr algn="r" defTabSz="914345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7E02E7A9-7E0D-4E0C-98A2-710B28B80A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41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AA6A5-AB83-4AEC-BC5C-CAC1C48CA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09AF-7F95-46B6-85AB-9F8F78FF9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7D344-A84F-4BD4-9C5F-65B8D7E30B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C469C-DA1B-476A-BAE8-D0C888D30B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418EF-1473-45EF-9C79-C1EFEF38FC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7DDB2-F336-48EB-8429-C709933C77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9F1A6-18F9-4001-AD1E-859494F99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60D7F-E498-48A8-9357-3F996A60A3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55B32-0D34-492F-9539-899C7BAAD8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6545-E8D8-417C-A271-A6C7BDA48C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F5B39-650F-46AF-8A1F-FFBFEF803F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057A4-6287-4787-8810-7A921BB70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67E71-9D6E-4664-ABB8-306364F4BB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9CEC9-3634-4FF8-B641-CE28C52DF7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B518-B01C-4BAD-B422-E935F89F61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1E06B-47EA-43E4-BD1B-3F4BC0FB99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5708F-3F3D-475C-A4F6-226886AC72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F5D48-7CC2-43AA-AAC3-68F626BC03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585C4-A8F0-41BC-B3DB-6DB5686A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AEC5F-DA5E-449B-89A3-2883096276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FA6A2-0D11-44B5-80D5-0BEAFB7EA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FD5CA-CA99-46C5-93A7-9B2408BE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4340DDA5-BFDB-4BE5-8C90-DCA80D875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228600" y="906463"/>
            <a:ext cx="8763000" cy="0"/>
          </a:xfrm>
          <a:prstGeom prst="line">
            <a:avLst/>
          </a:prstGeom>
          <a:noFill/>
          <a:ln w="76200" cmpd="tri">
            <a:solidFill>
              <a:srgbClr val="A5002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" name="Group 12"/>
          <p:cNvGrpSpPr>
            <a:grpSpLocks noChangeAspect="1"/>
          </p:cNvGrpSpPr>
          <p:nvPr userDrawn="1"/>
        </p:nvGrpSpPr>
        <p:grpSpPr bwMode="auto">
          <a:xfrm>
            <a:off x="215900" y="50800"/>
            <a:ext cx="788988" cy="788988"/>
            <a:chOff x="4752" y="1968"/>
            <a:chExt cx="695" cy="695"/>
          </a:xfrm>
        </p:grpSpPr>
        <p:sp>
          <p:nvSpPr>
            <p:cNvPr id="1131" name="AutoShape 13"/>
            <p:cNvSpPr>
              <a:spLocks noChangeAspect="1" noChangeArrowheads="1" noTextEdit="1"/>
            </p:cNvSpPr>
            <p:nvPr/>
          </p:nvSpPr>
          <p:spPr bwMode="auto">
            <a:xfrm>
              <a:off x="4752" y="1968"/>
              <a:ext cx="695" cy="69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1132" name="Group 14"/>
            <p:cNvGrpSpPr>
              <a:grpSpLocks/>
            </p:cNvGrpSpPr>
            <p:nvPr/>
          </p:nvGrpSpPr>
          <p:grpSpPr bwMode="auto">
            <a:xfrm>
              <a:off x="4753" y="1969"/>
              <a:ext cx="693" cy="693"/>
              <a:chOff x="4753" y="1969"/>
              <a:chExt cx="693" cy="693"/>
            </a:xfrm>
          </p:grpSpPr>
          <p:sp>
            <p:nvSpPr>
              <p:cNvPr id="1304" name="Freeform 15"/>
              <p:cNvSpPr>
                <a:spLocks/>
              </p:cNvSpPr>
              <p:nvPr/>
            </p:nvSpPr>
            <p:spPr bwMode="auto">
              <a:xfrm>
                <a:off x="4753" y="1969"/>
                <a:ext cx="691" cy="691"/>
              </a:xfrm>
              <a:custGeom>
                <a:avLst/>
                <a:gdLst>
                  <a:gd name="T0" fmla="*/ 1 w 2081"/>
                  <a:gd name="T1" fmla="*/ 3 h 2081"/>
                  <a:gd name="T2" fmla="*/ 2 w 2081"/>
                  <a:gd name="T3" fmla="*/ 3 h 2081"/>
                  <a:gd name="T4" fmla="*/ 2 w 2081"/>
                  <a:gd name="T5" fmla="*/ 3 h 2081"/>
                  <a:gd name="T6" fmla="*/ 2 w 2081"/>
                  <a:gd name="T7" fmla="*/ 3 h 2081"/>
                  <a:gd name="T8" fmla="*/ 2 w 2081"/>
                  <a:gd name="T9" fmla="*/ 3 h 2081"/>
                  <a:gd name="T10" fmla="*/ 2 w 2081"/>
                  <a:gd name="T11" fmla="*/ 3 h 2081"/>
                  <a:gd name="T12" fmla="*/ 2 w 2081"/>
                  <a:gd name="T13" fmla="*/ 2 h 2081"/>
                  <a:gd name="T14" fmla="*/ 3 w 2081"/>
                  <a:gd name="T15" fmla="*/ 2 h 2081"/>
                  <a:gd name="T16" fmla="*/ 3 w 2081"/>
                  <a:gd name="T17" fmla="*/ 2 h 2081"/>
                  <a:gd name="T18" fmla="*/ 3 w 2081"/>
                  <a:gd name="T19" fmla="*/ 2 h 2081"/>
                  <a:gd name="T20" fmla="*/ 3 w 2081"/>
                  <a:gd name="T21" fmla="*/ 2 h 2081"/>
                  <a:gd name="T22" fmla="*/ 3 w 2081"/>
                  <a:gd name="T23" fmla="*/ 2 h 2081"/>
                  <a:gd name="T24" fmla="*/ 3 w 2081"/>
                  <a:gd name="T25" fmla="*/ 2 h 2081"/>
                  <a:gd name="T26" fmla="*/ 3 w 2081"/>
                  <a:gd name="T27" fmla="*/ 1 h 2081"/>
                  <a:gd name="T28" fmla="*/ 3 w 2081"/>
                  <a:gd name="T29" fmla="*/ 1 h 2081"/>
                  <a:gd name="T30" fmla="*/ 3 w 2081"/>
                  <a:gd name="T31" fmla="*/ 1 h 2081"/>
                  <a:gd name="T32" fmla="*/ 3 w 2081"/>
                  <a:gd name="T33" fmla="*/ 1 h 2081"/>
                  <a:gd name="T34" fmla="*/ 3 w 2081"/>
                  <a:gd name="T35" fmla="*/ 1 h 2081"/>
                  <a:gd name="T36" fmla="*/ 3 w 2081"/>
                  <a:gd name="T37" fmla="*/ 1 h 2081"/>
                  <a:gd name="T38" fmla="*/ 3 w 2081"/>
                  <a:gd name="T39" fmla="*/ 1 h 2081"/>
                  <a:gd name="T40" fmla="*/ 2 w 2081"/>
                  <a:gd name="T41" fmla="*/ 0 h 2081"/>
                  <a:gd name="T42" fmla="*/ 2 w 2081"/>
                  <a:gd name="T43" fmla="*/ 0 h 2081"/>
                  <a:gd name="T44" fmla="*/ 2 w 2081"/>
                  <a:gd name="T45" fmla="*/ 0 h 2081"/>
                  <a:gd name="T46" fmla="*/ 2 w 2081"/>
                  <a:gd name="T47" fmla="*/ 0 h 2081"/>
                  <a:gd name="T48" fmla="*/ 2 w 2081"/>
                  <a:gd name="T49" fmla="*/ 0 h 2081"/>
                  <a:gd name="T50" fmla="*/ 2 w 2081"/>
                  <a:gd name="T51" fmla="*/ 0 h 2081"/>
                  <a:gd name="T52" fmla="*/ 1 w 2081"/>
                  <a:gd name="T53" fmla="*/ 0 h 2081"/>
                  <a:gd name="T54" fmla="*/ 1 w 2081"/>
                  <a:gd name="T55" fmla="*/ 0 h 2081"/>
                  <a:gd name="T56" fmla="*/ 1 w 2081"/>
                  <a:gd name="T57" fmla="*/ 0 h 2081"/>
                  <a:gd name="T58" fmla="*/ 1 w 2081"/>
                  <a:gd name="T59" fmla="*/ 0 h 2081"/>
                  <a:gd name="T60" fmla="*/ 1 w 2081"/>
                  <a:gd name="T61" fmla="*/ 0 h 2081"/>
                  <a:gd name="T62" fmla="*/ 1 w 2081"/>
                  <a:gd name="T63" fmla="*/ 0 h 2081"/>
                  <a:gd name="T64" fmla="*/ 1 w 2081"/>
                  <a:gd name="T65" fmla="*/ 0 h 2081"/>
                  <a:gd name="T66" fmla="*/ 1 w 2081"/>
                  <a:gd name="T67" fmla="*/ 0 h 2081"/>
                  <a:gd name="T68" fmla="*/ 0 w 2081"/>
                  <a:gd name="T69" fmla="*/ 0 h 2081"/>
                  <a:gd name="T70" fmla="*/ 0 w 2081"/>
                  <a:gd name="T71" fmla="*/ 1 h 2081"/>
                  <a:gd name="T72" fmla="*/ 0 w 2081"/>
                  <a:gd name="T73" fmla="*/ 1 h 2081"/>
                  <a:gd name="T74" fmla="*/ 0 w 2081"/>
                  <a:gd name="T75" fmla="*/ 1 h 2081"/>
                  <a:gd name="T76" fmla="*/ 0 w 2081"/>
                  <a:gd name="T77" fmla="*/ 1 h 2081"/>
                  <a:gd name="T78" fmla="*/ 0 w 2081"/>
                  <a:gd name="T79" fmla="*/ 1 h 2081"/>
                  <a:gd name="T80" fmla="*/ 0 w 2081"/>
                  <a:gd name="T81" fmla="*/ 1 h 2081"/>
                  <a:gd name="T82" fmla="*/ 0 w 2081"/>
                  <a:gd name="T83" fmla="*/ 1 h 2081"/>
                  <a:gd name="T84" fmla="*/ 0 w 2081"/>
                  <a:gd name="T85" fmla="*/ 2 h 2081"/>
                  <a:gd name="T86" fmla="*/ 0 w 2081"/>
                  <a:gd name="T87" fmla="*/ 2 h 2081"/>
                  <a:gd name="T88" fmla="*/ 0 w 2081"/>
                  <a:gd name="T89" fmla="*/ 2 h 2081"/>
                  <a:gd name="T90" fmla="*/ 0 w 2081"/>
                  <a:gd name="T91" fmla="*/ 2 h 2081"/>
                  <a:gd name="T92" fmla="*/ 0 w 2081"/>
                  <a:gd name="T93" fmla="*/ 2 h 2081"/>
                  <a:gd name="T94" fmla="*/ 0 w 2081"/>
                  <a:gd name="T95" fmla="*/ 2 h 2081"/>
                  <a:gd name="T96" fmla="*/ 1 w 2081"/>
                  <a:gd name="T97" fmla="*/ 3 h 2081"/>
                  <a:gd name="T98" fmla="*/ 1 w 2081"/>
                  <a:gd name="T99" fmla="*/ 3 h 2081"/>
                  <a:gd name="T100" fmla="*/ 1 w 2081"/>
                  <a:gd name="T101" fmla="*/ 3 h 2081"/>
                  <a:gd name="T102" fmla="*/ 1 w 2081"/>
                  <a:gd name="T103" fmla="*/ 3 h 2081"/>
                  <a:gd name="T104" fmla="*/ 1 w 2081"/>
                  <a:gd name="T105" fmla="*/ 3 h 2081"/>
                  <a:gd name="T106" fmla="*/ 1 w 2081"/>
                  <a:gd name="T107" fmla="*/ 3 h 2081"/>
                  <a:gd name="T108" fmla="*/ 1 w 2081"/>
                  <a:gd name="T109" fmla="*/ 3 h 208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2081" h="2081">
                    <a:moveTo>
                      <a:pt x="1041" y="2081"/>
                    </a:moveTo>
                    <a:lnTo>
                      <a:pt x="1041" y="2081"/>
                    </a:lnTo>
                    <a:lnTo>
                      <a:pt x="1067" y="2081"/>
                    </a:lnTo>
                    <a:lnTo>
                      <a:pt x="1094" y="2080"/>
                    </a:lnTo>
                    <a:lnTo>
                      <a:pt x="1120" y="2078"/>
                    </a:lnTo>
                    <a:lnTo>
                      <a:pt x="1146" y="2075"/>
                    </a:lnTo>
                    <a:lnTo>
                      <a:pt x="1173" y="2073"/>
                    </a:lnTo>
                    <a:lnTo>
                      <a:pt x="1199" y="2069"/>
                    </a:lnTo>
                    <a:lnTo>
                      <a:pt x="1225" y="2065"/>
                    </a:lnTo>
                    <a:lnTo>
                      <a:pt x="1250" y="2060"/>
                    </a:lnTo>
                    <a:lnTo>
                      <a:pt x="1301" y="2048"/>
                    </a:lnTo>
                    <a:lnTo>
                      <a:pt x="1350" y="2034"/>
                    </a:lnTo>
                    <a:lnTo>
                      <a:pt x="1399" y="2018"/>
                    </a:lnTo>
                    <a:lnTo>
                      <a:pt x="1445" y="1999"/>
                    </a:lnTo>
                    <a:lnTo>
                      <a:pt x="1492" y="1979"/>
                    </a:lnTo>
                    <a:lnTo>
                      <a:pt x="1536" y="1956"/>
                    </a:lnTo>
                    <a:lnTo>
                      <a:pt x="1580" y="1931"/>
                    </a:lnTo>
                    <a:lnTo>
                      <a:pt x="1622" y="1904"/>
                    </a:lnTo>
                    <a:lnTo>
                      <a:pt x="1663" y="1874"/>
                    </a:lnTo>
                    <a:lnTo>
                      <a:pt x="1702" y="1843"/>
                    </a:lnTo>
                    <a:lnTo>
                      <a:pt x="1740" y="1810"/>
                    </a:lnTo>
                    <a:lnTo>
                      <a:pt x="1776" y="1777"/>
                    </a:lnTo>
                    <a:lnTo>
                      <a:pt x="1810" y="1740"/>
                    </a:lnTo>
                    <a:lnTo>
                      <a:pt x="1843" y="1703"/>
                    </a:lnTo>
                    <a:lnTo>
                      <a:pt x="1874" y="1663"/>
                    </a:lnTo>
                    <a:lnTo>
                      <a:pt x="1903" y="1622"/>
                    </a:lnTo>
                    <a:lnTo>
                      <a:pt x="1930" y="1580"/>
                    </a:lnTo>
                    <a:lnTo>
                      <a:pt x="1955" y="1536"/>
                    </a:lnTo>
                    <a:lnTo>
                      <a:pt x="1979" y="1492"/>
                    </a:lnTo>
                    <a:lnTo>
                      <a:pt x="1999" y="1445"/>
                    </a:lnTo>
                    <a:lnTo>
                      <a:pt x="2018" y="1399"/>
                    </a:lnTo>
                    <a:lnTo>
                      <a:pt x="2034" y="1350"/>
                    </a:lnTo>
                    <a:lnTo>
                      <a:pt x="2048" y="1301"/>
                    </a:lnTo>
                    <a:lnTo>
                      <a:pt x="2060" y="1250"/>
                    </a:lnTo>
                    <a:lnTo>
                      <a:pt x="2065" y="1225"/>
                    </a:lnTo>
                    <a:lnTo>
                      <a:pt x="2069" y="1199"/>
                    </a:lnTo>
                    <a:lnTo>
                      <a:pt x="2072" y="1173"/>
                    </a:lnTo>
                    <a:lnTo>
                      <a:pt x="2075" y="1146"/>
                    </a:lnTo>
                    <a:lnTo>
                      <a:pt x="2078" y="1120"/>
                    </a:lnTo>
                    <a:lnTo>
                      <a:pt x="2080" y="1094"/>
                    </a:lnTo>
                    <a:lnTo>
                      <a:pt x="2081" y="1067"/>
                    </a:lnTo>
                    <a:lnTo>
                      <a:pt x="2081" y="1040"/>
                    </a:lnTo>
                    <a:lnTo>
                      <a:pt x="2081" y="1014"/>
                    </a:lnTo>
                    <a:lnTo>
                      <a:pt x="2080" y="987"/>
                    </a:lnTo>
                    <a:lnTo>
                      <a:pt x="2078" y="961"/>
                    </a:lnTo>
                    <a:lnTo>
                      <a:pt x="2075" y="933"/>
                    </a:lnTo>
                    <a:lnTo>
                      <a:pt x="2072" y="907"/>
                    </a:lnTo>
                    <a:lnTo>
                      <a:pt x="2069" y="881"/>
                    </a:lnTo>
                    <a:lnTo>
                      <a:pt x="2065" y="856"/>
                    </a:lnTo>
                    <a:lnTo>
                      <a:pt x="2060" y="830"/>
                    </a:lnTo>
                    <a:lnTo>
                      <a:pt x="2048" y="780"/>
                    </a:lnTo>
                    <a:lnTo>
                      <a:pt x="2034" y="731"/>
                    </a:lnTo>
                    <a:lnTo>
                      <a:pt x="2018" y="682"/>
                    </a:lnTo>
                    <a:lnTo>
                      <a:pt x="1999" y="636"/>
                    </a:lnTo>
                    <a:lnTo>
                      <a:pt x="1979" y="589"/>
                    </a:lnTo>
                    <a:lnTo>
                      <a:pt x="1955" y="545"/>
                    </a:lnTo>
                    <a:lnTo>
                      <a:pt x="1930" y="501"/>
                    </a:lnTo>
                    <a:lnTo>
                      <a:pt x="1903" y="459"/>
                    </a:lnTo>
                    <a:lnTo>
                      <a:pt x="1874" y="417"/>
                    </a:lnTo>
                    <a:lnTo>
                      <a:pt x="1843" y="378"/>
                    </a:lnTo>
                    <a:lnTo>
                      <a:pt x="1810" y="340"/>
                    </a:lnTo>
                    <a:lnTo>
                      <a:pt x="1776" y="304"/>
                    </a:lnTo>
                    <a:lnTo>
                      <a:pt x="1740" y="271"/>
                    </a:lnTo>
                    <a:lnTo>
                      <a:pt x="1702" y="237"/>
                    </a:lnTo>
                    <a:lnTo>
                      <a:pt x="1663" y="207"/>
                    </a:lnTo>
                    <a:lnTo>
                      <a:pt x="1622" y="177"/>
                    </a:lnTo>
                    <a:lnTo>
                      <a:pt x="1580" y="150"/>
                    </a:lnTo>
                    <a:lnTo>
                      <a:pt x="1536" y="125"/>
                    </a:lnTo>
                    <a:lnTo>
                      <a:pt x="1492" y="102"/>
                    </a:lnTo>
                    <a:lnTo>
                      <a:pt x="1445" y="82"/>
                    </a:lnTo>
                    <a:lnTo>
                      <a:pt x="1399" y="63"/>
                    </a:lnTo>
                    <a:lnTo>
                      <a:pt x="1350" y="47"/>
                    </a:lnTo>
                    <a:lnTo>
                      <a:pt x="1301" y="33"/>
                    </a:lnTo>
                    <a:lnTo>
                      <a:pt x="1250" y="21"/>
                    </a:lnTo>
                    <a:lnTo>
                      <a:pt x="1225" y="16"/>
                    </a:lnTo>
                    <a:lnTo>
                      <a:pt x="1199" y="12"/>
                    </a:lnTo>
                    <a:lnTo>
                      <a:pt x="1173" y="9"/>
                    </a:lnTo>
                    <a:lnTo>
                      <a:pt x="1146" y="6"/>
                    </a:lnTo>
                    <a:lnTo>
                      <a:pt x="1120" y="3"/>
                    </a:lnTo>
                    <a:lnTo>
                      <a:pt x="1094" y="1"/>
                    </a:lnTo>
                    <a:lnTo>
                      <a:pt x="1067" y="0"/>
                    </a:lnTo>
                    <a:lnTo>
                      <a:pt x="1041" y="0"/>
                    </a:lnTo>
                    <a:lnTo>
                      <a:pt x="1014" y="0"/>
                    </a:lnTo>
                    <a:lnTo>
                      <a:pt x="987" y="1"/>
                    </a:lnTo>
                    <a:lnTo>
                      <a:pt x="961" y="3"/>
                    </a:lnTo>
                    <a:lnTo>
                      <a:pt x="935" y="6"/>
                    </a:lnTo>
                    <a:lnTo>
                      <a:pt x="907" y="9"/>
                    </a:lnTo>
                    <a:lnTo>
                      <a:pt x="882" y="12"/>
                    </a:lnTo>
                    <a:lnTo>
                      <a:pt x="856" y="16"/>
                    </a:lnTo>
                    <a:lnTo>
                      <a:pt x="830" y="21"/>
                    </a:lnTo>
                    <a:lnTo>
                      <a:pt x="780" y="33"/>
                    </a:lnTo>
                    <a:lnTo>
                      <a:pt x="731" y="47"/>
                    </a:lnTo>
                    <a:lnTo>
                      <a:pt x="682" y="63"/>
                    </a:lnTo>
                    <a:lnTo>
                      <a:pt x="636" y="82"/>
                    </a:lnTo>
                    <a:lnTo>
                      <a:pt x="589" y="102"/>
                    </a:lnTo>
                    <a:lnTo>
                      <a:pt x="545" y="125"/>
                    </a:lnTo>
                    <a:lnTo>
                      <a:pt x="501" y="150"/>
                    </a:lnTo>
                    <a:lnTo>
                      <a:pt x="459" y="177"/>
                    </a:lnTo>
                    <a:lnTo>
                      <a:pt x="417" y="207"/>
                    </a:lnTo>
                    <a:lnTo>
                      <a:pt x="378" y="237"/>
                    </a:lnTo>
                    <a:lnTo>
                      <a:pt x="340" y="271"/>
                    </a:lnTo>
                    <a:lnTo>
                      <a:pt x="304" y="304"/>
                    </a:lnTo>
                    <a:lnTo>
                      <a:pt x="270" y="340"/>
                    </a:lnTo>
                    <a:lnTo>
                      <a:pt x="237" y="378"/>
                    </a:lnTo>
                    <a:lnTo>
                      <a:pt x="207" y="417"/>
                    </a:lnTo>
                    <a:lnTo>
                      <a:pt x="177" y="459"/>
                    </a:lnTo>
                    <a:lnTo>
                      <a:pt x="150" y="501"/>
                    </a:lnTo>
                    <a:lnTo>
                      <a:pt x="125" y="545"/>
                    </a:lnTo>
                    <a:lnTo>
                      <a:pt x="102" y="589"/>
                    </a:lnTo>
                    <a:lnTo>
                      <a:pt x="82" y="636"/>
                    </a:lnTo>
                    <a:lnTo>
                      <a:pt x="63" y="682"/>
                    </a:lnTo>
                    <a:lnTo>
                      <a:pt x="47" y="731"/>
                    </a:lnTo>
                    <a:lnTo>
                      <a:pt x="33" y="780"/>
                    </a:lnTo>
                    <a:lnTo>
                      <a:pt x="21" y="830"/>
                    </a:lnTo>
                    <a:lnTo>
                      <a:pt x="16" y="856"/>
                    </a:lnTo>
                    <a:lnTo>
                      <a:pt x="12" y="881"/>
                    </a:lnTo>
                    <a:lnTo>
                      <a:pt x="8" y="907"/>
                    </a:lnTo>
                    <a:lnTo>
                      <a:pt x="6" y="933"/>
                    </a:lnTo>
                    <a:lnTo>
                      <a:pt x="2" y="961"/>
                    </a:lnTo>
                    <a:lnTo>
                      <a:pt x="1" y="987"/>
                    </a:lnTo>
                    <a:lnTo>
                      <a:pt x="0" y="1014"/>
                    </a:lnTo>
                    <a:lnTo>
                      <a:pt x="0" y="1040"/>
                    </a:lnTo>
                    <a:lnTo>
                      <a:pt x="0" y="1067"/>
                    </a:lnTo>
                    <a:lnTo>
                      <a:pt x="1" y="1094"/>
                    </a:lnTo>
                    <a:lnTo>
                      <a:pt x="2" y="1120"/>
                    </a:lnTo>
                    <a:lnTo>
                      <a:pt x="6" y="1146"/>
                    </a:lnTo>
                    <a:lnTo>
                      <a:pt x="8" y="1173"/>
                    </a:lnTo>
                    <a:lnTo>
                      <a:pt x="12" y="1199"/>
                    </a:lnTo>
                    <a:lnTo>
                      <a:pt x="16" y="1225"/>
                    </a:lnTo>
                    <a:lnTo>
                      <a:pt x="21" y="1250"/>
                    </a:lnTo>
                    <a:lnTo>
                      <a:pt x="33" y="1301"/>
                    </a:lnTo>
                    <a:lnTo>
                      <a:pt x="47" y="1350"/>
                    </a:lnTo>
                    <a:lnTo>
                      <a:pt x="63" y="1399"/>
                    </a:lnTo>
                    <a:lnTo>
                      <a:pt x="82" y="1445"/>
                    </a:lnTo>
                    <a:lnTo>
                      <a:pt x="102" y="1492"/>
                    </a:lnTo>
                    <a:lnTo>
                      <a:pt x="125" y="1536"/>
                    </a:lnTo>
                    <a:lnTo>
                      <a:pt x="150" y="1580"/>
                    </a:lnTo>
                    <a:lnTo>
                      <a:pt x="177" y="1622"/>
                    </a:lnTo>
                    <a:lnTo>
                      <a:pt x="207" y="1663"/>
                    </a:lnTo>
                    <a:lnTo>
                      <a:pt x="237" y="1703"/>
                    </a:lnTo>
                    <a:lnTo>
                      <a:pt x="270" y="1740"/>
                    </a:lnTo>
                    <a:lnTo>
                      <a:pt x="304" y="1777"/>
                    </a:lnTo>
                    <a:lnTo>
                      <a:pt x="340" y="1810"/>
                    </a:lnTo>
                    <a:lnTo>
                      <a:pt x="378" y="1843"/>
                    </a:lnTo>
                    <a:lnTo>
                      <a:pt x="417" y="1874"/>
                    </a:lnTo>
                    <a:lnTo>
                      <a:pt x="459" y="1904"/>
                    </a:lnTo>
                    <a:lnTo>
                      <a:pt x="501" y="1931"/>
                    </a:lnTo>
                    <a:lnTo>
                      <a:pt x="545" y="1956"/>
                    </a:lnTo>
                    <a:lnTo>
                      <a:pt x="589" y="1979"/>
                    </a:lnTo>
                    <a:lnTo>
                      <a:pt x="636" y="1999"/>
                    </a:lnTo>
                    <a:lnTo>
                      <a:pt x="682" y="2018"/>
                    </a:lnTo>
                    <a:lnTo>
                      <a:pt x="731" y="2034"/>
                    </a:lnTo>
                    <a:lnTo>
                      <a:pt x="780" y="2048"/>
                    </a:lnTo>
                    <a:lnTo>
                      <a:pt x="830" y="2060"/>
                    </a:lnTo>
                    <a:lnTo>
                      <a:pt x="856" y="2065"/>
                    </a:lnTo>
                    <a:lnTo>
                      <a:pt x="882" y="2069"/>
                    </a:lnTo>
                    <a:lnTo>
                      <a:pt x="907" y="2073"/>
                    </a:lnTo>
                    <a:lnTo>
                      <a:pt x="935" y="2075"/>
                    </a:lnTo>
                    <a:lnTo>
                      <a:pt x="961" y="2078"/>
                    </a:lnTo>
                    <a:lnTo>
                      <a:pt x="987" y="2080"/>
                    </a:lnTo>
                    <a:lnTo>
                      <a:pt x="1014" y="2081"/>
                    </a:lnTo>
                    <a:lnTo>
                      <a:pt x="1041" y="208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05" name="Freeform 16"/>
              <p:cNvSpPr>
                <a:spLocks/>
              </p:cNvSpPr>
              <p:nvPr/>
            </p:nvSpPr>
            <p:spPr bwMode="auto">
              <a:xfrm>
                <a:off x="4839" y="2052"/>
                <a:ext cx="527" cy="526"/>
              </a:xfrm>
              <a:custGeom>
                <a:avLst/>
                <a:gdLst>
                  <a:gd name="T0" fmla="*/ 1 w 1581"/>
                  <a:gd name="T1" fmla="*/ 2 h 1582"/>
                  <a:gd name="T2" fmla="*/ 1 w 1581"/>
                  <a:gd name="T3" fmla="*/ 2 h 1582"/>
                  <a:gd name="T4" fmla="*/ 1 w 1581"/>
                  <a:gd name="T5" fmla="*/ 2 h 1582"/>
                  <a:gd name="T6" fmla="*/ 2 w 1581"/>
                  <a:gd name="T7" fmla="*/ 2 h 1582"/>
                  <a:gd name="T8" fmla="*/ 2 w 1581"/>
                  <a:gd name="T9" fmla="*/ 2 h 1582"/>
                  <a:gd name="T10" fmla="*/ 2 w 1581"/>
                  <a:gd name="T11" fmla="*/ 2 h 1582"/>
                  <a:gd name="T12" fmla="*/ 2 w 1581"/>
                  <a:gd name="T13" fmla="*/ 2 h 1582"/>
                  <a:gd name="T14" fmla="*/ 2 w 1581"/>
                  <a:gd name="T15" fmla="*/ 2 h 1582"/>
                  <a:gd name="T16" fmla="*/ 2 w 1581"/>
                  <a:gd name="T17" fmla="*/ 1 h 1582"/>
                  <a:gd name="T18" fmla="*/ 2 w 1581"/>
                  <a:gd name="T19" fmla="*/ 1 h 1582"/>
                  <a:gd name="T20" fmla="*/ 2 w 1581"/>
                  <a:gd name="T21" fmla="*/ 1 h 1582"/>
                  <a:gd name="T22" fmla="*/ 2 w 1581"/>
                  <a:gd name="T23" fmla="*/ 1 h 1582"/>
                  <a:gd name="T24" fmla="*/ 2 w 1581"/>
                  <a:gd name="T25" fmla="*/ 1 h 1582"/>
                  <a:gd name="T26" fmla="*/ 2 w 1581"/>
                  <a:gd name="T27" fmla="*/ 1 h 1582"/>
                  <a:gd name="T28" fmla="*/ 2 w 1581"/>
                  <a:gd name="T29" fmla="*/ 1 h 1582"/>
                  <a:gd name="T30" fmla="*/ 2 w 1581"/>
                  <a:gd name="T31" fmla="*/ 0 h 1582"/>
                  <a:gd name="T32" fmla="*/ 2 w 1581"/>
                  <a:gd name="T33" fmla="*/ 0 h 1582"/>
                  <a:gd name="T34" fmla="*/ 2 w 1581"/>
                  <a:gd name="T35" fmla="*/ 0 h 1582"/>
                  <a:gd name="T36" fmla="*/ 2 w 1581"/>
                  <a:gd name="T37" fmla="*/ 0 h 1582"/>
                  <a:gd name="T38" fmla="*/ 1 w 1581"/>
                  <a:gd name="T39" fmla="*/ 0 h 1582"/>
                  <a:gd name="T40" fmla="*/ 1 w 1581"/>
                  <a:gd name="T41" fmla="*/ 0 h 1582"/>
                  <a:gd name="T42" fmla="*/ 1 w 1581"/>
                  <a:gd name="T43" fmla="*/ 0 h 1582"/>
                  <a:gd name="T44" fmla="*/ 1 w 1581"/>
                  <a:gd name="T45" fmla="*/ 0 h 1582"/>
                  <a:gd name="T46" fmla="*/ 1 w 1581"/>
                  <a:gd name="T47" fmla="*/ 0 h 1582"/>
                  <a:gd name="T48" fmla="*/ 1 w 1581"/>
                  <a:gd name="T49" fmla="*/ 0 h 1582"/>
                  <a:gd name="T50" fmla="*/ 1 w 1581"/>
                  <a:gd name="T51" fmla="*/ 0 h 1582"/>
                  <a:gd name="T52" fmla="*/ 0 w 1581"/>
                  <a:gd name="T53" fmla="*/ 0 h 1582"/>
                  <a:gd name="T54" fmla="*/ 0 w 1581"/>
                  <a:gd name="T55" fmla="*/ 0 h 1582"/>
                  <a:gd name="T56" fmla="*/ 0 w 1581"/>
                  <a:gd name="T57" fmla="*/ 0 h 1582"/>
                  <a:gd name="T58" fmla="*/ 0 w 1581"/>
                  <a:gd name="T59" fmla="*/ 1 h 1582"/>
                  <a:gd name="T60" fmla="*/ 0 w 1581"/>
                  <a:gd name="T61" fmla="*/ 1 h 1582"/>
                  <a:gd name="T62" fmla="*/ 0 w 1581"/>
                  <a:gd name="T63" fmla="*/ 1 h 1582"/>
                  <a:gd name="T64" fmla="*/ 0 w 1581"/>
                  <a:gd name="T65" fmla="*/ 1 h 1582"/>
                  <a:gd name="T66" fmla="*/ 0 w 1581"/>
                  <a:gd name="T67" fmla="*/ 1 h 1582"/>
                  <a:gd name="T68" fmla="*/ 0 w 1581"/>
                  <a:gd name="T69" fmla="*/ 1 h 1582"/>
                  <a:gd name="T70" fmla="*/ 0 w 1581"/>
                  <a:gd name="T71" fmla="*/ 1 h 1582"/>
                  <a:gd name="T72" fmla="*/ 0 w 1581"/>
                  <a:gd name="T73" fmla="*/ 2 h 1582"/>
                  <a:gd name="T74" fmla="*/ 0 w 1581"/>
                  <a:gd name="T75" fmla="*/ 2 h 1582"/>
                  <a:gd name="T76" fmla="*/ 0 w 1581"/>
                  <a:gd name="T77" fmla="*/ 2 h 1582"/>
                  <a:gd name="T78" fmla="*/ 0 w 1581"/>
                  <a:gd name="T79" fmla="*/ 2 h 1582"/>
                  <a:gd name="T80" fmla="*/ 1 w 1581"/>
                  <a:gd name="T81" fmla="*/ 2 h 1582"/>
                  <a:gd name="T82" fmla="*/ 1 w 1581"/>
                  <a:gd name="T83" fmla="*/ 2 h 1582"/>
                  <a:gd name="T84" fmla="*/ 1 w 1581"/>
                  <a:gd name="T85" fmla="*/ 2 h 1582"/>
                  <a:gd name="T86" fmla="*/ 1 w 1581"/>
                  <a:gd name="T87" fmla="*/ 2 h 1582"/>
                  <a:gd name="T88" fmla="*/ 1 w 1581"/>
                  <a:gd name="T89" fmla="*/ 2 h 158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581" h="1582">
                    <a:moveTo>
                      <a:pt x="790" y="1582"/>
                    </a:moveTo>
                    <a:lnTo>
                      <a:pt x="790" y="1582"/>
                    </a:lnTo>
                    <a:lnTo>
                      <a:pt x="831" y="1581"/>
                    </a:lnTo>
                    <a:lnTo>
                      <a:pt x="871" y="1577"/>
                    </a:lnTo>
                    <a:lnTo>
                      <a:pt x="910" y="1572"/>
                    </a:lnTo>
                    <a:lnTo>
                      <a:pt x="949" y="1565"/>
                    </a:lnTo>
                    <a:lnTo>
                      <a:pt x="987" y="1557"/>
                    </a:lnTo>
                    <a:lnTo>
                      <a:pt x="1025" y="1546"/>
                    </a:lnTo>
                    <a:lnTo>
                      <a:pt x="1062" y="1533"/>
                    </a:lnTo>
                    <a:lnTo>
                      <a:pt x="1098" y="1519"/>
                    </a:lnTo>
                    <a:lnTo>
                      <a:pt x="1133" y="1504"/>
                    </a:lnTo>
                    <a:lnTo>
                      <a:pt x="1167" y="1486"/>
                    </a:lnTo>
                    <a:lnTo>
                      <a:pt x="1200" y="1467"/>
                    </a:lnTo>
                    <a:lnTo>
                      <a:pt x="1232" y="1446"/>
                    </a:lnTo>
                    <a:lnTo>
                      <a:pt x="1263" y="1424"/>
                    </a:lnTo>
                    <a:lnTo>
                      <a:pt x="1293" y="1400"/>
                    </a:lnTo>
                    <a:lnTo>
                      <a:pt x="1322" y="1375"/>
                    </a:lnTo>
                    <a:lnTo>
                      <a:pt x="1349" y="1349"/>
                    </a:lnTo>
                    <a:lnTo>
                      <a:pt x="1375" y="1322"/>
                    </a:lnTo>
                    <a:lnTo>
                      <a:pt x="1400" y="1294"/>
                    </a:lnTo>
                    <a:lnTo>
                      <a:pt x="1424" y="1263"/>
                    </a:lnTo>
                    <a:lnTo>
                      <a:pt x="1446" y="1233"/>
                    </a:lnTo>
                    <a:lnTo>
                      <a:pt x="1467" y="1200"/>
                    </a:lnTo>
                    <a:lnTo>
                      <a:pt x="1485" y="1168"/>
                    </a:lnTo>
                    <a:lnTo>
                      <a:pt x="1502" y="1133"/>
                    </a:lnTo>
                    <a:lnTo>
                      <a:pt x="1519" y="1098"/>
                    </a:lnTo>
                    <a:lnTo>
                      <a:pt x="1533" y="1062"/>
                    </a:lnTo>
                    <a:lnTo>
                      <a:pt x="1546" y="1025"/>
                    </a:lnTo>
                    <a:lnTo>
                      <a:pt x="1556" y="989"/>
                    </a:lnTo>
                    <a:lnTo>
                      <a:pt x="1564" y="949"/>
                    </a:lnTo>
                    <a:lnTo>
                      <a:pt x="1572" y="911"/>
                    </a:lnTo>
                    <a:lnTo>
                      <a:pt x="1576" y="871"/>
                    </a:lnTo>
                    <a:lnTo>
                      <a:pt x="1580" y="831"/>
                    </a:lnTo>
                    <a:lnTo>
                      <a:pt x="1581" y="791"/>
                    </a:lnTo>
                    <a:lnTo>
                      <a:pt x="1580" y="749"/>
                    </a:lnTo>
                    <a:lnTo>
                      <a:pt x="1576" y="709"/>
                    </a:lnTo>
                    <a:lnTo>
                      <a:pt x="1572" y="670"/>
                    </a:lnTo>
                    <a:lnTo>
                      <a:pt x="1564" y="631"/>
                    </a:lnTo>
                    <a:lnTo>
                      <a:pt x="1556" y="593"/>
                    </a:lnTo>
                    <a:lnTo>
                      <a:pt x="1546" y="555"/>
                    </a:lnTo>
                    <a:lnTo>
                      <a:pt x="1533" y="519"/>
                    </a:lnTo>
                    <a:lnTo>
                      <a:pt x="1519" y="482"/>
                    </a:lnTo>
                    <a:lnTo>
                      <a:pt x="1502" y="447"/>
                    </a:lnTo>
                    <a:lnTo>
                      <a:pt x="1485" y="414"/>
                    </a:lnTo>
                    <a:lnTo>
                      <a:pt x="1467" y="380"/>
                    </a:lnTo>
                    <a:lnTo>
                      <a:pt x="1446" y="349"/>
                    </a:lnTo>
                    <a:lnTo>
                      <a:pt x="1424" y="317"/>
                    </a:lnTo>
                    <a:lnTo>
                      <a:pt x="1400" y="288"/>
                    </a:lnTo>
                    <a:lnTo>
                      <a:pt x="1375" y="258"/>
                    </a:lnTo>
                    <a:lnTo>
                      <a:pt x="1349" y="231"/>
                    </a:lnTo>
                    <a:lnTo>
                      <a:pt x="1322" y="205"/>
                    </a:lnTo>
                    <a:lnTo>
                      <a:pt x="1293" y="180"/>
                    </a:lnTo>
                    <a:lnTo>
                      <a:pt x="1263" y="156"/>
                    </a:lnTo>
                    <a:lnTo>
                      <a:pt x="1232" y="135"/>
                    </a:lnTo>
                    <a:lnTo>
                      <a:pt x="1200" y="114"/>
                    </a:lnTo>
                    <a:lnTo>
                      <a:pt x="1167" y="95"/>
                    </a:lnTo>
                    <a:lnTo>
                      <a:pt x="1133" y="77"/>
                    </a:lnTo>
                    <a:lnTo>
                      <a:pt x="1098" y="62"/>
                    </a:lnTo>
                    <a:lnTo>
                      <a:pt x="1062" y="48"/>
                    </a:lnTo>
                    <a:lnTo>
                      <a:pt x="1025" y="35"/>
                    </a:lnTo>
                    <a:lnTo>
                      <a:pt x="987" y="25"/>
                    </a:lnTo>
                    <a:lnTo>
                      <a:pt x="949" y="15"/>
                    </a:lnTo>
                    <a:lnTo>
                      <a:pt x="910" y="9"/>
                    </a:lnTo>
                    <a:lnTo>
                      <a:pt x="871" y="3"/>
                    </a:lnTo>
                    <a:lnTo>
                      <a:pt x="831" y="1"/>
                    </a:lnTo>
                    <a:lnTo>
                      <a:pt x="790" y="0"/>
                    </a:lnTo>
                    <a:lnTo>
                      <a:pt x="749" y="1"/>
                    </a:lnTo>
                    <a:lnTo>
                      <a:pt x="709" y="3"/>
                    </a:lnTo>
                    <a:lnTo>
                      <a:pt x="670" y="9"/>
                    </a:lnTo>
                    <a:lnTo>
                      <a:pt x="631" y="15"/>
                    </a:lnTo>
                    <a:lnTo>
                      <a:pt x="593" y="25"/>
                    </a:lnTo>
                    <a:lnTo>
                      <a:pt x="555" y="35"/>
                    </a:lnTo>
                    <a:lnTo>
                      <a:pt x="518" y="48"/>
                    </a:lnTo>
                    <a:lnTo>
                      <a:pt x="482" y="62"/>
                    </a:lnTo>
                    <a:lnTo>
                      <a:pt x="447" y="77"/>
                    </a:lnTo>
                    <a:lnTo>
                      <a:pt x="414" y="95"/>
                    </a:lnTo>
                    <a:lnTo>
                      <a:pt x="380" y="114"/>
                    </a:lnTo>
                    <a:lnTo>
                      <a:pt x="349" y="135"/>
                    </a:lnTo>
                    <a:lnTo>
                      <a:pt x="317" y="156"/>
                    </a:lnTo>
                    <a:lnTo>
                      <a:pt x="288" y="180"/>
                    </a:lnTo>
                    <a:lnTo>
                      <a:pt x="258" y="205"/>
                    </a:lnTo>
                    <a:lnTo>
                      <a:pt x="231" y="231"/>
                    </a:lnTo>
                    <a:lnTo>
                      <a:pt x="205" y="258"/>
                    </a:lnTo>
                    <a:lnTo>
                      <a:pt x="180" y="288"/>
                    </a:lnTo>
                    <a:lnTo>
                      <a:pt x="156" y="317"/>
                    </a:lnTo>
                    <a:lnTo>
                      <a:pt x="134" y="349"/>
                    </a:lnTo>
                    <a:lnTo>
                      <a:pt x="114" y="380"/>
                    </a:lnTo>
                    <a:lnTo>
                      <a:pt x="95" y="414"/>
                    </a:lnTo>
                    <a:lnTo>
                      <a:pt x="77" y="447"/>
                    </a:lnTo>
                    <a:lnTo>
                      <a:pt x="62" y="482"/>
                    </a:lnTo>
                    <a:lnTo>
                      <a:pt x="48" y="519"/>
                    </a:lnTo>
                    <a:lnTo>
                      <a:pt x="35" y="555"/>
                    </a:lnTo>
                    <a:lnTo>
                      <a:pt x="25" y="593"/>
                    </a:lnTo>
                    <a:lnTo>
                      <a:pt x="15" y="631"/>
                    </a:lnTo>
                    <a:lnTo>
                      <a:pt x="8" y="670"/>
                    </a:lnTo>
                    <a:lnTo>
                      <a:pt x="3" y="709"/>
                    </a:lnTo>
                    <a:lnTo>
                      <a:pt x="1" y="749"/>
                    </a:lnTo>
                    <a:lnTo>
                      <a:pt x="0" y="791"/>
                    </a:lnTo>
                    <a:lnTo>
                      <a:pt x="1" y="831"/>
                    </a:lnTo>
                    <a:lnTo>
                      <a:pt x="3" y="871"/>
                    </a:lnTo>
                    <a:lnTo>
                      <a:pt x="8" y="911"/>
                    </a:lnTo>
                    <a:lnTo>
                      <a:pt x="15" y="949"/>
                    </a:lnTo>
                    <a:lnTo>
                      <a:pt x="25" y="989"/>
                    </a:lnTo>
                    <a:lnTo>
                      <a:pt x="35" y="1025"/>
                    </a:lnTo>
                    <a:lnTo>
                      <a:pt x="48" y="1062"/>
                    </a:lnTo>
                    <a:lnTo>
                      <a:pt x="62" y="1098"/>
                    </a:lnTo>
                    <a:lnTo>
                      <a:pt x="77" y="1133"/>
                    </a:lnTo>
                    <a:lnTo>
                      <a:pt x="95" y="1168"/>
                    </a:lnTo>
                    <a:lnTo>
                      <a:pt x="114" y="1200"/>
                    </a:lnTo>
                    <a:lnTo>
                      <a:pt x="134" y="1233"/>
                    </a:lnTo>
                    <a:lnTo>
                      <a:pt x="156" y="1263"/>
                    </a:lnTo>
                    <a:lnTo>
                      <a:pt x="180" y="1294"/>
                    </a:lnTo>
                    <a:lnTo>
                      <a:pt x="205" y="1322"/>
                    </a:lnTo>
                    <a:lnTo>
                      <a:pt x="231" y="1349"/>
                    </a:lnTo>
                    <a:lnTo>
                      <a:pt x="258" y="1375"/>
                    </a:lnTo>
                    <a:lnTo>
                      <a:pt x="288" y="1400"/>
                    </a:lnTo>
                    <a:lnTo>
                      <a:pt x="317" y="1424"/>
                    </a:lnTo>
                    <a:lnTo>
                      <a:pt x="349" y="1446"/>
                    </a:lnTo>
                    <a:lnTo>
                      <a:pt x="380" y="1467"/>
                    </a:lnTo>
                    <a:lnTo>
                      <a:pt x="414" y="1486"/>
                    </a:lnTo>
                    <a:lnTo>
                      <a:pt x="447" y="1504"/>
                    </a:lnTo>
                    <a:lnTo>
                      <a:pt x="482" y="1519"/>
                    </a:lnTo>
                    <a:lnTo>
                      <a:pt x="518" y="1533"/>
                    </a:lnTo>
                    <a:lnTo>
                      <a:pt x="555" y="1546"/>
                    </a:lnTo>
                    <a:lnTo>
                      <a:pt x="593" y="1557"/>
                    </a:lnTo>
                    <a:lnTo>
                      <a:pt x="631" y="1565"/>
                    </a:lnTo>
                    <a:lnTo>
                      <a:pt x="670" y="1572"/>
                    </a:lnTo>
                    <a:lnTo>
                      <a:pt x="709" y="1577"/>
                    </a:lnTo>
                    <a:lnTo>
                      <a:pt x="749" y="1581"/>
                    </a:lnTo>
                    <a:lnTo>
                      <a:pt x="790" y="1582"/>
                    </a:lnTo>
                    <a:close/>
                  </a:path>
                </a:pathLst>
              </a:custGeom>
              <a:solidFill>
                <a:srgbClr val="FFF2C4"/>
              </a:solidFill>
              <a:ln w="3175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06" name="Freeform 17"/>
              <p:cNvSpPr>
                <a:spLocks/>
              </p:cNvSpPr>
              <p:nvPr/>
            </p:nvSpPr>
            <p:spPr bwMode="auto">
              <a:xfrm>
                <a:off x="4966" y="2390"/>
                <a:ext cx="264" cy="161"/>
              </a:xfrm>
              <a:custGeom>
                <a:avLst/>
                <a:gdLst>
                  <a:gd name="T0" fmla="*/ 0 w 791"/>
                  <a:gd name="T1" fmla="*/ 0 h 486"/>
                  <a:gd name="T2" fmla="*/ 1 w 791"/>
                  <a:gd name="T3" fmla="*/ 0 h 486"/>
                  <a:gd name="T4" fmla="*/ 1 w 791"/>
                  <a:gd name="T5" fmla="*/ 0 h 486"/>
                  <a:gd name="T6" fmla="*/ 1 w 791"/>
                  <a:gd name="T7" fmla="*/ 0 h 486"/>
                  <a:gd name="T8" fmla="*/ 1 w 791"/>
                  <a:gd name="T9" fmla="*/ 0 h 486"/>
                  <a:gd name="T10" fmla="*/ 1 w 791"/>
                  <a:gd name="T11" fmla="*/ 0 h 486"/>
                  <a:gd name="T12" fmla="*/ 1 w 791"/>
                  <a:gd name="T13" fmla="*/ 0 h 486"/>
                  <a:gd name="T14" fmla="*/ 1 w 791"/>
                  <a:gd name="T15" fmla="*/ 0 h 486"/>
                  <a:gd name="T16" fmla="*/ 1 w 791"/>
                  <a:gd name="T17" fmla="*/ 0 h 486"/>
                  <a:gd name="T18" fmla="*/ 1 w 791"/>
                  <a:gd name="T19" fmla="*/ 0 h 486"/>
                  <a:gd name="T20" fmla="*/ 1 w 791"/>
                  <a:gd name="T21" fmla="*/ 0 h 486"/>
                  <a:gd name="T22" fmla="*/ 1 w 791"/>
                  <a:gd name="T23" fmla="*/ 0 h 486"/>
                  <a:gd name="T24" fmla="*/ 1 w 791"/>
                  <a:gd name="T25" fmla="*/ 0 h 486"/>
                  <a:gd name="T26" fmla="*/ 1 w 791"/>
                  <a:gd name="T27" fmla="*/ 0 h 486"/>
                  <a:gd name="T28" fmla="*/ 1 w 791"/>
                  <a:gd name="T29" fmla="*/ 0 h 486"/>
                  <a:gd name="T30" fmla="*/ 1 w 791"/>
                  <a:gd name="T31" fmla="*/ 0 h 486"/>
                  <a:gd name="T32" fmla="*/ 1 w 791"/>
                  <a:gd name="T33" fmla="*/ 0 h 486"/>
                  <a:gd name="T34" fmla="*/ 1 w 791"/>
                  <a:gd name="T35" fmla="*/ 0 h 486"/>
                  <a:gd name="T36" fmla="*/ 1 w 791"/>
                  <a:gd name="T37" fmla="*/ 0 h 486"/>
                  <a:gd name="T38" fmla="*/ 1 w 791"/>
                  <a:gd name="T39" fmla="*/ 1 h 486"/>
                  <a:gd name="T40" fmla="*/ 1 w 791"/>
                  <a:gd name="T41" fmla="*/ 1 h 486"/>
                  <a:gd name="T42" fmla="*/ 1 w 791"/>
                  <a:gd name="T43" fmla="*/ 1 h 486"/>
                  <a:gd name="T44" fmla="*/ 1 w 791"/>
                  <a:gd name="T45" fmla="*/ 1 h 486"/>
                  <a:gd name="T46" fmla="*/ 1 w 791"/>
                  <a:gd name="T47" fmla="*/ 1 h 486"/>
                  <a:gd name="T48" fmla="*/ 0 w 791"/>
                  <a:gd name="T49" fmla="*/ 0 h 486"/>
                  <a:gd name="T50" fmla="*/ 0 w 791"/>
                  <a:gd name="T51" fmla="*/ 0 h 486"/>
                  <a:gd name="T52" fmla="*/ 0 w 791"/>
                  <a:gd name="T53" fmla="*/ 0 h 486"/>
                  <a:gd name="T54" fmla="*/ 0 w 791"/>
                  <a:gd name="T55" fmla="*/ 0 h 486"/>
                  <a:gd name="T56" fmla="*/ 0 w 791"/>
                  <a:gd name="T57" fmla="*/ 0 h 486"/>
                  <a:gd name="T58" fmla="*/ 0 w 791"/>
                  <a:gd name="T59" fmla="*/ 0 h 486"/>
                  <a:gd name="T60" fmla="*/ 0 w 791"/>
                  <a:gd name="T61" fmla="*/ 0 h 486"/>
                  <a:gd name="T62" fmla="*/ 0 w 791"/>
                  <a:gd name="T63" fmla="*/ 0 h 486"/>
                  <a:gd name="T64" fmla="*/ 0 w 791"/>
                  <a:gd name="T65" fmla="*/ 0 h 486"/>
                  <a:gd name="T66" fmla="*/ 0 w 791"/>
                  <a:gd name="T67" fmla="*/ 0 h 486"/>
                  <a:gd name="T68" fmla="*/ 0 w 791"/>
                  <a:gd name="T69" fmla="*/ 0 h 486"/>
                  <a:gd name="T70" fmla="*/ 0 w 791"/>
                  <a:gd name="T71" fmla="*/ 0 h 486"/>
                  <a:gd name="T72" fmla="*/ 0 w 791"/>
                  <a:gd name="T73" fmla="*/ 0 h 486"/>
                  <a:gd name="T74" fmla="*/ 0 w 791"/>
                  <a:gd name="T75" fmla="*/ 0 h 486"/>
                  <a:gd name="T76" fmla="*/ 0 w 791"/>
                  <a:gd name="T77" fmla="*/ 0 h 486"/>
                  <a:gd name="T78" fmla="*/ 0 w 791"/>
                  <a:gd name="T79" fmla="*/ 0 h 486"/>
                  <a:gd name="T80" fmla="*/ 0 w 791"/>
                  <a:gd name="T81" fmla="*/ 0 h 486"/>
                  <a:gd name="T82" fmla="*/ 0 w 791"/>
                  <a:gd name="T83" fmla="*/ 0 h 486"/>
                  <a:gd name="T84" fmla="*/ 0 w 791"/>
                  <a:gd name="T85" fmla="*/ 0 h 486"/>
                  <a:gd name="T86" fmla="*/ 0 w 791"/>
                  <a:gd name="T87" fmla="*/ 0 h 486"/>
                  <a:gd name="T88" fmla="*/ 0 w 791"/>
                  <a:gd name="T89" fmla="*/ 0 h 48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91" h="486">
                    <a:moveTo>
                      <a:pt x="2" y="0"/>
                    </a:moveTo>
                    <a:lnTo>
                      <a:pt x="791" y="0"/>
                    </a:lnTo>
                    <a:lnTo>
                      <a:pt x="791" y="225"/>
                    </a:lnTo>
                    <a:lnTo>
                      <a:pt x="790" y="235"/>
                    </a:lnTo>
                    <a:lnTo>
                      <a:pt x="788" y="247"/>
                    </a:lnTo>
                    <a:lnTo>
                      <a:pt x="785" y="262"/>
                    </a:lnTo>
                    <a:lnTo>
                      <a:pt x="778" y="277"/>
                    </a:lnTo>
                    <a:lnTo>
                      <a:pt x="774" y="285"/>
                    </a:lnTo>
                    <a:lnTo>
                      <a:pt x="769" y="293"/>
                    </a:lnTo>
                    <a:lnTo>
                      <a:pt x="763" y="302"/>
                    </a:lnTo>
                    <a:lnTo>
                      <a:pt x="756" y="309"/>
                    </a:lnTo>
                    <a:lnTo>
                      <a:pt x="749" y="317"/>
                    </a:lnTo>
                    <a:lnTo>
                      <a:pt x="739" y="323"/>
                    </a:lnTo>
                    <a:lnTo>
                      <a:pt x="727" y="331"/>
                    </a:lnTo>
                    <a:lnTo>
                      <a:pt x="710" y="341"/>
                    </a:lnTo>
                    <a:lnTo>
                      <a:pt x="664" y="364"/>
                    </a:lnTo>
                    <a:lnTo>
                      <a:pt x="608" y="391"/>
                    </a:lnTo>
                    <a:lnTo>
                      <a:pt x="548" y="418"/>
                    </a:lnTo>
                    <a:lnTo>
                      <a:pt x="442" y="466"/>
                    </a:lnTo>
                    <a:lnTo>
                      <a:pt x="396" y="486"/>
                    </a:lnTo>
                    <a:lnTo>
                      <a:pt x="59" y="327"/>
                    </a:lnTo>
                    <a:lnTo>
                      <a:pt x="56" y="326"/>
                    </a:lnTo>
                    <a:lnTo>
                      <a:pt x="49" y="322"/>
                    </a:lnTo>
                    <a:lnTo>
                      <a:pt x="40" y="317"/>
                    </a:lnTo>
                    <a:lnTo>
                      <a:pt x="35" y="313"/>
                    </a:lnTo>
                    <a:lnTo>
                      <a:pt x="30" y="307"/>
                    </a:lnTo>
                    <a:lnTo>
                      <a:pt x="24" y="302"/>
                    </a:lnTo>
                    <a:lnTo>
                      <a:pt x="19" y="294"/>
                    </a:lnTo>
                    <a:lnTo>
                      <a:pt x="14" y="285"/>
                    </a:lnTo>
                    <a:lnTo>
                      <a:pt x="9" y="276"/>
                    </a:lnTo>
                    <a:lnTo>
                      <a:pt x="6" y="264"/>
                    </a:lnTo>
                    <a:lnTo>
                      <a:pt x="2" y="251"/>
                    </a:lnTo>
                    <a:lnTo>
                      <a:pt x="1" y="237"/>
                    </a:lnTo>
                    <a:lnTo>
                      <a:pt x="0" y="220"/>
                    </a:lnTo>
                    <a:lnTo>
                      <a:pt x="1" y="7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D12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07" name="Freeform 18"/>
              <p:cNvSpPr>
                <a:spLocks/>
              </p:cNvSpPr>
              <p:nvPr/>
            </p:nvSpPr>
            <p:spPr bwMode="auto">
              <a:xfrm>
                <a:off x="5008" y="2084"/>
                <a:ext cx="185" cy="152"/>
              </a:xfrm>
              <a:custGeom>
                <a:avLst/>
                <a:gdLst>
                  <a:gd name="T0" fmla="*/ 0 w 554"/>
                  <a:gd name="T1" fmla="*/ 0 h 455"/>
                  <a:gd name="T2" fmla="*/ 0 w 554"/>
                  <a:gd name="T3" fmla="*/ 0 h 455"/>
                  <a:gd name="T4" fmla="*/ 0 w 554"/>
                  <a:gd name="T5" fmla="*/ 0 h 455"/>
                  <a:gd name="T6" fmla="*/ 0 w 554"/>
                  <a:gd name="T7" fmla="*/ 0 h 455"/>
                  <a:gd name="T8" fmla="*/ 0 w 554"/>
                  <a:gd name="T9" fmla="*/ 0 h 455"/>
                  <a:gd name="T10" fmla="*/ 0 w 554"/>
                  <a:gd name="T11" fmla="*/ 0 h 455"/>
                  <a:gd name="T12" fmla="*/ 0 w 554"/>
                  <a:gd name="T13" fmla="*/ 0 h 455"/>
                  <a:gd name="T14" fmla="*/ 0 w 554"/>
                  <a:gd name="T15" fmla="*/ 0 h 455"/>
                  <a:gd name="T16" fmla="*/ 0 w 554"/>
                  <a:gd name="T17" fmla="*/ 0 h 455"/>
                  <a:gd name="T18" fmla="*/ 0 w 554"/>
                  <a:gd name="T19" fmla="*/ 0 h 455"/>
                  <a:gd name="T20" fmla="*/ 0 w 554"/>
                  <a:gd name="T21" fmla="*/ 0 h 455"/>
                  <a:gd name="T22" fmla="*/ 0 w 554"/>
                  <a:gd name="T23" fmla="*/ 0 h 455"/>
                  <a:gd name="T24" fmla="*/ 0 w 554"/>
                  <a:gd name="T25" fmla="*/ 0 h 455"/>
                  <a:gd name="T26" fmla="*/ 0 w 554"/>
                  <a:gd name="T27" fmla="*/ 0 h 455"/>
                  <a:gd name="T28" fmla="*/ 0 w 554"/>
                  <a:gd name="T29" fmla="*/ 0 h 455"/>
                  <a:gd name="T30" fmla="*/ 0 w 554"/>
                  <a:gd name="T31" fmla="*/ 1 h 455"/>
                  <a:gd name="T32" fmla="*/ 0 w 554"/>
                  <a:gd name="T33" fmla="*/ 1 h 455"/>
                  <a:gd name="T34" fmla="*/ 0 w 554"/>
                  <a:gd name="T35" fmla="*/ 1 h 455"/>
                  <a:gd name="T36" fmla="*/ 0 w 554"/>
                  <a:gd name="T37" fmla="*/ 1 h 455"/>
                  <a:gd name="T38" fmla="*/ 0 w 554"/>
                  <a:gd name="T39" fmla="*/ 1 h 455"/>
                  <a:gd name="T40" fmla="*/ 0 w 554"/>
                  <a:gd name="T41" fmla="*/ 1 h 455"/>
                  <a:gd name="T42" fmla="*/ 0 w 554"/>
                  <a:gd name="T43" fmla="*/ 1 h 455"/>
                  <a:gd name="T44" fmla="*/ 0 w 554"/>
                  <a:gd name="T45" fmla="*/ 1 h 455"/>
                  <a:gd name="T46" fmla="*/ 0 w 554"/>
                  <a:gd name="T47" fmla="*/ 1 h 455"/>
                  <a:gd name="T48" fmla="*/ 0 w 554"/>
                  <a:gd name="T49" fmla="*/ 1 h 455"/>
                  <a:gd name="T50" fmla="*/ 0 w 554"/>
                  <a:gd name="T51" fmla="*/ 1 h 455"/>
                  <a:gd name="T52" fmla="*/ 0 w 554"/>
                  <a:gd name="T53" fmla="*/ 1 h 455"/>
                  <a:gd name="T54" fmla="*/ 0 w 554"/>
                  <a:gd name="T55" fmla="*/ 1 h 455"/>
                  <a:gd name="T56" fmla="*/ 0 w 554"/>
                  <a:gd name="T57" fmla="*/ 1 h 455"/>
                  <a:gd name="T58" fmla="*/ 0 w 554"/>
                  <a:gd name="T59" fmla="*/ 1 h 455"/>
                  <a:gd name="T60" fmla="*/ 0 w 554"/>
                  <a:gd name="T61" fmla="*/ 1 h 455"/>
                  <a:gd name="T62" fmla="*/ 1 w 554"/>
                  <a:gd name="T63" fmla="*/ 0 h 455"/>
                  <a:gd name="T64" fmla="*/ 1 w 554"/>
                  <a:gd name="T65" fmla="*/ 0 h 455"/>
                  <a:gd name="T66" fmla="*/ 1 w 554"/>
                  <a:gd name="T67" fmla="*/ 0 h 455"/>
                  <a:gd name="T68" fmla="*/ 1 w 554"/>
                  <a:gd name="T69" fmla="*/ 0 h 455"/>
                  <a:gd name="T70" fmla="*/ 1 w 554"/>
                  <a:gd name="T71" fmla="*/ 0 h 455"/>
                  <a:gd name="T72" fmla="*/ 1 w 554"/>
                  <a:gd name="T73" fmla="*/ 0 h 455"/>
                  <a:gd name="T74" fmla="*/ 1 w 554"/>
                  <a:gd name="T75" fmla="*/ 0 h 455"/>
                  <a:gd name="T76" fmla="*/ 1 w 554"/>
                  <a:gd name="T77" fmla="*/ 0 h 455"/>
                  <a:gd name="T78" fmla="*/ 1 w 554"/>
                  <a:gd name="T79" fmla="*/ 0 h 455"/>
                  <a:gd name="T80" fmla="*/ 0 w 554"/>
                  <a:gd name="T81" fmla="*/ 0 h 455"/>
                  <a:gd name="T82" fmla="*/ 1 w 554"/>
                  <a:gd name="T83" fmla="*/ 0 h 455"/>
                  <a:gd name="T84" fmla="*/ 0 w 554"/>
                  <a:gd name="T85" fmla="*/ 0 h 455"/>
                  <a:gd name="T86" fmla="*/ 0 w 554"/>
                  <a:gd name="T87" fmla="*/ 0 h 455"/>
                  <a:gd name="T88" fmla="*/ 0 w 554"/>
                  <a:gd name="T89" fmla="*/ 0 h 455"/>
                  <a:gd name="T90" fmla="*/ 0 w 554"/>
                  <a:gd name="T91" fmla="*/ 0 h 455"/>
                  <a:gd name="T92" fmla="*/ 0 w 554"/>
                  <a:gd name="T93" fmla="*/ 0 h 45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554" h="455">
                    <a:moveTo>
                      <a:pt x="239" y="209"/>
                    </a:moveTo>
                    <a:lnTo>
                      <a:pt x="228" y="218"/>
                    </a:lnTo>
                    <a:lnTo>
                      <a:pt x="220" y="219"/>
                    </a:lnTo>
                    <a:lnTo>
                      <a:pt x="210" y="217"/>
                    </a:lnTo>
                    <a:lnTo>
                      <a:pt x="201" y="209"/>
                    </a:lnTo>
                    <a:lnTo>
                      <a:pt x="196" y="201"/>
                    </a:lnTo>
                    <a:lnTo>
                      <a:pt x="194" y="187"/>
                    </a:lnTo>
                    <a:lnTo>
                      <a:pt x="201" y="167"/>
                    </a:lnTo>
                    <a:lnTo>
                      <a:pt x="202" y="152"/>
                    </a:lnTo>
                    <a:lnTo>
                      <a:pt x="196" y="128"/>
                    </a:lnTo>
                    <a:lnTo>
                      <a:pt x="51" y="32"/>
                    </a:lnTo>
                    <a:lnTo>
                      <a:pt x="8" y="2"/>
                    </a:lnTo>
                    <a:lnTo>
                      <a:pt x="5" y="19"/>
                    </a:lnTo>
                    <a:lnTo>
                      <a:pt x="0" y="31"/>
                    </a:lnTo>
                    <a:lnTo>
                      <a:pt x="14" y="53"/>
                    </a:lnTo>
                    <a:lnTo>
                      <a:pt x="12" y="62"/>
                    </a:lnTo>
                    <a:lnTo>
                      <a:pt x="21" y="86"/>
                    </a:lnTo>
                    <a:lnTo>
                      <a:pt x="23" y="102"/>
                    </a:lnTo>
                    <a:lnTo>
                      <a:pt x="42" y="124"/>
                    </a:lnTo>
                    <a:lnTo>
                      <a:pt x="43" y="137"/>
                    </a:lnTo>
                    <a:lnTo>
                      <a:pt x="56" y="156"/>
                    </a:lnTo>
                    <a:lnTo>
                      <a:pt x="60" y="173"/>
                    </a:lnTo>
                    <a:lnTo>
                      <a:pt x="77" y="187"/>
                    </a:lnTo>
                    <a:lnTo>
                      <a:pt x="77" y="199"/>
                    </a:lnTo>
                    <a:lnTo>
                      <a:pt x="90" y="214"/>
                    </a:lnTo>
                    <a:lnTo>
                      <a:pt x="99" y="229"/>
                    </a:lnTo>
                    <a:lnTo>
                      <a:pt x="112" y="244"/>
                    </a:lnTo>
                    <a:lnTo>
                      <a:pt x="120" y="251"/>
                    </a:lnTo>
                    <a:lnTo>
                      <a:pt x="121" y="259"/>
                    </a:lnTo>
                    <a:lnTo>
                      <a:pt x="127" y="270"/>
                    </a:lnTo>
                    <a:lnTo>
                      <a:pt x="136" y="276"/>
                    </a:lnTo>
                    <a:lnTo>
                      <a:pt x="137" y="287"/>
                    </a:lnTo>
                    <a:lnTo>
                      <a:pt x="150" y="303"/>
                    </a:lnTo>
                    <a:lnTo>
                      <a:pt x="151" y="306"/>
                    </a:lnTo>
                    <a:lnTo>
                      <a:pt x="152" y="309"/>
                    </a:lnTo>
                    <a:lnTo>
                      <a:pt x="156" y="313"/>
                    </a:lnTo>
                    <a:lnTo>
                      <a:pt x="164" y="319"/>
                    </a:lnTo>
                    <a:lnTo>
                      <a:pt x="171" y="324"/>
                    </a:lnTo>
                    <a:lnTo>
                      <a:pt x="180" y="333"/>
                    </a:lnTo>
                    <a:lnTo>
                      <a:pt x="194" y="341"/>
                    </a:lnTo>
                    <a:lnTo>
                      <a:pt x="198" y="345"/>
                    </a:lnTo>
                    <a:lnTo>
                      <a:pt x="216" y="347"/>
                    </a:lnTo>
                    <a:lnTo>
                      <a:pt x="207" y="369"/>
                    </a:lnTo>
                    <a:lnTo>
                      <a:pt x="202" y="372"/>
                    </a:lnTo>
                    <a:lnTo>
                      <a:pt x="200" y="376"/>
                    </a:lnTo>
                    <a:lnTo>
                      <a:pt x="198" y="379"/>
                    </a:lnTo>
                    <a:lnTo>
                      <a:pt x="197" y="383"/>
                    </a:lnTo>
                    <a:lnTo>
                      <a:pt x="195" y="389"/>
                    </a:lnTo>
                    <a:lnTo>
                      <a:pt x="190" y="396"/>
                    </a:lnTo>
                    <a:lnTo>
                      <a:pt x="196" y="416"/>
                    </a:lnTo>
                    <a:lnTo>
                      <a:pt x="209" y="420"/>
                    </a:lnTo>
                    <a:lnTo>
                      <a:pt x="229" y="396"/>
                    </a:lnTo>
                    <a:lnTo>
                      <a:pt x="239" y="407"/>
                    </a:lnTo>
                    <a:lnTo>
                      <a:pt x="227" y="418"/>
                    </a:lnTo>
                    <a:lnTo>
                      <a:pt x="213" y="425"/>
                    </a:lnTo>
                    <a:lnTo>
                      <a:pt x="218" y="437"/>
                    </a:lnTo>
                    <a:lnTo>
                      <a:pt x="241" y="427"/>
                    </a:lnTo>
                    <a:lnTo>
                      <a:pt x="240" y="431"/>
                    </a:lnTo>
                    <a:lnTo>
                      <a:pt x="240" y="434"/>
                    </a:lnTo>
                    <a:lnTo>
                      <a:pt x="241" y="438"/>
                    </a:lnTo>
                    <a:lnTo>
                      <a:pt x="246" y="445"/>
                    </a:lnTo>
                    <a:lnTo>
                      <a:pt x="249" y="450"/>
                    </a:lnTo>
                    <a:lnTo>
                      <a:pt x="259" y="440"/>
                    </a:lnTo>
                    <a:lnTo>
                      <a:pt x="268" y="439"/>
                    </a:lnTo>
                    <a:lnTo>
                      <a:pt x="272" y="445"/>
                    </a:lnTo>
                    <a:lnTo>
                      <a:pt x="278" y="453"/>
                    </a:lnTo>
                    <a:lnTo>
                      <a:pt x="294" y="450"/>
                    </a:lnTo>
                    <a:lnTo>
                      <a:pt x="296" y="435"/>
                    </a:lnTo>
                    <a:lnTo>
                      <a:pt x="301" y="442"/>
                    </a:lnTo>
                    <a:lnTo>
                      <a:pt x="309" y="452"/>
                    </a:lnTo>
                    <a:lnTo>
                      <a:pt x="320" y="455"/>
                    </a:lnTo>
                    <a:lnTo>
                      <a:pt x="320" y="448"/>
                    </a:lnTo>
                    <a:lnTo>
                      <a:pt x="316" y="437"/>
                    </a:lnTo>
                    <a:lnTo>
                      <a:pt x="316" y="429"/>
                    </a:lnTo>
                    <a:lnTo>
                      <a:pt x="323" y="432"/>
                    </a:lnTo>
                    <a:lnTo>
                      <a:pt x="336" y="434"/>
                    </a:lnTo>
                    <a:lnTo>
                      <a:pt x="342" y="440"/>
                    </a:lnTo>
                    <a:lnTo>
                      <a:pt x="344" y="433"/>
                    </a:lnTo>
                    <a:lnTo>
                      <a:pt x="341" y="426"/>
                    </a:lnTo>
                    <a:lnTo>
                      <a:pt x="326" y="377"/>
                    </a:lnTo>
                    <a:lnTo>
                      <a:pt x="331" y="367"/>
                    </a:lnTo>
                    <a:lnTo>
                      <a:pt x="326" y="342"/>
                    </a:lnTo>
                    <a:lnTo>
                      <a:pt x="352" y="345"/>
                    </a:lnTo>
                    <a:lnTo>
                      <a:pt x="374" y="338"/>
                    </a:lnTo>
                    <a:lnTo>
                      <a:pt x="387" y="330"/>
                    </a:lnTo>
                    <a:lnTo>
                      <a:pt x="395" y="314"/>
                    </a:lnTo>
                    <a:lnTo>
                      <a:pt x="411" y="308"/>
                    </a:lnTo>
                    <a:lnTo>
                      <a:pt x="425" y="295"/>
                    </a:lnTo>
                    <a:lnTo>
                      <a:pt x="438" y="276"/>
                    </a:lnTo>
                    <a:lnTo>
                      <a:pt x="444" y="255"/>
                    </a:lnTo>
                    <a:lnTo>
                      <a:pt x="453" y="244"/>
                    </a:lnTo>
                    <a:lnTo>
                      <a:pt x="457" y="229"/>
                    </a:lnTo>
                    <a:lnTo>
                      <a:pt x="451" y="219"/>
                    </a:lnTo>
                    <a:lnTo>
                      <a:pt x="465" y="206"/>
                    </a:lnTo>
                    <a:lnTo>
                      <a:pt x="457" y="203"/>
                    </a:lnTo>
                    <a:lnTo>
                      <a:pt x="483" y="180"/>
                    </a:lnTo>
                    <a:lnTo>
                      <a:pt x="485" y="171"/>
                    </a:lnTo>
                    <a:lnTo>
                      <a:pt x="511" y="146"/>
                    </a:lnTo>
                    <a:lnTo>
                      <a:pt x="513" y="139"/>
                    </a:lnTo>
                    <a:lnTo>
                      <a:pt x="529" y="119"/>
                    </a:lnTo>
                    <a:lnTo>
                      <a:pt x="538" y="98"/>
                    </a:lnTo>
                    <a:lnTo>
                      <a:pt x="537" y="86"/>
                    </a:lnTo>
                    <a:lnTo>
                      <a:pt x="549" y="62"/>
                    </a:lnTo>
                    <a:lnTo>
                      <a:pt x="549" y="33"/>
                    </a:lnTo>
                    <a:lnTo>
                      <a:pt x="554" y="21"/>
                    </a:lnTo>
                    <a:lnTo>
                      <a:pt x="551" y="0"/>
                    </a:lnTo>
                    <a:lnTo>
                      <a:pt x="520" y="26"/>
                    </a:lnTo>
                    <a:lnTo>
                      <a:pt x="372" y="115"/>
                    </a:lnTo>
                    <a:lnTo>
                      <a:pt x="356" y="129"/>
                    </a:lnTo>
                    <a:lnTo>
                      <a:pt x="350" y="142"/>
                    </a:lnTo>
                    <a:lnTo>
                      <a:pt x="350" y="161"/>
                    </a:lnTo>
                    <a:lnTo>
                      <a:pt x="356" y="180"/>
                    </a:lnTo>
                    <a:lnTo>
                      <a:pt x="363" y="196"/>
                    </a:lnTo>
                    <a:lnTo>
                      <a:pt x="366" y="211"/>
                    </a:lnTo>
                    <a:lnTo>
                      <a:pt x="361" y="220"/>
                    </a:lnTo>
                    <a:lnTo>
                      <a:pt x="356" y="228"/>
                    </a:lnTo>
                    <a:lnTo>
                      <a:pt x="341" y="229"/>
                    </a:lnTo>
                    <a:lnTo>
                      <a:pt x="327" y="225"/>
                    </a:lnTo>
                    <a:lnTo>
                      <a:pt x="322" y="213"/>
                    </a:lnTo>
                    <a:lnTo>
                      <a:pt x="316" y="220"/>
                    </a:lnTo>
                    <a:lnTo>
                      <a:pt x="306" y="213"/>
                    </a:lnTo>
                    <a:lnTo>
                      <a:pt x="298" y="221"/>
                    </a:lnTo>
                    <a:lnTo>
                      <a:pt x="294" y="212"/>
                    </a:lnTo>
                    <a:lnTo>
                      <a:pt x="284" y="223"/>
                    </a:lnTo>
                    <a:lnTo>
                      <a:pt x="276" y="213"/>
                    </a:lnTo>
                    <a:lnTo>
                      <a:pt x="264" y="220"/>
                    </a:lnTo>
                    <a:lnTo>
                      <a:pt x="260" y="208"/>
                    </a:lnTo>
                    <a:lnTo>
                      <a:pt x="249" y="211"/>
                    </a:lnTo>
                    <a:lnTo>
                      <a:pt x="240" y="207"/>
                    </a:lnTo>
                    <a:lnTo>
                      <a:pt x="239" y="209"/>
                    </a:lnTo>
                    <a:close/>
                  </a:path>
                </a:pathLst>
              </a:custGeom>
              <a:solidFill>
                <a:srgbClr val="FFD12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08" name="Freeform 19"/>
              <p:cNvSpPr>
                <a:spLocks/>
              </p:cNvSpPr>
              <p:nvPr/>
            </p:nvSpPr>
            <p:spPr bwMode="auto">
              <a:xfrm>
                <a:off x="5044" y="2418"/>
                <a:ext cx="102" cy="130"/>
              </a:xfrm>
              <a:custGeom>
                <a:avLst/>
                <a:gdLst>
                  <a:gd name="T0" fmla="*/ 0 w 305"/>
                  <a:gd name="T1" fmla="*/ 0 h 398"/>
                  <a:gd name="T2" fmla="*/ 0 w 305"/>
                  <a:gd name="T3" fmla="*/ 0 h 398"/>
                  <a:gd name="T4" fmla="*/ 0 w 305"/>
                  <a:gd name="T5" fmla="*/ 0 h 398"/>
                  <a:gd name="T6" fmla="*/ 0 w 305"/>
                  <a:gd name="T7" fmla="*/ 0 h 398"/>
                  <a:gd name="T8" fmla="*/ 0 w 305"/>
                  <a:gd name="T9" fmla="*/ 0 h 398"/>
                  <a:gd name="T10" fmla="*/ 0 w 305"/>
                  <a:gd name="T11" fmla="*/ 0 h 398"/>
                  <a:gd name="T12" fmla="*/ 0 w 305"/>
                  <a:gd name="T13" fmla="*/ 0 h 398"/>
                  <a:gd name="T14" fmla="*/ 0 w 305"/>
                  <a:gd name="T15" fmla="*/ 0 h 398"/>
                  <a:gd name="T16" fmla="*/ 0 w 305"/>
                  <a:gd name="T17" fmla="*/ 1 h 398"/>
                  <a:gd name="T18" fmla="*/ 0 w 305"/>
                  <a:gd name="T19" fmla="*/ 0 h 398"/>
                  <a:gd name="T20" fmla="*/ 0 w 305"/>
                  <a:gd name="T21" fmla="*/ 0 h 398"/>
                  <a:gd name="T22" fmla="*/ 0 w 305"/>
                  <a:gd name="T23" fmla="*/ 0 h 398"/>
                  <a:gd name="T24" fmla="*/ 0 w 305"/>
                  <a:gd name="T25" fmla="*/ 0 h 398"/>
                  <a:gd name="T26" fmla="*/ 0 w 305"/>
                  <a:gd name="T27" fmla="*/ 0 h 398"/>
                  <a:gd name="T28" fmla="*/ 0 w 305"/>
                  <a:gd name="T29" fmla="*/ 0 h 398"/>
                  <a:gd name="T30" fmla="*/ 0 w 305"/>
                  <a:gd name="T31" fmla="*/ 0 h 398"/>
                  <a:gd name="T32" fmla="*/ 0 w 305"/>
                  <a:gd name="T33" fmla="*/ 0 h 398"/>
                  <a:gd name="T34" fmla="*/ 0 w 305"/>
                  <a:gd name="T35" fmla="*/ 0 h 398"/>
                  <a:gd name="T36" fmla="*/ 0 w 305"/>
                  <a:gd name="T37" fmla="*/ 0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05" h="398">
                    <a:moveTo>
                      <a:pt x="137" y="5"/>
                    </a:moveTo>
                    <a:lnTo>
                      <a:pt x="121" y="283"/>
                    </a:lnTo>
                    <a:lnTo>
                      <a:pt x="99" y="292"/>
                    </a:lnTo>
                    <a:lnTo>
                      <a:pt x="79" y="300"/>
                    </a:lnTo>
                    <a:lnTo>
                      <a:pt x="65" y="298"/>
                    </a:lnTo>
                    <a:lnTo>
                      <a:pt x="51" y="299"/>
                    </a:lnTo>
                    <a:lnTo>
                      <a:pt x="26" y="304"/>
                    </a:lnTo>
                    <a:lnTo>
                      <a:pt x="0" y="317"/>
                    </a:lnTo>
                    <a:lnTo>
                      <a:pt x="162" y="398"/>
                    </a:lnTo>
                    <a:lnTo>
                      <a:pt x="305" y="337"/>
                    </a:lnTo>
                    <a:lnTo>
                      <a:pt x="289" y="319"/>
                    </a:lnTo>
                    <a:lnTo>
                      <a:pt x="264" y="304"/>
                    </a:lnTo>
                    <a:lnTo>
                      <a:pt x="242" y="298"/>
                    </a:lnTo>
                    <a:lnTo>
                      <a:pt x="227" y="305"/>
                    </a:lnTo>
                    <a:lnTo>
                      <a:pt x="218" y="296"/>
                    </a:lnTo>
                    <a:lnTo>
                      <a:pt x="192" y="287"/>
                    </a:lnTo>
                    <a:lnTo>
                      <a:pt x="186" y="0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BBBBD9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09" name="Freeform 20"/>
              <p:cNvSpPr>
                <a:spLocks/>
              </p:cNvSpPr>
              <p:nvPr/>
            </p:nvSpPr>
            <p:spPr bwMode="auto">
              <a:xfrm>
                <a:off x="4948" y="2255"/>
                <a:ext cx="302" cy="134"/>
              </a:xfrm>
              <a:custGeom>
                <a:avLst/>
                <a:gdLst>
                  <a:gd name="T0" fmla="*/ 0 w 904"/>
                  <a:gd name="T1" fmla="*/ 0 h 404"/>
                  <a:gd name="T2" fmla="*/ 1 w 904"/>
                  <a:gd name="T3" fmla="*/ 0 h 404"/>
                  <a:gd name="T4" fmla="*/ 1 w 904"/>
                  <a:gd name="T5" fmla="*/ 0 h 404"/>
                  <a:gd name="T6" fmla="*/ 1 w 904"/>
                  <a:gd name="T7" fmla="*/ 1 h 404"/>
                  <a:gd name="T8" fmla="*/ 0 w 904"/>
                  <a:gd name="T9" fmla="*/ 1 h 404"/>
                  <a:gd name="T10" fmla="*/ 0 w 904"/>
                  <a:gd name="T11" fmla="*/ 0 h 404"/>
                  <a:gd name="T12" fmla="*/ 0 w 904"/>
                  <a:gd name="T13" fmla="*/ 0 h 404"/>
                  <a:gd name="T14" fmla="*/ 0 w 904"/>
                  <a:gd name="T15" fmla="*/ 0 h 4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04" h="404">
                    <a:moveTo>
                      <a:pt x="0" y="0"/>
                    </a:moveTo>
                    <a:lnTo>
                      <a:pt x="904" y="0"/>
                    </a:lnTo>
                    <a:lnTo>
                      <a:pt x="841" y="74"/>
                    </a:lnTo>
                    <a:lnTo>
                      <a:pt x="841" y="404"/>
                    </a:lnTo>
                    <a:lnTo>
                      <a:pt x="56" y="404"/>
                    </a:lnTo>
                    <a:lnTo>
                      <a:pt x="56" y="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0" name="Freeform 21"/>
              <p:cNvSpPr>
                <a:spLocks/>
              </p:cNvSpPr>
              <p:nvPr/>
            </p:nvSpPr>
            <p:spPr bwMode="auto">
              <a:xfrm>
                <a:off x="5085" y="2126"/>
                <a:ext cx="22" cy="11"/>
              </a:xfrm>
              <a:custGeom>
                <a:avLst/>
                <a:gdLst>
                  <a:gd name="T0" fmla="*/ 0 w 64"/>
                  <a:gd name="T1" fmla="*/ 0 h 33"/>
                  <a:gd name="T2" fmla="*/ 0 w 64"/>
                  <a:gd name="T3" fmla="*/ 0 h 33"/>
                  <a:gd name="T4" fmla="*/ 0 w 64"/>
                  <a:gd name="T5" fmla="*/ 0 h 33"/>
                  <a:gd name="T6" fmla="*/ 0 w 64"/>
                  <a:gd name="T7" fmla="*/ 0 h 33"/>
                  <a:gd name="T8" fmla="*/ 0 w 64"/>
                  <a:gd name="T9" fmla="*/ 0 h 33"/>
                  <a:gd name="T10" fmla="*/ 0 w 64"/>
                  <a:gd name="T11" fmla="*/ 0 h 33"/>
                  <a:gd name="T12" fmla="*/ 0 w 64"/>
                  <a:gd name="T13" fmla="*/ 0 h 33"/>
                  <a:gd name="T14" fmla="*/ 0 w 64"/>
                  <a:gd name="T15" fmla="*/ 0 h 33"/>
                  <a:gd name="T16" fmla="*/ 0 w 64"/>
                  <a:gd name="T17" fmla="*/ 0 h 33"/>
                  <a:gd name="T18" fmla="*/ 0 w 64"/>
                  <a:gd name="T19" fmla="*/ 0 h 33"/>
                  <a:gd name="T20" fmla="*/ 0 w 64"/>
                  <a:gd name="T21" fmla="*/ 0 h 33"/>
                  <a:gd name="T22" fmla="*/ 0 w 64"/>
                  <a:gd name="T23" fmla="*/ 0 h 33"/>
                  <a:gd name="T24" fmla="*/ 0 w 64"/>
                  <a:gd name="T25" fmla="*/ 0 h 33"/>
                  <a:gd name="T26" fmla="*/ 0 w 64"/>
                  <a:gd name="T27" fmla="*/ 0 h 33"/>
                  <a:gd name="T28" fmla="*/ 0 w 64"/>
                  <a:gd name="T29" fmla="*/ 0 h 33"/>
                  <a:gd name="T30" fmla="*/ 0 w 64"/>
                  <a:gd name="T31" fmla="*/ 0 h 33"/>
                  <a:gd name="T32" fmla="*/ 0 w 64"/>
                  <a:gd name="T33" fmla="*/ 0 h 33"/>
                  <a:gd name="T34" fmla="*/ 0 w 64"/>
                  <a:gd name="T35" fmla="*/ 0 h 33"/>
                  <a:gd name="T36" fmla="*/ 0 w 64"/>
                  <a:gd name="T37" fmla="*/ 0 h 33"/>
                  <a:gd name="T38" fmla="*/ 0 w 64"/>
                  <a:gd name="T39" fmla="*/ 0 h 33"/>
                  <a:gd name="T40" fmla="*/ 0 w 64"/>
                  <a:gd name="T41" fmla="*/ 0 h 33"/>
                  <a:gd name="T42" fmla="*/ 0 w 64"/>
                  <a:gd name="T43" fmla="*/ 0 h 33"/>
                  <a:gd name="T44" fmla="*/ 0 w 64"/>
                  <a:gd name="T45" fmla="*/ 0 h 33"/>
                  <a:gd name="T46" fmla="*/ 0 w 64"/>
                  <a:gd name="T47" fmla="*/ 0 h 33"/>
                  <a:gd name="T48" fmla="*/ 0 w 64"/>
                  <a:gd name="T49" fmla="*/ 0 h 33"/>
                  <a:gd name="T50" fmla="*/ 0 w 64"/>
                  <a:gd name="T51" fmla="*/ 0 h 33"/>
                  <a:gd name="T52" fmla="*/ 0 w 64"/>
                  <a:gd name="T53" fmla="*/ 0 h 33"/>
                  <a:gd name="T54" fmla="*/ 0 w 64"/>
                  <a:gd name="T55" fmla="*/ 0 h 33"/>
                  <a:gd name="T56" fmla="*/ 0 w 64"/>
                  <a:gd name="T57" fmla="*/ 0 h 33"/>
                  <a:gd name="T58" fmla="*/ 0 w 64"/>
                  <a:gd name="T59" fmla="*/ 0 h 33"/>
                  <a:gd name="T60" fmla="*/ 0 w 64"/>
                  <a:gd name="T61" fmla="*/ 0 h 33"/>
                  <a:gd name="T62" fmla="*/ 0 w 64"/>
                  <a:gd name="T63" fmla="*/ 0 h 33"/>
                  <a:gd name="T64" fmla="*/ 0 w 64"/>
                  <a:gd name="T65" fmla="*/ 0 h 33"/>
                  <a:gd name="T66" fmla="*/ 0 w 64"/>
                  <a:gd name="T67" fmla="*/ 0 h 33"/>
                  <a:gd name="T68" fmla="*/ 0 w 64"/>
                  <a:gd name="T69" fmla="*/ 0 h 33"/>
                  <a:gd name="T70" fmla="*/ 0 w 64"/>
                  <a:gd name="T71" fmla="*/ 0 h 33"/>
                  <a:gd name="T72" fmla="*/ 0 w 64"/>
                  <a:gd name="T73" fmla="*/ 0 h 33"/>
                  <a:gd name="T74" fmla="*/ 0 w 64"/>
                  <a:gd name="T75" fmla="*/ 0 h 33"/>
                  <a:gd name="T76" fmla="*/ 0 w 64"/>
                  <a:gd name="T77" fmla="*/ 0 h 33"/>
                  <a:gd name="T78" fmla="*/ 0 w 64"/>
                  <a:gd name="T79" fmla="*/ 0 h 33"/>
                  <a:gd name="T80" fmla="*/ 0 w 64"/>
                  <a:gd name="T81" fmla="*/ 0 h 33"/>
                  <a:gd name="T82" fmla="*/ 0 w 64"/>
                  <a:gd name="T83" fmla="*/ 0 h 33"/>
                  <a:gd name="T84" fmla="*/ 0 w 64"/>
                  <a:gd name="T85" fmla="*/ 0 h 33"/>
                  <a:gd name="T86" fmla="*/ 0 w 64"/>
                  <a:gd name="T87" fmla="*/ 0 h 33"/>
                  <a:gd name="T88" fmla="*/ 0 w 64"/>
                  <a:gd name="T89" fmla="*/ 0 h 33"/>
                  <a:gd name="T90" fmla="*/ 0 w 64"/>
                  <a:gd name="T91" fmla="*/ 0 h 33"/>
                  <a:gd name="T92" fmla="*/ 0 w 64"/>
                  <a:gd name="T93" fmla="*/ 0 h 3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64" h="33">
                    <a:moveTo>
                      <a:pt x="35" y="11"/>
                    </a:moveTo>
                    <a:lnTo>
                      <a:pt x="35" y="11"/>
                    </a:lnTo>
                    <a:lnTo>
                      <a:pt x="29" y="7"/>
                    </a:lnTo>
                    <a:lnTo>
                      <a:pt x="25" y="6"/>
                    </a:lnTo>
                    <a:lnTo>
                      <a:pt x="18" y="5"/>
                    </a:lnTo>
                    <a:lnTo>
                      <a:pt x="15" y="5"/>
                    </a:lnTo>
                    <a:lnTo>
                      <a:pt x="12" y="5"/>
                    </a:lnTo>
                    <a:lnTo>
                      <a:pt x="9" y="6"/>
                    </a:lnTo>
                    <a:lnTo>
                      <a:pt x="8" y="8"/>
                    </a:lnTo>
                    <a:lnTo>
                      <a:pt x="5" y="13"/>
                    </a:lnTo>
                    <a:lnTo>
                      <a:pt x="4" y="18"/>
                    </a:lnTo>
                    <a:lnTo>
                      <a:pt x="4" y="24"/>
                    </a:lnTo>
                    <a:lnTo>
                      <a:pt x="5" y="29"/>
                    </a:lnTo>
                    <a:lnTo>
                      <a:pt x="5" y="33"/>
                    </a:lnTo>
                    <a:lnTo>
                      <a:pt x="2" y="25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1" y="7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12" y="1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1" y="2"/>
                    </a:lnTo>
                    <a:lnTo>
                      <a:pt x="34" y="4"/>
                    </a:lnTo>
                    <a:lnTo>
                      <a:pt x="38" y="7"/>
                    </a:lnTo>
                    <a:lnTo>
                      <a:pt x="39" y="8"/>
                    </a:lnTo>
                    <a:lnTo>
                      <a:pt x="41" y="8"/>
                    </a:lnTo>
                    <a:lnTo>
                      <a:pt x="46" y="10"/>
                    </a:lnTo>
                    <a:lnTo>
                      <a:pt x="54" y="12"/>
                    </a:lnTo>
                    <a:lnTo>
                      <a:pt x="58" y="13"/>
                    </a:lnTo>
                    <a:lnTo>
                      <a:pt x="62" y="16"/>
                    </a:lnTo>
                    <a:lnTo>
                      <a:pt x="64" y="18"/>
                    </a:lnTo>
                    <a:lnTo>
                      <a:pt x="63" y="18"/>
                    </a:lnTo>
                    <a:lnTo>
                      <a:pt x="54" y="16"/>
                    </a:lnTo>
                    <a:lnTo>
                      <a:pt x="47" y="15"/>
                    </a:lnTo>
                    <a:lnTo>
                      <a:pt x="42" y="13"/>
                    </a:lnTo>
                    <a:lnTo>
                      <a:pt x="35" y="1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1" name="Freeform 22"/>
              <p:cNvSpPr>
                <a:spLocks/>
              </p:cNvSpPr>
              <p:nvPr/>
            </p:nvSpPr>
            <p:spPr bwMode="auto">
              <a:xfrm>
                <a:off x="5097" y="2130"/>
                <a:ext cx="6" cy="6"/>
              </a:xfrm>
              <a:custGeom>
                <a:avLst/>
                <a:gdLst>
                  <a:gd name="T0" fmla="*/ 0 w 16"/>
                  <a:gd name="T1" fmla="*/ 0 h 14"/>
                  <a:gd name="T2" fmla="*/ 0 w 16"/>
                  <a:gd name="T3" fmla="*/ 0 h 14"/>
                  <a:gd name="T4" fmla="*/ 0 w 16"/>
                  <a:gd name="T5" fmla="*/ 0 h 14"/>
                  <a:gd name="T6" fmla="*/ 0 w 16"/>
                  <a:gd name="T7" fmla="*/ 0 h 14"/>
                  <a:gd name="T8" fmla="*/ 0 w 16"/>
                  <a:gd name="T9" fmla="*/ 0 h 14"/>
                  <a:gd name="T10" fmla="*/ 0 w 16"/>
                  <a:gd name="T11" fmla="*/ 0 h 14"/>
                  <a:gd name="T12" fmla="*/ 0 w 16"/>
                  <a:gd name="T13" fmla="*/ 0 h 14"/>
                  <a:gd name="T14" fmla="*/ 0 w 16"/>
                  <a:gd name="T15" fmla="*/ 0 h 14"/>
                  <a:gd name="T16" fmla="*/ 0 w 16"/>
                  <a:gd name="T17" fmla="*/ 0 h 14"/>
                  <a:gd name="T18" fmla="*/ 0 w 16"/>
                  <a:gd name="T19" fmla="*/ 0 h 14"/>
                  <a:gd name="T20" fmla="*/ 0 w 16"/>
                  <a:gd name="T21" fmla="*/ 0 h 14"/>
                  <a:gd name="T22" fmla="*/ 0 w 16"/>
                  <a:gd name="T23" fmla="*/ 0 h 14"/>
                  <a:gd name="T24" fmla="*/ 0 w 16"/>
                  <a:gd name="T25" fmla="*/ 0 h 14"/>
                  <a:gd name="T26" fmla="*/ 0 w 16"/>
                  <a:gd name="T27" fmla="*/ 0 h 1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" h="14">
                    <a:moveTo>
                      <a:pt x="0" y="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6" y="9"/>
                    </a:lnTo>
                    <a:lnTo>
                      <a:pt x="15" y="8"/>
                    </a:lnTo>
                    <a:lnTo>
                      <a:pt x="14" y="6"/>
                    </a:lnTo>
                    <a:lnTo>
                      <a:pt x="13" y="5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2" name="Freeform 23"/>
              <p:cNvSpPr>
                <a:spLocks/>
              </p:cNvSpPr>
              <p:nvPr/>
            </p:nvSpPr>
            <p:spPr bwMode="auto">
              <a:xfrm>
                <a:off x="5096" y="2125"/>
                <a:ext cx="20" cy="15"/>
              </a:xfrm>
              <a:custGeom>
                <a:avLst/>
                <a:gdLst>
                  <a:gd name="T0" fmla="*/ 0 w 60"/>
                  <a:gd name="T1" fmla="*/ 0 h 44"/>
                  <a:gd name="T2" fmla="*/ 0 w 60"/>
                  <a:gd name="T3" fmla="*/ 0 h 44"/>
                  <a:gd name="T4" fmla="*/ 0 w 60"/>
                  <a:gd name="T5" fmla="*/ 0 h 44"/>
                  <a:gd name="T6" fmla="*/ 0 w 60"/>
                  <a:gd name="T7" fmla="*/ 0 h 44"/>
                  <a:gd name="T8" fmla="*/ 0 w 60"/>
                  <a:gd name="T9" fmla="*/ 0 h 44"/>
                  <a:gd name="T10" fmla="*/ 0 w 60"/>
                  <a:gd name="T11" fmla="*/ 0 h 44"/>
                  <a:gd name="T12" fmla="*/ 0 w 60"/>
                  <a:gd name="T13" fmla="*/ 0 h 44"/>
                  <a:gd name="T14" fmla="*/ 0 w 60"/>
                  <a:gd name="T15" fmla="*/ 0 h 44"/>
                  <a:gd name="T16" fmla="*/ 0 w 60"/>
                  <a:gd name="T17" fmla="*/ 0 h 44"/>
                  <a:gd name="T18" fmla="*/ 0 w 60"/>
                  <a:gd name="T19" fmla="*/ 0 h 44"/>
                  <a:gd name="T20" fmla="*/ 0 w 60"/>
                  <a:gd name="T21" fmla="*/ 0 h 44"/>
                  <a:gd name="T22" fmla="*/ 0 w 60"/>
                  <a:gd name="T23" fmla="*/ 0 h 44"/>
                  <a:gd name="T24" fmla="*/ 0 w 60"/>
                  <a:gd name="T25" fmla="*/ 0 h 44"/>
                  <a:gd name="T26" fmla="*/ 0 w 60"/>
                  <a:gd name="T27" fmla="*/ 0 h 44"/>
                  <a:gd name="T28" fmla="*/ 0 w 60"/>
                  <a:gd name="T29" fmla="*/ 0 h 44"/>
                  <a:gd name="T30" fmla="*/ 0 w 60"/>
                  <a:gd name="T31" fmla="*/ 0 h 44"/>
                  <a:gd name="T32" fmla="*/ 0 w 60"/>
                  <a:gd name="T33" fmla="*/ 0 h 44"/>
                  <a:gd name="T34" fmla="*/ 0 w 60"/>
                  <a:gd name="T35" fmla="*/ 0 h 44"/>
                  <a:gd name="T36" fmla="*/ 0 w 60"/>
                  <a:gd name="T37" fmla="*/ 0 h 44"/>
                  <a:gd name="T38" fmla="*/ 0 w 60"/>
                  <a:gd name="T39" fmla="*/ 0 h 44"/>
                  <a:gd name="T40" fmla="*/ 0 w 60"/>
                  <a:gd name="T41" fmla="*/ 0 h 44"/>
                  <a:gd name="T42" fmla="*/ 0 w 60"/>
                  <a:gd name="T43" fmla="*/ 0 h 44"/>
                  <a:gd name="T44" fmla="*/ 0 w 60"/>
                  <a:gd name="T45" fmla="*/ 0 h 44"/>
                  <a:gd name="T46" fmla="*/ 0 w 60"/>
                  <a:gd name="T47" fmla="*/ 0 h 44"/>
                  <a:gd name="T48" fmla="*/ 0 w 60"/>
                  <a:gd name="T49" fmla="*/ 0 h 44"/>
                  <a:gd name="T50" fmla="*/ 0 w 60"/>
                  <a:gd name="T51" fmla="*/ 0 h 44"/>
                  <a:gd name="T52" fmla="*/ 0 w 60"/>
                  <a:gd name="T53" fmla="*/ 0 h 44"/>
                  <a:gd name="T54" fmla="*/ 0 w 60"/>
                  <a:gd name="T55" fmla="*/ 0 h 44"/>
                  <a:gd name="T56" fmla="*/ 0 w 60"/>
                  <a:gd name="T57" fmla="*/ 0 h 44"/>
                  <a:gd name="T58" fmla="*/ 0 w 60"/>
                  <a:gd name="T59" fmla="*/ 0 h 44"/>
                  <a:gd name="T60" fmla="*/ 0 w 60"/>
                  <a:gd name="T61" fmla="*/ 0 h 44"/>
                  <a:gd name="T62" fmla="*/ 0 w 60"/>
                  <a:gd name="T63" fmla="*/ 0 h 44"/>
                  <a:gd name="T64" fmla="*/ 0 w 60"/>
                  <a:gd name="T65" fmla="*/ 0 h 44"/>
                  <a:gd name="T66" fmla="*/ 0 w 60"/>
                  <a:gd name="T67" fmla="*/ 0 h 44"/>
                  <a:gd name="T68" fmla="*/ 0 w 60"/>
                  <a:gd name="T69" fmla="*/ 0 h 44"/>
                  <a:gd name="T70" fmla="*/ 0 w 60"/>
                  <a:gd name="T71" fmla="*/ 0 h 44"/>
                  <a:gd name="T72" fmla="*/ 0 w 60"/>
                  <a:gd name="T73" fmla="*/ 0 h 44"/>
                  <a:gd name="T74" fmla="*/ 0 w 60"/>
                  <a:gd name="T75" fmla="*/ 0 h 44"/>
                  <a:gd name="T76" fmla="*/ 0 w 60"/>
                  <a:gd name="T77" fmla="*/ 0 h 44"/>
                  <a:gd name="T78" fmla="*/ 0 w 60"/>
                  <a:gd name="T79" fmla="*/ 0 h 44"/>
                  <a:gd name="T80" fmla="*/ 0 w 60"/>
                  <a:gd name="T81" fmla="*/ 0 h 44"/>
                  <a:gd name="T82" fmla="*/ 0 w 60"/>
                  <a:gd name="T83" fmla="*/ 0 h 44"/>
                  <a:gd name="T84" fmla="*/ 0 w 60"/>
                  <a:gd name="T85" fmla="*/ 0 h 44"/>
                  <a:gd name="T86" fmla="*/ 0 w 60"/>
                  <a:gd name="T87" fmla="*/ 0 h 44"/>
                  <a:gd name="T88" fmla="*/ 0 w 60"/>
                  <a:gd name="T89" fmla="*/ 0 h 4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60" h="44">
                    <a:moveTo>
                      <a:pt x="1" y="6"/>
                    </a:moveTo>
                    <a:lnTo>
                      <a:pt x="1" y="6"/>
                    </a:lnTo>
                    <a:lnTo>
                      <a:pt x="8" y="3"/>
                    </a:lnTo>
                    <a:lnTo>
                      <a:pt x="13" y="1"/>
                    </a:lnTo>
                    <a:lnTo>
                      <a:pt x="21" y="0"/>
                    </a:lnTo>
                    <a:lnTo>
                      <a:pt x="28" y="2"/>
                    </a:lnTo>
                    <a:lnTo>
                      <a:pt x="38" y="6"/>
                    </a:lnTo>
                    <a:lnTo>
                      <a:pt x="48" y="10"/>
                    </a:lnTo>
                    <a:lnTo>
                      <a:pt x="60" y="17"/>
                    </a:lnTo>
                    <a:lnTo>
                      <a:pt x="58" y="18"/>
                    </a:lnTo>
                    <a:lnTo>
                      <a:pt x="53" y="21"/>
                    </a:lnTo>
                    <a:lnTo>
                      <a:pt x="51" y="23"/>
                    </a:lnTo>
                    <a:lnTo>
                      <a:pt x="49" y="28"/>
                    </a:lnTo>
                    <a:lnTo>
                      <a:pt x="48" y="31"/>
                    </a:lnTo>
                    <a:lnTo>
                      <a:pt x="48" y="35"/>
                    </a:lnTo>
                    <a:lnTo>
                      <a:pt x="49" y="44"/>
                    </a:lnTo>
                    <a:lnTo>
                      <a:pt x="41" y="39"/>
                    </a:lnTo>
                    <a:lnTo>
                      <a:pt x="41" y="36"/>
                    </a:lnTo>
                    <a:lnTo>
                      <a:pt x="41" y="32"/>
                    </a:lnTo>
                    <a:lnTo>
                      <a:pt x="43" y="25"/>
                    </a:lnTo>
                    <a:lnTo>
                      <a:pt x="45" y="21"/>
                    </a:lnTo>
                    <a:lnTo>
                      <a:pt x="47" y="18"/>
                    </a:lnTo>
                    <a:lnTo>
                      <a:pt x="34" y="10"/>
                    </a:lnTo>
                    <a:lnTo>
                      <a:pt x="27" y="8"/>
                    </a:lnTo>
                    <a:lnTo>
                      <a:pt x="25" y="7"/>
                    </a:lnTo>
                    <a:lnTo>
                      <a:pt x="19" y="5"/>
                    </a:lnTo>
                    <a:lnTo>
                      <a:pt x="11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3" name="Freeform 24"/>
              <p:cNvSpPr>
                <a:spLocks/>
              </p:cNvSpPr>
              <p:nvPr/>
            </p:nvSpPr>
            <p:spPr bwMode="auto">
              <a:xfrm>
                <a:off x="5089" y="2132"/>
                <a:ext cx="8" cy="7"/>
              </a:xfrm>
              <a:custGeom>
                <a:avLst/>
                <a:gdLst>
                  <a:gd name="T0" fmla="*/ 0 w 25"/>
                  <a:gd name="T1" fmla="*/ 0 h 14"/>
                  <a:gd name="T2" fmla="*/ 0 w 25"/>
                  <a:gd name="T3" fmla="*/ 0 h 14"/>
                  <a:gd name="T4" fmla="*/ 0 w 25"/>
                  <a:gd name="T5" fmla="*/ 0 h 14"/>
                  <a:gd name="T6" fmla="*/ 0 w 25"/>
                  <a:gd name="T7" fmla="*/ 0 h 14"/>
                  <a:gd name="T8" fmla="*/ 0 w 25"/>
                  <a:gd name="T9" fmla="*/ 0 h 14"/>
                  <a:gd name="T10" fmla="*/ 0 w 25"/>
                  <a:gd name="T11" fmla="*/ 0 h 14"/>
                  <a:gd name="T12" fmla="*/ 0 w 25"/>
                  <a:gd name="T13" fmla="*/ 0 h 14"/>
                  <a:gd name="T14" fmla="*/ 0 w 25"/>
                  <a:gd name="T15" fmla="*/ 0 h 14"/>
                  <a:gd name="T16" fmla="*/ 0 w 25"/>
                  <a:gd name="T17" fmla="*/ 0 h 14"/>
                  <a:gd name="T18" fmla="*/ 0 w 25"/>
                  <a:gd name="T19" fmla="*/ 0 h 14"/>
                  <a:gd name="T20" fmla="*/ 0 w 25"/>
                  <a:gd name="T21" fmla="*/ 0 h 14"/>
                  <a:gd name="T22" fmla="*/ 0 w 25"/>
                  <a:gd name="T23" fmla="*/ 0 h 14"/>
                  <a:gd name="T24" fmla="*/ 0 w 25"/>
                  <a:gd name="T25" fmla="*/ 0 h 14"/>
                  <a:gd name="T26" fmla="*/ 0 w 25"/>
                  <a:gd name="T27" fmla="*/ 0 h 14"/>
                  <a:gd name="T28" fmla="*/ 0 w 25"/>
                  <a:gd name="T29" fmla="*/ 0 h 14"/>
                  <a:gd name="T30" fmla="*/ 0 w 25"/>
                  <a:gd name="T31" fmla="*/ 0 h 14"/>
                  <a:gd name="T32" fmla="*/ 0 w 25"/>
                  <a:gd name="T33" fmla="*/ 0 h 14"/>
                  <a:gd name="T34" fmla="*/ 0 w 25"/>
                  <a:gd name="T35" fmla="*/ 0 h 14"/>
                  <a:gd name="T36" fmla="*/ 0 w 25"/>
                  <a:gd name="T37" fmla="*/ 0 h 14"/>
                  <a:gd name="T38" fmla="*/ 0 w 25"/>
                  <a:gd name="T39" fmla="*/ 0 h 14"/>
                  <a:gd name="T40" fmla="*/ 0 w 25"/>
                  <a:gd name="T41" fmla="*/ 0 h 14"/>
                  <a:gd name="T42" fmla="*/ 0 w 25"/>
                  <a:gd name="T43" fmla="*/ 0 h 14"/>
                  <a:gd name="T44" fmla="*/ 0 w 25"/>
                  <a:gd name="T45" fmla="*/ 0 h 14"/>
                  <a:gd name="T46" fmla="*/ 0 w 25"/>
                  <a:gd name="T47" fmla="*/ 0 h 14"/>
                  <a:gd name="T48" fmla="*/ 0 w 25"/>
                  <a:gd name="T49" fmla="*/ 0 h 14"/>
                  <a:gd name="T50" fmla="*/ 0 w 25"/>
                  <a:gd name="T51" fmla="*/ 0 h 14"/>
                  <a:gd name="T52" fmla="*/ 0 w 25"/>
                  <a:gd name="T53" fmla="*/ 0 h 14"/>
                  <a:gd name="T54" fmla="*/ 0 w 25"/>
                  <a:gd name="T55" fmla="*/ 0 h 14"/>
                  <a:gd name="T56" fmla="*/ 0 w 25"/>
                  <a:gd name="T57" fmla="*/ 0 h 1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5" h="14">
                    <a:moveTo>
                      <a:pt x="0" y="13"/>
                    </a:moveTo>
                    <a:lnTo>
                      <a:pt x="0" y="13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5" y="1"/>
                    </a:lnTo>
                    <a:lnTo>
                      <a:pt x="19" y="3"/>
                    </a:lnTo>
                    <a:lnTo>
                      <a:pt x="24" y="7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3" y="10"/>
                    </a:lnTo>
                    <a:lnTo>
                      <a:pt x="20" y="8"/>
                    </a:lnTo>
                    <a:lnTo>
                      <a:pt x="17" y="7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7" y="8"/>
                    </a:lnTo>
                    <a:lnTo>
                      <a:pt x="5" y="10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2" y="14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4" name="Freeform 25"/>
              <p:cNvSpPr>
                <a:spLocks/>
              </p:cNvSpPr>
              <p:nvPr/>
            </p:nvSpPr>
            <p:spPr bwMode="auto">
              <a:xfrm>
                <a:off x="5090" y="2136"/>
                <a:ext cx="7" cy="14"/>
              </a:xfrm>
              <a:custGeom>
                <a:avLst/>
                <a:gdLst>
                  <a:gd name="T0" fmla="*/ 0 w 18"/>
                  <a:gd name="T1" fmla="*/ 0 h 46"/>
                  <a:gd name="T2" fmla="*/ 0 w 18"/>
                  <a:gd name="T3" fmla="*/ 0 h 46"/>
                  <a:gd name="T4" fmla="*/ 0 w 18"/>
                  <a:gd name="T5" fmla="*/ 0 h 46"/>
                  <a:gd name="T6" fmla="*/ 0 w 18"/>
                  <a:gd name="T7" fmla="*/ 0 h 46"/>
                  <a:gd name="T8" fmla="*/ 0 w 18"/>
                  <a:gd name="T9" fmla="*/ 0 h 46"/>
                  <a:gd name="T10" fmla="*/ 0 w 18"/>
                  <a:gd name="T11" fmla="*/ 0 h 46"/>
                  <a:gd name="T12" fmla="*/ 0 w 18"/>
                  <a:gd name="T13" fmla="*/ 0 h 46"/>
                  <a:gd name="T14" fmla="*/ 0 w 18"/>
                  <a:gd name="T15" fmla="*/ 0 h 46"/>
                  <a:gd name="T16" fmla="*/ 0 w 18"/>
                  <a:gd name="T17" fmla="*/ 0 h 46"/>
                  <a:gd name="T18" fmla="*/ 0 w 18"/>
                  <a:gd name="T19" fmla="*/ 0 h 46"/>
                  <a:gd name="T20" fmla="*/ 0 w 18"/>
                  <a:gd name="T21" fmla="*/ 0 h 46"/>
                  <a:gd name="T22" fmla="*/ 0 w 18"/>
                  <a:gd name="T23" fmla="*/ 0 h 46"/>
                  <a:gd name="T24" fmla="*/ 0 w 18"/>
                  <a:gd name="T25" fmla="*/ 0 h 46"/>
                  <a:gd name="T26" fmla="*/ 0 w 18"/>
                  <a:gd name="T27" fmla="*/ 0 h 46"/>
                  <a:gd name="T28" fmla="*/ 0 w 18"/>
                  <a:gd name="T29" fmla="*/ 0 h 46"/>
                  <a:gd name="T30" fmla="*/ 0 w 18"/>
                  <a:gd name="T31" fmla="*/ 0 h 46"/>
                  <a:gd name="T32" fmla="*/ 0 w 18"/>
                  <a:gd name="T33" fmla="*/ 0 h 46"/>
                  <a:gd name="T34" fmla="*/ 0 w 18"/>
                  <a:gd name="T35" fmla="*/ 0 h 46"/>
                  <a:gd name="T36" fmla="*/ 0 w 18"/>
                  <a:gd name="T37" fmla="*/ 0 h 46"/>
                  <a:gd name="T38" fmla="*/ 0 w 18"/>
                  <a:gd name="T39" fmla="*/ 0 h 46"/>
                  <a:gd name="T40" fmla="*/ 0 w 18"/>
                  <a:gd name="T41" fmla="*/ 0 h 46"/>
                  <a:gd name="T42" fmla="*/ 0 w 18"/>
                  <a:gd name="T43" fmla="*/ 0 h 46"/>
                  <a:gd name="T44" fmla="*/ 0 w 18"/>
                  <a:gd name="T45" fmla="*/ 0 h 46"/>
                  <a:gd name="T46" fmla="*/ 0 w 18"/>
                  <a:gd name="T47" fmla="*/ 0 h 46"/>
                  <a:gd name="T48" fmla="*/ 0 w 18"/>
                  <a:gd name="T49" fmla="*/ 0 h 46"/>
                  <a:gd name="T50" fmla="*/ 0 w 18"/>
                  <a:gd name="T51" fmla="*/ 0 h 46"/>
                  <a:gd name="T52" fmla="*/ 0 w 18"/>
                  <a:gd name="T53" fmla="*/ 0 h 46"/>
                  <a:gd name="T54" fmla="*/ 0 w 18"/>
                  <a:gd name="T55" fmla="*/ 0 h 46"/>
                  <a:gd name="T56" fmla="*/ 0 w 18"/>
                  <a:gd name="T57" fmla="*/ 0 h 46"/>
                  <a:gd name="T58" fmla="*/ 0 w 18"/>
                  <a:gd name="T59" fmla="*/ 0 h 46"/>
                  <a:gd name="T60" fmla="*/ 0 w 18"/>
                  <a:gd name="T61" fmla="*/ 0 h 46"/>
                  <a:gd name="T62" fmla="*/ 0 w 18"/>
                  <a:gd name="T63" fmla="*/ 0 h 46"/>
                  <a:gd name="T64" fmla="*/ 0 w 18"/>
                  <a:gd name="T65" fmla="*/ 0 h 46"/>
                  <a:gd name="T66" fmla="*/ 0 w 18"/>
                  <a:gd name="T67" fmla="*/ 0 h 46"/>
                  <a:gd name="T68" fmla="*/ 0 w 18"/>
                  <a:gd name="T69" fmla="*/ 0 h 46"/>
                  <a:gd name="T70" fmla="*/ 0 w 18"/>
                  <a:gd name="T71" fmla="*/ 0 h 46"/>
                  <a:gd name="T72" fmla="*/ 0 w 18"/>
                  <a:gd name="T73" fmla="*/ 0 h 46"/>
                  <a:gd name="T74" fmla="*/ 0 w 18"/>
                  <a:gd name="T75" fmla="*/ 0 h 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8" h="46">
                    <a:moveTo>
                      <a:pt x="0" y="2"/>
                    </a:moveTo>
                    <a:lnTo>
                      <a:pt x="0" y="2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10" y="12"/>
                    </a:lnTo>
                    <a:lnTo>
                      <a:pt x="11" y="14"/>
                    </a:lnTo>
                    <a:lnTo>
                      <a:pt x="12" y="17"/>
                    </a:lnTo>
                    <a:lnTo>
                      <a:pt x="11" y="22"/>
                    </a:lnTo>
                    <a:lnTo>
                      <a:pt x="7" y="29"/>
                    </a:lnTo>
                    <a:lnTo>
                      <a:pt x="5" y="36"/>
                    </a:lnTo>
                    <a:lnTo>
                      <a:pt x="2" y="41"/>
                    </a:lnTo>
                    <a:lnTo>
                      <a:pt x="2" y="42"/>
                    </a:lnTo>
                    <a:lnTo>
                      <a:pt x="3" y="43"/>
                    </a:lnTo>
                    <a:lnTo>
                      <a:pt x="4" y="44"/>
                    </a:lnTo>
                    <a:lnTo>
                      <a:pt x="6" y="46"/>
                    </a:lnTo>
                    <a:lnTo>
                      <a:pt x="9" y="46"/>
                    </a:lnTo>
                    <a:lnTo>
                      <a:pt x="13" y="43"/>
                    </a:lnTo>
                    <a:lnTo>
                      <a:pt x="18" y="40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10" y="39"/>
                    </a:lnTo>
                    <a:lnTo>
                      <a:pt x="13" y="31"/>
                    </a:lnTo>
                    <a:lnTo>
                      <a:pt x="16" y="24"/>
                    </a:lnTo>
                    <a:lnTo>
                      <a:pt x="16" y="17"/>
                    </a:lnTo>
                    <a:lnTo>
                      <a:pt x="16" y="14"/>
                    </a:lnTo>
                    <a:lnTo>
                      <a:pt x="15" y="12"/>
                    </a:lnTo>
                    <a:lnTo>
                      <a:pt x="11" y="6"/>
                    </a:lnTo>
                    <a:lnTo>
                      <a:pt x="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5" name="Freeform 26"/>
              <p:cNvSpPr>
                <a:spLocks/>
              </p:cNvSpPr>
              <p:nvPr/>
            </p:nvSpPr>
            <p:spPr bwMode="auto">
              <a:xfrm>
                <a:off x="5109" y="2139"/>
                <a:ext cx="1" cy="0"/>
              </a:xfrm>
              <a:custGeom>
                <a:avLst/>
                <a:gdLst>
                  <a:gd name="T0" fmla="*/ 0 w 8"/>
                  <a:gd name="T1" fmla="*/ 0 h 3"/>
                  <a:gd name="T2" fmla="*/ 0 w 8"/>
                  <a:gd name="T3" fmla="*/ 0 h 3"/>
                  <a:gd name="T4" fmla="*/ 0 w 8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8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6" name="Line 27"/>
              <p:cNvSpPr>
                <a:spLocks noChangeShapeType="1"/>
              </p:cNvSpPr>
              <p:nvPr/>
            </p:nvSpPr>
            <p:spPr bwMode="auto">
              <a:xfrm>
                <a:off x="5109" y="2139"/>
                <a:ext cx="1" cy="0"/>
              </a:xfrm>
              <a:prstGeom prst="line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7" name="Freeform 28"/>
              <p:cNvSpPr>
                <a:spLocks/>
              </p:cNvSpPr>
              <p:nvPr/>
            </p:nvSpPr>
            <p:spPr bwMode="auto">
              <a:xfrm>
                <a:off x="5104" y="2141"/>
                <a:ext cx="4" cy="4"/>
              </a:xfrm>
              <a:custGeom>
                <a:avLst/>
                <a:gdLst>
                  <a:gd name="T0" fmla="*/ 0 w 14"/>
                  <a:gd name="T1" fmla="*/ 0 h 10"/>
                  <a:gd name="T2" fmla="*/ 0 w 14"/>
                  <a:gd name="T3" fmla="*/ 0 h 10"/>
                  <a:gd name="T4" fmla="*/ 0 w 14"/>
                  <a:gd name="T5" fmla="*/ 0 h 10"/>
                  <a:gd name="T6" fmla="*/ 0 w 14"/>
                  <a:gd name="T7" fmla="*/ 0 h 10"/>
                  <a:gd name="T8" fmla="*/ 0 w 14"/>
                  <a:gd name="T9" fmla="*/ 0 h 10"/>
                  <a:gd name="T10" fmla="*/ 0 w 14"/>
                  <a:gd name="T11" fmla="*/ 0 h 10"/>
                  <a:gd name="T12" fmla="*/ 0 w 14"/>
                  <a:gd name="T13" fmla="*/ 0 h 10"/>
                  <a:gd name="T14" fmla="*/ 0 w 14"/>
                  <a:gd name="T15" fmla="*/ 0 h 10"/>
                  <a:gd name="T16" fmla="*/ 0 w 14"/>
                  <a:gd name="T17" fmla="*/ 0 h 10"/>
                  <a:gd name="T18" fmla="*/ 0 w 14"/>
                  <a:gd name="T19" fmla="*/ 0 h 10"/>
                  <a:gd name="T20" fmla="*/ 0 w 14"/>
                  <a:gd name="T21" fmla="*/ 0 h 10"/>
                  <a:gd name="T22" fmla="*/ 0 w 14"/>
                  <a:gd name="T23" fmla="*/ 0 h 10"/>
                  <a:gd name="T24" fmla="*/ 0 w 14"/>
                  <a:gd name="T25" fmla="*/ 0 h 10"/>
                  <a:gd name="T26" fmla="*/ 0 w 14"/>
                  <a:gd name="T27" fmla="*/ 0 h 10"/>
                  <a:gd name="T28" fmla="*/ 0 w 14"/>
                  <a:gd name="T29" fmla="*/ 0 h 10"/>
                  <a:gd name="T30" fmla="*/ 0 w 14"/>
                  <a:gd name="T31" fmla="*/ 0 h 10"/>
                  <a:gd name="T32" fmla="*/ 0 w 14"/>
                  <a:gd name="T33" fmla="*/ 0 h 10"/>
                  <a:gd name="T34" fmla="*/ 0 w 14"/>
                  <a:gd name="T35" fmla="*/ 0 h 10"/>
                  <a:gd name="T36" fmla="*/ 0 w 14"/>
                  <a:gd name="T37" fmla="*/ 0 h 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4" h="10">
                    <a:moveTo>
                      <a:pt x="0" y="2"/>
                    </a:moveTo>
                    <a:lnTo>
                      <a:pt x="0" y="2"/>
                    </a:lnTo>
                    <a:lnTo>
                      <a:pt x="4" y="7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1" y="9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1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8" name="Freeform 29"/>
              <p:cNvSpPr>
                <a:spLocks/>
              </p:cNvSpPr>
              <p:nvPr/>
            </p:nvSpPr>
            <p:spPr bwMode="auto">
              <a:xfrm>
                <a:off x="5109" y="2143"/>
                <a:ext cx="7" cy="3"/>
              </a:xfrm>
              <a:custGeom>
                <a:avLst/>
                <a:gdLst>
                  <a:gd name="T0" fmla="*/ 0 w 18"/>
                  <a:gd name="T1" fmla="*/ 0 h 12"/>
                  <a:gd name="T2" fmla="*/ 0 w 18"/>
                  <a:gd name="T3" fmla="*/ 0 h 12"/>
                  <a:gd name="T4" fmla="*/ 0 w 18"/>
                  <a:gd name="T5" fmla="*/ 0 h 12"/>
                  <a:gd name="T6" fmla="*/ 0 w 18"/>
                  <a:gd name="T7" fmla="*/ 0 h 12"/>
                  <a:gd name="T8" fmla="*/ 0 w 18"/>
                  <a:gd name="T9" fmla="*/ 0 h 12"/>
                  <a:gd name="T10" fmla="*/ 0 w 18"/>
                  <a:gd name="T11" fmla="*/ 0 h 12"/>
                  <a:gd name="T12" fmla="*/ 0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0 w 18"/>
                  <a:gd name="T19" fmla="*/ 0 h 12"/>
                  <a:gd name="T20" fmla="*/ 0 w 18"/>
                  <a:gd name="T21" fmla="*/ 0 h 12"/>
                  <a:gd name="T22" fmla="*/ 0 w 18"/>
                  <a:gd name="T23" fmla="*/ 0 h 12"/>
                  <a:gd name="T24" fmla="*/ 0 w 18"/>
                  <a:gd name="T25" fmla="*/ 0 h 12"/>
                  <a:gd name="T26" fmla="*/ 0 w 18"/>
                  <a:gd name="T27" fmla="*/ 0 h 12"/>
                  <a:gd name="T28" fmla="*/ 0 w 18"/>
                  <a:gd name="T29" fmla="*/ 0 h 12"/>
                  <a:gd name="T30" fmla="*/ 0 w 18"/>
                  <a:gd name="T31" fmla="*/ 0 h 12"/>
                  <a:gd name="T32" fmla="*/ 0 w 18"/>
                  <a:gd name="T33" fmla="*/ 0 h 12"/>
                  <a:gd name="T34" fmla="*/ 0 w 18"/>
                  <a:gd name="T35" fmla="*/ 0 h 12"/>
                  <a:gd name="T36" fmla="*/ 0 w 18"/>
                  <a:gd name="T37" fmla="*/ 0 h 1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8" h="12">
                    <a:moveTo>
                      <a:pt x="2" y="0"/>
                    </a:moveTo>
                    <a:lnTo>
                      <a:pt x="2" y="0"/>
                    </a:lnTo>
                    <a:lnTo>
                      <a:pt x="5" y="3"/>
                    </a:lnTo>
                    <a:lnTo>
                      <a:pt x="10" y="6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18" y="5"/>
                    </a:lnTo>
                    <a:lnTo>
                      <a:pt x="18" y="6"/>
                    </a:lnTo>
                    <a:lnTo>
                      <a:pt x="16" y="9"/>
                    </a:lnTo>
                    <a:lnTo>
                      <a:pt x="14" y="10"/>
                    </a:lnTo>
                    <a:lnTo>
                      <a:pt x="12" y="12"/>
                    </a:lnTo>
                    <a:lnTo>
                      <a:pt x="10" y="10"/>
                    </a:lnTo>
                    <a:lnTo>
                      <a:pt x="8" y="9"/>
                    </a:lnTo>
                    <a:lnTo>
                      <a:pt x="4" y="7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9" name="Freeform 30"/>
              <p:cNvSpPr>
                <a:spLocks/>
              </p:cNvSpPr>
              <p:nvPr/>
            </p:nvSpPr>
            <p:spPr bwMode="auto">
              <a:xfrm>
                <a:off x="5104" y="2139"/>
                <a:ext cx="11" cy="15"/>
              </a:xfrm>
              <a:custGeom>
                <a:avLst/>
                <a:gdLst>
                  <a:gd name="T0" fmla="*/ 0 w 34"/>
                  <a:gd name="T1" fmla="*/ 0 h 46"/>
                  <a:gd name="T2" fmla="*/ 0 w 34"/>
                  <a:gd name="T3" fmla="*/ 0 h 46"/>
                  <a:gd name="T4" fmla="*/ 0 w 34"/>
                  <a:gd name="T5" fmla="*/ 0 h 46"/>
                  <a:gd name="T6" fmla="*/ 0 w 34"/>
                  <a:gd name="T7" fmla="*/ 0 h 46"/>
                  <a:gd name="T8" fmla="*/ 0 w 34"/>
                  <a:gd name="T9" fmla="*/ 0 h 46"/>
                  <a:gd name="T10" fmla="*/ 0 w 34"/>
                  <a:gd name="T11" fmla="*/ 0 h 46"/>
                  <a:gd name="T12" fmla="*/ 0 w 34"/>
                  <a:gd name="T13" fmla="*/ 0 h 46"/>
                  <a:gd name="T14" fmla="*/ 0 w 34"/>
                  <a:gd name="T15" fmla="*/ 0 h 46"/>
                  <a:gd name="T16" fmla="*/ 0 w 34"/>
                  <a:gd name="T17" fmla="*/ 0 h 46"/>
                  <a:gd name="T18" fmla="*/ 0 w 34"/>
                  <a:gd name="T19" fmla="*/ 0 h 46"/>
                  <a:gd name="T20" fmla="*/ 0 w 34"/>
                  <a:gd name="T21" fmla="*/ 0 h 46"/>
                  <a:gd name="T22" fmla="*/ 0 w 34"/>
                  <a:gd name="T23" fmla="*/ 0 h 46"/>
                  <a:gd name="T24" fmla="*/ 0 w 34"/>
                  <a:gd name="T25" fmla="*/ 0 h 46"/>
                  <a:gd name="T26" fmla="*/ 0 w 34"/>
                  <a:gd name="T27" fmla="*/ 0 h 46"/>
                  <a:gd name="T28" fmla="*/ 0 w 34"/>
                  <a:gd name="T29" fmla="*/ 0 h 46"/>
                  <a:gd name="T30" fmla="*/ 0 w 34"/>
                  <a:gd name="T31" fmla="*/ 0 h 46"/>
                  <a:gd name="T32" fmla="*/ 0 w 34"/>
                  <a:gd name="T33" fmla="*/ 0 h 46"/>
                  <a:gd name="T34" fmla="*/ 0 w 34"/>
                  <a:gd name="T35" fmla="*/ 0 h 46"/>
                  <a:gd name="T36" fmla="*/ 0 w 34"/>
                  <a:gd name="T37" fmla="*/ 0 h 46"/>
                  <a:gd name="T38" fmla="*/ 0 w 34"/>
                  <a:gd name="T39" fmla="*/ 0 h 46"/>
                  <a:gd name="T40" fmla="*/ 0 w 34"/>
                  <a:gd name="T41" fmla="*/ 0 h 46"/>
                  <a:gd name="T42" fmla="*/ 0 w 34"/>
                  <a:gd name="T43" fmla="*/ 0 h 46"/>
                  <a:gd name="T44" fmla="*/ 0 w 34"/>
                  <a:gd name="T45" fmla="*/ 0 h 46"/>
                  <a:gd name="T46" fmla="*/ 0 w 34"/>
                  <a:gd name="T47" fmla="*/ 0 h 46"/>
                  <a:gd name="T48" fmla="*/ 0 w 34"/>
                  <a:gd name="T49" fmla="*/ 0 h 46"/>
                  <a:gd name="T50" fmla="*/ 0 w 34"/>
                  <a:gd name="T51" fmla="*/ 0 h 46"/>
                  <a:gd name="T52" fmla="*/ 0 w 34"/>
                  <a:gd name="T53" fmla="*/ 0 h 46"/>
                  <a:gd name="T54" fmla="*/ 0 w 34"/>
                  <a:gd name="T55" fmla="*/ 0 h 46"/>
                  <a:gd name="T56" fmla="*/ 0 w 34"/>
                  <a:gd name="T57" fmla="*/ 0 h 46"/>
                  <a:gd name="T58" fmla="*/ 0 w 34"/>
                  <a:gd name="T59" fmla="*/ 0 h 46"/>
                  <a:gd name="T60" fmla="*/ 0 w 34"/>
                  <a:gd name="T61" fmla="*/ 0 h 46"/>
                  <a:gd name="T62" fmla="*/ 0 w 34"/>
                  <a:gd name="T63" fmla="*/ 0 h 46"/>
                  <a:gd name="T64" fmla="*/ 0 w 34"/>
                  <a:gd name="T65" fmla="*/ 0 h 46"/>
                  <a:gd name="T66" fmla="*/ 0 w 34"/>
                  <a:gd name="T67" fmla="*/ 0 h 46"/>
                  <a:gd name="T68" fmla="*/ 0 w 34"/>
                  <a:gd name="T69" fmla="*/ 0 h 4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4" h="46">
                    <a:moveTo>
                      <a:pt x="26" y="20"/>
                    </a:moveTo>
                    <a:lnTo>
                      <a:pt x="19" y="23"/>
                    </a:lnTo>
                    <a:lnTo>
                      <a:pt x="23" y="38"/>
                    </a:lnTo>
                    <a:lnTo>
                      <a:pt x="23" y="40"/>
                    </a:lnTo>
                    <a:lnTo>
                      <a:pt x="21" y="40"/>
                    </a:lnTo>
                    <a:lnTo>
                      <a:pt x="13" y="37"/>
                    </a:lnTo>
                    <a:lnTo>
                      <a:pt x="10" y="36"/>
                    </a:lnTo>
                    <a:lnTo>
                      <a:pt x="12" y="38"/>
                    </a:lnTo>
                    <a:lnTo>
                      <a:pt x="14" y="36"/>
                    </a:lnTo>
                    <a:lnTo>
                      <a:pt x="12" y="38"/>
                    </a:lnTo>
                    <a:lnTo>
                      <a:pt x="8" y="40"/>
                    </a:lnTo>
                    <a:lnTo>
                      <a:pt x="7" y="39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0" y="32"/>
                    </a:lnTo>
                    <a:lnTo>
                      <a:pt x="5" y="40"/>
                    </a:lnTo>
                    <a:lnTo>
                      <a:pt x="6" y="41"/>
                    </a:lnTo>
                    <a:lnTo>
                      <a:pt x="8" y="42"/>
                    </a:lnTo>
                    <a:lnTo>
                      <a:pt x="9" y="42"/>
                    </a:lnTo>
                    <a:lnTo>
                      <a:pt x="10" y="41"/>
                    </a:lnTo>
                    <a:lnTo>
                      <a:pt x="12" y="38"/>
                    </a:lnTo>
                    <a:lnTo>
                      <a:pt x="13" y="40"/>
                    </a:lnTo>
                    <a:lnTo>
                      <a:pt x="14" y="42"/>
                    </a:lnTo>
                    <a:lnTo>
                      <a:pt x="17" y="44"/>
                    </a:lnTo>
                    <a:lnTo>
                      <a:pt x="20" y="45"/>
                    </a:lnTo>
                    <a:lnTo>
                      <a:pt x="26" y="46"/>
                    </a:lnTo>
                    <a:lnTo>
                      <a:pt x="29" y="46"/>
                    </a:lnTo>
                    <a:lnTo>
                      <a:pt x="32" y="45"/>
                    </a:lnTo>
                    <a:lnTo>
                      <a:pt x="33" y="44"/>
                    </a:lnTo>
                    <a:lnTo>
                      <a:pt x="34" y="42"/>
                    </a:lnTo>
                    <a:lnTo>
                      <a:pt x="34" y="41"/>
                    </a:lnTo>
                    <a:lnTo>
                      <a:pt x="34" y="40"/>
                    </a:lnTo>
                    <a:lnTo>
                      <a:pt x="29" y="33"/>
                    </a:lnTo>
                    <a:lnTo>
                      <a:pt x="26" y="27"/>
                    </a:lnTo>
                    <a:lnTo>
                      <a:pt x="25" y="19"/>
                    </a:lnTo>
                    <a:lnTo>
                      <a:pt x="23" y="12"/>
                    </a:lnTo>
                    <a:lnTo>
                      <a:pt x="22" y="4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2" y="18"/>
                    </a:lnTo>
                    <a:lnTo>
                      <a:pt x="19" y="17"/>
                    </a:lnTo>
                    <a:lnTo>
                      <a:pt x="13" y="14"/>
                    </a:lnTo>
                    <a:lnTo>
                      <a:pt x="16" y="15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0"/>
                    </a:lnTo>
                    <a:lnTo>
                      <a:pt x="14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2" y="4"/>
                    </a:lnTo>
                    <a:lnTo>
                      <a:pt x="26" y="2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0" name="Freeform 31"/>
              <p:cNvSpPr>
                <a:spLocks/>
              </p:cNvSpPr>
              <p:nvPr/>
            </p:nvSpPr>
            <p:spPr bwMode="auto">
              <a:xfrm>
                <a:off x="5099" y="2150"/>
                <a:ext cx="3" cy="0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w 6"/>
                  <a:gd name="T7" fmla="*/ 0 h 3"/>
                  <a:gd name="T8" fmla="*/ 0 w 6"/>
                  <a:gd name="T9" fmla="*/ 0 h 3"/>
                  <a:gd name="T10" fmla="*/ 0 w 6"/>
                  <a:gd name="T11" fmla="*/ 0 h 3"/>
                  <a:gd name="T12" fmla="*/ 0 w 6"/>
                  <a:gd name="T13" fmla="*/ 0 h 3"/>
                  <a:gd name="T14" fmla="*/ 0 w 6"/>
                  <a:gd name="T15" fmla="*/ 0 h 3"/>
                  <a:gd name="T16" fmla="*/ 0 w 6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1" name="Freeform 32"/>
              <p:cNvSpPr>
                <a:spLocks/>
              </p:cNvSpPr>
              <p:nvPr/>
            </p:nvSpPr>
            <p:spPr bwMode="auto">
              <a:xfrm>
                <a:off x="5088" y="2150"/>
                <a:ext cx="7" cy="7"/>
              </a:xfrm>
              <a:custGeom>
                <a:avLst/>
                <a:gdLst>
                  <a:gd name="T0" fmla="*/ 0 w 23"/>
                  <a:gd name="T1" fmla="*/ 0 h 22"/>
                  <a:gd name="T2" fmla="*/ 0 w 23"/>
                  <a:gd name="T3" fmla="*/ 0 h 22"/>
                  <a:gd name="T4" fmla="*/ 0 w 23"/>
                  <a:gd name="T5" fmla="*/ 0 h 22"/>
                  <a:gd name="T6" fmla="*/ 0 w 23"/>
                  <a:gd name="T7" fmla="*/ 0 h 22"/>
                  <a:gd name="T8" fmla="*/ 0 w 23"/>
                  <a:gd name="T9" fmla="*/ 0 h 22"/>
                  <a:gd name="T10" fmla="*/ 0 w 23"/>
                  <a:gd name="T11" fmla="*/ 0 h 22"/>
                  <a:gd name="T12" fmla="*/ 0 w 23"/>
                  <a:gd name="T13" fmla="*/ 0 h 22"/>
                  <a:gd name="T14" fmla="*/ 0 w 23"/>
                  <a:gd name="T15" fmla="*/ 0 h 22"/>
                  <a:gd name="T16" fmla="*/ 0 w 23"/>
                  <a:gd name="T17" fmla="*/ 0 h 22"/>
                  <a:gd name="T18" fmla="*/ 0 w 23"/>
                  <a:gd name="T19" fmla="*/ 0 h 22"/>
                  <a:gd name="T20" fmla="*/ 0 w 23"/>
                  <a:gd name="T21" fmla="*/ 0 h 22"/>
                  <a:gd name="T22" fmla="*/ 0 w 23"/>
                  <a:gd name="T23" fmla="*/ 0 h 22"/>
                  <a:gd name="T24" fmla="*/ 0 w 23"/>
                  <a:gd name="T25" fmla="*/ 0 h 22"/>
                  <a:gd name="T26" fmla="*/ 0 w 23"/>
                  <a:gd name="T27" fmla="*/ 0 h 22"/>
                  <a:gd name="T28" fmla="*/ 0 w 23"/>
                  <a:gd name="T29" fmla="*/ 0 h 22"/>
                  <a:gd name="T30" fmla="*/ 0 w 23"/>
                  <a:gd name="T31" fmla="*/ 0 h 22"/>
                  <a:gd name="T32" fmla="*/ 0 w 23"/>
                  <a:gd name="T33" fmla="*/ 0 h 22"/>
                  <a:gd name="T34" fmla="*/ 0 w 23"/>
                  <a:gd name="T35" fmla="*/ 0 h 22"/>
                  <a:gd name="T36" fmla="*/ 0 w 23"/>
                  <a:gd name="T37" fmla="*/ 0 h 22"/>
                  <a:gd name="T38" fmla="*/ 0 w 23"/>
                  <a:gd name="T39" fmla="*/ 0 h 22"/>
                  <a:gd name="T40" fmla="*/ 0 w 23"/>
                  <a:gd name="T41" fmla="*/ 0 h 22"/>
                  <a:gd name="T42" fmla="*/ 0 w 23"/>
                  <a:gd name="T43" fmla="*/ 0 h 22"/>
                  <a:gd name="T44" fmla="*/ 0 w 23"/>
                  <a:gd name="T45" fmla="*/ 0 h 22"/>
                  <a:gd name="T46" fmla="*/ 0 w 23"/>
                  <a:gd name="T47" fmla="*/ 0 h 22"/>
                  <a:gd name="T48" fmla="*/ 0 w 23"/>
                  <a:gd name="T49" fmla="*/ 0 h 22"/>
                  <a:gd name="T50" fmla="*/ 0 w 23"/>
                  <a:gd name="T51" fmla="*/ 0 h 22"/>
                  <a:gd name="T52" fmla="*/ 0 w 23"/>
                  <a:gd name="T53" fmla="*/ 0 h 2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3" h="22">
                    <a:moveTo>
                      <a:pt x="15" y="5"/>
                    </a:moveTo>
                    <a:lnTo>
                      <a:pt x="15" y="5"/>
                    </a:lnTo>
                    <a:lnTo>
                      <a:pt x="7" y="11"/>
                    </a:lnTo>
                    <a:lnTo>
                      <a:pt x="3" y="13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6" y="21"/>
                    </a:lnTo>
                    <a:lnTo>
                      <a:pt x="12" y="22"/>
                    </a:lnTo>
                    <a:lnTo>
                      <a:pt x="16" y="20"/>
                    </a:lnTo>
                    <a:lnTo>
                      <a:pt x="20" y="18"/>
                    </a:lnTo>
                    <a:lnTo>
                      <a:pt x="22" y="14"/>
                    </a:lnTo>
                    <a:lnTo>
                      <a:pt x="16" y="17"/>
                    </a:lnTo>
                    <a:lnTo>
                      <a:pt x="11" y="17"/>
                    </a:lnTo>
                    <a:lnTo>
                      <a:pt x="10" y="15"/>
                    </a:lnTo>
                    <a:lnTo>
                      <a:pt x="10" y="14"/>
                    </a:lnTo>
                    <a:lnTo>
                      <a:pt x="12" y="11"/>
                    </a:lnTo>
                    <a:lnTo>
                      <a:pt x="16" y="7"/>
                    </a:lnTo>
                    <a:lnTo>
                      <a:pt x="23" y="1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2" name="Freeform 33"/>
              <p:cNvSpPr>
                <a:spLocks/>
              </p:cNvSpPr>
              <p:nvPr/>
            </p:nvSpPr>
            <p:spPr bwMode="auto">
              <a:xfrm>
                <a:off x="5096" y="2154"/>
                <a:ext cx="4" cy="6"/>
              </a:xfrm>
              <a:custGeom>
                <a:avLst/>
                <a:gdLst>
                  <a:gd name="T0" fmla="*/ 0 w 13"/>
                  <a:gd name="T1" fmla="*/ 0 h 17"/>
                  <a:gd name="T2" fmla="*/ 0 w 13"/>
                  <a:gd name="T3" fmla="*/ 0 h 17"/>
                  <a:gd name="T4" fmla="*/ 0 w 13"/>
                  <a:gd name="T5" fmla="*/ 0 h 17"/>
                  <a:gd name="T6" fmla="*/ 0 w 13"/>
                  <a:gd name="T7" fmla="*/ 0 h 17"/>
                  <a:gd name="T8" fmla="*/ 0 w 13"/>
                  <a:gd name="T9" fmla="*/ 0 h 17"/>
                  <a:gd name="T10" fmla="*/ 0 w 13"/>
                  <a:gd name="T11" fmla="*/ 0 h 17"/>
                  <a:gd name="T12" fmla="*/ 0 w 13"/>
                  <a:gd name="T13" fmla="*/ 0 h 17"/>
                  <a:gd name="T14" fmla="*/ 0 w 13"/>
                  <a:gd name="T15" fmla="*/ 0 h 17"/>
                  <a:gd name="T16" fmla="*/ 0 w 13"/>
                  <a:gd name="T17" fmla="*/ 0 h 17"/>
                  <a:gd name="T18" fmla="*/ 0 w 13"/>
                  <a:gd name="T19" fmla="*/ 0 h 17"/>
                  <a:gd name="T20" fmla="*/ 0 w 13"/>
                  <a:gd name="T21" fmla="*/ 0 h 17"/>
                  <a:gd name="T22" fmla="*/ 0 w 13"/>
                  <a:gd name="T23" fmla="*/ 0 h 17"/>
                  <a:gd name="T24" fmla="*/ 0 w 13"/>
                  <a:gd name="T25" fmla="*/ 0 h 17"/>
                  <a:gd name="T26" fmla="*/ 0 w 13"/>
                  <a:gd name="T27" fmla="*/ 0 h 17"/>
                  <a:gd name="T28" fmla="*/ 0 w 13"/>
                  <a:gd name="T29" fmla="*/ 0 h 17"/>
                  <a:gd name="T30" fmla="*/ 0 w 13"/>
                  <a:gd name="T31" fmla="*/ 0 h 17"/>
                  <a:gd name="T32" fmla="*/ 0 w 13"/>
                  <a:gd name="T33" fmla="*/ 0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" h="17">
                    <a:moveTo>
                      <a:pt x="13" y="0"/>
                    </a:moveTo>
                    <a:lnTo>
                      <a:pt x="13" y="0"/>
                    </a:lnTo>
                    <a:lnTo>
                      <a:pt x="10" y="4"/>
                    </a:lnTo>
                    <a:lnTo>
                      <a:pt x="7" y="6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6" y="14"/>
                    </a:lnTo>
                    <a:lnTo>
                      <a:pt x="9" y="10"/>
                    </a:lnTo>
                    <a:lnTo>
                      <a:pt x="11" y="8"/>
                    </a:lnTo>
                    <a:lnTo>
                      <a:pt x="12" y="6"/>
                    </a:lnTo>
                    <a:lnTo>
                      <a:pt x="13" y="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3" name="Freeform 34"/>
              <p:cNvSpPr>
                <a:spLocks/>
              </p:cNvSpPr>
              <p:nvPr/>
            </p:nvSpPr>
            <p:spPr bwMode="auto">
              <a:xfrm>
                <a:off x="5102" y="2154"/>
                <a:ext cx="7" cy="6"/>
              </a:xfrm>
              <a:custGeom>
                <a:avLst/>
                <a:gdLst>
                  <a:gd name="T0" fmla="*/ 0 w 17"/>
                  <a:gd name="T1" fmla="*/ 0 h 20"/>
                  <a:gd name="T2" fmla="*/ 0 w 17"/>
                  <a:gd name="T3" fmla="*/ 0 h 20"/>
                  <a:gd name="T4" fmla="*/ 0 w 17"/>
                  <a:gd name="T5" fmla="*/ 0 h 20"/>
                  <a:gd name="T6" fmla="*/ 0 w 17"/>
                  <a:gd name="T7" fmla="*/ 0 h 20"/>
                  <a:gd name="T8" fmla="*/ 0 w 17"/>
                  <a:gd name="T9" fmla="*/ 0 h 20"/>
                  <a:gd name="T10" fmla="*/ 0 w 17"/>
                  <a:gd name="T11" fmla="*/ 0 h 20"/>
                  <a:gd name="T12" fmla="*/ 0 w 17"/>
                  <a:gd name="T13" fmla="*/ 0 h 20"/>
                  <a:gd name="T14" fmla="*/ 0 w 17"/>
                  <a:gd name="T15" fmla="*/ 0 h 20"/>
                  <a:gd name="T16" fmla="*/ 0 w 17"/>
                  <a:gd name="T17" fmla="*/ 0 h 20"/>
                  <a:gd name="T18" fmla="*/ 0 w 17"/>
                  <a:gd name="T19" fmla="*/ 0 h 20"/>
                  <a:gd name="T20" fmla="*/ 0 w 17"/>
                  <a:gd name="T21" fmla="*/ 0 h 20"/>
                  <a:gd name="T22" fmla="*/ 0 w 17"/>
                  <a:gd name="T23" fmla="*/ 0 h 20"/>
                  <a:gd name="T24" fmla="*/ 0 w 17"/>
                  <a:gd name="T25" fmla="*/ 0 h 20"/>
                  <a:gd name="T26" fmla="*/ 0 w 17"/>
                  <a:gd name="T27" fmla="*/ 0 h 20"/>
                  <a:gd name="T28" fmla="*/ 0 w 17"/>
                  <a:gd name="T29" fmla="*/ 0 h 20"/>
                  <a:gd name="T30" fmla="*/ 0 w 17"/>
                  <a:gd name="T31" fmla="*/ 0 h 20"/>
                  <a:gd name="T32" fmla="*/ 0 w 17"/>
                  <a:gd name="T33" fmla="*/ 0 h 20"/>
                  <a:gd name="T34" fmla="*/ 0 w 17"/>
                  <a:gd name="T35" fmla="*/ 0 h 20"/>
                  <a:gd name="T36" fmla="*/ 0 w 17"/>
                  <a:gd name="T37" fmla="*/ 0 h 20"/>
                  <a:gd name="T38" fmla="*/ 0 w 17"/>
                  <a:gd name="T39" fmla="*/ 0 h 20"/>
                  <a:gd name="T40" fmla="*/ 0 w 17"/>
                  <a:gd name="T41" fmla="*/ 0 h 20"/>
                  <a:gd name="T42" fmla="*/ 0 w 17"/>
                  <a:gd name="T43" fmla="*/ 0 h 20"/>
                  <a:gd name="T44" fmla="*/ 0 w 17"/>
                  <a:gd name="T45" fmla="*/ 0 h 20"/>
                  <a:gd name="T46" fmla="*/ 0 w 17"/>
                  <a:gd name="T47" fmla="*/ 0 h 20"/>
                  <a:gd name="T48" fmla="*/ 0 w 17"/>
                  <a:gd name="T49" fmla="*/ 0 h 20"/>
                  <a:gd name="T50" fmla="*/ 0 w 17"/>
                  <a:gd name="T51" fmla="*/ 0 h 20"/>
                  <a:gd name="T52" fmla="*/ 0 w 17"/>
                  <a:gd name="T53" fmla="*/ 0 h 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7" h="20">
                    <a:moveTo>
                      <a:pt x="0" y="11"/>
                    </a:moveTo>
                    <a:lnTo>
                      <a:pt x="0" y="11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7" y="19"/>
                    </a:lnTo>
                    <a:lnTo>
                      <a:pt x="11" y="16"/>
                    </a:lnTo>
                    <a:lnTo>
                      <a:pt x="16" y="10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5" y="4"/>
                    </a:lnTo>
                    <a:lnTo>
                      <a:pt x="12" y="0"/>
                    </a:lnTo>
                    <a:lnTo>
                      <a:pt x="10" y="9"/>
                    </a:lnTo>
                    <a:lnTo>
                      <a:pt x="7" y="12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4" name="Freeform 35"/>
              <p:cNvSpPr>
                <a:spLocks/>
              </p:cNvSpPr>
              <p:nvPr/>
            </p:nvSpPr>
            <p:spPr bwMode="auto">
              <a:xfrm>
                <a:off x="5107" y="2081"/>
                <a:ext cx="87" cy="87"/>
              </a:xfrm>
              <a:custGeom>
                <a:avLst/>
                <a:gdLst>
                  <a:gd name="T0" fmla="*/ 0 w 261"/>
                  <a:gd name="T1" fmla="*/ 0 h 260"/>
                  <a:gd name="T2" fmla="*/ 0 w 261"/>
                  <a:gd name="T3" fmla="*/ 0 h 260"/>
                  <a:gd name="T4" fmla="*/ 0 w 261"/>
                  <a:gd name="T5" fmla="*/ 0 h 260"/>
                  <a:gd name="T6" fmla="*/ 0 w 261"/>
                  <a:gd name="T7" fmla="*/ 0 h 260"/>
                  <a:gd name="T8" fmla="*/ 0 w 261"/>
                  <a:gd name="T9" fmla="*/ 0 h 260"/>
                  <a:gd name="T10" fmla="*/ 0 w 261"/>
                  <a:gd name="T11" fmla="*/ 0 h 260"/>
                  <a:gd name="T12" fmla="*/ 0 w 261"/>
                  <a:gd name="T13" fmla="*/ 0 h 260"/>
                  <a:gd name="T14" fmla="*/ 0 w 261"/>
                  <a:gd name="T15" fmla="*/ 0 h 260"/>
                  <a:gd name="T16" fmla="*/ 0 w 261"/>
                  <a:gd name="T17" fmla="*/ 0 h 260"/>
                  <a:gd name="T18" fmla="*/ 0 w 261"/>
                  <a:gd name="T19" fmla="*/ 0 h 260"/>
                  <a:gd name="T20" fmla="*/ 0 w 261"/>
                  <a:gd name="T21" fmla="*/ 0 h 260"/>
                  <a:gd name="T22" fmla="*/ 0 w 261"/>
                  <a:gd name="T23" fmla="*/ 0 h 260"/>
                  <a:gd name="T24" fmla="*/ 0 w 261"/>
                  <a:gd name="T25" fmla="*/ 0 h 260"/>
                  <a:gd name="T26" fmla="*/ 0 w 261"/>
                  <a:gd name="T27" fmla="*/ 0 h 260"/>
                  <a:gd name="T28" fmla="*/ 0 w 261"/>
                  <a:gd name="T29" fmla="*/ 0 h 260"/>
                  <a:gd name="T30" fmla="*/ 0 w 261"/>
                  <a:gd name="T31" fmla="*/ 0 h 260"/>
                  <a:gd name="T32" fmla="*/ 0 w 261"/>
                  <a:gd name="T33" fmla="*/ 0 h 260"/>
                  <a:gd name="T34" fmla="*/ 0 w 261"/>
                  <a:gd name="T35" fmla="*/ 0 h 260"/>
                  <a:gd name="T36" fmla="*/ 0 w 261"/>
                  <a:gd name="T37" fmla="*/ 0 h 260"/>
                  <a:gd name="T38" fmla="*/ 0 w 261"/>
                  <a:gd name="T39" fmla="*/ 0 h 260"/>
                  <a:gd name="T40" fmla="*/ 0 w 261"/>
                  <a:gd name="T41" fmla="*/ 0 h 260"/>
                  <a:gd name="T42" fmla="*/ 0 w 261"/>
                  <a:gd name="T43" fmla="*/ 0 h 260"/>
                  <a:gd name="T44" fmla="*/ 0 w 261"/>
                  <a:gd name="T45" fmla="*/ 0 h 260"/>
                  <a:gd name="T46" fmla="*/ 0 w 261"/>
                  <a:gd name="T47" fmla="*/ 0 h 260"/>
                  <a:gd name="T48" fmla="*/ 0 w 261"/>
                  <a:gd name="T49" fmla="*/ 0 h 260"/>
                  <a:gd name="T50" fmla="*/ 0 w 261"/>
                  <a:gd name="T51" fmla="*/ 0 h 260"/>
                  <a:gd name="T52" fmla="*/ 0 w 261"/>
                  <a:gd name="T53" fmla="*/ 0 h 260"/>
                  <a:gd name="T54" fmla="*/ 0 w 261"/>
                  <a:gd name="T55" fmla="*/ 0 h 260"/>
                  <a:gd name="T56" fmla="*/ 0 w 261"/>
                  <a:gd name="T57" fmla="*/ 0 h 260"/>
                  <a:gd name="T58" fmla="*/ 0 w 261"/>
                  <a:gd name="T59" fmla="*/ 0 h 260"/>
                  <a:gd name="T60" fmla="*/ 0 w 261"/>
                  <a:gd name="T61" fmla="*/ 0 h 260"/>
                  <a:gd name="T62" fmla="*/ 0 w 261"/>
                  <a:gd name="T63" fmla="*/ 0 h 260"/>
                  <a:gd name="T64" fmla="*/ 0 w 261"/>
                  <a:gd name="T65" fmla="*/ 0 h 260"/>
                  <a:gd name="T66" fmla="*/ 0 w 261"/>
                  <a:gd name="T67" fmla="*/ 0 h 260"/>
                  <a:gd name="T68" fmla="*/ 0 w 261"/>
                  <a:gd name="T69" fmla="*/ 0 h 260"/>
                  <a:gd name="T70" fmla="*/ 0 w 261"/>
                  <a:gd name="T71" fmla="*/ 0 h 260"/>
                  <a:gd name="T72" fmla="*/ 0 w 261"/>
                  <a:gd name="T73" fmla="*/ 0 h 260"/>
                  <a:gd name="T74" fmla="*/ 0 w 261"/>
                  <a:gd name="T75" fmla="*/ 0 h 260"/>
                  <a:gd name="T76" fmla="*/ 0 w 261"/>
                  <a:gd name="T77" fmla="*/ 0 h 260"/>
                  <a:gd name="T78" fmla="*/ 0 w 261"/>
                  <a:gd name="T79" fmla="*/ 0 h 260"/>
                  <a:gd name="T80" fmla="*/ 0 w 261"/>
                  <a:gd name="T81" fmla="*/ 0 h 260"/>
                  <a:gd name="T82" fmla="*/ 0 w 261"/>
                  <a:gd name="T83" fmla="*/ 0 h 260"/>
                  <a:gd name="T84" fmla="*/ 0 w 261"/>
                  <a:gd name="T85" fmla="*/ 0 h 260"/>
                  <a:gd name="T86" fmla="*/ 0 w 261"/>
                  <a:gd name="T87" fmla="*/ 0 h 260"/>
                  <a:gd name="T88" fmla="*/ 0 w 261"/>
                  <a:gd name="T89" fmla="*/ 0 h 260"/>
                  <a:gd name="T90" fmla="*/ 0 w 261"/>
                  <a:gd name="T91" fmla="*/ 0 h 260"/>
                  <a:gd name="T92" fmla="*/ 0 w 261"/>
                  <a:gd name="T93" fmla="*/ 0 h 260"/>
                  <a:gd name="T94" fmla="*/ 0 w 261"/>
                  <a:gd name="T95" fmla="*/ 0 h 260"/>
                  <a:gd name="T96" fmla="*/ 0 w 261"/>
                  <a:gd name="T97" fmla="*/ 0 h 260"/>
                  <a:gd name="T98" fmla="*/ 0 w 261"/>
                  <a:gd name="T99" fmla="*/ 0 h 260"/>
                  <a:gd name="T100" fmla="*/ 0 w 261"/>
                  <a:gd name="T101" fmla="*/ 0 h 260"/>
                  <a:gd name="T102" fmla="*/ 0 w 261"/>
                  <a:gd name="T103" fmla="*/ 0 h 260"/>
                  <a:gd name="T104" fmla="*/ 0 w 261"/>
                  <a:gd name="T105" fmla="*/ 0 h 260"/>
                  <a:gd name="T106" fmla="*/ 0 w 261"/>
                  <a:gd name="T107" fmla="*/ 0 h 26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61" h="260">
                    <a:moveTo>
                      <a:pt x="7" y="221"/>
                    </a:moveTo>
                    <a:lnTo>
                      <a:pt x="7" y="221"/>
                    </a:lnTo>
                    <a:lnTo>
                      <a:pt x="6" y="225"/>
                    </a:lnTo>
                    <a:lnTo>
                      <a:pt x="5" y="227"/>
                    </a:lnTo>
                    <a:lnTo>
                      <a:pt x="3" y="230"/>
                    </a:lnTo>
                    <a:lnTo>
                      <a:pt x="0" y="233"/>
                    </a:lnTo>
                    <a:lnTo>
                      <a:pt x="0" y="234"/>
                    </a:lnTo>
                    <a:lnTo>
                      <a:pt x="2" y="235"/>
                    </a:lnTo>
                    <a:lnTo>
                      <a:pt x="5" y="235"/>
                    </a:lnTo>
                    <a:lnTo>
                      <a:pt x="7" y="235"/>
                    </a:lnTo>
                    <a:lnTo>
                      <a:pt x="13" y="233"/>
                    </a:lnTo>
                    <a:lnTo>
                      <a:pt x="15" y="233"/>
                    </a:lnTo>
                    <a:lnTo>
                      <a:pt x="18" y="234"/>
                    </a:lnTo>
                    <a:lnTo>
                      <a:pt x="20" y="235"/>
                    </a:lnTo>
                    <a:lnTo>
                      <a:pt x="22" y="237"/>
                    </a:lnTo>
                    <a:lnTo>
                      <a:pt x="22" y="239"/>
                    </a:lnTo>
                    <a:lnTo>
                      <a:pt x="22" y="240"/>
                    </a:lnTo>
                    <a:lnTo>
                      <a:pt x="17" y="244"/>
                    </a:lnTo>
                    <a:lnTo>
                      <a:pt x="11" y="244"/>
                    </a:lnTo>
                    <a:lnTo>
                      <a:pt x="14" y="247"/>
                    </a:lnTo>
                    <a:lnTo>
                      <a:pt x="18" y="248"/>
                    </a:lnTo>
                    <a:lnTo>
                      <a:pt x="23" y="246"/>
                    </a:lnTo>
                    <a:lnTo>
                      <a:pt x="29" y="240"/>
                    </a:lnTo>
                    <a:lnTo>
                      <a:pt x="31" y="238"/>
                    </a:lnTo>
                    <a:lnTo>
                      <a:pt x="32" y="238"/>
                    </a:lnTo>
                    <a:lnTo>
                      <a:pt x="32" y="239"/>
                    </a:lnTo>
                    <a:lnTo>
                      <a:pt x="31" y="244"/>
                    </a:lnTo>
                    <a:lnTo>
                      <a:pt x="31" y="248"/>
                    </a:lnTo>
                    <a:lnTo>
                      <a:pt x="30" y="251"/>
                    </a:lnTo>
                    <a:lnTo>
                      <a:pt x="30" y="253"/>
                    </a:lnTo>
                    <a:lnTo>
                      <a:pt x="28" y="253"/>
                    </a:lnTo>
                    <a:lnTo>
                      <a:pt x="27" y="253"/>
                    </a:lnTo>
                    <a:lnTo>
                      <a:pt x="25" y="252"/>
                    </a:lnTo>
                    <a:lnTo>
                      <a:pt x="25" y="254"/>
                    </a:lnTo>
                    <a:lnTo>
                      <a:pt x="26" y="256"/>
                    </a:lnTo>
                    <a:lnTo>
                      <a:pt x="28" y="259"/>
                    </a:lnTo>
                    <a:lnTo>
                      <a:pt x="29" y="260"/>
                    </a:lnTo>
                    <a:lnTo>
                      <a:pt x="31" y="260"/>
                    </a:lnTo>
                    <a:lnTo>
                      <a:pt x="33" y="259"/>
                    </a:lnTo>
                    <a:lnTo>
                      <a:pt x="36" y="257"/>
                    </a:lnTo>
                    <a:lnTo>
                      <a:pt x="37" y="255"/>
                    </a:lnTo>
                    <a:lnTo>
                      <a:pt x="40" y="251"/>
                    </a:lnTo>
                    <a:lnTo>
                      <a:pt x="42" y="248"/>
                    </a:lnTo>
                    <a:lnTo>
                      <a:pt x="45" y="246"/>
                    </a:lnTo>
                    <a:lnTo>
                      <a:pt x="51" y="244"/>
                    </a:lnTo>
                    <a:lnTo>
                      <a:pt x="57" y="243"/>
                    </a:lnTo>
                    <a:lnTo>
                      <a:pt x="61" y="241"/>
                    </a:lnTo>
                    <a:lnTo>
                      <a:pt x="65" y="238"/>
                    </a:lnTo>
                    <a:lnTo>
                      <a:pt x="68" y="235"/>
                    </a:lnTo>
                    <a:lnTo>
                      <a:pt x="70" y="230"/>
                    </a:lnTo>
                    <a:lnTo>
                      <a:pt x="73" y="225"/>
                    </a:lnTo>
                    <a:lnTo>
                      <a:pt x="73" y="218"/>
                    </a:lnTo>
                    <a:lnTo>
                      <a:pt x="71" y="214"/>
                    </a:lnTo>
                    <a:lnTo>
                      <a:pt x="70" y="210"/>
                    </a:lnTo>
                    <a:lnTo>
                      <a:pt x="67" y="201"/>
                    </a:lnTo>
                    <a:lnTo>
                      <a:pt x="63" y="192"/>
                    </a:lnTo>
                    <a:lnTo>
                      <a:pt x="60" y="180"/>
                    </a:lnTo>
                    <a:lnTo>
                      <a:pt x="57" y="169"/>
                    </a:lnTo>
                    <a:lnTo>
                      <a:pt x="57" y="163"/>
                    </a:lnTo>
                    <a:lnTo>
                      <a:pt x="58" y="158"/>
                    </a:lnTo>
                    <a:lnTo>
                      <a:pt x="60" y="151"/>
                    </a:lnTo>
                    <a:lnTo>
                      <a:pt x="63" y="144"/>
                    </a:lnTo>
                    <a:lnTo>
                      <a:pt x="67" y="138"/>
                    </a:lnTo>
                    <a:lnTo>
                      <a:pt x="74" y="133"/>
                    </a:lnTo>
                    <a:lnTo>
                      <a:pt x="86" y="124"/>
                    </a:lnTo>
                    <a:lnTo>
                      <a:pt x="99" y="115"/>
                    </a:lnTo>
                    <a:lnTo>
                      <a:pt x="127" y="99"/>
                    </a:lnTo>
                    <a:lnTo>
                      <a:pt x="153" y="84"/>
                    </a:lnTo>
                    <a:lnTo>
                      <a:pt x="171" y="73"/>
                    </a:lnTo>
                    <a:lnTo>
                      <a:pt x="209" y="51"/>
                    </a:lnTo>
                    <a:lnTo>
                      <a:pt x="227" y="41"/>
                    </a:lnTo>
                    <a:lnTo>
                      <a:pt x="241" y="31"/>
                    </a:lnTo>
                    <a:lnTo>
                      <a:pt x="250" y="26"/>
                    </a:lnTo>
                    <a:lnTo>
                      <a:pt x="244" y="28"/>
                    </a:lnTo>
                    <a:lnTo>
                      <a:pt x="243" y="31"/>
                    </a:lnTo>
                    <a:lnTo>
                      <a:pt x="242" y="34"/>
                    </a:lnTo>
                    <a:lnTo>
                      <a:pt x="238" y="39"/>
                    </a:lnTo>
                    <a:lnTo>
                      <a:pt x="230" y="46"/>
                    </a:lnTo>
                    <a:lnTo>
                      <a:pt x="216" y="58"/>
                    </a:lnTo>
                    <a:lnTo>
                      <a:pt x="193" y="74"/>
                    </a:lnTo>
                    <a:lnTo>
                      <a:pt x="159" y="93"/>
                    </a:lnTo>
                    <a:lnTo>
                      <a:pt x="131" y="112"/>
                    </a:lnTo>
                    <a:lnTo>
                      <a:pt x="113" y="124"/>
                    </a:lnTo>
                    <a:lnTo>
                      <a:pt x="104" y="131"/>
                    </a:lnTo>
                    <a:lnTo>
                      <a:pt x="101" y="133"/>
                    </a:lnTo>
                    <a:lnTo>
                      <a:pt x="94" y="139"/>
                    </a:lnTo>
                    <a:lnTo>
                      <a:pt x="89" y="146"/>
                    </a:lnTo>
                    <a:lnTo>
                      <a:pt x="86" y="151"/>
                    </a:lnTo>
                    <a:lnTo>
                      <a:pt x="82" y="158"/>
                    </a:lnTo>
                    <a:lnTo>
                      <a:pt x="81" y="164"/>
                    </a:lnTo>
                    <a:lnTo>
                      <a:pt x="81" y="172"/>
                    </a:lnTo>
                    <a:lnTo>
                      <a:pt x="82" y="179"/>
                    </a:lnTo>
                    <a:lnTo>
                      <a:pt x="85" y="188"/>
                    </a:lnTo>
                    <a:lnTo>
                      <a:pt x="86" y="197"/>
                    </a:lnTo>
                    <a:lnTo>
                      <a:pt x="87" y="204"/>
                    </a:lnTo>
                    <a:lnTo>
                      <a:pt x="86" y="213"/>
                    </a:lnTo>
                    <a:lnTo>
                      <a:pt x="83" y="222"/>
                    </a:lnTo>
                    <a:lnTo>
                      <a:pt x="80" y="230"/>
                    </a:lnTo>
                    <a:lnTo>
                      <a:pt x="74" y="239"/>
                    </a:lnTo>
                    <a:lnTo>
                      <a:pt x="66" y="247"/>
                    </a:lnTo>
                    <a:lnTo>
                      <a:pt x="56" y="254"/>
                    </a:lnTo>
                    <a:lnTo>
                      <a:pt x="62" y="253"/>
                    </a:lnTo>
                    <a:lnTo>
                      <a:pt x="68" y="250"/>
                    </a:lnTo>
                    <a:lnTo>
                      <a:pt x="76" y="247"/>
                    </a:lnTo>
                    <a:lnTo>
                      <a:pt x="82" y="240"/>
                    </a:lnTo>
                    <a:lnTo>
                      <a:pt x="88" y="234"/>
                    </a:lnTo>
                    <a:lnTo>
                      <a:pt x="92" y="224"/>
                    </a:lnTo>
                    <a:lnTo>
                      <a:pt x="95" y="213"/>
                    </a:lnTo>
                    <a:lnTo>
                      <a:pt x="96" y="200"/>
                    </a:lnTo>
                    <a:lnTo>
                      <a:pt x="96" y="189"/>
                    </a:lnTo>
                    <a:lnTo>
                      <a:pt x="94" y="179"/>
                    </a:lnTo>
                    <a:lnTo>
                      <a:pt x="91" y="166"/>
                    </a:lnTo>
                    <a:lnTo>
                      <a:pt x="91" y="163"/>
                    </a:lnTo>
                    <a:lnTo>
                      <a:pt x="91" y="160"/>
                    </a:lnTo>
                    <a:lnTo>
                      <a:pt x="94" y="152"/>
                    </a:lnTo>
                    <a:lnTo>
                      <a:pt x="99" y="146"/>
                    </a:lnTo>
                    <a:lnTo>
                      <a:pt x="101" y="142"/>
                    </a:lnTo>
                    <a:lnTo>
                      <a:pt x="106" y="138"/>
                    </a:lnTo>
                    <a:lnTo>
                      <a:pt x="118" y="129"/>
                    </a:lnTo>
                    <a:lnTo>
                      <a:pt x="137" y="118"/>
                    </a:lnTo>
                    <a:lnTo>
                      <a:pt x="162" y="103"/>
                    </a:lnTo>
                    <a:lnTo>
                      <a:pt x="188" y="88"/>
                    </a:lnTo>
                    <a:lnTo>
                      <a:pt x="206" y="76"/>
                    </a:lnTo>
                    <a:lnTo>
                      <a:pt x="219" y="66"/>
                    </a:lnTo>
                    <a:lnTo>
                      <a:pt x="229" y="58"/>
                    </a:lnTo>
                    <a:lnTo>
                      <a:pt x="247" y="39"/>
                    </a:lnTo>
                    <a:lnTo>
                      <a:pt x="252" y="34"/>
                    </a:lnTo>
                    <a:lnTo>
                      <a:pt x="256" y="27"/>
                    </a:lnTo>
                    <a:lnTo>
                      <a:pt x="258" y="21"/>
                    </a:lnTo>
                    <a:lnTo>
                      <a:pt x="261" y="14"/>
                    </a:lnTo>
                    <a:lnTo>
                      <a:pt x="261" y="8"/>
                    </a:lnTo>
                    <a:lnTo>
                      <a:pt x="259" y="3"/>
                    </a:lnTo>
                    <a:lnTo>
                      <a:pt x="258" y="1"/>
                    </a:lnTo>
                    <a:lnTo>
                      <a:pt x="257" y="0"/>
                    </a:lnTo>
                    <a:lnTo>
                      <a:pt x="253" y="7"/>
                    </a:lnTo>
                    <a:lnTo>
                      <a:pt x="245" y="15"/>
                    </a:lnTo>
                    <a:lnTo>
                      <a:pt x="233" y="26"/>
                    </a:lnTo>
                    <a:lnTo>
                      <a:pt x="225" y="33"/>
                    </a:lnTo>
                    <a:lnTo>
                      <a:pt x="214" y="39"/>
                    </a:lnTo>
                    <a:lnTo>
                      <a:pt x="182" y="59"/>
                    </a:lnTo>
                    <a:lnTo>
                      <a:pt x="144" y="79"/>
                    </a:lnTo>
                    <a:lnTo>
                      <a:pt x="100" y="104"/>
                    </a:lnTo>
                    <a:lnTo>
                      <a:pt x="87" y="113"/>
                    </a:lnTo>
                    <a:lnTo>
                      <a:pt x="76" y="122"/>
                    </a:lnTo>
                    <a:lnTo>
                      <a:pt x="65" y="130"/>
                    </a:lnTo>
                    <a:lnTo>
                      <a:pt x="61" y="135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1" y="155"/>
                    </a:lnTo>
                    <a:lnTo>
                      <a:pt x="50" y="165"/>
                    </a:lnTo>
                    <a:lnTo>
                      <a:pt x="50" y="175"/>
                    </a:lnTo>
                    <a:lnTo>
                      <a:pt x="53" y="185"/>
                    </a:lnTo>
                    <a:lnTo>
                      <a:pt x="57" y="196"/>
                    </a:lnTo>
                    <a:lnTo>
                      <a:pt x="61" y="202"/>
                    </a:lnTo>
                    <a:lnTo>
                      <a:pt x="63" y="209"/>
                    </a:lnTo>
                    <a:lnTo>
                      <a:pt x="64" y="214"/>
                    </a:lnTo>
                    <a:lnTo>
                      <a:pt x="65" y="219"/>
                    </a:lnTo>
                    <a:lnTo>
                      <a:pt x="64" y="224"/>
                    </a:lnTo>
                    <a:lnTo>
                      <a:pt x="63" y="228"/>
                    </a:lnTo>
                    <a:lnTo>
                      <a:pt x="61" y="231"/>
                    </a:lnTo>
                    <a:lnTo>
                      <a:pt x="58" y="235"/>
                    </a:lnTo>
                    <a:lnTo>
                      <a:pt x="56" y="237"/>
                    </a:lnTo>
                    <a:lnTo>
                      <a:pt x="53" y="238"/>
                    </a:lnTo>
                    <a:lnTo>
                      <a:pt x="49" y="238"/>
                    </a:lnTo>
                    <a:lnTo>
                      <a:pt x="45" y="238"/>
                    </a:lnTo>
                    <a:lnTo>
                      <a:pt x="42" y="237"/>
                    </a:lnTo>
                    <a:lnTo>
                      <a:pt x="38" y="235"/>
                    </a:lnTo>
                    <a:lnTo>
                      <a:pt x="35" y="230"/>
                    </a:lnTo>
                    <a:lnTo>
                      <a:pt x="30" y="226"/>
                    </a:lnTo>
                    <a:lnTo>
                      <a:pt x="26" y="218"/>
                    </a:lnTo>
                    <a:lnTo>
                      <a:pt x="20" y="219"/>
                    </a:lnTo>
                    <a:lnTo>
                      <a:pt x="20" y="225"/>
                    </a:lnTo>
                    <a:lnTo>
                      <a:pt x="20" y="226"/>
                    </a:lnTo>
                    <a:lnTo>
                      <a:pt x="19" y="227"/>
                    </a:lnTo>
                    <a:lnTo>
                      <a:pt x="16" y="226"/>
                    </a:lnTo>
                    <a:lnTo>
                      <a:pt x="10" y="223"/>
                    </a:lnTo>
                    <a:lnTo>
                      <a:pt x="7" y="22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5" name="Freeform 36"/>
              <p:cNvSpPr>
                <a:spLocks/>
              </p:cNvSpPr>
              <p:nvPr/>
            </p:nvSpPr>
            <p:spPr bwMode="auto">
              <a:xfrm>
                <a:off x="5104" y="2164"/>
                <a:ext cx="3" cy="1"/>
              </a:xfrm>
              <a:custGeom>
                <a:avLst/>
                <a:gdLst>
                  <a:gd name="T0" fmla="*/ 0 w 9"/>
                  <a:gd name="T1" fmla="*/ 0 h 5"/>
                  <a:gd name="T2" fmla="*/ 0 w 9"/>
                  <a:gd name="T3" fmla="*/ 0 h 5"/>
                  <a:gd name="T4" fmla="*/ 0 w 9"/>
                  <a:gd name="T5" fmla="*/ 0 h 5"/>
                  <a:gd name="T6" fmla="*/ 0 w 9"/>
                  <a:gd name="T7" fmla="*/ 0 h 5"/>
                  <a:gd name="T8" fmla="*/ 0 w 9"/>
                  <a:gd name="T9" fmla="*/ 0 h 5"/>
                  <a:gd name="T10" fmla="*/ 0 w 9"/>
                  <a:gd name="T11" fmla="*/ 0 h 5"/>
                  <a:gd name="T12" fmla="*/ 0 w 9"/>
                  <a:gd name="T13" fmla="*/ 0 h 5"/>
                  <a:gd name="T14" fmla="*/ 0 w 9"/>
                  <a:gd name="T15" fmla="*/ 0 h 5"/>
                  <a:gd name="T16" fmla="*/ 0 w 9"/>
                  <a:gd name="T17" fmla="*/ 0 h 5"/>
                  <a:gd name="T18" fmla="*/ 0 w 9"/>
                  <a:gd name="T19" fmla="*/ 0 h 5"/>
                  <a:gd name="T20" fmla="*/ 0 w 9"/>
                  <a:gd name="T21" fmla="*/ 0 h 5"/>
                  <a:gd name="T22" fmla="*/ 0 w 9"/>
                  <a:gd name="T23" fmla="*/ 0 h 5"/>
                  <a:gd name="T24" fmla="*/ 0 w 9"/>
                  <a:gd name="T25" fmla="*/ 0 h 5"/>
                  <a:gd name="T26" fmla="*/ 0 w 9"/>
                  <a:gd name="T27" fmla="*/ 0 h 5"/>
                  <a:gd name="T28" fmla="*/ 0 w 9"/>
                  <a:gd name="T29" fmla="*/ 0 h 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9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4" y="4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9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6" name="Freeform 37"/>
              <p:cNvSpPr>
                <a:spLocks/>
              </p:cNvSpPr>
              <p:nvPr/>
            </p:nvSpPr>
            <p:spPr bwMode="auto">
              <a:xfrm>
                <a:off x="5099" y="2174"/>
                <a:ext cx="1" cy="1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0 w 3"/>
                  <a:gd name="T5" fmla="*/ 0 h 3"/>
                  <a:gd name="T6" fmla="*/ 0 w 3"/>
                  <a:gd name="T7" fmla="*/ 0 h 3"/>
                  <a:gd name="T8" fmla="*/ 0 w 3"/>
                  <a:gd name="T9" fmla="*/ 0 h 3"/>
                  <a:gd name="T10" fmla="*/ 0 w 3"/>
                  <a:gd name="T11" fmla="*/ 0 h 3"/>
                  <a:gd name="T12" fmla="*/ 0 w 3"/>
                  <a:gd name="T13" fmla="*/ 0 h 3"/>
                  <a:gd name="T14" fmla="*/ 0 w 3"/>
                  <a:gd name="T15" fmla="*/ 0 h 3"/>
                  <a:gd name="T16" fmla="*/ 0 w 3"/>
                  <a:gd name="T17" fmla="*/ 0 h 3"/>
                  <a:gd name="T18" fmla="*/ 0 w 3"/>
                  <a:gd name="T19" fmla="*/ 0 h 3"/>
                  <a:gd name="T20" fmla="*/ 0 w 3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7" name="Freeform 38"/>
              <p:cNvSpPr>
                <a:spLocks/>
              </p:cNvSpPr>
              <p:nvPr/>
            </p:nvSpPr>
            <p:spPr bwMode="auto">
              <a:xfrm>
                <a:off x="5099" y="2164"/>
                <a:ext cx="1" cy="1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0 w 3"/>
                  <a:gd name="T5" fmla="*/ 0 h 3"/>
                  <a:gd name="T6" fmla="*/ 0 w 3"/>
                  <a:gd name="T7" fmla="*/ 0 h 3"/>
                  <a:gd name="T8" fmla="*/ 0 w 3"/>
                  <a:gd name="T9" fmla="*/ 0 h 3"/>
                  <a:gd name="T10" fmla="*/ 0 w 3"/>
                  <a:gd name="T11" fmla="*/ 0 h 3"/>
                  <a:gd name="T12" fmla="*/ 0 w 3"/>
                  <a:gd name="T13" fmla="*/ 0 h 3"/>
                  <a:gd name="T14" fmla="*/ 0 w 3"/>
                  <a:gd name="T15" fmla="*/ 0 h 3"/>
                  <a:gd name="T16" fmla="*/ 0 w 3"/>
                  <a:gd name="T17" fmla="*/ 0 h 3"/>
                  <a:gd name="T18" fmla="*/ 0 w 3"/>
                  <a:gd name="T19" fmla="*/ 0 h 3"/>
                  <a:gd name="T20" fmla="*/ 0 w 3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8" name="Freeform 39"/>
              <p:cNvSpPr>
                <a:spLocks/>
              </p:cNvSpPr>
              <p:nvPr/>
            </p:nvSpPr>
            <p:spPr bwMode="auto">
              <a:xfrm>
                <a:off x="5104" y="2167"/>
                <a:ext cx="4" cy="4"/>
              </a:xfrm>
              <a:custGeom>
                <a:avLst/>
                <a:gdLst>
                  <a:gd name="T0" fmla="*/ 0 w 13"/>
                  <a:gd name="T1" fmla="*/ 0 h 11"/>
                  <a:gd name="T2" fmla="*/ 0 w 13"/>
                  <a:gd name="T3" fmla="*/ 0 h 11"/>
                  <a:gd name="T4" fmla="*/ 0 w 13"/>
                  <a:gd name="T5" fmla="*/ 0 h 11"/>
                  <a:gd name="T6" fmla="*/ 0 w 13"/>
                  <a:gd name="T7" fmla="*/ 0 h 11"/>
                  <a:gd name="T8" fmla="*/ 0 w 13"/>
                  <a:gd name="T9" fmla="*/ 0 h 11"/>
                  <a:gd name="T10" fmla="*/ 0 w 13"/>
                  <a:gd name="T11" fmla="*/ 0 h 11"/>
                  <a:gd name="T12" fmla="*/ 0 w 13"/>
                  <a:gd name="T13" fmla="*/ 0 h 11"/>
                  <a:gd name="T14" fmla="*/ 0 w 13"/>
                  <a:gd name="T15" fmla="*/ 0 h 11"/>
                  <a:gd name="T16" fmla="*/ 0 w 13"/>
                  <a:gd name="T17" fmla="*/ 0 h 11"/>
                  <a:gd name="T18" fmla="*/ 0 w 13"/>
                  <a:gd name="T19" fmla="*/ 0 h 11"/>
                  <a:gd name="T20" fmla="*/ 0 w 13"/>
                  <a:gd name="T21" fmla="*/ 0 h 11"/>
                  <a:gd name="T22" fmla="*/ 0 w 13"/>
                  <a:gd name="T23" fmla="*/ 0 h 11"/>
                  <a:gd name="T24" fmla="*/ 0 w 13"/>
                  <a:gd name="T25" fmla="*/ 0 h 11"/>
                  <a:gd name="T26" fmla="*/ 0 w 13"/>
                  <a:gd name="T27" fmla="*/ 0 h 11"/>
                  <a:gd name="T28" fmla="*/ 0 w 13"/>
                  <a:gd name="T29" fmla="*/ 0 h 11"/>
                  <a:gd name="T30" fmla="*/ 0 w 13"/>
                  <a:gd name="T31" fmla="*/ 0 h 11"/>
                  <a:gd name="T32" fmla="*/ 0 w 13"/>
                  <a:gd name="T33" fmla="*/ 0 h 11"/>
                  <a:gd name="T34" fmla="*/ 0 w 13"/>
                  <a:gd name="T35" fmla="*/ 0 h 11"/>
                  <a:gd name="T36" fmla="*/ 0 w 13"/>
                  <a:gd name="T37" fmla="*/ 0 h 11"/>
                  <a:gd name="T38" fmla="*/ 0 w 13"/>
                  <a:gd name="T39" fmla="*/ 0 h 11"/>
                  <a:gd name="T40" fmla="*/ 0 w 13"/>
                  <a:gd name="T41" fmla="*/ 0 h 11"/>
                  <a:gd name="T42" fmla="*/ 0 w 13"/>
                  <a:gd name="T43" fmla="*/ 0 h 11"/>
                  <a:gd name="T44" fmla="*/ 0 w 13"/>
                  <a:gd name="T45" fmla="*/ 0 h 11"/>
                  <a:gd name="T46" fmla="*/ 0 w 13"/>
                  <a:gd name="T47" fmla="*/ 0 h 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3" h="11">
                    <a:moveTo>
                      <a:pt x="13" y="0"/>
                    </a:moveTo>
                    <a:lnTo>
                      <a:pt x="13" y="0"/>
                    </a:lnTo>
                    <a:lnTo>
                      <a:pt x="12" y="2"/>
                    </a:lnTo>
                    <a:lnTo>
                      <a:pt x="11" y="3"/>
                    </a:lnTo>
                    <a:lnTo>
                      <a:pt x="11" y="5"/>
                    </a:lnTo>
                    <a:lnTo>
                      <a:pt x="9" y="6"/>
                    </a:lnTo>
                    <a:lnTo>
                      <a:pt x="7" y="7"/>
                    </a:lnTo>
                    <a:lnTo>
                      <a:pt x="4" y="6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4" y="11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11" y="10"/>
                    </a:lnTo>
                    <a:lnTo>
                      <a:pt x="12" y="6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9" name="Freeform 40"/>
              <p:cNvSpPr>
                <a:spLocks/>
              </p:cNvSpPr>
              <p:nvPr/>
            </p:nvSpPr>
            <p:spPr bwMode="auto">
              <a:xfrm>
                <a:off x="5100" y="2171"/>
                <a:ext cx="3" cy="0"/>
              </a:xfrm>
              <a:custGeom>
                <a:avLst/>
                <a:gdLst>
                  <a:gd name="T0" fmla="*/ 0 w 10"/>
                  <a:gd name="T1" fmla="*/ 0 h 3"/>
                  <a:gd name="T2" fmla="*/ 0 w 10"/>
                  <a:gd name="T3" fmla="*/ 0 h 3"/>
                  <a:gd name="T4" fmla="*/ 0 w 10"/>
                  <a:gd name="T5" fmla="*/ 0 h 3"/>
                  <a:gd name="T6" fmla="*/ 0 w 10"/>
                  <a:gd name="T7" fmla="*/ 0 h 3"/>
                  <a:gd name="T8" fmla="*/ 0 w 10"/>
                  <a:gd name="T9" fmla="*/ 0 h 3"/>
                  <a:gd name="T10" fmla="*/ 0 w 10"/>
                  <a:gd name="T11" fmla="*/ 0 h 3"/>
                  <a:gd name="T12" fmla="*/ 0 w 10"/>
                  <a:gd name="T13" fmla="*/ 0 h 3"/>
                  <a:gd name="T14" fmla="*/ 0 w 10"/>
                  <a:gd name="T15" fmla="*/ 0 h 3"/>
                  <a:gd name="T16" fmla="*/ 0 w 10"/>
                  <a:gd name="T17" fmla="*/ 0 h 3"/>
                  <a:gd name="T18" fmla="*/ 0 w 10"/>
                  <a:gd name="T19" fmla="*/ 0 h 3"/>
                  <a:gd name="T20" fmla="*/ 0 w 10"/>
                  <a:gd name="T21" fmla="*/ 0 h 3"/>
                  <a:gd name="T22" fmla="*/ 0 w 10"/>
                  <a:gd name="T23" fmla="*/ 0 h 3"/>
                  <a:gd name="T24" fmla="*/ 0 w 10"/>
                  <a:gd name="T25" fmla="*/ 0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0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0" name="Freeform 41"/>
              <p:cNvSpPr>
                <a:spLocks/>
              </p:cNvSpPr>
              <p:nvPr/>
            </p:nvSpPr>
            <p:spPr bwMode="auto">
              <a:xfrm>
                <a:off x="5102" y="2178"/>
                <a:ext cx="3" cy="3"/>
              </a:xfrm>
              <a:custGeom>
                <a:avLst/>
                <a:gdLst>
                  <a:gd name="T0" fmla="*/ 0 w 13"/>
                  <a:gd name="T1" fmla="*/ 0 h 7"/>
                  <a:gd name="T2" fmla="*/ 0 w 13"/>
                  <a:gd name="T3" fmla="*/ 0 h 7"/>
                  <a:gd name="T4" fmla="*/ 0 w 13"/>
                  <a:gd name="T5" fmla="*/ 0 h 7"/>
                  <a:gd name="T6" fmla="*/ 0 w 13"/>
                  <a:gd name="T7" fmla="*/ 0 h 7"/>
                  <a:gd name="T8" fmla="*/ 0 w 13"/>
                  <a:gd name="T9" fmla="*/ 0 h 7"/>
                  <a:gd name="T10" fmla="*/ 0 w 13"/>
                  <a:gd name="T11" fmla="*/ 0 h 7"/>
                  <a:gd name="T12" fmla="*/ 0 w 13"/>
                  <a:gd name="T13" fmla="*/ 0 h 7"/>
                  <a:gd name="T14" fmla="*/ 0 w 13"/>
                  <a:gd name="T15" fmla="*/ 0 h 7"/>
                  <a:gd name="T16" fmla="*/ 0 w 13"/>
                  <a:gd name="T17" fmla="*/ 0 h 7"/>
                  <a:gd name="T18" fmla="*/ 0 w 13"/>
                  <a:gd name="T19" fmla="*/ 0 h 7"/>
                  <a:gd name="T20" fmla="*/ 0 w 13"/>
                  <a:gd name="T21" fmla="*/ 0 h 7"/>
                  <a:gd name="T22" fmla="*/ 0 w 13"/>
                  <a:gd name="T23" fmla="*/ 0 h 7"/>
                  <a:gd name="T24" fmla="*/ 0 w 13"/>
                  <a:gd name="T25" fmla="*/ 0 h 7"/>
                  <a:gd name="T26" fmla="*/ 0 w 13"/>
                  <a:gd name="T27" fmla="*/ 0 h 7"/>
                  <a:gd name="T28" fmla="*/ 0 w 13"/>
                  <a:gd name="T29" fmla="*/ 0 h 7"/>
                  <a:gd name="T30" fmla="*/ 0 w 13"/>
                  <a:gd name="T31" fmla="*/ 0 h 7"/>
                  <a:gd name="T32" fmla="*/ 0 w 13"/>
                  <a:gd name="T33" fmla="*/ 0 h 7"/>
                  <a:gd name="T34" fmla="*/ 0 w 13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" h="7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4" y="2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3" y="2"/>
                    </a:lnTo>
                    <a:lnTo>
                      <a:pt x="9" y="7"/>
                    </a:lnTo>
                    <a:lnTo>
                      <a:pt x="7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1" name="Freeform 42"/>
              <p:cNvSpPr>
                <a:spLocks/>
              </p:cNvSpPr>
              <p:nvPr/>
            </p:nvSpPr>
            <p:spPr bwMode="auto">
              <a:xfrm>
                <a:off x="5106" y="2172"/>
                <a:ext cx="4" cy="6"/>
              </a:xfrm>
              <a:custGeom>
                <a:avLst/>
                <a:gdLst>
                  <a:gd name="T0" fmla="*/ 0 w 11"/>
                  <a:gd name="T1" fmla="*/ 0 h 14"/>
                  <a:gd name="T2" fmla="*/ 0 w 11"/>
                  <a:gd name="T3" fmla="*/ 0 h 14"/>
                  <a:gd name="T4" fmla="*/ 0 w 11"/>
                  <a:gd name="T5" fmla="*/ 0 h 14"/>
                  <a:gd name="T6" fmla="*/ 0 w 11"/>
                  <a:gd name="T7" fmla="*/ 0 h 14"/>
                  <a:gd name="T8" fmla="*/ 0 w 11"/>
                  <a:gd name="T9" fmla="*/ 0 h 14"/>
                  <a:gd name="T10" fmla="*/ 0 w 11"/>
                  <a:gd name="T11" fmla="*/ 0 h 14"/>
                  <a:gd name="T12" fmla="*/ 0 w 11"/>
                  <a:gd name="T13" fmla="*/ 0 h 14"/>
                  <a:gd name="T14" fmla="*/ 0 w 11"/>
                  <a:gd name="T15" fmla="*/ 0 h 14"/>
                  <a:gd name="T16" fmla="*/ 0 w 11"/>
                  <a:gd name="T17" fmla="*/ 0 h 14"/>
                  <a:gd name="T18" fmla="*/ 0 w 11"/>
                  <a:gd name="T19" fmla="*/ 0 h 14"/>
                  <a:gd name="T20" fmla="*/ 0 w 11"/>
                  <a:gd name="T21" fmla="*/ 0 h 14"/>
                  <a:gd name="T22" fmla="*/ 0 w 11"/>
                  <a:gd name="T23" fmla="*/ 0 h 14"/>
                  <a:gd name="T24" fmla="*/ 0 w 11"/>
                  <a:gd name="T25" fmla="*/ 0 h 14"/>
                  <a:gd name="T26" fmla="*/ 0 w 11"/>
                  <a:gd name="T27" fmla="*/ 0 h 14"/>
                  <a:gd name="T28" fmla="*/ 0 w 11"/>
                  <a:gd name="T29" fmla="*/ 0 h 14"/>
                  <a:gd name="T30" fmla="*/ 0 w 11"/>
                  <a:gd name="T31" fmla="*/ 0 h 14"/>
                  <a:gd name="T32" fmla="*/ 0 w 11"/>
                  <a:gd name="T33" fmla="*/ 0 h 14"/>
                  <a:gd name="T34" fmla="*/ 0 w 11"/>
                  <a:gd name="T35" fmla="*/ 0 h 14"/>
                  <a:gd name="T36" fmla="*/ 0 w 11"/>
                  <a:gd name="T37" fmla="*/ 0 h 14"/>
                  <a:gd name="T38" fmla="*/ 0 w 11"/>
                  <a:gd name="T39" fmla="*/ 0 h 14"/>
                  <a:gd name="T40" fmla="*/ 0 w 11"/>
                  <a:gd name="T41" fmla="*/ 0 h 14"/>
                  <a:gd name="T42" fmla="*/ 0 w 11"/>
                  <a:gd name="T43" fmla="*/ 0 h 14"/>
                  <a:gd name="T44" fmla="*/ 0 w 11"/>
                  <a:gd name="T45" fmla="*/ 0 h 14"/>
                  <a:gd name="T46" fmla="*/ 0 w 11"/>
                  <a:gd name="T47" fmla="*/ 0 h 14"/>
                  <a:gd name="T48" fmla="*/ 0 w 11"/>
                  <a:gd name="T49" fmla="*/ 0 h 14"/>
                  <a:gd name="T50" fmla="*/ 0 w 11"/>
                  <a:gd name="T51" fmla="*/ 0 h 1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1" h="14">
                    <a:moveTo>
                      <a:pt x="1" y="2"/>
                    </a:moveTo>
                    <a:lnTo>
                      <a:pt x="1" y="2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1"/>
                    </a:lnTo>
                    <a:lnTo>
                      <a:pt x="11" y="3"/>
                    </a:lnTo>
                    <a:lnTo>
                      <a:pt x="11" y="7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1" y="10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2" name="Freeform 43"/>
              <p:cNvSpPr>
                <a:spLocks/>
              </p:cNvSpPr>
              <p:nvPr/>
            </p:nvSpPr>
            <p:spPr bwMode="auto">
              <a:xfrm>
                <a:off x="5111" y="2168"/>
                <a:ext cx="6" cy="4"/>
              </a:xfrm>
              <a:custGeom>
                <a:avLst/>
                <a:gdLst>
                  <a:gd name="T0" fmla="*/ 0 w 13"/>
                  <a:gd name="T1" fmla="*/ 0 h 11"/>
                  <a:gd name="T2" fmla="*/ 0 w 13"/>
                  <a:gd name="T3" fmla="*/ 0 h 11"/>
                  <a:gd name="T4" fmla="*/ 0 w 13"/>
                  <a:gd name="T5" fmla="*/ 0 h 11"/>
                  <a:gd name="T6" fmla="*/ 0 w 13"/>
                  <a:gd name="T7" fmla="*/ 0 h 11"/>
                  <a:gd name="T8" fmla="*/ 0 w 13"/>
                  <a:gd name="T9" fmla="*/ 0 h 11"/>
                  <a:gd name="T10" fmla="*/ 0 w 13"/>
                  <a:gd name="T11" fmla="*/ 0 h 11"/>
                  <a:gd name="T12" fmla="*/ 0 w 13"/>
                  <a:gd name="T13" fmla="*/ 0 h 11"/>
                  <a:gd name="T14" fmla="*/ 0 w 13"/>
                  <a:gd name="T15" fmla="*/ 0 h 11"/>
                  <a:gd name="T16" fmla="*/ 0 w 13"/>
                  <a:gd name="T17" fmla="*/ 0 h 11"/>
                  <a:gd name="T18" fmla="*/ 0 w 13"/>
                  <a:gd name="T19" fmla="*/ 0 h 11"/>
                  <a:gd name="T20" fmla="*/ 0 w 13"/>
                  <a:gd name="T21" fmla="*/ 0 h 11"/>
                  <a:gd name="T22" fmla="*/ 0 w 13"/>
                  <a:gd name="T23" fmla="*/ 0 h 11"/>
                  <a:gd name="T24" fmla="*/ 0 w 13"/>
                  <a:gd name="T25" fmla="*/ 0 h 11"/>
                  <a:gd name="T26" fmla="*/ 0 w 13"/>
                  <a:gd name="T27" fmla="*/ 0 h 11"/>
                  <a:gd name="T28" fmla="*/ 0 w 13"/>
                  <a:gd name="T29" fmla="*/ 0 h 11"/>
                  <a:gd name="T30" fmla="*/ 0 w 13"/>
                  <a:gd name="T31" fmla="*/ 0 h 11"/>
                  <a:gd name="T32" fmla="*/ 0 w 13"/>
                  <a:gd name="T33" fmla="*/ 0 h 11"/>
                  <a:gd name="T34" fmla="*/ 0 w 13"/>
                  <a:gd name="T35" fmla="*/ 0 h 11"/>
                  <a:gd name="T36" fmla="*/ 0 w 13"/>
                  <a:gd name="T37" fmla="*/ 0 h 11"/>
                  <a:gd name="T38" fmla="*/ 0 w 13"/>
                  <a:gd name="T39" fmla="*/ 0 h 11"/>
                  <a:gd name="T40" fmla="*/ 0 w 13"/>
                  <a:gd name="T41" fmla="*/ 0 h 11"/>
                  <a:gd name="T42" fmla="*/ 0 w 13"/>
                  <a:gd name="T43" fmla="*/ 0 h 11"/>
                  <a:gd name="T44" fmla="*/ 0 w 13"/>
                  <a:gd name="T45" fmla="*/ 0 h 1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3" h="11">
                    <a:moveTo>
                      <a:pt x="13" y="0"/>
                    </a:moveTo>
                    <a:lnTo>
                      <a:pt x="13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7" y="4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6" y="11"/>
                    </a:lnTo>
                    <a:lnTo>
                      <a:pt x="9" y="11"/>
                    </a:lnTo>
                    <a:lnTo>
                      <a:pt x="11" y="9"/>
                    </a:lnTo>
                    <a:lnTo>
                      <a:pt x="12" y="5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3" name="Freeform 44"/>
              <p:cNvSpPr>
                <a:spLocks/>
              </p:cNvSpPr>
              <p:nvPr/>
            </p:nvSpPr>
            <p:spPr bwMode="auto">
              <a:xfrm>
                <a:off x="5117" y="2160"/>
                <a:ext cx="4" cy="14"/>
              </a:xfrm>
              <a:custGeom>
                <a:avLst/>
                <a:gdLst>
                  <a:gd name="T0" fmla="*/ 0 w 13"/>
                  <a:gd name="T1" fmla="*/ 0 h 36"/>
                  <a:gd name="T2" fmla="*/ 0 w 13"/>
                  <a:gd name="T3" fmla="*/ 0 h 36"/>
                  <a:gd name="T4" fmla="*/ 0 w 13"/>
                  <a:gd name="T5" fmla="*/ 0 h 36"/>
                  <a:gd name="T6" fmla="*/ 0 w 13"/>
                  <a:gd name="T7" fmla="*/ 0 h 36"/>
                  <a:gd name="T8" fmla="*/ 0 w 13"/>
                  <a:gd name="T9" fmla="*/ 0 h 36"/>
                  <a:gd name="T10" fmla="*/ 0 w 13"/>
                  <a:gd name="T11" fmla="*/ 0 h 36"/>
                  <a:gd name="T12" fmla="*/ 0 w 13"/>
                  <a:gd name="T13" fmla="*/ 0 h 36"/>
                  <a:gd name="T14" fmla="*/ 0 w 13"/>
                  <a:gd name="T15" fmla="*/ 0 h 36"/>
                  <a:gd name="T16" fmla="*/ 0 w 13"/>
                  <a:gd name="T17" fmla="*/ 0 h 36"/>
                  <a:gd name="T18" fmla="*/ 0 w 13"/>
                  <a:gd name="T19" fmla="*/ 0 h 36"/>
                  <a:gd name="T20" fmla="*/ 0 w 13"/>
                  <a:gd name="T21" fmla="*/ 0 h 36"/>
                  <a:gd name="T22" fmla="*/ 0 w 13"/>
                  <a:gd name="T23" fmla="*/ 0 h 36"/>
                  <a:gd name="T24" fmla="*/ 0 w 13"/>
                  <a:gd name="T25" fmla="*/ 0 h 36"/>
                  <a:gd name="T26" fmla="*/ 0 w 13"/>
                  <a:gd name="T27" fmla="*/ 0 h 36"/>
                  <a:gd name="T28" fmla="*/ 0 w 13"/>
                  <a:gd name="T29" fmla="*/ 0 h 36"/>
                  <a:gd name="T30" fmla="*/ 0 w 13"/>
                  <a:gd name="T31" fmla="*/ 0 h 36"/>
                  <a:gd name="T32" fmla="*/ 0 w 13"/>
                  <a:gd name="T33" fmla="*/ 0 h 36"/>
                  <a:gd name="T34" fmla="*/ 0 w 13"/>
                  <a:gd name="T35" fmla="*/ 0 h 36"/>
                  <a:gd name="T36" fmla="*/ 0 w 13"/>
                  <a:gd name="T37" fmla="*/ 0 h 36"/>
                  <a:gd name="T38" fmla="*/ 0 w 13"/>
                  <a:gd name="T39" fmla="*/ 0 h 36"/>
                  <a:gd name="T40" fmla="*/ 0 w 13"/>
                  <a:gd name="T41" fmla="*/ 0 h 36"/>
                  <a:gd name="T42" fmla="*/ 0 w 13"/>
                  <a:gd name="T43" fmla="*/ 0 h 36"/>
                  <a:gd name="T44" fmla="*/ 0 w 13"/>
                  <a:gd name="T45" fmla="*/ 0 h 36"/>
                  <a:gd name="T46" fmla="*/ 0 w 13"/>
                  <a:gd name="T47" fmla="*/ 0 h 36"/>
                  <a:gd name="T48" fmla="*/ 0 w 13"/>
                  <a:gd name="T49" fmla="*/ 0 h 36"/>
                  <a:gd name="T50" fmla="*/ 0 w 13"/>
                  <a:gd name="T51" fmla="*/ 0 h 36"/>
                  <a:gd name="T52" fmla="*/ 0 w 13"/>
                  <a:gd name="T53" fmla="*/ 0 h 36"/>
                  <a:gd name="T54" fmla="*/ 0 w 13"/>
                  <a:gd name="T55" fmla="*/ 0 h 36"/>
                  <a:gd name="T56" fmla="*/ 0 w 13"/>
                  <a:gd name="T57" fmla="*/ 0 h 36"/>
                  <a:gd name="T58" fmla="*/ 0 w 13"/>
                  <a:gd name="T59" fmla="*/ 0 h 36"/>
                  <a:gd name="T60" fmla="*/ 0 w 13"/>
                  <a:gd name="T61" fmla="*/ 0 h 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3" h="36">
                    <a:moveTo>
                      <a:pt x="8" y="30"/>
                    </a:moveTo>
                    <a:lnTo>
                      <a:pt x="8" y="30"/>
                    </a:lnTo>
                    <a:lnTo>
                      <a:pt x="6" y="30"/>
                    </a:lnTo>
                    <a:lnTo>
                      <a:pt x="3" y="30"/>
                    </a:lnTo>
                    <a:lnTo>
                      <a:pt x="2" y="29"/>
                    </a:lnTo>
                    <a:lnTo>
                      <a:pt x="1" y="26"/>
                    </a:lnTo>
                    <a:lnTo>
                      <a:pt x="0" y="25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1" y="34"/>
                    </a:lnTo>
                    <a:lnTo>
                      <a:pt x="3" y="35"/>
                    </a:lnTo>
                    <a:lnTo>
                      <a:pt x="6" y="36"/>
                    </a:lnTo>
                    <a:lnTo>
                      <a:pt x="8" y="36"/>
                    </a:lnTo>
                    <a:lnTo>
                      <a:pt x="11" y="34"/>
                    </a:lnTo>
                    <a:lnTo>
                      <a:pt x="13" y="29"/>
                    </a:lnTo>
                    <a:lnTo>
                      <a:pt x="13" y="23"/>
                    </a:lnTo>
                    <a:lnTo>
                      <a:pt x="13" y="1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3" y="1"/>
                    </a:lnTo>
                    <a:lnTo>
                      <a:pt x="11" y="8"/>
                    </a:lnTo>
                    <a:lnTo>
                      <a:pt x="9" y="16"/>
                    </a:lnTo>
                    <a:lnTo>
                      <a:pt x="9" y="27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4" name="Freeform 45"/>
              <p:cNvSpPr>
                <a:spLocks/>
              </p:cNvSpPr>
              <p:nvPr/>
            </p:nvSpPr>
            <p:spPr bwMode="auto">
              <a:xfrm>
                <a:off x="5113" y="2174"/>
                <a:ext cx="6" cy="4"/>
              </a:xfrm>
              <a:custGeom>
                <a:avLst/>
                <a:gdLst>
                  <a:gd name="T0" fmla="*/ 0 w 15"/>
                  <a:gd name="T1" fmla="*/ 0 h 11"/>
                  <a:gd name="T2" fmla="*/ 0 w 15"/>
                  <a:gd name="T3" fmla="*/ 0 h 11"/>
                  <a:gd name="T4" fmla="*/ 0 w 15"/>
                  <a:gd name="T5" fmla="*/ 0 h 11"/>
                  <a:gd name="T6" fmla="*/ 0 w 15"/>
                  <a:gd name="T7" fmla="*/ 0 h 11"/>
                  <a:gd name="T8" fmla="*/ 0 w 15"/>
                  <a:gd name="T9" fmla="*/ 0 h 11"/>
                  <a:gd name="T10" fmla="*/ 0 w 15"/>
                  <a:gd name="T11" fmla="*/ 0 h 11"/>
                  <a:gd name="T12" fmla="*/ 0 w 15"/>
                  <a:gd name="T13" fmla="*/ 0 h 11"/>
                  <a:gd name="T14" fmla="*/ 0 w 15"/>
                  <a:gd name="T15" fmla="*/ 0 h 11"/>
                  <a:gd name="T16" fmla="*/ 0 w 15"/>
                  <a:gd name="T17" fmla="*/ 0 h 11"/>
                  <a:gd name="T18" fmla="*/ 0 w 15"/>
                  <a:gd name="T19" fmla="*/ 0 h 11"/>
                  <a:gd name="T20" fmla="*/ 0 w 15"/>
                  <a:gd name="T21" fmla="*/ 0 h 11"/>
                  <a:gd name="T22" fmla="*/ 0 w 15"/>
                  <a:gd name="T23" fmla="*/ 0 h 11"/>
                  <a:gd name="T24" fmla="*/ 0 w 15"/>
                  <a:gd name="T25" fmla="*/ 0 h 11"/>
                  <a:gd name="T26" fmla="*/ 0 w 15"/>
                  <a:gd name="T27" fmla="*/ 0 h 11"/>
                  <a:gd name="T28" fmla="*/ 0 w 15"/>
                  <a:gd name="T29" fmla="*/ 0 h 11"/>
                  <a:gd name="T30" fmla="*/ 0 w 15"/>
                  <a:gd name="T31" fmla="*/ 0 h 11"/>
                  <a:gd name="T32" fmla="*/ 0 w 15"/>
                  <a:gd name="T33" fmla="*/ 0 h 11"/>
                  <a:gd name="T34" fmla="*/ 0 w 15"/>
                  <a:gd name="T35" fmla="*/ 0 h 11"/>
                  <a:gd name="T36" fmla="*/ 0 w 15"/>
                  <a:gd name="T37" fmla="*/ 0 h 11"/>
                  <a:gd name="T38" fmla="*/ 0 w 15"/>
                  <a:gd name="T39" fmla="*/ 0 h 11"/>
                  <a:gd name="T40" fmla="*/ 0 w 15"/>
                  <a:gd name="T41" fmla="*/ 0 h 11"/>
                  <a:gd name="T42" fmla="*/ 0 w 15"/>
                  <a:gd name="T43" fmla="*/ 0 h 11"/>
                  <a:gd name="T44" fmla="*/ 0 w 15"/>
                  <a:gd name="T45" fmla="*/ 0 h 11"/>
                  <a:gd name="T46" fmla="*/ 0 w 15"/>
                  <a:gd name="T47" fmla="*/ 0 h 11"/>
                  <a:gd name="T48" fmla="*/ 0 w 15"/>
                  <a:gd name="T49" fmla="*/ 0 h 1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5" h="11">
                    <a:moveTo>
                      <a:pt x="15" y="0"/>
                    </a:moveTo>
                    <a:lnTo>
                      <a:pt x="15" y="0"/>
                    </a:lnTo>
                    <a:lnTo>
                      <a:pt x="14" y="1"/>
                    </a:lnTo>
                    <a:lnTo>
                      <a:pt x="13" y="2"/>
                    </a:lnTo>
                    <a:lnTo>
                      <a:pt x="12" y="3"/>
                    </a:lnTo>
                    <a:lnTo>
                      <a:pt x="9" y="4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3" y="10"/>
                    </a:lnTo>
                    <a:lnTo>
                      <a:pt x="7" y="11"/>
                    </a:lnTo>
                    <a:lnTo>
                      <a:pt x="11" y="11"/>
                    </a:lnTo>
                    <a:lnTo>
                      <a:pt x="13" y="9"/>
                    </a:lnTo>
                    <a:lnTo>
                      <a:pt x="14" y="5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5" name="Freeform 46"/>
              <p:cNvSpPr>
                <a:spLocks/>
              </p:cNvSpPr>
              <p:nvPr/>
            </p:nvSpPr>
            <p:spPr bwMode="auto">
              <a:xfrm>
                <a:off x="5104" y="2182"/>
                <a:ext cx="3" cy="3"/>
              </a:xfrm>
              <a:custGeom>
                <a:avLst/>
                <a:gdLst>
                  <a:gd name="T0" fmla="*/ 0 w 10"/>
                  <a:gd name="T1" fmla="*/ 0 h 8"/>
                  <a:gd name="T2" fmla="*/ 0 w 10"/>
                  <a:gd name="T3" fmla="*/ 0 h 8"/>
                  <a:gd name="T4" fmla="*/ 0 w 10"/>
                  <a:gd name="T5" fmla="*/ 0 h 8"/>
                  <a:gd name="T6" fmla="*/ 0 w 10"/>
                  <a:gd name="T7" fmla="*/ 0 h 8"/>
                  <a:gd name="T8" fmla="*/ 0 w 10"/>
                  <a:gd name="T9" fmla="*/ 0 h 8"/>
                  <a:gd name="T10" fmla="*/ 0 w 10"/>
                  <a:gd name="T11" fmla="*/ 0 h 8"/>
                  <a:gd name="T12" fmla="*/ 0 w 10"/>
                  <a:gd name="T13" fmla="*/ 0 h 8"/>
                  <a:gd name="T14" fmla="*/ 0 w 10"/>
                  <a:gd name="T15" fmla="*/ 0 h 8"/>
                  <a:gd name="T16" fmla="*/ 0 w 10"/>
                  <a:gd name="T17" fmla="*/ 0 h 8"/>
                  <a:gd name="T18" fmla="*/ 0 w 10"/>
                  <a:gd name="T19" fmla="*/ 0 h 8"/>
                  <a:gd name="T20" fmla="*/ 0 w 10"/>
                  <a:gd name="T21" fmla="*/ 0 h 8"/>
                  <a:gd name="T22" fmla="*/ 0 w 10"/>
                  <a:gd name="T23" fmla="*/ 0 h 8"/>
                  <a:gd name="T24" fmla="*/ 0 w 10"/>
                  <a:gd name="T25" fmla="*/ 0 h 8"/>
                  <a:gd name="T26" fmla="*/ 0 w 10"/>
                  <a:gd name="T27" fmla="*/ 0 h 8"/>
                  <a:gd name="T28" fmla="*/ 0 w 10"/>
                  <a:gd name="T29" fmla="*/ 0 h 8"/>
                  <a:gd name="T30" fmla="*/ 0 w 10"/>
                  <a:gd name="T31" fmla="*/ 0 h 8"/>
                  <a:gd name="T32" fmla="*/ 0 w 10"/>
                  <a:gd name="T33" fmla="*/ 0 h 8"/>
                  <a:gd name="T34" fmla="*/ 0 w 10"/>
                  <a:gd name="T35" fmla="*/ 0 h 8"/>
                  <a:gd name="T36" fmla="*/ 0 w 10"/>
                  <a:gd name="T37" fmla="*/ 0 h 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" h="8">
                    <a:moveTo>
                      <a:pt x="10" y="0"/>
                    </a:moveTo>
                    <a:lnTo>
                      <a:pt x="10" y="0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0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6" name="Freeform 47"/>
              <p:cNvSpPr>
                <a:spLocks/>
              </p:cNvSpPr>
              <p:nvPr/>
            </p:nvSpPr>
            <p:spPr bwMode="auto">
              <a:xfrm>
                <a:off x="5103" y="2188"/>
                <a:ext cx="1" cy="0"/>
              </a:xfrm>
              <a:custGeom>
                <a:avLst/>
                <a:gdLst>
                  <a:gd name="T0" fmla="*/ 0 w 3"/>
                  <a:gd name="T1" fmla="*/ 0 w 3"/>
                  <a:gd name="T2" fmla="*/ 0 w 3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7" name="Line 48"/>
              <p:cNvSpPr>
                <a:spLocks noChangeShapeType="1"/>
              </p:cNvSpPr>
              <p:nvPr/>
            </p:nvSpPr>
            <p:spPr bwMode="auto">
              <a:xfrm>
                <a:off x="5103" y="2188"/>
                <a:ext cx="1" cy="0"/>
              </a:xfrm>
              <a:prstGeom prst="line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8" name="Freeform 49"/>
              <p:cNvSpPr>
                <a:spLocks/>
              </p:cNvSpPr>
              <p:nvPr/>
            </p:nvSpPr>
            <p:spPr bwMode="auto">
              <a:xfrm>
                <a:off x="5110" y="2171"/>
                <a:ext cx="11" cy="21"/>
              </a:xfrm>
              <a:custGeom>
                <a:avLst/>
                <a:gdLst>
                  <a:gd name="T0" fmla="*/ 0 w 34"/>
                  <a:gd name="T1" fmla="*/ 0 h 64"/>
                  <a:gd name="T2" fmla="*/ 0 w 34"/>
                  <a:gd name="T3" fmla="*/ 0 h 64"/>
                  <a:gd name="T4" fmla="*/ 0 w 34"/>
                  <a:gd name="T5" fmla="*/ 0 h 64"/>
                  <a:gd name="T6" fmla="*/ 0 w 34"/>
                  <a:gd name="T7" fmla="*/ 0 h 64"/>
                  <a:gd name="T8" fmla="*/ 0 w 34"/>
                  <a:gd name="T9" fmla="*/ 0 h 64"/>
                  <a:gd name="T10" fmla="*/ 0 w 34"/>
                  <a:gd name="T11" fmla="*/ 0 h 64"/>
                  <a:gd name="T12" fmla="*/ 0 w 34"/>
                  <a:gd name="T13" fmla="*/ 0 h 64"/>
                  <a:gd name="T14" fmla="*/ 0 w 34"/>
                  <a:gd name="T15" fmla="*/ 0 h 64"/>
                  <a:gd name="T16" fmla="*/ 0 w 34"/>
                  <a:gd name="T17" fmla="*/ 0 h 64"/>
                  <a:gd name="T18" fmla="*/ 0 w 34"/>
                  <a:gd name="T19" fmla="*/ 0 h 64"/>
                  <a:gd name="T20" fmla="*/ 0 w 34"/>
                  <a:gd name="T21" fmla="*/ 0 h 64"/>
                  <a:gd name="T22" fmla="*/ 0 w 34"/>
                  <a:gd name="T23" fmla="*/ 0 h 64"/>
                  <a:gd name="T24" fmla="*/ 0 w 34"/>
                  <a:gd name="T25" fmla="*/ 0 h 64"/>
                  <a:gd name="T26" fmla="*/ 0 w 34"/>
                  <a:gd name="T27" fmla="*/ 0 h 64"/>
                  <a:gd name="T28" fmla="*/ 0 w 34"/>
                  <a:gd name="T29" fmla="*/ 0 h 64"/>
                  <a:gd name="T30" fmla="*/ 0 w 34"/>
                  <a:gd name="T31" fmla="*/ 0 h 64"/>
                  <a:gd name="T32" fmla="*/ 0 w 34"/>
                  <a:gd name="T33" fmla="*/ 0 h 64"/>
                  <a:gd name="T34" fmla="*/ 0 w 34"/>
                  <a:gd name="T35" fmla="*/ 0 h 64"/>
                  <a:gd name="T36" fmla="*/ 0 w 34"/>
                  <a:gd name="T37" fmla="*/ 0 h 64"/>
                  <a:gd name="T38" fmla="*/ 0 w 34"/>
                  <a:gd name="T39" fmla="*/ 0 h 64"/>
                  <a:gd name="T40" fmla="*/ 0 w 34"/>
                  <a:gd name="T41" fmla="*/ 0 h 64"/>
                  <a:gd name="T42" fmla="*/ 0 w 34"/>
                  <a:gd name="T43" fmla="*/ 0 h 64"/>
                  <a:gd name="T44" fmla="*/ 0 w 34"/>
                  <a:gd name="T45" fmla="*/ 0 h 64"/>
                  <a:gd name="T46" fmla="*/ 0 w 34"/>
                  <a:gd name="T47" fmla="*/ 0 h 64"/>
                  <a:gd name="T48" fmla="*/ 0 w 34"/>
                  <a:gd name="T49" fmla="*/ 0 h 64"/>
                  <a:gd name="T50" fmla="*/ 0 w 34"/>
                  <a:gd name="T51" fmla="*/ 0 h 64"/>
                  <a:gd name="T52" fmla="*/ 0 w 34"/>
                  <a:gd name="T53" fmla="*/ 0 h 64"/>
                  <a:gd name="T54" fmla="*/ 0 w 34"/>
                  <a:gd name="T55" fmla="*/ 0 h 64"/>
                  <a:gd name="T56" fmla="*/ 0 w 34"/>
                  <a:gd name="T57" fmla="*/ 0 h 64"/>
                  <a:gd name="T58" fmla="*/ 0 w 34"/>
                  <a:gd name="T59" fmla="*/ 0 h 64"/>
                  <a:gd name="T60" fmla="*/ 0 w 34"/>
                  <a:gd name="T61" fmla="*/ 0 h 64"/>
                  <a:gd name="T62" fmla="*/ 0 w 34"/>
                  <a:gd name="T63" fmla="*/ 0 h 64"/>
                  <a:gd name="T64" fmla="*/ 0 w 34"/>
                  <a:gd name="T65" fmla="*/ 0 h 64"/>
                  <a:gd name="T66" fmla="*/ 0 w 34"/>
                  <a:gd name="T67" fmla="*/ 0 h 64"/>
                  <a:gd name="T68" fmla="*/ 0 w 34"/>
                  <a:gd name="T69" fmla="*/ 0 h 64"/>
                  <a:gd name="T70" fmla="*/ 0 w 34"/>
                  <a:gd name="T71" fmla="*/ 0 h 64"/>
                  <a:gd name="T72" fmla="*/ 0 w 34"/>
                  <a:gd name="T73" fmla="*/ 0 h 64"/>
                  <a:gd name="T74" fmla="*/ 0 w 34"/>
                  <a:gd name="T75" fmla="*/ 0 h 64"/>
                  <a:gd name="T76" fmla="*/ 0 w 34"/>
                  <a:gd name="T77" fmla="*/ 0 h 64"/>
                  <a:gd name="T78" fmla="*/ 0 w 34"/>
                  <a:gd name="T79" fmla="*/ 0 h 64"/>
                  <a:gd name="T80" fmla="*/ 0 w 34"/>
                  <a:gd name="T81" fmla="*/ 0 h 64"/>
                  <a:gd name="T82" fmla="*/ 0 w 34"/>
                  <a:gd name="T83" fmla="*/ 0 h 64"/>
                  <a:gd name="T84" fmla="*/ 0 w 34"/>
                  <a:gd name="T85" fmla="*/ 0 h 64"/>
                  <a:gd name="T86" fmla="*/ 0 w 34"/>
                  <a:gd name="T87" fmla="*/ 0 h 6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4" h="64">
                    <a:moveTo>
                      <a:pt x="7" y="35"/>
                    </a:moveTo>
                    <a:lnTo>
                      <a:pt x="7" y="35"/>
                    </a:lnTo>
                    <a:lnTo>
                      <a:pt x="8" y="36"/>
                    </a:lnTo>
                    <a:lnTo>
                      <a:pt x="10" y="38"/>
                    </a:lnTo>
                    <a:lnTo>
                      <a:pt x="12" y="38"/>
                    </a:lnTo>
                    <a:lnTo>
                      <a:pt x="16" y="36"/>
                    </a:lnTo>
                    <a:lnTo>
                      <a:pt x="19" y="33"/>
                    </a:lnTo>
                    <a:lnTo>
                      <a:pt x="21" y="33"/>
                    </a:lnTo>
                    <a:lnTo>
                      <a:pt x="22" y="33"/>
                    </a:lnTo>
                    <a:lnTo>
                      <a:pt x="23" y="33"/>
                    </a:lnTo>
                    <a:lnTo>
                      <a:pt x="23" y="32"/>
                    </a:lnTo>
                    <a:lnTo>
                      <a:pt x="22" y="31"/>
                    </a:lnTo>
                    <a:lnTo>
                      <a:pt x="21" y="30"/>
                    </a:lnTo>
                    <a:lnTo>
                      <a:pt x="20" y="29"/>
                    </a:lnTo>
                    <a:lnTo>
                      <a:pt x="20" y="28"/>
                    </a:lnTo>
                    <a:lnTo>
                      <a:pt x="20" y="25"/>
                    </a:lnTo>
                    <a:lnTo>
                      <a:pt x="19" y="25"/>
                    </a:lnTo>
                    <a:lnTo>
                      <a:pt x="18" y="25"/>
                    </a:lnTo>
                    <a:lnTo>
                      <a:pt x="15" y="30"/>
                    </a:lnTo>
                    <a:lnTo>
                      <a:pt x="9" y="31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4" y="24"/>
                    </a:lnTo>
                    <a:lnTo>
                      <a:pt x="7" y="25"/>
                    </a:lnTo>
                    <a:lnTo>
                      <a:pt x="9" y="25"/>
                    </a:lnTo>
                    <a:lnTo>
                      <a:pt x="11" y="24"/>
                    </a:lnTo>
                    <a:lnTo>
                      <a:pt x="14" y="22"/>
                    </a:lnTo>
                    <a:lnTo>
                      <a:pt x="16" y="19"/>
                    </a:lnTo>
                    <a:lnTo>
                      <a:pt x="18" y="14"/>
                    </a:lnTo>
                    <a:lnTo>
                      <a:pt x="18" y="17"/>
                    </a:lnTo>
                    <a:lnTo>
                      <a:pt x="21" y="18"/>
                    </a:lnTo>
                    <a:lnTo>
                      <a:pt x="23" y="20"/>
                    </a:lnTo>
                    <a:lnTo>
                      <a:pt x="24" y="19"/>
                    </a:lnTo>
                    <a:lnTo>
                      <a:pt x="27" y="17"/>
                    </a:lnTo>
                    <a:lnTo>
                      <a:pt x="29" y="12"/>
                    </a:lnTo>
                    <a:lnTo>
                      <a:pt x="30" y="6"/>
                    </a:lnTo>
                    <a:lnTo>
                      <a:pt x="31" y="1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3" y="7"/>
                    </a:lnTo>
                    <a:lnTo>
                      <a:pt x="31" y="21"/>
                    </a:lnTo>
                    <a:lnTo>
                      <a:pt x="29" y="31"/>
                    </a:lnTo>
                    <a:lnTo>
                      <a:pt x="25" y="42"/>
                    </a:lnTo>
                    <a:lnTo>
                      <a:pt x="21" y="53"/>
                    </a:lnTo>
                    <a:lnTo>
                      <a:pt x="16" y="63"/>
                    </a:lnTo>
                    <a:lnTo>
                      <a:pt x="14" y="64"/>
                    </a:lnTo>
                    <a:lnTo>
                      <a:pt x="14" y="63"/>
                    </a:lnTo>
                    <a:lnTo>
                      <a:pt x="12" y="60"/>
                    </a:lnTo>
                    <a:lnTo>
                      <a:pt x="12" y="58"/>
                    </a:lnTo>
                    <a:lnTo>
                      <a:pt x="11" y="58"/>
                    </a:lnTo>
                    <a:lnTo>
                      <a:pt x="9" y="56"/>
                    </a:lnTo>
                    <a:lnTo>
                      <a:pt x="9" y="51"/>
                    </a:lnTo>
                    <a:lnTo>
                      <a:pt x="12" y="51"/>
                    </a:lnTo>
                    <a:lnTo>
                      <a:pt x="15" y="50"/>
                    </a:lnTo>
                    <a:lnTo>
                      <a:pt x="17" y="49"/>
                    </a:lnTo>
                    <a:lnTo>
                      <a:pt x="19" y="47"/>
                    </a:lnTo>
                    <a:lnTo>
                      <a:pt x="19" y="46"/>
                    </a:lnTo>
                    <a:lnTo>
                      <a:pt x="19" y="44"/>
                    </a:lnTo>
                    <a:lnTo>
                      <a:pt x="19" y="43"/>
                    </a:lnTo>
                    <a:lnTo>
                      <a:pt x="17" y="43"/>
                    </a:lnTo>
                    <a:lnTo>
                      <a:pt x="14" y="43"/>
                    </a:lnTo>
                    <a:lnTo>
                      <a:pt x="10" y="44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6" y="39"/>
                    </a:lnTo>
                    <a:lnTo>
                      <a:pt x="5" y="36"/>
                    </a:lnTo>
                    <a:lnTo>
                      <a:pt x="7" y="35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9" name="Freeform 50"/>
              <p:cNvSpPr>
                <a:spLocks/>
              </p:cNvSpPr>
              <p:nvPr/>
            </p:nvSpPr>
            <p:spPr bwMode="auto">
              <a:xfrm>
                <a:off x="5107" y="2186"/>
                <a:ext cx="4" cy="3"/>
              </a:xfrm>
              <a:custGeom>
                <a:avLst/>
                <a:gdLst>
                  <a:gd name="T0" fmla="*/ 0 w 15"/>
                  <a:gd name="T1" fmla="*/ 0 h 7"/>
                  <a:gd name="T2" fmla="*/ 0 w 15"/>
                  <a:gd name="T3" fmla="*/ 0 h 7"/>
                  <a:gd name="T4" fmla="*/ 0 w 15"/>
                  <a:gd name="T5" fmla="*/ 0 h 7"/>
                  <a:gd name="T6" fmla="*/ 0 w 15"/>
                  <a:gd name="T7" fmla="*/ 0 h 7"/>
                  <a:gd name="T8" fmla="*/ 0 w 15"/>
                  <a:gd name="T9" fmla="*/ 0 h 7"/>
                  <a:gd name="T10" fmla="*/ 0 w 15"/>
                  <a:gd name="T11" fmla="*/ 0 h 7"/>
                  <a:gd name="T12" fmla="*/ 0 w 15"/>
                  <a:gd name="T13" fmla="*/ 0 h 7"/>
                  <a:gd name="T14" fmla="*/ 0 w 15"/>
                  <a:gd name="T15" fmla="*/ 0 h 7"/>
                  <a:gd name="T16" fmla="*/ 0 w 15"/>
                  <a:gd name="T17" fmla="*/ 0 h 7"/>
                  <a:gd name="T18" fmla="*/ 0 w 15"/>
                  <a:gd name="T19" fmla="*/ 0 h 7"/>
                  <a:gd name="T20" fmla="*/ 0 w 15"/>
                  <a:gd name="T21" fmla="*/ 0 h 7"/>
                  <a:gd name="T22" fmla="*/ 0 w 15"/>
                  <a:gd name="T23" fmla="*/ 0 h 7"/>
                  <a:gd name="T24" fmla="*/ 0 w 15"/>
                  <a:gd name="T25" fmla="*/ 0 h 7"/>
                  <a:gd name="T26" fmla="*/ 0 w 15"/>
                  <a:gd name="T27" fmla="*/ 0 h 7"/>
                  <a:gd name="T28" fmla="*/ 0 w 15"/>
                  <a:gd name="T29" fmla="*/ 0 h 7"/>
                  <a:gd name="T30" fmla="*/ 0 w 15"/>
                  <a:gd name="T31" fmla="*/ 0 h 7"/>
                  <a:gd name="T32" fmla="*/ 0 w 15"/>
                  <a:gd name="T33" fmla="*/ 0 h 7"/>
                  <a:gd name="T34" fmla="*/ 0 w 15"/>
                  <a:gd name="T35" fmla="*/ 0 h 7"/>
                  <a:gd name="T36" fmla="*/ 0 w 15"/>
                  <a:gd name="T37" fmla="*/ 0 h 7"/>
                  <a:gd name="T38" fmla="*/ 0 w 15"/>
                  <a:gd name="T39" fmla="*/ 0 h 7"/>
                  <a:gd name="T40" fmla="*/ 0 w 15"/>
                  <a:gd name="T41" fmla="*/ 0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2" y="1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4" y="3"/>
                    </a:lnTo>
                    <a:lnTo>
                      <a:pt x="13" y="6"/>
                    </a:lnTo>
                    <a:lnTo>
                      <a:pt x="11" y="7"/>
                    </a:lnTo>
                    <a:lnTo>
                      <a:pt x="6" y="7"/>
                    </a:lnTo>
                    <a:lnTo>
                      <a:pt x="3" y="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0" name="Freeform 51"/>
              <p:cNvSpPr>
                <a:spLocks/>
              </p:cNvSpPr>
              <p:nvPr/>
            </p:nvSpPr>
            <p:spPr bwMode="auto">
              <a:xfrm>
                <a:off x="5141" y="2090"/>
                <a:ext cx="55" cy="46"/>
              </a:xfrm>
              <a:custGeom>
                <a:avLst/>
                <a:gdLst>
                  <a:gd name="T0" fmla="*/ 0 w 161"/>
                  <a:gd name="T1" fmla="*/ 0 h 133"/>
                  <a:gd name="T2" fmla="*/ 0 w 161"/>
                  <a:gd name="T3" fmla="*/ 0 h 133"/>
                  <a:gd name="T4" fmla="*/ 0 w 161"/>
                  <a:gd name="T5" fmla="*/ 0 h 133"/>
                  <a:gd name="T6" fmla="*/ 0 w 161"/>
                  <a:gd name="T7" fmla="*/ 0 h 133"/>
                  <a:gd name="T8" fmla="*/ 0 w 161"/>
                  <a:gd name="T9" fmla="*/ 0 h 133"/>
                  <a:gd name="T10" fmla="*/ 0 w 161"/>
                  <a:gd name="T11" fmla="*/ 0 h 133"/>
                  <a:gd name="T12" fmla="*/ 0 w 161"/>
                  <a:gd name="T13" fmla="*/ 0 h 133"/>
                  <a:gd name="T14" fmla="*/ 0 w 161"/>
                  <a:gd name="T15" fmla="*/ 0 h 133"/>
                  <a:gd name="T16" fmla="*/ 0 w 161"/>
                  <a:gd name="T17" fmla="*/ 0 h 133"/>
                  <a:gd name="T18" fmla="*/ 0 w 161"/>
                  <a:gd name="T19" fmla="*/ 0 h 133"/>
                  <a:gd name="T20" fmla="*/ 0 w 161"/>
                  <a:gd name="T21" fmla="*/ 0 h 133"/>
                  <a:gd name="T22" fmla="*/ 0 w 161"/>
                  <a:gd name="T23" fmla="*/ 0 h 133"/>
                  <a:gd name="T24" fmla="*/ 0 w 161"/>
                  <a:gd name="T25" fmla="*/ 0 h 133"/>
                  <a:gd name="T26" fmla="*/ 0 w 161"/>
                  <a:gd name="T27" fmla="*/ 0 h 133"/>
                  <a:gd name="T28" fmla="*/ 0 w 161"/>
                  <a:gd name="T29" fmla="*/ 0 h 133"/>
                  <a:gd name="T30" fmla="*/ 0 w 161"/>
                  <a:gd name="T31" fmla="*/ 0 h 133"/>
                  <a:gd name="T32" fmla="*/ 0 w 161"/>
                  <a:gd name="T33" fmla="*/ 0 h 133"/>
                  <a:gd name="T34" fmla="*/ 0 w 161"/>
                  <a:gd name="T35" fmla="*/ 0 h 133"/>
                  <a:gd name="T36" fmla="*/ 0 w 161"/>
                  <a:gd name="T37" fmla="*/ 0 h 133"/>
                  <a:gd name="T38" fmla="*/ 0 w 161"/>
                  <a:gd name="T39" fmla="*/ 0 h 133"/>
                  <a:gd name="T40" fmla="*/ 0 w 161"/>
                  <a:gd name="T41" fmla="*/ 0 h 133"/>
                  <a:gd name="T42" fmla="*/ 0 w 161"/>
                  <a:gd name="T43" fmla="*/ 0 h 133"/>
                  <a:gd name="T44" fmla="*/ 0 w 161"/>
                  <a:gd name="T45" fmla="*/ 0 h 133"/>
                  <a:gd name="T46" fmla="*/ 0 w 161"/>
                  <a:gd name="T47" fmla="*/ 0 h 133"/>
                  <a:gd name="T48" fmla="*/ 0 w 161"/>
                  <a:gd name="T49" fmla="*/ 0 h 133"/>
                  <a:gd name="T50" fmla="*/ 0 w 161"/>
                  <a:gd name="T51" fmla="*/ 0 h 133"/>
                  <a:gd name="T52" fmla="*/ 0 w 161"/>
                  <a:gd name="T53" fmla="*/ 0 h 133"/>
                  <a:gd name="T54" fmla="*/ 0 w 161"/>
                  <a:gd name="T55" fmla="*/ 0 h 133"/>
                  <a:gd name="T56" fmla="*/ 0 w 161"/>
                  <a:gd name="T57" fmla="*/ 0 h 133"/>
                  <a:gd name="T58" fmla="*/ 0 w 161"/>
                  <a:gd name="T59" fmla="*/ 0 h 133"/>
                  <a:gd name="T60" fmla="*/ 0 w 161"/>
                  <a:gd name="T61" fmla="*/ 0 h 133"/>
                  <a:gd name="T62" fmla="*/ 0 w 161"/>
                  <a:gd name="T63" fmla="*/ 0 h 133"/>
                  <a:gd name="T64" fmla="*/ 0 w 161"/>
                  <a:gd name="T65" fmla="*/ 0 h 133"/>
                  <a:gd name="T66" fmla="*/ 0 w 161"/>
                  <a:gd name="T67" fmla="*/ 0 h 133"/>
                  <a:gd name="T68" fmla="*/ 0 w 161"/>
                  <a:gd name="T69" fmla="*/ 0 h 133"/>
                  <a:gd name="T70" fmla="*/ 0 w 161"/>
                  <a:gd name="T71" fmla="*/ 0 h 133"/>
                  <a:gd name="T72" fmla="*/ 0 w 161"/>
                  <a:gd name="T73" fmla="*/ 0 h 133"/>
                  <a:gd name="T74" fmla="*/ 0 w 161"/>
                  <a:gd name="T75" fmla="*/ 0 h 133"/>
                  <a:gd name="T76" fmla="*/ 0 w 161"/>
                  <a:gd name="T77" fmla="*/ 0 h 133"/>
                  <a:gd name="T78" fmla="*/ 0 w 161"/>
                  <a:gd name="T79" fmla="*/ 0 h 133"/>
                  <a:gd name="T80" fmla="*/ 0 w 161"/>
                  <a:gd name="T81" fmla="*/ 0 h 133"/>
                  <a:gd name="T82" fmla="*/ 0 w 161"/>
                  <a:gd name="T83" fmla="*/ 0 h 133"/>
                  <a:gd name="T84" fmla="*/ 0 w 161"/>
                  <a:gd name="T85" fmla="*/ 0 h 133"/>
                  <a:gd name="T86" fmla="*/ 0 w 161"/>
                  <a:gd name="T87" fmla="*/ 0 h 133"/>
                  <a:gd name="T88" fmla="*/ 0 w 161"/>
                  <a:gd name="T89" fmla="*/ 0 h 133"/>
                  <a:gd name="T90" fmla="*/ 0 w 161"/>
                  <a:gd name="T91" fmla="*/ 0 h 133"/>
                  <a:gd name="T92" fmla="*/ 0 w 161"/>
                  <a:gd name="T93" fmla="*/ 0 h 133"/>
                  <a:gd name="T94" fmla="*/ 0 w 161"/>
                  <a:gd name="T95" fmla="*/ 0 h 133"/>
                  <a:gd name="T96" fmla="*/ 0 w 161"/>
                  <a:gd name="T97" fmla="*/ 0 h 133"/>
                  <a:gd name="T98" fmla="*/ 0 w 161"/>
                  <a:gd name="T99" fmla="*/ 0 h 133"/>
                  <a:gd name="T100" fmla="*/ 0 w 161"/>
                  <a:gd name="T101" fmla="*/ 0 h 13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61" h="133">
                    <a:moveTo>
                      <a:pt x="4" y="129"/>
                    </a:moveTo>
                    <a:lnTo>
                      <a:pt x="4" y="129"/>
                    </a:lnTo>
                    <a:lnTo>
                      <a:pt x="0" y="133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2" y="129"/>
                    </a:lnTo>
                    <a:lnTo>
                      <a:pt x="9" y="121"/>
                    </a:lnTo>
                    <a:lnTo>
                      <a:pt x="16" y="113"/>
                    </a:lnTo>
                    <a:lnTo>
                      <a:pt x="25" y="108"/>
                    </a:lnTo>
                    <a:lnTo>
                      <a:pt x="32" y="102"/>
                    </a:lnTo>
                    <a:lnTo>
                      <a:pt x="51" y="91"/>
                    </a:lnTo>
                    <a:lnTo>
                      <a:pt x="73" y="81"/>
                    </a:lnTo>
                    <a:lnTo>
                      <a:pt x="97" y="69"/>
                    </a:lnTo>
                    <a:lnTo>
                      <a:pt x="107" y="62"/>
                    </a:lnTo>
                    <a:lnTo>
                      <a:pt x="117" y="54"/>
                    </a:lnTo>
                    <a:lnTo>
                      <a:pt x="126" y="47"/>
                    </a:lnTo>
                    <a:lnTo>
                      <a:pt x="135" y="38"/>
                    </a:lnTo>
                    <a:lnTo>
                      <a:pt x="141" y="29"/>
                    </a:lnTo>
                    <a:lnTo>
                      <a:pt x="147" y="19"/>
                    </a:lnTo>
                    <a:lnTo>
                      <a:pt x="150" y="12"/>
                    </a:lnTo>
                    <a:lnTo>
                      <a:pt x="153" y="8"/>
                    </a:lnTo>
                    <a:lnTo>
                      <a:pt x="159" y="1"/>
                    </a:lnTo>
                    <a:lnTo>
                      <a:pt x="161" y="0"/>
                    </a:lnTo>
                    <a:lnTo>
                      <a:pt x="161" y="4"/>
                    </a:lnTo>
                    <a:lnTo>
                      <a:pt x="160" y="9"/>
                    </a:lnTo>
                    <a:lnTo>
                      <a:pt x="159" y="14"/>
                    </a:lnTo>
                    <a:lnTo>
                      <a:pt x="155" y="23"/>
                    </a:lnTo>
                    <a:lnTo>
                      <a:pt x="147" y="36"/>
                    </a:lnTo>
                    <a:lnTo>
                      <a:pt x="140" y="44"/>
                    </a:lnTo>
                    <a:lnTo>
                      <a:pt x="135" y="50"/>
                    </a:lnTo>
                    <a:lnTo>
                      <a:pt x="122" y="62"/>
                    </a:lnTo>
                    <a:lnTo>
                      <a:pt x="107" y="72"/>
                    </a:lnTo>
                    <a:lnTo>
                      <a:pt x="94" y="79"/>
                    </a:lnTo>
                    <a:lnTo>
                      <a:pt x="72" y="91"/>
                    </a:lnTo>
                    <a:lnTo>
                      <a:pt x="48" y="101"/>
                    </a:lnTo>
                    <a:lnTo>
                      <a:pt x="38" y="106"/>
                    </a:lnTo>
                    <a:lnTo>
                      <a:pt x="30" y="110"/>
                    </a:lnTo>
                    <a:lnTo>
                      <a:pt x="18" y="117"/>
                    </a:lnTo>
                    <a:lnTo>
                      <a:pt x="10" y="124"/>
                    </a:lnTo>
                    <a:lnTo>
                      <a:pt x="4" y="129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1" name="Freeform 52"/>
              <p:cNvSpPr>
                <a:spLocks/>
              </p:cNvSpPr>
              <p:nvPr/>
            </p:nvSpPr>
            <p:spPr bwMode="auto">
              <a:xfrm>
                <a:off x="5172" y="2102"/>
                <a:ext cx="21" cy="21"/>
              </a:xfrm>
              <a:custGeom>
                <a:avLst/>
                <a:gdLst>
                  <a:gd name="T0" fmla="*/ 0 w 59"/>
                  <a:gd name="T1" fmla="*/ 0 h 62"/>
                  <a:gd name="T2" fmla="*/ 0 w 59"/>
                  <a:gd name="T3" fmla="*/ 0 h 62"/>
                  <a:gd name="T4" fmla="*/ 0 w 59"/>
                  <a:gd name="T5" fmla="*/ 0 h 62"/>
                  <a:gd name="T6" fmla="*/ 0 w 59"/>
                  <a:gd name="T7" fmla="*/ 0 h 62"/>
                  <a:gd name="T8" fmla="*/ 0 w 59"/>
                  <a:gd name="T9" fmla="*/ 0 h 62"/>
                  <a:gd name="T10" fmla="*/ 0 w 59"/>
                  <a:gd name="T11" fmla="*/ 0 h 62"/>
                  <a:gd name="T12" fmla="*/ 0 w 59"/>
                  <a:gd name="T13" fmla="*/ 0 h 62"/>
                  <a:gd name="T14" fmla="*/ 0 w 59"/>
                  <a:gd name="T15" fmla="*/ 0 h 62"/>
                  <a:gd name="T16" fmla="*/ 0 w 59"/>
                  <a:gd name="T17" fmla="*/ 0 h 62"/>
                  <a:gd name="T18" fmla="*/ 0 w 59"/>
                  <a:gd name="T19" fmla="*/ 0 h 62"/>
                  <a:gd name="T20" fmla="*/ 0 w 59"/>
                  <a:gd name="T21" fmla="*/ 0 h 62"/>
                  <a:gd name="T22" fmla="*/ 0 w 59"/>
                  <a:gd name="T23" fmla="*/ 0 h 62"/>
                  <a:gd name="T24" fmla="*/ 0 w 59"/>
                  <a:gd name="T25" fmla="*/ 0 h 62"/>
                  <a:gd name="T26" fmla="*/ 0 w 59"/>
                  <a:gd name="T27" fmla="*/ 0 h 62"/>
                  <a:gd name="T28" fmla="*/ 0 w 59"/>
                  <a:gd name="T29" fmla="*/ 0 h 62"/>
                  <a:gd name="T30" fmla="*/ 0 w 59"/>
                  <a:gd name="T31" fmla="*/ 0 h 62"/>
                  <a:gd name="T32" fmla="*/ 0 w 59"/>
                  <a:gd name="T33" fmla="*/ 0 h 62"/>
                  <a:gd name="T34" fmla="*/ 0 w 59"/>
                  <a:gd name="T35" fmla="*/ 0 h 62"/>
                  <a:gd name="T36" fmla="*/ 0 w 59"/>
                  <a:gd name="T37" fmla="*/ 0 h 62"/>
                  <a:gd name="T38" fmla="*/ 0 w 59"/>
                  <a:gd name="T39" fmla="*/ 0 h 62"/>
                  <a:gd name="T40" fmla="*/ 0 w 59"/>
                  <a:gd name="T41" fmla="*/ 0 h 62"/>
                  <a:gd name="T42" fmla="*/ 0 w 59"/>
                  <a:gd name="T43" fmla="*/ 0 h 62"/>
                  <a:gd name="T44" fmla="*/ 0 w 59"/>
                  <a:gd name="T45" fmla="*/ 0 h 62"/>
                  <a:gd name="T46" fmla="*/ 0 w 59"/>
                  <a:gd name="T47" fmla="*/ 0 h 62"/>
                  <a:gd name="T48" fmla="*/ 0 w 59"/>
                  <a:gd name="T49" fmla="*/ 0 h 62"/>
                  <a:gd name="T50" fmla="*/ 0 w 59"/>
                  <a:gd name="T51" fmla="*/ 0 h 62"/>
                  <a:gd name="T52" fmla="*/ 0 w 59"/>
                  <a:gd name="T53" fmla="*/ 0 h 62"/>
                  <a:gd name="T54" fmla="*/ 0 w 59"/>
                  <a:gd name="T55" fmla="*/ 0 h 62"/>
                  <a:gd name="T56" fmla="*/ 0 w 59"/>
                  <a:gd name="T57" fmla="*/ 0 h 62"/>
                  <a:gd name="T58" fmla="*/ 0 w 59"/>
                  <a:gd name="T59" fmla="*/ 0 h 62"/>
                  <a:gd name="T60" fmla="*/ 0 w 59"/>
                  <a:gd name="T61" fmla="*/ 0 h 62"/>
                  <a:gd name="T62" fmla="*/ 0 w 59"/>
                  <a:gd name="T63" fmla="*/ 0 h 62"/>
                  <a:gd name="T64" fmla="*/ 0 w 59"/>
                  <a:gd name="T65" fmla="*/ 0 h 62"/>
                  <a:gd name="T66" fmla="*/ 0 w 59"/>
                  <a:gd name="T67" fmla="*/ 0 h 62"/>
                  <a:gd name="T68" fmla="*/ 0 w 59"/>
                  <a:gd name="T69" fmla="*/ 0 h 62"/>
                  <a:gd name="T70" fmla="*/ 0 w 59"/>
                  <a:gd name="T71" fmla="*/ 0 h 62"/>
                  <a:gd name="T72" fmla="*/ 0 w 59"/>
                  <a:gd name="T73" fmla="*/ 0 h 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59" h="62">
                    <a:moveTo>
                      <a:pt x="57" y="1"/>
                    </a:moveTo>
                    <a:lnTo>
                      <a:pt x="57" y="1"/>
                    </a:lnTo>
                    <a:lnTo>
                      <a:pt x="47" y="12"/>
                    </a:lnTo>
                    <a:lnTo>
                      <a:pt x="35" y="25"/>
                    </a:lnTo>
                    <a:lnTo>
                      <a:pt x="21" y="37"/>
                    </a:lnTo>
                    <a:lnTo>
                      <a:pt x="23" y="37"/>
                    </a:lnTo>
                    <a:lnTo>
                      <a:pt x="25" y="36"/>
                    </a:lnTo>
                    <a:lnTo>
                      <a:pt x="35" y="28"/>
                    </a:lnTo>
                    <a:lnTo>
                      <a:pt x="44" y="21"/>
                    </a:lnTo>
                    <a:lnTo>
                      <a:pt x="42" y="27"/>
                    </a:lnTo>
                    <a:lnTo>
                      <a:pt x="37" y="34"/>
                    </a:lnTo>
                    <a:lnTo>
                      <a:pt x="31" y="40"/>
                    </a:lnTo>
                    <a:lnTo>
                      <a:pt x="24" y="46"/>
                    </a:lnTo>
                    <a:lnTo>
                      <a:pt x="11" y="56"/>
                    </a:lnTo>
                    <a:lnTo>
                      <a:pt x="0" y="62"/>
                    </a:lnTo>
                    <a:lnTo>
                      <a:pt x="4" y="62"/>
                    </a:lnTo>
                    <a:lnTo>
                      <a:pt x="6" y="62"/>
                    </a:lnTo>
                    <a:lnTo>
                      <a:pt x="9" y="61"/>
                    </a:lnTo>
                    <a:lnTo>
                      <a:pt x="21" y="56"/>
                    </a:lnTo>
                    <a:lnTo>
                      <a:pt x="29" y="51"/>
                    </a:lnTo>
                    <a:lnTo>
                      <a:pt x="35" y="45"/>
                    </a:lnTo>
                    <a:lnTo>
                      <a:pt x="43" y="38"/>
                    </a:lnTo>
                    <a:lnTo>
                      <a:pt x="49" y="31"/>
                    </a:lnTo>
                    <a:lnTo>
                      <a:pt x="55" y="22"/>
                    </a:lnTo>
                    <a:lnTo>
                      <a:pt x="59" y="11"/>
                    </a:lnTo>
                    <a:lnTo>
                      <a:pt x="59" y="7"/>
                    </a:lnTo>
                    <a:lnTo>
                      <a:pt x="59" y="3"/>
                    </a:lnTo>
                    <a:lnTo>
                      <a:pt x="59" y="0"/>
                    </a:lnTo>
                    <a:lnTo>
                      <a:pt x="57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2" name="Freeform 53"/>
              <p:cNvSpPr>
                <a:spLocks/>
              </p:cNvSpPr>
              <p:nvPr/>
            </p:nvSpPr>
            <p:spPr bwMode="auto">
              <a:xfrm>
                <a:off x="5141" y="2118"/>
                <a:ext cx="32" cy="21"/>
              </a:xfrm>
              <a:custGeom>
                <a:avLst/>
                <a:gdLst>
                  <a:gd name="T0" fmla="*/ 0 w 97"/>
                  <a:gd name="T1" fmla="*/ 0 h 61"/>
                  <a:gd name="T2" fmla="*/ 0 w 97"/>
                  <a:gd name="T3" fmla="*/ 0 h 61"/>
                  <a:gd name="T4" fmla="*/ 0 w 97"/>
                  <a:gd name="T5" fmla="*/ 0 h 61"/>
                  <a:gd name="T6" fmla="*/ 0 w 97"/>
                  <a:gd name="T7" fmla="*/ 0 h 61"/>
                  <a:gd name="T8" fmla="*/ 0 w 97"/>
                  <a:gd name="T9" fmla="*/ 0 h 61"/>
                  <a:gd name="T10" fmla="*/ 0 w 97"/>
                  <a:gd name="T11" fmla="*/ 0 h 61"/>
                  <a:gd name="T12" fmla="*/ 0 w 97"/>
                  <a:gd name="T13" fmla="*/ 0 h 61"/>
                  <a:gd name="T14" fmla="*/ 0 w 97"/>
                  <a:gd name="T15" fmla="*/ 0 h 61"/>
                  <a:gd name="T16" fmla="*/ 0 w 97"/>
                  <a:gd name="T17" fmla="*/ 0 h 61"/>
                  <a:gd name="T18" fmla="*/ 0 w 97"/>
                  <a:gd name="T19" fmla="*/ 0 h 61"/>
                  <a:gd name="T20" fmla="*/ 0 w 97"/>
                  <a:gd name="T21" fmla="*/ 0 h 61"/>
                  <a:gd name="T22" fmla="*/ 0 w 97"/>
                  <a:gd name="T23" fmla="*/ 0 h 61"/>
                  <a:gd name="T24" fmla="*/ 0 w 97"/>
                  <a:gd name="T25" fmla="*/ 0 h 61"/>
                  <a:gd name="T26" fmla="*/ 0 w 97"/>
                  <a:gd name="T27" fmla="*/ 0 h 61"/>
                  <a:gd name="T28" fmla="*/ 0 w 97"/>
                  <a:gd name="T29" fmla="*/ 0 h 61"/>
                  <a:gd name="T30" fmla="*/ 0 w 97"/>
                  <a:gd name="T31" fmla="*/ 0 h 61"/>
                  <a:gd name="T32" fmla="*/ 0 w 97"/>
                  <a:gd name="T33" fmla="*/ 0 h 61"/>
                  <a:gd name="T34" fmla="*/ 0 w 97"/>
                  <a:gd name="T35" fmla="*/ 0 h 61"/>
                  <a:gd name="T36" fmla="*/ 0 w 97"/>
                  <a:gd name="T37" fmla="*/ 0 h 61"/>
                  <a:gd name="T38" fmla="*/ 0 w 97"/>
                  <a:gd name="T39" fmla="*/ 0 h 61"/>
                  <a:gd name="T40" fmla="*/ 0 w 97"/>
                  <a:gd name="T41" fmla="*/ 0 h 61"/>
                  <a:gd name="T42" fmla="*/ 0 w 97"/>
                  <a:gd name="T43" fmla="*/ 0 h 61"/>
                  <a:gd name="T44" fmla="*/ 0 w 97"/>
                  <a:gd name="T45" fmla="*/ 0 h 61"/>
                  <a:gd name="T46" fmla="*/ 0 w 97"/>
                  <a:gd name="T47" fmla="*/ 0 h 61"/>
                  <a:gd name="T48" fmla="*/ 0 w 97"/>
                  <a:gd name="T49" fmla="*/ 0 h 61"/>
                  <a:gd name="T50" fmla="*/ 0 w 97"/>
                  <a:gd name="T51" fmla="*/ 0 h 61"/>
                  <a:gd name="T52" fmla="*/ 0 w 97"/>
                  <a:gd name="T53" fmla="*/ 0 h 61"/>
                  <a:gd name="T54" fmla="*/ 0 w 97"/>
                  <a:gd name="T55" fmla="*/ 0 h 61"/>
                  <a:gd name="T56" fmla="*/ 0 w 97"/>
                  <a:gd name="T57" fmla="*/ 0 h 61"/>
                  <a:gd name="T58" fmla="*/ 0 w 97"/>
                  <a:gd name="T59" fmla="*/ 0 h 61"/>
                  <a:gd name="T60" fmla="*/ 0 w 97"/>
                  <a:gd name="T61" fmla="*/ 0 h 61"/>
                  <a:gd name="T62" fmla="*/ 0 w 97"/>
                  <a:gd name="T63" fmla="*/ 0 h 61"/>
                  <a:gd name="T64" fmla="*/ 0 w 97"/>
                  <a:gd name="T65" fmla="*/ 0 h 61"/>
                  <a:gd name="T66" fmla="*/ 0 w 97"/>
                  <a:gd name="T67" fmla="*/ 0 h 61"/>
                  <a:gd name="T68" fmla="*/ 0 w 97"/>
                  <a:gd name="T69" fmla="*/ 0 h 61"/>
                  <a:gd name="T70" fmla="*/ 0 w 97"/>
                  <a:gd name="T71" fmla="*/ 0 h 61"/>
                  <a:gd name="T72" fmla="*/ 0 w 97"/>
                  <a:gd name="T73" fmla="*/ 0 h 61"/>
                  <a:gd name="T74" fmla="*/ 0 w 97"/>
                  <a:gd name="T75" fmla="*/ 0 h 61"/>
                  <a:gd name="T76" fmla="*/ 0 w 97"/>
                  <a:gd name="T77" fmla="*/ 0 h 61"/>
                  <a:gd name="T78" fmla="*/ 0 w 97"/>
                  <a:gd name="T79" fmla="*/ 0 h 61"/>
                  <a:gd name="T80" fmla="*/ 0 w 97"/>
                  <a:gd name="T81" fmla="*/ 0 h 61"/>
                  <a:gd name="T82" fmla="*/ 0 w 97"/>
                  <a:gd name="T83" fmla="*/ 0 h 61"/>
                  <a:gd name="T84" fmla="*/ 0 w 97"/>
                  <a:gd name="T85" fmla="*/ 0 h 61"/>
                  <a:gd name="T86" fmla="*/ 0 w 97"/>
                  <a:gd name="T87" fmla="*/ 0 h 61"/>
                  <a:gd name="T88" fmla="*/ 0 w 97"/>
                  <a:gd name="T89" fmla="*/ 0 h 61"/>
                  <a:gd name="T90" fmla="*/ 0 w 97"/>
                  <a:gd name="T91" fmla="*/ 0 h 61"/>
                  <a:gd name="T92" fmla="*/ 0 w 97"/>
                  <a:gd name="T93" fmla="*/ 0 h 61"/>
                  <a:gd name="T94" fmla="*/ 0 w 97"/>
                  <a:gd name="T95" fmla="*/ 0 h 6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7" h="61">
                    <a:moveTo>
                      <a:pt x="94" y="0"/>
                    </a:moveTo>
                    <a:lnTo>
                      <a:pt x="94" y="0"/>
                    </a:lnTo>
                    <a:lnTo>
                      <a:pt x="67" y="15"/>
                    </a:lnTo>
                    <a:lnTo>
                      <a:pt x="40" y="32"/>
                    </a:lnTo>
                    <a:lnTo>
                      <a:pt x="43" y="31"/>
                    </a:lnTo>
                    <a:lnTo>
                      <a:pt x="47" y="30"/>
                    </a:lnTo>
                    <a:lnTo>
                      <a:pt x="54" y="27"/>
                    </a:lnTo>
                    <a:lnTo>
                      <a:pt x="64" y="22"/>
                    </a:lnTo>
                    <a:lnTo>
                      <a:pt x="72" y="18"/>
                    </a:lnTo>
                    <a:lnTo>
                      <a:pt x="75" y="16"/>
                    </a:lnTo>
                    <a:lnTo>
                      <a:pt x="76" y="17"/>
                    </a:lnTo>
                    <a:lnTo>
                      <a:pt x="77" y="18"/>
                    </a:lnTo>
                    <a:lnTo>
                      <a:pt x="76" y="19"/>
                    </a:lnTo>
                    <a:lnTo>
                      <a:pt x="77" y="19"/>
                    </a:lnTo>
                    <a:lnTo>
                      <a:pt x="66" y="28"/>
                    </a:lnTo>
                    <a:lnTo>
                      <a:pt x="56" y="36"/>
                    </a:lnTo>
                    <a:lnTo>
                      <a:pt x="47" y="42"/>
                    </a:lnTo>
                    <a:lnTo>
                      <a:pt x="37" y="47"/>
                    </a:lnTo>
                    <a:lnTo>
                      <a:pt x="19" y="53"/>
                    </a:lnTo>
                    <a:lnTo>
                      <a:pt x="6" y="57"/>
                    </a:lnTo>
                    <a:lnTo>
                      <a:pt x="2" y="58"/>
                    </a:lnTo>
                    <a:lnTo>
                      <a:pt x="1" y="58"/>
                    </a:lnTo>
                    <a:lnTo>
                      <a:pt x="1" y="60"/>
                    </a:lnTo>
                    <a:lnTo>
                      <a:pt x="0" y="61"/>
                    </a:lnTo>
                    <a:lnTo>
                      <a:pt x="8" y="60"/>
                    </a:lnTo>
                    <a:lnTo>
                      <a:pt x="18" y="57"/>
                    </a:lnTo>
                    <a:lnTo>
                      <a:pt x="28" y="55"/>
                    </a:lnTo>
                    <a:lnTo>
                      <a:pt x="37" y="53"/>
                    </a:lnTo>
                    <a:lnTo>
                      <a:pt x="46" y="50"/>
                    </a:lnTo>
                    <a:lnTo>
                      <a:pt x="56" y="44"/>
                    </a:lnTo>
                    <a:lnTo>
                      <a:pt x="68" y="37"/>
                    </a:lnTo>
                    <a:lnTo>
                      <a:pt x="80" y="28"/>
                    </a:lnTo>
                    <a:lnTo>
                      <a:pt x="92" y="16"/>
                    </a:lnTo>
                    <a:lnTo>
                      <a:pt x="94" y="13"/>
                    </a:lnTo>
                    <a:lnTo>
                      <a:pt x="96" y="11"/>
                    </a:lnTo>
                    <a:lnTo>
                      <a:pt x="97" y="5"/>
                    </a:lnTo>
                    <a:lnTo>
                      <a:pt x="96" y="2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3" name="Freeform 54"/>
              <p:cNvSpPr>
                <a:spLocks/>
              </p:cNvSpPr>
              <p:nvPr/>
            </p:nvSpPr>
            <p:spPr bwMode="auto">
              <a:xfrm>
                <a:off x="5138" y="2139"/>
                <a:ext cx="8" cy="4"/>
              </a:xfrm>
              <a:custGeom>
                <a:avLst/>
                <a:gdLst>
                  <a:gd name="T0" fmla="*/ 0 w 28"/>
                  <a:gd name="T1" fmla="*/ 0 h 9"/>
                  <a:gd name="T2" fmla="*/ 0 w 28"/>
                  <a:gd name="T3" fmla="*/ 0 h 9"/>
                  <a:gd name="T4" fmla="*/ 0 w 28"/>
                  <a:gd name="T5" fmla="*/ 0 h 9"/>
                  <a:gd name="T6" fmla="*/ 0 w 28"/>
                  <a:gd name="T7" fmla="*/ 0 h 9"/>
                  <a:gd name="T8" fmla="*/ 0 w 28"/>
                  <a:gd name="T9" fmla="*/ 0 h 9"/>
                  <a:gd name="T10" fmla="*/ 0 w 28"/>
                  <a:gd name="T11" fmla="*/ 0 h 9"/>
                  <a:gd name="T12" fmla="*/ 0 w 28"/>
                  <a:gd name="T13" fmla="*/ 0 h 9"/>
                  <a:gd name="T14" fmla="*/ 0 w 28"/>
                  <a:gd name="T15" fmla="*/ 0 h 9"/>
                  <a:gd name="T16" fmla="*/ 0 w 28"/>
                  <a:gd name="T17" fmla="*/ 0 h 9"/>
                  <a:gd name="T18" fmla="*/ 0 w 28"/>
                  <a:gd name="T19" fmla="*/ 0 h 9"/>
                  <a:gd name="T20" fmla="*/ 0 w 28"/>
                  <a:gd name="T21" fmla="*/ 0 h 9"/>
                  <a:gd name="T22" fmla="*/ 0 w 28"/>
                  <a:gd name="T23" fmla="*/ 0 h 9"/>
                  <a:gd name="T24" fmla="*/ 0 w 28"/>
                  <a:gd name="T25" fmla="*/ 0 h 9"/>
                  <a:gd name="T26" fmla="*/ 0 w 28"/>
                  <a:gd name="T27" fmla="*/ 0 h 9"/>
                  <a:gd name="T28" fmla="*/ 0 w 28"/>
                  <a:gd name="T29" fmla="*/ 0 h 9"/>
                  <a:gd name="T30" fmla="*/ 0 w 28"/>
                  <a:gd name="T31" fmla="*/ 0 h 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8" h="9">
                    <a:moveTo>
                      <a:pt x="1" y="2"/>
                    </a:moveTo>
                    <a:lnTo>
                      <a:pt x="1" y="2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0" y="2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4" name="Freeform 55"/>
              <p:cNvSpPr>
                <a:spLocks/>
              </p:cNvSpPr>
              <p:nvPr/>
            </p:nvSpPr>
            <p:spPr bwMode="auto">
              <a:xfrm>
                <a:off x="5138" y="2147"/>
                <a:ext cx="6" cy="1"/>
              </a:xfrm>
              <a:custGeom>
                <a:avLst/>
                <a:gdLst>
                  <a:gd name="T0" fmla="*/ 0 w 18"/>
                  <a:gd name="T1" fmla="*/ 0 h 3"/>
                  <a:gd name="T2" fmla="*/ 0 w 18"/>
                  <a:gd name="T3" fmla="*/ 0 h 3"/>
                  <a:gd name="T4" fmla="*/ 0 w 18"/>
                  <a:gd name="T5" fmla="*/ 0 h 3"/>
                  <a:gd name="T6" fmla="*/ 0 w 18"/>
                  <a:gd name="T7" fmla="*/ 0 h 3"/>
                  <a:gd name="T8" fmla="*/ 0 w 18"/>
                  <a:gd name="T9" fmla="*/ 0 h 3"/>
                  <a:gd name="T10" fmla="*/ 0 w 18"/>
                  <a:gd name="T11" fmla="*/ 0 h 3"/>
                  <a:gd name="T12" fmla="*/ 0 w 18"/>
                  <a:gd name="T13" fmla="*/ 0 h 3"/>
                  <a:gd name="T14" fmla="*/ 0 w 18"/>
                  <a:gd name="T15" fmla="*/ 0 h 3"/>
                  <a:gd name="T16" fmla="*/ 0 w 18"/>
                  <a:gd name="T17" fmla="*/ 0 h 3"/>
                  <a:gd name="T18" fmla="*/ 0 w 18"/>
                  <a:gd name="T19" fmla="*/ 0 h 3"/>
                  <a:gd name="T20" fmla="*/ 0 w 18"/>
                  <a:gd name="T21" fmla="*/ 0 h 3"/>
                  <a:gd name="T22" fmla="*/ 0 w 18"/>
                  <a:gd name="T23" fmla="*/ 0 h 3"/>
                  <a:gd name="T24" fmla="*/ 0 w 18"/>
                  <a:gd name="T25" fmla="*/ 0 h 3"/>
                  <a:gd name="T26" fmla="*/ 0 w 18"/>
                  <a:gd name="T27" fmla="*/ 0 h 3"/>
                  <a:gd name="T28" fmla="*/ 0 w 18"/>
                  <a:gd name="T29" fmla="*/ 0 h 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" h="3">
                    <a:moveTo>
                      <a:pt x="2" y="0"/>
                    </a:moveTo>
                    <a:lnTo>
                      <a:pt x="2" y="0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5" name="Freeform 56"/>
              <p:cNvSpPr>
                <a:spLocks/>
              </p:cNvSpPr>
              <p:nvPr/>
            </p:nvSpPr>
            <p:spPr bwMode="auto">
              <a:xfrm>
                <a:off x="5137" y="2154"/>
                <a:ext cx="4" cy="3"/>
              </a:xfrm>
              <a:custGeom>
                <a:avLst/>
                <a:gdLst>
                  <a:gd name="T0" fmla="*/ 0 w 12"/>
                  <a:gd name="T1" fmla="*/ 0 h 6"/>
                  <a:gd name="T2" fmla="*/ 0 w 12"/>
                  <a:gd name="T3" fmla="*/ 0 h 6"/>
                  <a:gd name="T4" fmla="*/ 0 w 12"/>
                  <a:gd name="T5" fmla="*/ 0 h 6"/>
                  <a:gd name="T6" fmla="*/ 0 w 12"/>
                  <a:gd name="T7" fmla="*/ 0 h 6"/>
                  <a:gd name="T8" fmla="*/ 0 w 12"/>
                  <a:gd name="T9" fmla="*/ 0 h 6"/>
                  <a:gd name="T10" fmla="*/ 0 w 12"/>
                  <a:gd name="T11" fmla="*/ 0 h 6"/>
                  <a:gd name="T12" fmla="*/ 0 w 12"/>
                  <a:gd name="T13" fmla="*/ 0 h 6"/>
                  <a:gd name="T14" fmla="*/ 0 w 12"/>
                  <a:gd name="T15" fmla="*/ 0 h 6"/>
                  <a:gd name="T16" fmla="*/ 0 w 12"/>
                  <a:gd name="T17" fmla="*/ 0 h 6"/>
                  <a:gd name="T18" fmla="*/ 0 w 12"/>
                  <a:gd name="T19" fmla="*/ 0 h 6"/>
                  <a:gd name="T20" fmla="*/ 0 w 12"/>
                  <a:gd name="T21" fmla="*/ 0 h 6"/>
                  <a:gd name="T22" fmla="*/ 0 w 12"/>
                  <a:gd name="T23" fmla="*/ 0 h 6"/>
                  <a:gd name="T24" fmla="*/ 0 w 12"/>
                  <a:gd name="T25" fmla="*/ 0 h 6"/>
                  <a:gd name="T26" fmla="*/ 0 w 12"/>
                  <a:gd name="T27" fmla="*/ 0 h 6"/>
                  <a:gd name="T28" fmla="*/ 0 w 12"/>
                  <a:gd name="T29" fmla="*/ 0 h 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2" h="6">
                    <a:moveTo>
                      <a:pt x="1" y="1"/>
                    </a:moveTo>
                    <a:lnTo>
                      <a:pt x="1" y="1"/>
                    </a:lnTo>
                    <a:lnTo>
                      <a:pt x="7" y="3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6" name="Freeform 57"/>
              <p:cNvSpPr>
                <a:spLocks/>
              </p:cNvSpPr>
              <p:nvPr/>
            </p:nvSpPr>
            <p:spPr bwMode="auto">
              <a:xfrm>
                <a:off x="5162" y="2116"/>
                <a:ext cx="27" cy="20"/>
              </a:xfrm>
              <a:custGeom>
                <a:avLst/>
                <a:gdLst>
                  <a:gd name="T0" fmla="*/ 0 w 80"/>
                  <a:gd name="T1" fmla="*/ 0 h 61"/>
                  <a:gd name="T2" fmla="*/ 0 w 80"/>
                  <a:gd name="T3" fmla="*/ 0 h 61"/>
                  <a:gd name="T4" fmla="*/ 0 w 80"/>
                  <a:gd name="T5" fmla="*/ 0 h 61"/>
                  <a:gd name="T6" fmla="*/ 0 w 80"/>
                  <a:gd name="T7" fmla="*/ 0 h 61"/>
                  <a:gd name="T8" fmla="*/ 0 w 80"/>
                  <a:gd name="T9" fmla="*/ 0 h 61"/>
                  <a:gd name="T10" fmla="*/ 0 w 80"/>
                  <a:gd name="T11" fmla="*/ 0 h 61"/>
                  <a:gd name="T12" fmla="*/ 0 w 80"/>
                  <a:gd name="T13" fmla="*/ 0 h 61"/>
                  <a:gd name="T14" fmla="*/ 0 w 80"/>
                  <a:gd name="T15" fmla="*/ 0 h 61"/>
                  <a:gd name="T16" fmla="*/ 0 w 80"/>
                  <a:gd name="T17" fmla="*/ 0 h 61"/>
                  <a:gd name="T18" fmla="*/ 0 w 80"/>
                  <a:gd name="T19" fmla="*/ 0 h 61"/>
                  <a:gd name="T20" fmla="*/ 0 w 80"/>
                  <a:gd name="T21" fmla="*/ 0 h 61"/>
                  <a:gd name="T22" fmla="*/ 0 w 80"/>
                  <a:gd name="T23" fmla="*/ 0 h 61"/>
                  <a:gd name="T24" fmla="*/ 0 w 80"/>
                  <a:gd name="T25" fmla="*/ 0 h 61"/>
                  <a:gd name="T26" fmla="*/ 0 w 80"/>
                  <a:gd name="T27" fmla="*/ 0 h 61"/>
                  <a:gd name="T28" fmla="*/ 0 w 80"/>
                  <a:gd name="T29" fmla="*/ 0 h 61"/>
                  <a:gd name="T30" fmla="*/ 0 w 80"/>
                  <a:gd name="T31" fmla="*/ 0 h 61"/>
                  <a:gd name="T32" fmla="*/ 0 w 80"/>
                  <a:gd name="T33" fmla="*/ 0 h 61"/>
                  <a:gd name="T34" fmla="*/ 0 w 80"/>
                  <a:gd name="T35" fmla="*/ 0 h 61"/>
                  <a:gd name="T36" fmla="*/ 0 w 80"/>
                  <a:gd name="T37" fmla="*/ 0 h 61"/>
                  <a:gd name="T38" fmla="*/ 0 w 80"/>
                  <a:gd name="T39" fmla="*/ 0 h 61"/>
                  <a:gd name="T40" fmla="*/ 0 w 80"/>
                  <a:gd name="T41" fmla="*/ 0 h 61"/>
                  <a:gd name="T42" fmla="*/ 0 w 80"/>
                  <a:gd name="T43" fmla="*/ 0 h 61"/>
                  <a:gd name="T44" fmla="*/ 0 w 80"/>
                  <a:gd name="T45" fmla="*/ 0 h 61"/>
                  <a:gd name="T46" fmla="*/ 0 w 80"/>
                  <a:gd name="T47" fmla="*/ 0 h 61"/>
                  <a:gd name="T48" fmla="*/ 0 w 80"/>
                  <a:gd name="T49" fmla="*/ 0 h 61"/>
                  <a:gd name="T50" fmla="*/ 0 w 80"/>
                  <a:gd name="T51" fmla="*/ 0 h 61"/>
                  <a:gd name="T52" fmla="*/ 0 w 80"/>
                  <a:gd name="T53" fmla="*/ 0 h 61"/>
                  <a:gd name="T54" fmla="*/ 0 w 80"/>
                  <a:gd name="T55" fmla="*/ 0 h 61"/>
                  <a:gd name="T56" fmla="*/ 0 w 80"/>
                  <a:gd name="T57" fmla="*/ 0 h 61"/>
                  <a:gd name="T58" fmla="*/ 0 w 80"/>
                  <a:gd name="T59" fmla="*/ 0 h 61"/>
                  <a:gd name="T60" fmla="*/ 0 w 80"/>
                  <a:gd name="T61" fmla="*/ 0 h 61"/>
                  <a:gd name="T62" fmla="*/ 0 w 80"/>
                  <a:gd name="T63" fmla="*/ 0 h 61"/>
                  <a:gd name="T64" fmla="*/ 0 w 80"/>
                  <a:gd name="T65" fmla="*/ 0 h 61"/>
                  <a:gd name="T66" fmla="*/ 0 w 80"/>
                  <a:gd name="T67" fmla="*/ 0 h 61"/>
                  <a:gd name="T68" fmla="*/ 0 w 80"/>
                  <a:gd name="T69" fmla="*/ 0 h 61"/>
                  <a:gd name="T70" fmla="*/ 0 w 80"/>
                  <a:gd name="T71" fmla="*/ 0 h 61"/>
                  <a:gd name="T72" fmla="*/ 0 w 80"/>
                  <a:gd name="T73" fmla="*/ 0 h 61"/>
                  <a:gd name="T74" fmla="*/ 0 w 80"/>
                  <a:gd name="T75" fmla="*/ 0 h 61"/>
                  <a:gd name="T76" fmla="*/ 0 w 80"/>
                  <a:gd name="T77" fmla="*/ 0 h 61"/>
                  <a:gd name="T78" fmla="*/ 0 w 80"/>
                  <a:gd name="T79" fmla="*/ 0 h 61"/>
                  <a:gd name="T80" fmla="*/ 0 w 80"/>
                  <a:gd name="T81" fmla="*/ 0 h 61"/>
                  <a:gd name="T82" fmla="*/ 0 w 80"/>
                  <a:gd name="T83" fmla="*/ 0 h 61"/>
                  <a:gd name="T84" fmla="*/ 0 w 80"/>
                  <a:gd name="T85" fmla="*/ 0 h 61"/>
                  <a:gd name="T86" fmla="*/ 0 w 80"/>
                  <a:gd name="T87" fmla="*/ 0 h 61"/>
                  <a:gd name="T88" fmla="*/ 0 w 80"/>
                  <a:gd name="T89" fmla="*/ 0 h 61"/>
                  <a:gd name="T90" fmla="*/ 0 w 80"/>
                  <a:gd name="T91" fmla="*/ 0 h 61"/>
                  <a:gd name="T92" fmla="*/ 0 w 80"/>
                  <a:gd name="T93" fmla="*/ 0 h 61"/>
                  <a:gd name="T94" fmla="*/ 0 w 80"/>
                  <a:gd name="T95" fmla="*/ 0 h 61"/>
                  <a:gd name="T96" fmla="*/ 0 w 80"/>
                  <a:gd name="T97" fmla="*/ 0 h 61"/>
                  <a:gd name="T98" fmla="*/ 0 w 80"/>
                  <a:gd name="T99" fmla="*/ 0 h 61"/>
                  <a:gd name="T100" fmla="*/ 0 w 80"/>
                  <a:gd name="T101" fmla="*/ 0 h 61"/>
                  <a:gd name="T102" fmla="*/ 0 w 80"/>
                  <a:gd name="T103" fmla="*/ 0 h 61"/>
                  <a:gd name="T104" fmla="*/ 0 w 80"/>
                  <a:gd name="T105" fmla="*/ 0 h 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80" h="61">
                    <a:moveTo>
                      <a:pt x="36" y="32"/>
                    </a:moveTo>
                    <a:lnTo>
                      <a:pt x="36" y="32"/>
                    </a:lnTo>
                    <a:lnTo>
                      <a:pt x="42" y="29"/>
                    </a:lnTo>
                    <a:lnTo>
                      <a:pt x="49" y="25"/>
                    </a:lnTo>
                    <a:lnTo>
                      <a:pt x="61" y="19"/>
                    </a:lnTo>
                    <a:lnTo>
                      <a:pt x="69" y="10"/>
                    </a:lnTo>
                    <a:lnTo>
                      <a:pt x="78" y="0"/>
                    </a:lnTo>
                    <a:lnTo>
                      <a:pt x="79" y="0"/>
                    </a:lnTo>
                    <a:lnTo>
                      <a:pt x="79" y="2"/>
                    </a:lnTo>
                    <a:lnTo>
                      <a:pt x="80" y="5"/>
                    </a:lnTo>
                    <a:lnTo>
                      <a:pt x="79" y="12"/>
                    </a:lnTo>
                    <a:lnTo>
                      <a:pt x="78" y="18"/>
                    </a:lnTo>
                    <a:lnTo>
                      <a:pt x="76" y="23"/>
                    </a:lnTo>
                    <a:lnTo>
                      <a:pt x="72" y="30"/>
                    </a:lnTo>
                    <a:lnTo>
                      <a:pt x="67" y="35"/>
                    </a:lnTo>
                    <a:lnTo>
                      <a:pt x="61" y="40"/>
                    </a:lnTo>
                    <a:lnTo>
                      <a:pt x="53" y="46"/>
                    </a:lnTo>
                    <a:lnTo>
                      <a:pt x="46" y="50"/>
                    </a:lnTo>
                    <a:lnTo>
                      <a:pt x="37" y="55"/>
                    </a:lnTo>
                    <a:lnTo>
                      <a:pt x="28" y="58"/>
                    </a:lnTo>
                    <a:lnTo>
                      <a:pt x="21" y="60"/>
                    </a:lnTo>
                    <a:lnTo>
                      <a:pt x="13" y="61"/>
                    </a:lnTo>
                    <a:lnTo>
                      <a:pt x="8" y="61"/>
                    </a:lnTo>
                    <a:lnTo>
                      <a:pt x="1" y="60"/>
                    </a:lnTo>
                    <a:lnTo>
                      <a:pt x="0" y="60"/>
                    </a:lnTo>
                    <a:lnTo>
                      <a:pt x="4" y="60"/>
                    </a:lnTo>
                    <a:lnTo>
                      <a:pt x="10" y="59"/>
                    </a:lnTo>
                    <a:lnTo>
                      <a:pt x="25" y="52"/>
                    </a:lnTo>
                    <a:lnTo>
                      <a:pt x="39" y="45"/>
                    </a:lnTo>
                    <a:lnTo>
                      <a:pt x="52" y="36"/>
                    </a:lnTo>
                    <a:lnTo>
                      <a:pt x="64" y="26"/>
                    </a:lnTo>
                    <a:lnTo>
                      <a:pt x="67" y="22"/>
                    </a:lnTo>
                    <a:lnTo>
                      <a:pt x="69" y="19"/>
                    </a:lnTo>
                    <a:lnTo>
                      <a:pt x="68" y="18"/>
                    </a:lnTo>
                    <a:lnTo>
                      <a:pt x="63" y="21"/>
                    </a:lnTo>
                    <a:lnTo>
                      <a:pt x="55" y="25"/>
                    </a:lnTo>
                    <a:lnTo>
                      <a:pt x="50" y="29"/>
                    </a:lnTo>
                    <a:lnTo>
                      <a:pt x="41" y="32"/>
                    </a:lnTo>
                    <a:lnTo>
                      <a:pt x="36" y="3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7" name="Freeform 58"/>
              <p:cNvSpPr>
                <a:spLocks/>
              </p:cNvSpPr>
              <p:nvPr/>
            </p:nvSpPr>
            <p:spPr bwMode="auto">
              <a:xfrm>
                <a:off x="5141" y="2132"/>
                <a:ext cx="25" cy="14"/>
              </a:xfrm>
              <a:custGeom>
                <a:avLst/>
                <a:gdLst>
                  <a:gd name="T0" fmla="*/ 0 w 76"/>
                  <a:gd name="T1" fmla="*/ 0 h 39"/>
                  <a:gd name="T2" fmla="*/ 0 w 76"/>
                  <a:gd name="T3" fmla="*/ 0 h 39"/>
                  <a:gd name="T4" fmla="*/ 0 w 76"/>
                  <a:gd name="T5" fmla="*/ 0 h 39"/>
                  <a:gd name="T6" fmla="*/ 0 w 76"/>
                  <a:gd name="T7" fmla="*/ 0 h 39"/>
                  <a:gd name="T8" fmla="*/ 0 w 76"/>
                  <a:gd name="T9" fmla="*/ 0 h 39"/>
                  <a:gd name="T10" fmla="*/ 0 w 76"/>
                  <a:gd name="T11" fmla="*/ 0 h 39"/>
                  <a:gd name="T12" fmla="*/ 0 w 76"/>
                  <a:gd name="T13" fmla="*/ 0 h 39"/>
                  <a:gd name="T14" fmla="*/ 0 w 76"/>
                  <a:gd name="T15" fmla="*/ 0 h 39"/>
                  <a:gd name="T16" fmla="*/ 0 w 76"/>
                  <a:gd name="T17" fmla="*/ 0 h 39"/>
                  <a:gd name="T18" fmla="*/ 0 w 76"/>
                  <a:gd name="T19" fmla="*/ 0 h 39"/>
                  <a:gd name="T20" fmla="*/ 0 w 76"/>
                  <a:gd name="T21" fmla="*/ 0 h 39"/>
                  <a:gd name="T22" fmla="*/ 0 w 76"/>
                  <a:gd name="T23" fmla="*/ 0 h 39"/>
                  <a:gd name="T24" fmla="*/ 0 w 76"/>
                  <a:gd name="T25" fmla="*/ 0 h 39"/>
                  <a:gd name="T26" fmla="*/ 0 w 76"/>
                  <a:gd name="T27" fmla="*/ 0 h 39"/>
                  <a:gd name="T28" fmla="*/ 0 w 76"/>
                  <a:gd name="T29" fmla="*/ 0 h 39"/>
                  <a:gd name="T30" fmla="*/ 0 w 76"/>
                  <a:gd name="T31" fmla="*/ 0 h 39"/>
                  <a:gd name="T32" fmla="*/ 0 w 76"/>
                  <a:gd name="T33" fmla="*/ 0 h 39"/>
                  <a:gd name="T34" fmla="*/ 0 w 76"/>
                  <a:gd name="T35" fmla="*/ 0 h 39"/>
                  <a:gd name="T36" fmla="*/ 0 w 76"/>
                  <a:gd name="T37" fmla="*/ 0 h 39"/>
                  <a:gd name="T38" fmla="*/ 0 w 76"/>
                  <a:gd name="T39" fmla="*/ 0 h 39"/>
                  <a:gd name="T40" fmla="*/ 0 w 76"/>
                  <a:gd name="T41" fmla="*/ 0 h 39"/>
                  <a:gd name="T42" fmla="*/ 0 w 76"/>
                  <a:gd name="T43" fmla="*/ 0 h 39"/>
                  <a:gd name="T44" fmla="*/ 0 w 76"/>
                  <a:gd name="T45" fmla="*/ 0 h 39"/>
                  <a:gd name="T46" fmla="*/ 0 w 76"/>
                  <a:gd name="T47" fmla="*/ 0 h 39"/>
                  <a:gd name="T48" fmla="*/ 0 w 76"/>
                  <a:gd name="T49" fmla="*/ 0 h 39"/>
                  <a:gd name="T50" fmla="*/ 0 w 76"/>
                  <a:gd name="T51" fmla="*/ 0 h 39"/>
                  <a:gd name="T52" fmla="*/ 0 w 76"/>
                  <a:gd name="T53" fmla="*/ 0 h 39"/>
                  <a:gd name="T54" fmla="*/ 0 w 76"/>
                  <a:gd name="T55" fmla="*/ 0 h 39"/>
                  <a:gd name="T56" fmla="*/ 0 w 76"/>
                  <a:gd name="T57" fmla="*/ 0 h 39"/>
                  <a:gd name="T58" fmla="*/ 0 w 76"/>
                  <a:gd name="T59" fmla="*/ 0 h 39"/>
                  <a:gd name="T60" fmla="*/ 0 w 76"/>
                  <a:gd name="T61" fmla="*/ 0 h 39"/>
                  <a:gd name="T62" fmla="*/ 0 w 76"/>
                  <a:gd name="T63" fmla="*/ 0 h 3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6" h="39">
                    <a:moveTo>
                      <a:pt x="76" y="1"/>
                    </a:moveTo>
                    <a:lnTo>
                      <a:pt x="76" y="1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67" y="4"/>
                    </a:lnTo>
                    <a:lnTo>
                      <a:pt x="56" y="11"/>
                    </a:lnTo>
                    <a:lnTo>
                      <a:pt x="54" y="14"/>
                    </a:lnTo>
                    <a:lnTo>
                      <a:pt x="52" y="17"/>
                    </a:lnTo>
                    <a:lnTo>
                      <a:pt x="48" y="21"/>
                    </a:lnTo>
                    <a:lnTo>
                      <a:pt x="36" y="26"/>
                    </a:lnTo>
                    <a:lnTo>
                      <a:pt x="24" y="32"/>
                    </a:lnTo>
                    <a:lnTo>
                      <a:pt x="15" y="34"/>
                    </a:lnTo>
                    <a:lnTo>
                      <a:pt x="2" y="36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2" y="39"/>
                    </a:lnTo>
                    <a:lnTo>
                      <a:pt x="12" y="38"/>
                    </a:lnTo>
                    <a:lnTo>
                      <a:pt x="24" y="37"/>
                    </a:lnTo>
                    <a:lnTo>
                      <a:pt x="37" y="33"/>
                    </a:lnTo>
                    <a:lnTo>
                      <a:pt x="43" y="30"/>
                    </a:lnTo>
                    <a:lnTo>
                      <a:pt x="50" y="27"/>
                    </a:lnTo>
                    <a:lnTo>
                      <a:pt x="60" y="20"/>
                    </a:lnTo>
                    <a:lnTo>
                      <a:pt x="67" y="14"/>
                    </a:lnTo>
                    <a:lnTo>
                      <a:pt x="72" y="8"/>
                    </a:lnTo>
                    <a:lnTo>
                      <a:pt x="76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8" name="Freeform 59"/>
              <p:cNvSpPr>
                <a:spLocks/>
              </p:cNvSpPr>
              <p:nvPr/>
            </p:nvSpPr>
            <p:spPr bwMode="auto">
              <a:xfrm>
                <a:off x="5158" y="2133"/>
                <a:ext cx="22" cy="13"/>
              </a:xfrm>
              <a:custGeom>
                <a:avLst/>
                <a:gdLst>
                  <a:gd name="T0" fmla="*/ 0 w 70"/>
                  <a:gd name="T1" fmla="*/ 0 h 41"/>
                  <a:gd name="T2" fmla="*/ 0 w 70"/>
                  <a:gd name="T3" fmla="*/ 0 h 41"/>
                  <a:gd name="T4" fmla="*/ 0 w 70"/>
                  <a:gd name="T5" fmla="*/ 0 h 41"/>
                  <a:gd name="T6" fmla="*/ 0 w 70"/>
                  <a:gd name="T7" fmla="*/ 0 h 41"/>
                  <a:gd name="T8" fmla="*/ 0 w 70"/>
                  <a:gd name="T9" fmla="*/ 0 h 41"/>
                  <a:gd name="T10" fmla="*/ 0 w 70"/>
                  <a:gd name="T11" fmla="*/ 0 h 41"/>
                  <a:gd name="T12" fmla="*/ 0 w 70"/>
                  <a:gd name="T13" fmla="*/ 0 h 41"/>
                  <a:gd name="T14" fmla="*/ 0 w 70"/>
                  <a:gd name="T15" fmla="*/ 0 h 41"/>
                  <a:gd name="T16" fmla="*/ 0 w 70"/>
                  <a:gd name="T17" fmla="*/ 0 h 41"/>
                  <a:gd name="T18" fmla="*/ 0 w 70"/>
                  <a:gd name="T19" fmla="*/ 0 h 41"/>
                  <a:gd name="T20" fmla="*/ 0 w 70"/>
                  <a:gd name="T21" fmla="*/ 0 h 41"/>
                  <a:gd name="T22" fmla="*/ 0 w 70"/>
                  <a:gd name="T23" fmla="*/ 0 h 41"/>
                  <a:gd name="T24" fmla="*/ 0 w 70"/>
                  <a:gd name="T25" fmla="*/ 0 h 41"/>
                  <a:gd name="T26" fmla="*/ 0 w 70"/>
                  <a:gd name="T27" fmla="*/ 0 h 41"/>
                  <a:gd name="T28" fmla="*/ 0 w 70"/>
                  <a:gd name="T29" fmla="*/ 0 h 41"/>
                  <a:gd name="T30" fmla="*/ 0 w 70"/>
                  <a:gd name="T31" fmla="*/ 0 h 41"/>
                  <a:gd name="T32" fmla="*/ 0 w 70"/>
                  <a:gd name="T33" fmla="*/ 0 h 41"/>
                  <a:gd name="T34" fmla="*/ 0 w 70"/>
                  <a:gd name="T35" fmla="*/ 0 h 41"/>
                  <a:gd name="T36" fmla="*/ 0 w 70"/>
                  <a:gd name="T37" fmla="*/ 0 h 41"/>
                  <a:gd name="T38" fmla="*/ 0 w 70"/>
                  <a:gd name="T39" fmla="*/ 0 h 41"/>
                  <a:gd name="T40" fmla="*/ 0 w 70"/>
                  <a:gd name="T41" fmla="*/ 0 h 41"/>
                  <a:gd name="T42" fmla="*/ 0 w 70"/>
                  <a:gd name="T43" fmla="*/ 0 h 41"/>
                  <a:gd name="T44" fmla="*/ 0 w 70"/>
                  <a:gd name="T45" fmla="*/ 0 h 41"/>
                  <a:gd name="T46" fmla="*/ 0 w 70"/>
                  <a:gd name="T47" fmla="*/ 0 h 41"/>
                  <a:gd name="T48" fmla="*/ 0 w 70"/>
                  <a:gd name="T49" fmla="*/ 0 h 41"/>
                  <a:gd name="T50" fmla="*/ 0 w 70"/>
                  <a:gd name="T51" fmla="*/ 0 h 41"/>
                  <a:gd name="T52" fmla="*/ 0 w 70"/>
                  <a:gd name="T53" fmla="*/ 0 h 41"/>
                  <a:gd name="T54" fmla="*/ 0 w 70"/>
                  <a:gd name="T55" fmla="*/ 0 h 41"/>
                  <a:gd name="T56" fmla="*/ 0 w 70"/>
                  <a:gd name="T57" fmla="*/ 0 h 41"/>
                  <a:gd name="T58" fmla="*/ 0 w 70"/>
                  <a:gd name="T59" fmla="*/ 0 h 41"/>
                  <a:gd name="T60" fmla="*/ 0 w 70"/>
                  <a:gd name="T61" fmla="*/ 0 h 41"/>
                  <a:gd name="T62" fmla="*/ 0 w 70"/>
                  <a:gd name="T63" fmla="*/ 0 h 41"/>
                  <a:gd name="T64" fmla="*/ 0 w 70"/>
                  <a:gd name="T65" fmla="*/ 0 h 41"/>
                  <a:gd name="T66" fmla="*/ 0 w 70"/>
                  <a:gd name="T67" fmla="*/ 0 h 41"/>
                  <a:gd name="T68" fmla="*/ 0 w 70"/>
                  <a:gd name="T69" fmla="*/ 0 h 41"/>
                  <a:gd name="T70" fmla="*/ 0 w 70"/>
                  <a:gd name="T71" fmla="*/ 0 h 41"/>
                  <a:gd name="T72" fmla="*/ 0 w 70"/>
                  <a:gd name="T73" fmla="*/ 0 h 4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70" h="41">
                    <a:moveTo>
                      <a:pt x="22" y="20"/>
                    </a:moveTo>
                    <a:lnTo>
                      <a:pt x="22" y="20"/>
                    </a:lnTo>
                    <a:lnTo>
                      <a:pt x="34" y="17"/>
                    </a:lnTo>
                    <a:lnTo>
                      <a:pt x="49" y="10"/>
                    </a:lnTo>
                    <a:lnTo>
                      <a:pt x="70" y="0"/>
                    </a:lnTo>
                    <a:lnTo>
                      <a:pt x="70" y="1"/>
                    </a:lnTo>
                    <a:lnTo>
                      <a:pt x="68" y="4"/>
                    </a:lnTo>
                    <a:lnTo>
                      <a:pt x="65" y="8"/>
                    </a:lnTo>
                    <a:lnTo>
                      <a:pt x="59" y="14"/>
                    </a:lnTo>
                    <a:lnTo>
                      <a:pt x="53" y="20"/>
                    </a:lnTo>
                    <a:lnTo>
                      <a:pt x="46" y="25"/>
                    </a:lnTo>
                    <a:lnTo>
                      <a:pt x="40" y="30"/>
                    </a:lnTo>
                    <a:lnTo>
                      <a:pt x="31" y="34"/>
                    </a:lnTo>
                    <a:lnTo>
                      <a:pt x="22" y="37"/>
                    </a:lnTo>
                    <a:lnTo>
                      <a:pt x="12" y="39"/>
                    </a:lnTo>
                    <a:lnTo>
                      <a:pt x="1" y="41"/>
                    </a:lnTo>
                    <a:lnTo>
                      <a:pt x="0" y="38"/>
                    </a:lnTo>
                    <a:lnTo>
                      <a:pt x="2" y="37"/>
                    </a:lnTo>
                    <a:lnTo>
                      <a:pt x="14" y="34"/>
                    </a:lnTo>
                    <a:lnTo>
                      <a:pt x="22" y="31"/>
                    </a:lnTo>
                    <a:lnTo>
                      <a:pt x="33" y="24"/>
                    </a:lnTo>
                    <a:lnTo>
                      <a:pt x="38" y="21"/>
                    </a:lnTo>
                    <a:lnTo>
                      <a:pt x="39" y="20"/>
                    </a:lnTo>
                    <a:lnTo>
                      <a:pt x="39" y="19"/>
                    </a:lnTo>
                    <a:lnTo>
                      <a:pt x="37" y="19"/>
                    </a:lnTo>
                    <a:lnTo>
                      <a:pt x="33" y="19"/>
                    </a:lnTo>
                    <a:lnTo>
                      <a:pt x="28" y="21"/>
                    </a:lnTo>
                    <a:lnTo>
                      <a:pt x="25" y="21"/>
                    </a:lnTo>
                    <a:lnTo>
                      <a:pt x="22" y="2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9" name="Freeform 60"/>
              <p:cNvSpPr>
                <a:spLocks/>
              </p:cNvSpPr>
              <p:nvPr/>
            </p:nvSpPr>
            <p:spPr bwMode="auto">
              <a:xfrm>
                <a:off x="5139" y="2143"/>
                <a:ext cx="18" cy="10"/>
              </a:xfrm>
              <a:custGeom>
                <a:avLst/>
                <a:gdLst>
                  <a:gd name="T0" fmla="*/ 0 w 52"/>
                  <a:gd name="T1" fmla="*/ 0 h 29"/>
                  <a:gd name="T2" fmla="*/ 0 w 52"/>
                  <a:gd name="T3" fmla="*/ 0 h 29"/>
                  <a:gd name="T4" fmla="*/ 0 w 52"/>
                  <a:gd name="T5" fmla="*/ 0 h 29"/>
                  <a:gd name="T6" fmla="*/ 0 w 52"/>
                  <a:gd name="T7" fmla="*/ 0 h 29"/>
                  <a:gd name="T8" fmla="*/ 0 w 52"/>
                  <a:gd name="T9" fmla="*/ 0 h 29"/>
                  <a:gd name="T10" fmla="*/ 0 w 52"/>
                  <a:gd name="T11" fmla="*/ 0 h 29"/>
                  <a:gd name="T12" fmla="*/ 0 w 52"/>
                  <a:gd name="T13" fmla="*/ 0 h 29"/>
                  <a:gd name="T14" fmla="*/ 0 w 52"/>
                  <a:gd name="T15" fmla="*/ 0 h 29"/>
                  <a:gd name="T16" fmla="*/ 0 w 52"/>
                  <a:gd name="T17" fmla="*/ 0 h 29"/>
                  <a:gd name="T18" fmla="*/ 0 w 52"/>
                  <a:gd name="T19" fmla="*/ 0 h 29"/>
                  <a:gd name="T20" fmla="*/ 0 w 52"/>
                  <a:gd name="T21" fmla="*/ 0 h 29"/>
                  <a:gd name="T22" fmla="*/ 0 w 52"/>
                  <a:gd name="T23" fmla="*/ 0 h 29"/>
                  <a:gd name="T24" fmla="*/ 0 w 52"/>
                  <a:gd name="T25" fmla="*/ 0 h 29"/>
                  <a:gd name="T26" fmla="*/ 0 w 52"/>
                  <a:gd name="T27" fmla="*/ 0 h 29"/>
                  <a:gd name="T28" fmla="*/ 0 w 52"/>
                  <a:gd name="T29" fmla="*/ 0 h 29"/>
                  <a:gd name="T30" fmla="*/ 0 w 52"/>
                  <a:gd name="T31" fmla="*/ 0 h 29"/>
                  <a:gd name="T32" fmla="*/ 0 w 52"/>
                  <a:gd name="T33" fmla="*/ 0 h 29"/>
                  <a:gd name="T34" fmla="*/ 0 w 52"/>
                  <a:gd name="T35" fmla="*/ 0 h 29"/>
                  <a:gd name="T36" fmla="*/ 0 w 52"/>
                  <a:gd name="T37" fmla="*/ 0 h 29"/>
                  <a:gd name="T38" fmla="*/ 0 w 52"/>
                  <a:gd name="T39" fmla="*/ 0 h 29"/>
                  <a:gd name="T40" fmla="*/ 0 w 52"/>
                  <a:gd name="T41" fmla="*/ 0 h 29"/>
                  <a:gd name="T42" fmla="*/ 0 w 52"/>
                  <a:gd name="T43" fmla="*/ 0 h 29"/>
                  <a:gd name="T44" fmla="*/ 0 w 52"/>
                  <a:gd name="T45" fmla="*/ 0 h 29"/>
                  <a:gd name="T46" fmla="*/ 0 w 52"/>
                  <a:gd name="T47" fmla="*/ 0 h 29"/>
                  <a:gd name="T48" fmla="*/ 0 w 52"/>
                  <a:gd name="T49" fmla="*/ 0 h 29"/>
                  <a:gd name="T50" fmla="*/ 0 w 52"/>
                  <a:gd name="T51" fmla="*/ 0 h 29"/>
                  <a:gd name="T52" fmla="*/ 0 w 52"/>
                  <a:gd name="T53" fmla="*/ 0 h 29"/>
                  <a:gd name="T54" fmla="*/ 0 w 52"/>
                  <a:gd name="T55" fmla="*/ 0 h 2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52" h="29">
                    <a:moveTo>
                      <a:pt x="52" y="0"/>
                    </a:moveTo>
                    <a:lnTo>
                      <a:pt x="52" y="0"/>
                    </a:lnTo>
                    <a:lnTo>
                      <a:pt x="50" y="0"/>
                    </a:lnTo>
                    <a:lnTo>
                      <a:pt x="44" y="2"/>
                    </a:lnTo>
                    <a:lnTo>
                      <a:pt x="34" y="5"/>
                    </a:lnTo>
                    <a:lnTo>
                      <a:pt x="30" y="13"/>
                    </a:lnTo>
                    <a:lnTo>
                      <a:pt x="24" y="18"/>
                    </a:lnTo>
                    <a:lnTo>
                      <a:pt x="16" y="23"/>
                    </a:lnTo>
                    <a:lnTo>
                      <a:pt x="11" y="25"/>
                    </a:lnTo>
                    <a:lnTo>
                      <a:pt x="2" y="26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7" y="29"/>
                    </a:lnTo>
                    <a:lnTo>
                      <a:pt x="15" y="29"/>
                    </a:lnTo>
                    <a:lnTo>
                      <a:pt x="22" y="27"/>
                    </a:lnTo>
                    <a:lnTo>
                      <a:pt x="32" y="21"/>
                    </a:lnTo>
                    <a:lnTo>
                      <a:pt x="40" y="15"/>
                    </a:lnTo>
                    <a:lnTo>
                      <a:pt x="45" y="11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0" name="Freeform 61"/>
              <p:cNvSpPr>
                <a:spLocks/>
              </p:cNvSpPr>
              <p:nvPr/>
            </p:nvSpPr>
            <p:spPr bwMode="auto">
              <a:xfrm>
                <a:off x="5151" y="2144"/>
                <a:ext cx="21" cy="11"/>
              </a:xfrm>
              <a:custGeom>
                <a:avLst/>
                <a:gdLst>
                  <a:gd name="T0" fmla="*/ 0 w 61"/>
                  <a:gd name="T1" fmla="*/ 0 h 32"/>
                  <a:gd name="T2" fmla="*/ 0 w 61"/>
                  <a:gd name="T3" fmla="*/ 0 h 32"/>
                  <a:gd name="T4" fmla="*/ 0 w 61"/>
                  <a:gd name="T5" fmla="*/ 0 h 32"/>
                  <a:gd name="T6" fmla="*/ 0 w 61"/>
                  <a:gd name="T7" fmla="*/ 0 h 32"/>
                  <a:gd name="T8" fmla="*/ 0 w 61"/>
                  <a:gd name="T9" fmla="*/ 0 h 32"/>
                  <a:gd name="T10" fmla="*/ 0 w 61"/>
                  <a:gd name="T11" fmla="*/ 0 h 32"/>
                  <a:gd name="T12" fmla="*/ 0 w 61"/>
                  <a:gd name="T13" fmla="*/ 0 h 32"/>
                  <a:gd name="T14" fmla="*/ 0 w 61"/>
                  <a:gd name="T15" fmla="*/ 0 h 32"/>
                  <a:gd name="T16" fmla="*/ 0 w 61"/>
                  <a:gd name="T17" fmla="*/ 0 h 32"/>
                  <a:gd name="T18" fmla="*/ 0 w 61"/>
                  <a:gd name="T19" fmla="*/ 0 h 32"/>
                  <a:gd name="T20" fmla="*/ 0 w 61"/>
                  <a:gd name="T21" fmla="*/ 0 h 32"/>
                  <a:gd name="T22" fmla="*/ 0 w 61"/>
                  <a:gd name="T23" fmla="*/ 0 h 32"/>
                  <a:gd name="T24" fmla="*/ 0 w 61"/>
                  <a:gd name="T25" fmla="*/ 0 h 32"/>
                  <a:gd name="T26" fmla="*/ 0 w 61"/>
                  <a:gd name="T27" fmla="*/ 0 h 32"/>
                  <a:gd name="T28" fmla="*/ 0 w 61"/>
                  <a:gd name="T29" fmla="*/ 0 h 32"/>
                  <a:gd name="T30" fmla="*/ 0 w 61"/>
                  <a:gd name="T31" fmla="*/ 0 h 32"/>
                  <a:gd name="T32" fmla="*/ 0 w 61"/>
                  <a:gd name="T33" fmla="*/ 0 h 32"/>
                  <a:gd name="T34" fmla="*/ 0 w 61"/>
                  <a:gd name="T35" fmla="*/ 0 h 32"/>
                  <a:gd name="T36" fmla="*/ 0 w 61"/>
                  <a:gd name="T37" fmla="*/ 0 h 32"/>
                  <a:gd name="T38" fmla="*/ 0 w 61"/>
                  <a:gd name="T39" fmla="*/ 0 h 32"/>
                  <a:gd name="T40" fmla="*/ 0 w 61"/>
                  <a:gd name="T41" fmla="*/ 0 h 32"/>
                  <a:gd name="T42" fmla="*/ 0 w 61"/>
                  <a:gd name="T43" fmla="*/ 0 h 32"/>
                  <a:gd name="T44" fmla="*/ 0 w 61"/>
                  <a:gd name="T45" fmla="*/ 0 h 32"/>
                  <a:gd name="T46" fmla="*/ 0 w 61"/>
                  <a:gd name="T47" fmla="*/ 0 h 32"/>
                  <a:gd name="T48" fmla="*/ 0 w 61"/>
                  <a:gd name="T49" fmla="*/ 0 h 32"/>
                  <a:gd name="T50" fmla="*/ 0 w 61"/>
                  <a:gd name="T51" fmla="*/ 0 h 32"/>
                  <a:gd name="T52" fmla="*/ 0 w 61"/>
                  <a:gd name="T53" fmla="*/ 0 h 32"/>
                  <a:gd name="T54" fmla="*/ 0 w 61"/>
                  <a:gd name="T55" fmla="*/ 0 h 32"/>
                  <a:gd name="T56" fmla="*/ 0 w 61"/>
                  <a:gd name="T57" fmla="*/ 0 h 32"/>
                  <a:gd name="T58" fmla="*/ 0 w 61"/>
                  <a:gd name="T59" fmla="*/ 0 h 32"/>
                  <a:gd name="T60" fmla="*/ 0 w 61"/>
                  <a:gd name="T61" fmla="*/ 0 h 32"/>
                  <a:gd name="T62" fmla="*/ 0 w 61"/>
                  <a:gd name="T63" fmla="*/ 0 h 32"/>
                  <a:gd name="T64" fmla="*/ 0 w 61"/>
                  <a:gd name="T65" fmla="*/ 0 h 32"/>
                  <a:gd name="T66" fmla="*/ 0 w 61"/>
                  <a:gd name="T67" fmla="*/ 0 h 32"/>
                  <a:gd name="T68" fmla="*/ 0 w 61"/>
                  <a:gd name="T69" fmla="*/ 0 h 32"/>
                  <a:gd name="T70" fmla="*/ 0 w 61"/>
                  <a:gd name="T71" fmla="*/ 0 h 32"/>
                  <a:gd name="T72" fmla="*/ 0 w 61"/>
                  <a:gd name="T73" fmla="*/ 0 h 32"/>
                  <a:gd name="T74" fmla="*/ 0 w 61"/>
                  <a:gd name="T75" fmla="*/ 0 h 32"/>
                  <a:gd name="T76" fmla="*/ 0 w 61"/>
                  <a:gd name="T77" fmla="*/ 0 h 32"/>
                  <a:gd name="T78" fmla="*/ 0 w 61"/>
                  <a:gd name="T79" fmla="*/ 0 h 32"/>
                  <a:gd name="T80" fmla="*/ 0 w 61"/>
                  <a:gd name="T81" fmla="*/ 0 h 32"/>
                  <a:gd name="T82" fmla="*/ 0 w 61"/>
                  <a:gd name="T83" fmla="*/ 0 h 3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1" h="32">
                    <a:moveTo>
                      <a:pt x="21" y="16"/>
                    </a:moveTo>
                    <a:lnTo>
                      <a:pt x="21" y="16"/>
                    </a:lnTo>
                    <a:lnTo>
                      <a:pt x="37" y="10"/>
                    </a:lnTo>
                    <a:lnTo>
                      <a:pt x="47" y="6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1" y="2"/>
                    </a:lnTo>
                    <a:lnTo>
                      <a:pt x="59" y="4"/>
                    </a:lnTo>
                    <a:lnTo>
                      <a:pt x="52" y="12"/>
                    </a:lnTo>
                    <a:lnTo>
                      <a:pt x="42" y="19"/>
                    </a:lnTo>
                    <a:lnTo>
                      <a:pt x="34" y="25"/>
                    </a:lnTo>
                    <a:lnTo>
                      <a:pt x="25" y="29"/>
                    </a:lnTo>
                    <a:lnTo>
                      <a:pt x="21" y="31"/>
                    </a:lnTo>
                    <a:lnTo>
                      <a:pt x="14" y="32"/>
                    </a:lnTo>
                    <a:lnTo>
                      <a:pt x="1" y="32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2" y="28"/>
                    </a:lnTo>
                    <a:lnTo>
                      <a:pt x="8" y="29"/>
                    </a:lnTo>
                    <a:lnTo>
                      <a:pt x="12" y="29"/>
                    </a:lnTo>
                    <a:lnTo>
                      <a:pt x="17" y="28"/>
                    </a:lnTo>
                    <a:lnTo>
                      <a:pt x="23" y="26"/>
                    </a:lnTo>
                    <a:lnTo>
                      <a:pt x="26" y="24"/>
                    </a:lnTo>
                    <a:lnTo>
                      <a:pt x="30" y="19"/>
                    </a:lnTo>
                    <a:lnTo>
                      <a:pt x="32" y="18"/>
                    </a:lnTo>
                    <a:lnTo>
                      <a:pt x="33" y="15"/>
                    </a:lnTo>
                    <a:lnTo>
                      <a:pt x="30" y="14"/>
                    </a:lnTo>
                    <a:lnTo>
                      <a:pt x="27" y="15"/>
                    </a:lnTo>
                    <a:lnTo>
                      <a:pt x="23" y="18"/>
                    </a:lnTo>
                    <a:lnTo>
                      <a:pt x="21" y="18"/>
                    </a:lnTo>
                    <a:lnTo>
                      <a:pt x="21" y="16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1" name="Freeform 62"/>
              <p:cNvSpPr>
                <a:spLocks/>
              </p:cNvSpPr>
              <p:nvPr/>
            </p:nvSpPr>
            <p:spPr bwMode="auto">
              <a:xfrm>
                <a:off x="5137" y="2153"/>
                <a:ext cx="14" cy="7"/>
              </a:xfrm>
              <a:custGeom>
                <a:avLst/>
                <a:gdLst>
                  <a:gd name="T0" fmla="*/ 0 w 45"/>
                  <a:gd name="T1" fmla="*/ 0 h 19"/>
                  <a:gd name="T2" fmla="*/ 0 w 45"/>
                  <a:gd name="T3" fmla="*/ 0 h 19"/>
                  <a:gd name="T4" fmla="*/ 0 w 45"/>
                  <a:gd name="T5" fmla="*/ 0 h 19"/>
                  <a:gd name="T6" fmla="*/ 0 w 45"/>
                  <a:gd name="T7" fmla="*/ 0 h 19"/>
                  <a:gd name="T8" fmla="*/ 0 w 45"/>
                  <a:gd name="T9" fmla="*/ 0 h 19"/>
                  <a:gd name="T10" fmla="*/ 0 w 45"/>
                  <a:gd name="T11" fmla="*/ 0 h 19"/>
                  <a:gd name="T12" fmla="*/ 0 w 45"/>
                  <a:gd name="T13" fmla="*/ 0 h 19"/>
                  <a:gd name="T14" fmla="*/ 0 w 45"/>
                  <a:gd name="T15" fmla="*/ 0 h 19"/>
                  <a:gd name="T16" fmla="*/ 0 w 45"/>
                  <a:gd name="T17" fmla="*/ 0 h 19"/>
                  <a:gd name="T18" fmla="*/ 0 w 45"/>
                  <a:gd name="T19" fmla="*/ 0 h 19"/>
                  <a:gd name="T20" fmla="*/ 0 w 45"/>
                  <a:gd name="T21" fmla="*/ 0 h 19"/>
                  <a:gd name="T22" fmla="*/ 0 w 45"/>
                  <a:gd name="T23" fmla="*/ 0 h 19"/>
                  <a:gd name="T24" fmla="*/ 0 w 45"/>
                  <a:gd name="T25" fmla="*/ 0 h 19"/>
                  <a:gd name="T26" fmla="*/ 0 w 45"/>
                  <a:gd name="T27" fmla="*/ 0 h 19"/>
                  <a:gd name="T28" fmla="*/ 0 w 45"/>
                  <a:gd name="T29" fmla="*/ 0 h 19"/>
                  <a:gd name="T30" fmla="*/ 0 w 45"/>
                  <a:gd name="T31" fmla="*/ 0 h 19"/>
                  <a:gd name="T32" fmla="*/ 0 w 45"/>
                  <a:gd name="T33" fmla="*/ 0 h 19"/>
                  <a:gd name="T34" fmla="*/ 0 w 45"/>
                  <a:gd name="T35" fmla="*/ 0 h 19"/>
                  <a:gd name="T36" fmla="*/ 0 w 45"/>
                  <a:gd name="T37" fmla="*/ 0 h 19"/>
                  <a:gd name="T38" fmla="*/ 0 w 45"/>
                  <a:gd name="T39" fmla="*/ 0 h 19"/>
                  <a:gd name="T40" fmla="*/ 0 w 45"/>
                  <a:gd name="T41" fmla="*/ 0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5" h="19">
                    <a:moveTo>
                      <a:pt x="45" y="0"/>
                    </a:moveTo>
                    <a:lnTo>
                      <a:pt x="32" y="2"/>
                    </a:lnTo>
                    <a:lnTo>
                      <a:pt x="24" y="9"/>
                    </a:lnTo>
                    <a:lnTo>
                      <a:pt x="17" y="13"/>
                    </a:lnTo>
                    <a:lnTo>
                      <a:pt x="9" y="15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9" y="19"/>
                    </a:lnTo>
                    <a:lnTo>
                      <a:pt x="19" y="19"/>
                    </a:lnTo>
                    <a:lnTo>
                      <a:pt x="27" y="16"/>
                    </a:lnTo>
                    <a:lnTo>
                      <a:pt x="32" y="12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2" name="Freeform 63"/>
              <p:cNvSpPr>
                <a:spLocks/>
              </p:cNvSpPr>
              <p:nvPr/>
            </p:nvSpPr>
            <p:spPr bwMode="auto">
              <a:xfrm>
                <a:off x="5151" y="2153"/>
                <a:ext cx="14" cy="11"/>
              </a:xfrm>
              <a:custGeom>
                <a:avLst/>
                <a:gdLst>
                  <a:gd name="T0" fmla="*/ 0 w 43"/>
                  <a:gd name="T1" fmla="*/ 0 h 27"/>
                  <a:gd name="T2" fmla="*/ 0 w 43"/>
                  <a:gd name="T3" fmla="*/ 0 h 27"/>
                  <a:gd name="T4" fmla="*/ 0 w 43"/>
                  <a:gd name="T5" fmla="*/ 0 h 27"/>
                  <a:gd name="T6" fmla="*/ 0 w 43"/>
                  <a:gd name="T7" fmla="*/ 0 h 27"/>
                  <a:gd name="T8" fmla="*/ 0 w 43"/>
                  <a:gd name="T9" fmla="*/ 0 h 27"/>
                  <a:gd name="T10" fmla="*/ 0 w 43"/>
                  <a:gd name="T11" fmla="*/ 0 h 27"/>
                  <a:gd name="T12" fmla="*/ 0 w 43"/>
                  <a:gd name="T13" fmla="*/ 0 h 27"/>
                  <a:gd name="T14" fmla="*/ 0 w 43"/>
                  <a:gd name="T15" fmla="*/ 0 h 27"/>
                  <a:gd name="T16" fmla="*/ 0 w 43"/>
                  <a:gd name="T17" fmla="*/ 0 h 27"/>
                  <a:gd name="T18" fmla="*/ 0 w 43"/>
                  <a:gd name="T19" fmla="*/ 0 h 27"/>
                  <a:gd name="T20" fmla="*/ 0 w 43"/>
                  <a:gd name="T21" fmla="*/ 0 h 27"/>
                  <a:gd name="T22" fmla="*/ 0 w 43"/>
                  <a:gd name="T23" fmla="*/ 0 h 27"/>
                  <a:gd name="T24" fmla="*/ 0 w 43"/>
                  <a:gd name="T25" fmla="*/ 0 h 27"/>
                  <a:gd name="T26" fmla="*/ 0 w 43"/>
                  <a:gd name="T27" fmla="*/ 0 h 27"/>
                  <a:gd name="T28" fmla="*/ 0 w 43"/>
                  <a:gd name="T29" fmla="*/ 0 h 27"/>
                  <a:gd name="T30" fmla="*/ 0 w 43"/>
                  <a:gd name="T31" fmla="*/ 0 h 27"/>
                  <a:gd name="T32" fmla="*/ 0 w 43"/>
                  <a:gd name="T33" fmla="*/ 0 h 27"/>
                  <a:gd name="T34" fmla="*/ 0 w 43"/>
                  <a:gd name="T35" fmla="*/ 0 h 27"/>
                  <a:gd name="T36" fmla="*/ 0 w 43"/>
                  <a:gd name="T37" fmla="*/ 0 h 27"/>
                  <a:gd name="T38" fmla="*/ 0 w 43"/>
                  <a:gd name="T39" fmla="*/ 0 h 27"/>
                  <a:gd name="T40" fmla="*/ 0 w 43"/>
                  <a:gd name="T41" fmla="*/ 0 h 27"/>
                  <a:gd name="T42" fmla="*/ 0 w 43"/>
                  <a:gd name="T43" fmla="*/ 0 h 27"/>
                  <a:gd name="T44" fmla="*/ 0 w 43"/>
                  <a:gd name="T45" fmla="*/ 0 h 27"/>
                  <a:gd name="T46" fmla="*/ 0 w 43"/>
                  <a:gd name="T47" fmla="*/ 0 h 27"/>
                  <a:gd name="T48" fmla="*/ 0 w 43"/>
                  <a:gd name="T49" fmla="*/ 0 h 27"/>
                  <a:gd name="T50" fmla="*/ 0 w 43"/>
                  <a:gd name="T51" fmla="*/ 0 h 27"/>
                  <a:gd name="T52" fmla="*/ 0 w 43"/>
                  <a:gd name="T53" fmla="*/ 0 h 27"/>
                  <a:gd name="T54" fmla="*/ 0 w 43"/>
                  <a:gd name="T55" fmla="*/ 0 h 27"/>
                  <a:gd name="T56" fmla="*/ 0 w 43"/>
                  <a:gd name="T57" fmla="*/ 0 h 27"/>
                  <a:gd name="T58" fmla="*/ 0 w 43"/>
                  <a:gd name="T59" fmla="*/ 0 h 27"/>
                  <a:gd name="T60" fmla="*/ 0 w 43"/>
                  <a:gd name="T61" fmla="*/ 0 h 27"/>
                  <a:gd name="T62" fmla="*/ 0 w 43"/>
                  <a:gd name="T63" fmla="*/ 0 h 27"/>
                  <a:gd name="T64" fmla="*/ 0 w 43"/>
                  <a:gd name="T65" fmla="*/ 0 h 27"/>
                  <a:gd name="T66" fmla="*/ 0 w 43"/>
                  <a:gd name="T67" fmla="*/ 0 h 27"/>
                  <a:gd name="T68" fmla="*/ 0 w 43"/>
                  <a:gd name="T69" fmla="*/ 0 h 27"/>
                  <a:gd name="T70" fmla="*/ 0 w 43"/>
                  <a:gd name="T71" fmla="*/ 0 h 27"/>
                  <a:gd name="T72" fmla="*/ 0 w 43"/>
                  <a:gd name="T73" fmla="*/ 0 h 27"/>
                  <a:gd name="T74" fmla="*/ 0 w 43"/>
                  <a:gd name="T75" fmla="*/ 0 h 27"/>
                  <a:gd name="T76" fmla="*/ 0 w 43"/>
                  <a:gd name="T77" fmla="*/ 0 h 27"/>
                  <a:gd name="T78" fmla="*/ 0 w 43"/>
                  <a:gd name="T79" fmla="*/ 0 h 2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43" h="27">
                    <a:moveTo>
                      <a:pt x="41" y="0"/>
                    </a:moveTo>
                    <a:lnTo>
                      <a:pt x="41" y="0"/>
                    </a:lnTo>
                    <a:lnTo>
                      <a:pt x="35" y="2"/>
                    </a:lnTo>
                    <a:lnTo>
                      <a:pt x="31" y="3"/>
                    </a:lnTo>
                    <a:lnTo>
                      <a:pt x="28" y="6"/>
                    </a:lnTo>
                    <a:lnTo>
                      <a:pt x="21" y="9"/>
                    </a:lnTo>
                    <a:lnTo>
                      <a:pt x="13" y="13"/>
                    </a:lnTo>
                    <a:lnTo>
                      <a:pt x="12" y="14"/>
                    </a:lnTo>
                    <a:lnTo>
                      <a:pt x="12" y="15"/>
                    </a:lnTo>
                    <a:lnTo>
                      <a:pt x="14" y="17"/>
                    </a:lnTo>
                    <a:lnTo>
                      <a:pt x="20" y="12"/>
                    </a:lnTo>
                    <a:lnTo>
                      <a:pt x="23" y="12"/>
                    </a:lnTo>
                    <a:lnTo>
                      <a:pt x="24" y="12"/>
                    </a:lnTo>
                    <a:lnTo>
                      <a:pt x="24" y="13"/>
                    </a:lnTo>
                    <a:lnTo>
                      <a:pt x="22" y="17"/>
                    </a:lnTo>
                    <a:lnTo>
                      <a:pt x="17" y="20"/>
                    </a:lnTo>
                    <a:lnTo>
                      <a:pt x="13" y="22"/>
                    </a:lnTo>
                    <a:lnTo>
                      <a:pt x="6" y="24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2" y="27"/>
                    </a:lnTo>
                    <a:lnTo>
                      <a:pt x="12" y="26"/>
                    </a:lnTo>
                    <a:lnTo>
                      <a:pt x="17" y="25"/>
                    </a:lnTo>
                    <a:lnTo>
                      <a:pt x="22" y="23"/>
                    </a:lnTo>
                    <a:lnTo>
                      <a:pt x="27" y="20"/>
                    </a:lnTo>
                    <a:lnTo>
                      <a:pt x="33" y="15"/>
                    </a:lnTo>
                    <a:lnTo>
                      <a:pt x="40" y="7"/>
                    </a:lnTo>
                    <a:lnTo>
                      <a:pt x="43" y="1"/>
                    </a:lnTo>
                    <a:lnTo>
                      <a:pt x="42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3" name="Freeform 64"/>
              <p:cNvSpPr>
                <a:spLocks/>
              </p:cNvSpPr>
              <p:nvPr/>
            </p:nvSpPr>
            <p:spPr bwMode="auto">
              <a:xfrm>
                <a:off x="5142" y="2157"/>
                <a:ext cx="7" cy="11"/>
              </a:xfrm>
              <a:custGeom>
                <a:avLst/>
                <a:gdLst>
                  <a:gd name="T0" fmla="*/ 0 w 22"/>
                  <a:gd name="T1" fmla="*/ 0 h 32"/>
                  <a:gd name="T2" fmla="*/ 0 w 22"/>
                  <a:gd name="T3" fmla="*/ 0 h 32"/>
                  <a:gd name="T4" fmla="*/ 0 w 22"/>
                  <a:gd name="T5" fmla="*/ 0 h 32"/>
                  <a:gd name="T6" fmla="*/ 0 w 22"/>
                  <a:gd name="T7" fmla="*/ 0 h 32"/>
                  <a:gd name="T8" fmla="*/ 0 w 22"/>
                  <a:gd name="T9" fmla="*/ 0 h 32"/>
                  <a:gd name="T10" fmla="*/ 0 w 22"/>
                  <a:gd name="T11" fmla="*/ 0 h 32"/>
                  <a:gd name="T12" fmla="*/ 0 w 22"/>
                  <a:gd name="T13" fmla="*/ 0 h 32"/>
                  <a:gd name="T14" fmla="*/ 0 w 22"/>
                  <a:gd name="T15" fmla="*/ 0 h 32"/>
                  <a:gd name="T16" fmla="*/ 0 w 22"/>
                  <a:gd name="T17" fmla="*/ 0 h 32"/>
                  <a:gd name="T18" fmla="*/ 0 w 22"/>
                  <a:gd name="T19" fmla="*/ 0 h 32"/>
                  <a:gd name="T20" fmla="*/ 0 w 22"/>
                  <a:gd name="T21" fmla="*/ 0 h 32"/>
                  <a:gd name="T22" fmla="*/ 0 w 22"/>
                  <a:gd name="T23" fmla="*/ 0 h 32"/>
                  <a:gd name="T24" fmla="*/ 0 w 22"/>
                  <a:gd name="T25" fmla="*/ 0 h 32"/>
                  <a:gd name="T26" fmla="*/ 0 w 22"/>
                  <a:gd name="T27" fmla="*/ 0 h 32"/>
                  <a:gd name="T28" fmla="*/ 0 w 22"/>
                  <a:gd name="T29" fmla="*/ 0 h 32"/>
                  <a:gd name="T30" fmla="*/ 0 w 22"/>
                  <a:gd name="T31" fmla="*/ 0 h 32"/>
                  <a:gd name="T32" fmla="*/ 0 w 22"/>
                  <a:gd name="T33" fmla="*/ 0 h 32"/>
                  <a:gd name="T34" fmla="*/ 0 w 22"/>
                  <a:gd name="T35" fmla="*/ 0 h 32"/>
                  <a:gd name="T36" fmla="*/ 0 w 22"/>
                  <a:gd name="T37" fmla="*/ 0 h 32"/>
                  <a:gd name="T38" fmla="*/ 0 w 22"/>
                  <a:gd name="T39" fmla="*/ 0 h 32"/>
                  <a:gd name="T40" fmla="*/ 0 w 22"/>
                  <a:gd name="T41" fmla="*/ 0 h 32"/>
                  <a:gd name="T42" fmla="*/ 0 w 22"/>
                  <a:gd name="T43" fmla="*/ 0 h 32"/>
                  <a:gd name="T44" fmla="*/ 0 w 22"/>
                  <a:gd name="T45" fmla="*/ 0 h 32"/>
                  <a:gd name="T46" fmla="*/ 0 w 22"/>
                  <a:gd name="T47" fmla="*/ 0 h 32"/>
                  <a:gd name="T48" fmla="*/ 0 w 22"/>
                  <a:gd name="T49" fmla="*/ 0 h 3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22" h="32">
                    <a:moveTo>
                      <a:pt x="22" y="0"/>
                    </a:moveTo>
                    <a:lnTo>
                      <a:pt x="22" y="0"/>
                    </a:lnTo>
                    <a:lnTo>
                      <a:pt x="13" y="5"/>
                    </a:lnTo>
                    <a:lnTo>
                      <a:pt x="13" y="8"/>
                    </a:lnTo>
                    <a:lnTo>
                      <a:pt x="13" y="15"/>
                    </a:lnTo>
                    <a:lnTo>
                      <a:pt x="12" y="20"/>
                    </a:lnTo>
                    <a:lnTo>
                      <a:pt x="10" y="23"/>
                    </a:lnTo>
                    <a:lnTo>
                      <a:pt x="7" y="26"/>
                    </a:lnTo>
                    <a:lnTo>
                      <a:pt x="2" y="29"/>
                    </a:lnTo>
                    <a:lnTo>
                      <a:pt x="0" y="31"/>
                    </a:lnTo>
                    <a:lnTo>
                      <a:pt x="0" y="32"/>
                    </a:lnTo>
                    <a:lnTo>
                      <a:pt x="2" y="32"/>
                    </a:lnTo>
                    <a:lnTo>
                      <a:pt x="6" y="31"/>
                    </a:lnTo>
                    <a:lnTo>
                      <a:pt x="10" y="28"/>
                    </a:lnTo>
                    <a:lnTo>
                      <a:pt x="13" y="25"/>
                    </a:lnTo>
                    <a:lnTo>
                      <a:pt x="18" y="20"/>
                    </a:lnTo>
                    <a:lnTo>
                      <a:pt x="21" y="14"/>
                    </a:lnTo>
                    <a:lnTo>
                      <a:pt x="22" y="8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4" name="Freeform 65"/>
              <p:cNvSpPr>
                <a:spLocks/>
              </p:cNvSpPr>
              <p:nvPr/>
            </p:nvSpPr>
            <p:spPr bwMode="auto">
              <a:xfrm>
                <a:off x="5146" y="2160"/>
                <a:ext cx="14" cy="11"/>
              </a:xfrm>
              <a:custGeom>
                <a:avLst/>
                <a:gdLst>
                  <a:gd name="T0" fmla="*/ 0 w 47"/>
                  <a:gd name="T1" fmla="*/ 0 h 33"/>
                  <a:gd name="T2" fmla="*/ 0 w 47"/>
                  <a:gd name="T3" fmla="*/ 0 h 33"/>
                  <a:gd name="T4" fmla="*/ 0 w 47"/>
                  <a:gd name="T5" fmla="*/ 0 h 33"/>
                  <a:gd name="T6" fmla="*/ 0 w 47"/>
                  <a:gd name="T7" fmla="*/ 0 h 33"/>
                  <a:gd name="T8" fmla="*/ 0 w 47"/>
                  <a:gd name="T9" fmla="*/ 0 h 33"/>
                  <a:gd name="T10" fmla="*/ 0 w 47"/>
                  <a:gd name="T11" fmla="*/ 0 h 33"/>
                  <a:gd name="T12" fmla="*/ 0 w 47"/>
                  <a:gd name="T13" fmla="*/ 0 h 33"/>
                  <a:gd name="T14" fmla="*/ 0 w 47"/>
                  <a:gd name="T15" fmla="*/ 0 h 33"/>
                  <a:gd name="T16" fmla="*/ 0 w 47"/>
                  <a:gd name="T17" fmla="*/ 0 h 33"/>
                  <a:gd name="T18" fmla="*/ 0 w 47"/>
                  <a:gd name="T19" fmla="*/ 0 h 33"/>
                  <a:gd name="T20" fmla="*/ 0 w 47"/>
                  <a:gd name="T21" fmla="*/ 0 h 33"/>
                  <a:gd name="T22" fmla="*/ 0 w 47"/>
                  <a:gd name="T23" fmla="*/ 0 h 33"/>
                  <a:gd name="T24" fmla="*/ 0 w 47"/>
                  <a:gd name="T25" fmla="*/ 0 h 33"/>
                  <a:gd name="T26" fmla="*/ 0 w 47"/>
                  <a:gd name="T27" fmla="*/ 0 h 33"/>
                  <a:gd name="T28" fmla="*/ 0 w 47"/>
                  <a:gd name="T29" fmla="*/ 0 h 33"/>
                  <a:gd name="T30" fmla="*/ 0 w 47"/>
                  <a:gd name="T31" fmla="*/ 0 h 33"/>
                  <a:gd name="T32" fmla="*/ 0 w 47"/>
                  <a:gd name="T33" fmla="*/ 0 h 33"/>
                  <a:gd name="T34" fmla="*/ 0 w 47"/>
                  <a:gd name="T35" fmla="*/ 0 h 33"/>
                  <a:gd name="T36" fmla="*/ 0 w 47"/>
                  <a:gd name="T37" fmla="*/ 0 h 33"/>
                  <a:gd name="T38" fmla="*/ 0 w 47"/>
                  <a:gd name="T39" fmla="*/ 0 h 33"/>
                  <a:gd name="T40" fmla="*/ 0 w 47"/>
                  <a:gd name="T41" fmla="*/ 0 h 33"/>
                  <a:gd name="T42" fmla="*/ 0 w 47"/>
                  <a:gd name="T43" fmla="*/ 0 h 33"/>
                  <a:gd name="T44" fmla="*/ 0 w 47"/>
                  <a:gd name="T45" fmla="*/ 0 h 33"/>
                  <a:gd name="T46" fmla="*/ 0 w 47"/>
                  <a:gd name="T47" fmla="*/ 0 h 33"/>
                  <a:gd name="T48" fmla="*/ 0 w 47"/>
                  <a:gd name="T49" fmla="*/ 0 h 33"/>
                  <a:gd name="T50" fmla="*/ 0 w 47"/>
                  <a:gd name="T51" fmla="*/ 0 h 33"/>
                  <a:gd name="T52" fmla="*/ 0 w 47"/>
                  <a:gd name="T53" fmla="*/ 0 h 33"/>
                  <a:gd name="T54" fmla="*/ 0 w 47"/>
                  <a:gd name="T55" fmla="*/ 0 h 33"/>
                  <a:gd name="T56" fmla="*/ 0 w 47"/>
                  <a:gd name="T57" fmla="*/ 0 h 33"/>
                  <a:gd name="T58" fmla="*/ 0 w 47"/>
                  <a:gd name="T59" fmla="*/ 0 h 33"/>
                  <a:gd name="T60" fmla="*/ 0 w 47"/>
                  <a:gd name="T61" fmla="*/ 0 h 33"/>
                  <a:gd name="T62" fmla="*/ 0 w 47"/>
                  <a:gd name="T63" fmla="*/ 0 h 33"/>
                  <a:gd name="T64" fmla="*/ 0 w 47"/>
                  <a:gd name="T65" fmla="*/ 0 h 33"/>
                  <a:gd name="T66" fmla="*/ 0 w 47"/>
                  <a:gd name="T67" fmla="*/ 0 h 33"/>
                  <a:gd name="T68" fmla="*/ 0 w 47"/>
                  <a:gd name="T69" fmla="*/ 0 h 33"/>
                  <a:gd name="T70" fmla="*/ 0 w 47"/>
                  <a:gd name="T71" fmla="*/ 0 h 3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47" h="33">
                    <a:moveTo>
                      <a:pt x="47" y="0"/>
                    </a:moveTo>
                    <a:lnTo>
                      <a:pt x="47" y="0"/>
                    </a:lnTo>
                    <a:lnTo>
                      <a:pt x="34" y="8"/>
                    </a:lnTo>
                    <a:lnTo>
                      <a:pt x="25" y="14"/>
                    </a:lnTo>
                    <a:lnTo>
                      <a:pt x="12" y="18"/>
                    </a:lnTo>
                    <a:lnTo>
                      <a:pt x="14" y="19"/>
                    </a:lnTo>
                    <a:lnTo>
                      <a:pt x="18" y="19"/>
                    </a:lnTo>
                    <a:lnTo>
                      <a:pt x="25" y="16"/>
                    </a:lnTo>
                    <a:lnTo>
                      <a:pt x="26" y="17"/>
                    </a:lnTo>
                    <a:lnTo>
                      <a:pt x="26" y="18"/>
                    </a:lnTo>
                    <a:lnTo>
                      <a:pt x="25" y="19"/>
                    </a:lnTo>
                    <a:lnTo>
                      <a:pt x="23" y="21"/>
                    </a:lnTo>
                    <a:lnTo>
                      <a:pt x="18" y="27"/>
                    </a:lnTo>
                    <a:lnTo>
                      <a:pt x="14" y="28"/>
                    </a:lnTo>
                    <a:lnTo>
                      <a:pt x="2" y="30"/>
                    </a:lnTo>
                    <a:lnTo>
                      <a:pt x="0" y="31"/>
                    </a:lnTo>
                    <a:lnTo>
                      <a:pt x="2" y="32"/>
                    </a:lnTo>
                    <a:lnTo>
                      <a:pt x="7" y="33"/>
                    </a:lnTo>
                    <a:lnTo>
                      <a:pt x="12" y="32"/>
                    </a:lnTo>
                    <a:lnTo>
                      <a:pt x="19" y="30"/>
                    </a:lnTo>
                    <a:lnTo>
                      <a:pt x="24" y="27"/>
                    </a:lnTo>
                    <a:lnTo>
                      <a:pt x="32" y="21"/>
                    </a:lnTo>
                    <a:lnTo>
                      <a:pt x="38" y="16"/>
                    </a:lnTo>
                    <a:lnTo>
                      <a:pt x="41" y="12"/>
                    </a:lnTo>
                    <a:lnTo>
                      <a:pt x="45" y="7"/>
                    </a:lnTo>
                    <a:lnTo>
                      <a:pt x="47" y="2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5" name="Freeform 66"/>
              <p:cNvSpPr>
                <a:spLocks/>
              </p:cNvSpPr>
              <p:nvPr/>
            </p:nvSpPr>
            <p:spPr bwMode="auto">
              <a:xfrm>
                <a:off x="5144" y="2167"/>
                <a:ext cx="15" cy="11"/>
              </a:xfrm>
              <a:custGeom>
                <a:avLst/>
                <a:gdLst>
                  <a:gd name="T0" fmla="*/ 0 w 45"/>
                  <a:gd name="T1" fmla="*/ 0 h 35"/>
                  <a:gd name="T2" fmla="*/ 0 w 45"/>
                  <a:gd name="T3" fmla="*/ 0 h 35"/>
                  <a:gd name="T4" fmla="*/ 0 w 45"/>
                  <a:gd name="T5" fmla="*/ 0 h 35"/>
                  <a:gd name="T6" fmla="*/ 0 w 45"/>
                  <a:gd name="T7" fmla="*/ 0 h 35"/>
                  <a:gd name="T8" fmla="*/ 0 w 45"/>
                  <a:gd name="T9" fmla="*/ 0 h 35"/>
                  <a:gd name="T10" fmla="*/ 0 w 45"/>
                  <a:gd name="T11" fmla="*/ 0 h 35"/>
                  <a:gd name="T12" fmla="*/ 0 w 45"/>
                  <a:gd name="T13" fmla="*/ 0 h 35"/>
                  <a:gd name="T14" fmla="*/ 0 w 45"/>
                  <a:gd name="T15" fmla="*/ 0 h 35"/>
                  <a:gd name="T16" fmla="*/ 0 w 45"/>
                  <a:gd name="T17" fmla="*/ 0 h 35"/>
                  <a:gd name="T18" fmla="*/ 0 w 45"/>
                  <a:gd name="T19" fmla="*/ 0 h 35"/>
                  <a:gd name="T20" fmla="*/ 0 w 45"/>
                  <a:gd name="T21" fmla="*/ 0 h 35"/>
                  <a:gd name="T22" fmla="*/ 0 w 45"/>
                  <a:gd name="T23" fmla="*/ 0 h 35"/>
                  <a:gd name="T24" fmla="*/ 0 w 45"/>
                  <a:gd name="T25" fmla="*/ 0 h 35"/>
                  <a:gd name="T26" fmla="*/ 0 w 45"/>
                  <a:gd name="T27" fmla="*/ 0 h 35"/>
                  <a:gd name="T28" fmla="*/ 0 w 45"/>
                  <a:gd name="T29" fmla="*/ 0 h 35"/>
                  <a:gd name="T30" fmla="*/ 0 w 45"/>
                  <a:gd name="T31" fmla="*/ 0 h 35"/>
                  <a:gd name="T32" fmla="*/ 0 w 45"/>
                  <a:gd name="T33" fmla="*/ 0 h 35"/>
                  <a:gd name="T34" fmla="*/ 0 w 45"/>
                  <a:gd name="T35" fmla="*/ 0 h 35"/>
                  <a:gd name="T36" fmla="*/ 0 w 45"/>
                  <a:gd name="T37" fmla="*/ 0 h 35"/>
                  <a:gd name="T38" fmla="*/ 0 w 45"/>
                  <a:gd name="T39" fmla="*/ 0 h 35"/>
                  <a:gd name="T40" fmla="*/ 0 w 45"/>
                  <a:gd name="T41" fmla="*/ 0 h 35"/>
                  <a:gd name="T42" fmla="*/ 0 w 45"/>
                  <a:gd name="T43" fmla="*/ 0 h 35"/>
                  <a:gd name="T44" fmla="*/ 0 w 45"/>
                  <a:gd name="T45" fmla="*/ 0 h 35"/>
                  <a:gd name="T46" fmla="*/ 0 w 45"/>
                  <a:gd name="T47" fmla="*/ 0 h 35"/>
                  <a:gd name="T48" fmla="*/ 0 w 45"/>
                  <a:gd name="T49" fmla="*/ 0 h 35"/>
                  <a:gd name="T50" fmla="*/ 0 w 45"/>
                  <a:gd name="T51" fmla="*/ 0 h 35"/>
                  <a:gd name="T52" fmla="*/ 0 w 45"/>
                  <a:gd name="T53" fmla="*/ 0 h 35"/>
                  <a:gd name="T54" fmla="*/ 0 w 45"/>
                  <a:gd name="T55" fmla="*/ 0 h 35"/>
                  <a:gd name="T56" fmla="*/ 0 w 45"/>
                  <a:gd name="T57" fmla="*/ 0 h 35"/>
                  <a:gd name="T58" fmla="*/ 0 w 45"/>
                  <a:gd name="T59" fmla="*/ 0 h 35"/>
                  <a:gd name="T60" fmla="*/ 0 w 45"/>
                  <a:gd name="T61" fmla="*/ 0 h 35"/>
                  <a:gd name="T62" fmla="*/ 0 w 45"/>
                  <a:gd name="T63" fmla="*/ 0 h 35"/>
                  <a:gd name="T64" fmla="*/ 0 w 45"/>
                  <a:gd name="T65" fmla="*/ 0 h 35"/>
                  <a:gd name="T66" fmla="*/ 0 w 45"/>
                  <a:gd name="T67" fmla="*/ 0 h 35"/>
                  <a:gd name="T68" fmla="*/ 0 w 45"/>
                  <a:gd name="T69" fmla="*/ 0 h 35"/>
                  <a:gd name="T70" fmla="*/ 0 w 45"/>
                  <a:gd name="T71" fmla="*/ 0 h 35"/>
                  <a:gd name="T72" fmla="*/ 0 w 45"/>
                  <a:gd name="T73" fmla="*/ 0 h 35"/>
                  <a:gd name="T74" fmla="*/ 0 w 45"/>
                  <a:gd name="T75" fmla="*/ 0 h 35"/>
                  <a:gd name="T76" fmla="*/ 0 w 45"/>
                  <a:gd name="T77" fmla="*/ 0 h 35"/>
                  <a:gd name="T78" fmla="*/ 0 w 45"/>
                  <a:gd name="T79" fmla="*/ 0 h 35"/>
                  <a:gd name="T80" fmla="*/ 0 w 45"/>
                  <a:gd name="T81" fmla="*/ 0 h 35"/>
                  <a:gd name="T82" fmla="*/ 0 w 45"/>
                  <a:gd name="T83" fmla="*/ 0 h 35"/>
                  <a:gd name="T84" fmla="*/ 0 w 45"/>
                  <a:gd name="T85" fmla="*/ 0 h 3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45" h="35">
                    <a:moveTo>
                      <a:pt x="45" y="0"/>
                    </a:moveTo>
                    <a:lnTo>
                      <a:pt x="45" y="0"/>
                    </a:lnTo>
                    <a:lnTo>
                      <a:pt x="37" y="8"/>
                    </a:lnTo>
                    <a:lnTo>
                      <a:pt x="33" y="10"/>
                    </a:lnTo>
                    <a:lnTo>
                      <a:pt x="27" y="12"/>
                    </a:lnTo>
                    <a:lnTo>
                      <a:pt x="19" y="17"/>
                    </a:lnTo>
                    <a:lnTo>
                      <a:pt x="13" y="20"/>
                    </a:lnTo>
                    <a:lnTo>
                      <a:pt x="13" y="21"/>
                    </a:lnTo>
                    <a:lnTo>
                      <a:pt x="14" y="21"/>
                    </a:lnTo>
                    <a:lnTo>
                      <a:pt x="17" y="21"/>
                    </a:lnTo>
                    <a:lnTo>
                      <a:pt x="20" y="20"/>
                    </a:lnTo>
                    <a:lnTo>
                      <a:pt x="21" y="20"/>
                    </a:lnTo>
                    <a:lnTo>
                      <a:pt x="22" y="21"/>
                    </a:lnTo>
                    <a:lnTo>
                      <a:pt x="21" y="24"/>
                    </a:lnTo>
                    <a:lnTo>
                      <a:pt x="13" y="28"/>
                    </a:lnTo>
                    <a:lnTo>
                      <a:pt x="7" y="30"/>
                    </a:lnTo>
                    <a:lnTo>
                      <a:pt x="5" y="30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1" y="31"/>
                    </a:lnTo>
                    <a:lnTo>
                      <a:pt x="2" y="33"/>
                    </a:lnTo>
                    <a:lnTo>
                      <a:pt x="5" y="34"/>
                    </a:lnTo>
                    <a:lnTo>
                      <a:pt x="11" y="35"/>
                    </a:lnTo>
                    <a:lnTo>
                      <a:pt x="17" y="34"/>
                    </a:lnTo>
                    <a:lnTo>
                      <a:pt x="25" y="30"/>
                    </a:lnTo>
                    <a:lnTo>
                      <a:pt x="31" y="23"/>
                    </a:lnTo>
                    <a:lnTo>
                      <a:pt x="37" y="19"/>
                    </a:lnTo>
                    <a:lnTo>
                      <a:pt x="40" y="13"/>
                    </a:lnTo>
                    <a:lnTo>
                      <a:pt x="42" y="9"/>
                    </a:lnTo>
                    <a:lnTo>
                      <a:pt x="44" y="5"/>
                    </a:lnTo>
                    <a:lnTo>
                      <a:pt x="45" y="2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6" name="Freeform 67"/>
              <p:cNvSpPr>
                <a:spLocks/>
              </p:cNvSpPr>
              <p:nvPr/>
            </p:nvSpPr>
            <p:spPr bwMode="auto">
              <a:xfrm>
                <a:off x="5139" y="2176"/>
                <a:ext cx="14" cy="7"/>
              </a:xfrm>
              <a:custGeom>
                <a:avLst/>
                <a:gdLst>
                  <a:gd name="T0" fmla="*/ 0 w 46"/>
                  <a:gd name="T1" fmla="*/ 0 h 23"/>
                  <a:gd name="T2" fmla="*/ 0 w 46"/>
                  <a:gd name="T3" fmla="*/ 0 h 23"/>
                  <a:gd name="T4" fmla="*/ 0 w 46"/>
                  <a:gd name="T5" fmla="*/ 0 h 23"/>
                  <a:gd name="T6" fmla="*/ 0 w 46"/>
                  <a:gd name="T7" fmla="*/ 0 h 23"/>
                  <a:gd name="T8" fmla="*/ 0 w 46"/>
                  <a:gd name="T9" fmla="*/ 0 h 23"/>
                  <a:gd name="T10" fmla="*/ 0 w 46"/>
                  <a:gd name="T11" fmla="*/ 0 h 23"/>
                  <a:gd name="T12" fmla="*/ 0 w 46"/>
                  <a:gd name="T13" fmla="*/ 0 h 23"/>
                  <a:gd name="T14" fmla="*/ 0 w 46"/>
                  <a:gd name="T15" fmla="*/ 0 h 23"/>
                  <a:gd name="T16" fmla="*/ 0 w 46"/>
                  <a:gd name="T17" fmla="*/ 0 h 23"/>
                  <a:gd name="T18" fmla="*/ 0 w 46"/>
                  <a:gd name="T19" fmla="*/ 0 h 23"/>
                  <a:gd name="T20" fmla="*/ 0 w 46"/>
                  <a:gd name="T21" fmla="*/ 0 h 23"/>
                  <a:gd name="T22" fmla="*/ 0 w 46"/>
                  <a:gd name="T23" fmla="*/ 0 h 23"/>
                  <a:gd name="T24" fmla="*/ 0 w 46"/>
                  <a:gd name="T25" fmla="*/ 0 h 23"/>
                  <a:gd name="T26" fmla="*/ 0 w 46"/>
                  <a:gd name="T27" fmla="*/ 0 h 23"/>
                  <a:gd name="T28" fmla="*/ 0 w 46"/>
                  <a:gd name="T29" fmla="*/ 0 h 23"/>
                  <a:gd name="T30" fmla="*/ 0 w 46"/>
                  <a:gd name="T31" fmla="*/ 0 h 23"/>
                  <a:gd name="T32" fmla="*/ 0 w 46"/>
                  <a:gd name="T33" fmla="*/ 0 h 23"/>
                  <a:gd name="T34" fmla="*/ 0 w 46"/>
                  <a:gd name="T35" fmla="*/ 0 h 23"/>
                  <a:gd name="T36" fmla="*/ 0 w 46"/>
                  <a:gd name="T37" fmla="*/ 0 h 23"/>
                  <a:gd name="T38" fmla="*/ 0 w 46"/>
                  <a:gd name="T39" fmla="*/ 0 h 23"/>
                  <a:gd name="T40" fmla="*/ 0 w 46"/>
                  <a:gd name="T41" fmla="*/ 0 h 23"/>
                  <a:gd name="T42" fmla="*/ 0 w 46"/>
                  <a:gd name="T43" fmla="*/ 0 h 23"/>
                  <a:gd name="T44" fmla="*/ 0 w 46"/>
                  <a:gd name="T45" fmla="*/ 0 h 23"/>
                  <a:gd name="T46" fmla="*/ 0 w 46"/>
                  <a:gd name="T47" fmla="*/ 0 h 23"/>
                  <a:gd name="T48" fmla="*/ 0 w 46"/>
                  <a:gd name="T49" fmla="*/ 0 h 23"/>
                  <a:gd name="T50" fmla="*/ 0 w 46"/>
                  <a:gd name="T51" fmla="*/ 0 h 23"/>
                  <a:gd name="T52" fmla="*/ 0 w 46"/>
                  <a:gd name="T53" fmla="*/ 0 h 23"/>
                  <a:gd name="T54" fmla="*/ 0 w 46"/>
                  <a:gd name="T55" fmla="*/ 0 h 23"/>
                  <a:gd name="T56" fmla="*/ 0 w 46"/>
                  <a:gd name="T57" fmla="*/ 0 h 2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46" h="23">
                    <a:moveTo>
                      <a:pt x="1" y="20"/>
                    </a:moveTo>
                    <a:lnTo>
                      <a:pt x="1" y="20"/>
                    </a:lnTo>
                    <a:lnTo>
                      <a:pt x="0" y="18"/>
                    </a:lnTo>
                    <a:lnTo>
                      <a:pt x="9" y="18"/>
                    </a:lnTo>
                    <a:lnTo>
                      <a:pt x="19" y="17"/>
                    </a:lnTo>
                    <a:lnTo>
                      <a:pt x="22" y="16"/>
                    </a:lnTo>
                    <a:lnTo>
                      <a:pt x="26" y="15"/>
                    </a:lnTo>
                    <a:lnTo>
                      <a:pt x="29" y="12"/>
                    </a:lnTo>
                    <a:lnTo>
                      <a:pt x="31" y="8"/>
                    </a:lnTo>
                    <a:lnTo>
                      <a:pt x="31" y="6"/>
                    </a:lnTo>
                    <a:lnTo>
                      <a:pt x="41" y="3"/>
                    </a:lnTo>
                    <a:lnTo>
                      <a:pt x="46" y="0"/>
                    </a:lnTo>
                    <a:lnTo>
                      <a:pt x="44" y="5"/>
                    </a:lnTo>
                    <a:lnTo>
                      <a:pt x="41" y="13"/>
                    </a:lnTo>
                    <a:lnTo>
                      <a:pt x="35" y="16"/>
                    </a:lnTo>
                    <a:lnTo>
                      <a:pt x="30" y="19"/>
                    </a:lnTo>
                    <a:lnTo>
                      <a:pt x="20" y="22"/>
                    </a:lnTo>
                    <a:lnTo>
                      <a:pt x="13" y="23"/>
                    </a:lnTo>
                    <a:lnTo>
                      <a:pt x="7" y="22"/>
                    </a:lnTo>
                    <a:lnTo>
                      <a:pt x="3" y="21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7" name="Freeform 68"/>
              <p:cNvSpPr>
                <a:spLocks/>
              </p:cNvSpPr>
              <p:nvPr/>
            </p:nvSpPr>
            <p:spPr bwMode="auto">
              <a:xfrm>
                <a:off x="5145" y="2181"/>
                <a:ext cx="1" cy="0"/>
              </a:xfrm>
              <a:custGeom>
                <a:avLst/>
                <a:gdLst>
                  <a:gd name="T0" fmla="*/ 0 w 6"/>
                  <a:gd name="T1" fmla="*/ 1 h 1"/>
                  <a:gd name="T2" fmla="*/ 0 w 6"/>
                  <a:gd name="T3" fmla="*/ 1 h 1"/>
                  <a:gd name="T4" fmla="*/ 0 w 6"/>
                  <a:gd name="T5" fmla="*/ 0 h 1"/>
                  <a:gd name="T6" fmla="*/ 0 w 6"/>
                  <a:gd name="T7" fmla="*/ 1 h 1"/>
                  <a:gd name="T8" fmla="*/ 0 w 6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8" name="Freeform 69"/>
              <p:cNvSpPr>
                <a:spLocks/>
              </p:cNvSpPr>
              <p:nvPr/>
            </p:nvSpPr>
            <p:spPr bwMode="auto">
              <a:xfrm>
                <a:off x="5137" y="2183"/>
                <a:ext cx="14" cy="7"/>
              </a:xfrm>
              <a:custGeom>
                <a:avLst/>
                <a:gdLst>
                  <a:gd name="T0" fmla="*/ 0 w 43"/>
                  <a:gd name="T1" fmla="*/ 0 h 22"/>
                  <a:gd name="T2" fmla="*/ 0 w 43"/>
                  <a:gd name="T3" fmla="*/ 0 h 22"/>
                  <a:gd name="T4" fmla="*/ 0 w 43"/>
                  <a:gd name="T5" fmla="*/ 0 h 22"/>
                  <a:gd name="T6" fmla="*/ 0 w 43"/>
                  <a:gd name="T7" fmla="*/ 0 h 22"/>
                  <a:gd name="T8" fmla="*/ 0 w 43"/>
                  <a:gd name="T9" fmla="*/ 0 h 22"/>
                  <a:gd name="T10" fmla="*/ 0 w 43"/>
                  <a:gd name="T11" fmla="*/ 0 h 22"/>
                  <a:gd name="T12" fmla="*/ 0 w 43"/>
                  <a:gd name="T13" fmla="*/ 0 h 22"/>
                  <a:gd name="T14" fmla="*/ 0 w 43"/>
                  <a:gd name="T15" fmla="*/ 0 h 22"/>
                  <a:gd name="T16" fmla="*/ 0 w 43"/>
                  <a:gd name="T17" fmla="*/ 0 h 22"/>
                  <a:gd name="T18" fmla="*/ 0 w 43"/>
                  <a:gd name="T19" fmla="*/ 0 h 22"/>
                  <a:gd name="T20" fmla="*/ 0 w 43"/>
                  <a:gd name="T21" fmla="*/ 0 h 22"/>
                  <a:gd name="T22" fmla="*/ 0 w 43"/>
                  <a:gd name="T23" fmla="*/ 0 h 22"/>
                  <a:gd name="T24" fmla="*/ 0 w 43"/>
                  <a:gd name="T25" fmla="*/ 0 h 22"/>
                  <a:gd name="T26" fmla="*/ 0 w 43"/>
                  <a:gd name="T27" fmla="*/ 0 h 22"/>
                  <a:gd name="T28" fmla="*/ 0 w 43"/>
                  <a:gd name="T29" fmla="*/ 0 h 22"/>
                  <a:gd name="T30" fmla="*/ 0 w 43"/>
                  <a:gd name="T31" fmla="*/ 0 h 22"/>
                  <a:gd name="T32" fmla="*/ 0 w 43"/>
                  <a:gd name="T33" fmla="*/ 0 h 22"/>
                  <a:gd name="T34" fmla="*/ 0 w 43"/>
                  <a:gd name="T35" fmla="*/ 0 h 22"/>
                  <a:gd name="T36" fmla="*/ 0 w 43"/>
                  <a:gd name="T37" fmla="*/ 0 h 22"/>
                  <a:gd name="T38" fmla="*/ 0 w 43"/>
                  <a:gd name="T39" fmla="*/ 0 h 22"/>
                  <a:gd name="T40" fmla="*/ 0 w 43"/>
                  <a:gd name="T41" fmla="*/ 0 h 22"/>
                  <a:gd name="T42" fmla="*/ 0 w 43"/>
                  <a:gd name="T43" fmla="*/ 0 h 22"/>
                  <a:gd name="T44" fmla="*/ 0 w 43"/>
                  <a:gd name="T45" fmla="*/ 0 h 22"/>
                  <a:gd name="T46" fmla="*/ 0 w 43"/>
                  <a:gd name="T47" fmla="*/ 0 h 22"/>
                  <a:gd name="T48" fmla="*/ 0 w 43"/>
                  <a:gd name="T49" fmla="*/ 0 h 22"/>
                  <a:gd name="T50" fmla="*/ 0 w 43"/>
                  <a:gd name="T51" fmla="*/ 0 h 22"/>
                  <a:gd name="T52" fmla="*/ 0 w 43"/>
                  <a:gd name="T53" fmla="*/ 0 h 22"/>
                  <a:gd name="T54" fmla="*/ 0 w 43"/>
                  <a:gd name="T55" fmla="*/ 0 h 22"/>
                  <a:gd name="T56" fmla="*/ 0 w 43"/>
                  <a:gd name="T57" fmla="*/ 0 h 22"/>
                  <a:gd name="T58" fmla="*/ 0 w 43"/>
                  <a:gd name="T59" fmla="*/ 0 h 22"/>
                  <a:gd name="T60" fmla="*/ 0 w 43"/>
                  <a:gd name="T61" fmla="*/ 0 h 22"/>
                  <a:gd name="T62" fmla="*/ 0 w 43"/>
                  <a:gd name="T63" fmla="*/ 0 h 22"/>
                  <a:gd name="T64" fmla="*/ 0 w 43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43" h="22">
                    <a:moveTo>
                      <a:pt x="42" y="0"/>
                    </a:moveTo>
                    <a:lnTo>
                      <a:pt x="42" y="0"/>
                    </a:lnTo>
                    <a:lnTo>
                      <a:pt x="35" y="4"/>
                    </a:lnTo>
                    <a:lnTo>
                      <a:pt x="30" y="5"/>
                    </a:lnTo>
                    <a:lnTo>
                      <a:pt x="28" y="5"/>
                    </a:lnTo>
                    <a:lnTo>
                      <a:pt x="27" y="9"/>
                    </a:lnTo>
                    <a:lnTo>
                      <a:pt x="26" y="12"/>
                    </a:lnTo>
                    <a:lnTo>
                      <a:pt x="24" y="14"/>
                    </a:lnTo>
                    <a:lnTo>
                      <a:pt x="19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7" y="21"/>
                    </a:lnTo>
                    <a:lnTo>
                      <a:pt x="12" y="22"/>
                    </a:lnTo>
                    <a:lnTo>
                      <a:pt x="18" y="22"/>
                    </a:lnTo>
                    <a:lnTo>
                      <a:pt x="23" y="21"/>
                    </a:lnTo>
                    <a:lnTo>
                      <a:pt x="26" y="20"/>
                    </a:lnTo>
                    <a:lnTo>
                      <a:pt x="34" y="16"/>
                    </a:lnTo>
                    <a:lnTo>
                      <a:pt x="39" y="10"/>
                    </a:lnTo>
                    <a:lnTo>
                      <a:pt x="42" y="5"/>
                    </a:lnTo>
                    <a:lnTo>
                      <a:pt x="43" y="2"/>
                    </a:lnTo>
                    <a:lnTo>
                      <a:pt x="43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9" name="Freeform 70"/>
              <p:cNvSpPr>
                <a:spLocks/>
              </p:cNvSpPr>
              <p:nvPr/>
            </p:nvSpPr>
            <p:spPr bwMode="auto">
              <a:xfrm>
                <a:off x="5138" y="2186"/>
                <a:ext cx="3" cy="1"/>
              </a:xfrm>
              <a:custGeom>
                <a:avLst/>
                <a:gdLst>
                  <a:gd name="T0" fmla="*/ 0 w 8"/>
                  <a:gd name="T1" fmla="*/ 0 h 3"/>
                  <a:gd name="T2" fmla="*/ 0 w 8"/>
                  <a:gd name="T3" fmla="*/ 0 h 3"/>
                  <a:gd name="T4" fmla="*/ 0 w 8"/>
                  <a:gd name="T5" fmla="*/ 0 h 3"/>
                  <a:gd name="T6" fmla="*/ 0 w 8"/>
                  <a:gd name="T7" fmla="*/ 0 h 3"/>
                  <a:gd name="T8" fmla="*/ 0 w 8"/>
                  <a:gd name="T9" fmla="*/ 0 h 3"/>
                  <a:gd name="T10" fmla="*/ 0 w 8"/>
                  <a:gd name="T11" fmla="*/ 0 h 3"/>
                  <a:gd name="T12" fmla="*/ 0 w 8"/>
                  <a:gd name="T13" fmla="*/ 0 h 3"/>
                  <a:gd name="T14" fmla="*/ 0 w 8"/>
                  <a:gd name="T15" fmla="*/ 0 h 3"/>
                  <a:gd name="T16" fmla="*/ 0 w 8"/>
                  <a:gd name="T17" fmla="*/ 0 h 3"/>
                  <a:gd name="T18" fmla="*/ 0 w 8"/>
                  <a:gd name="T19" fmla="*/ 0 h 3"/>
                  <a:gd name="T20" fmla="*/ 0 w 8"/>
                  <a:gd name="T21" fmla="*/ 0 h 3"/>
                  <a:gd name="T22" fmla="*/ 0 w 8"/>
                  <a:gd name="T23" fmla="*/ 0 h 3"/>
                  <a:gd name="T24" fmla="*/ 0 w 8"/>
                  <a:gd name="T25" fmla="*/ 0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0" name="Freeform 71"/>
              <p:cNvSpPr>
                <a:spLocks/>
              </p:cNvSpPr>
              <p:nvPr/>
            </p:nvSpPr>
            <p:spPr bwMode="auto">
              <a:xfrm>
                <a:off x="5130" y="2161"/>
                <a:ext cx="15" cy="4"/>
              </a:xfrm>
              <a:custGeom>
                <a:avLst/>
                <a:gdLst>
                  <a:gd name="T0" fmla="*/ 0 w 43"/>
                  <a:gd name="T1" fmla="*/ 0 h 14"/>
                  <a:gd name="T2" fmla="*/ 0 w 43"/>
                  <a:gd name="T3" fmla="*/ 0 h 14"/>
                  <a:gd name="T4" fmla="*/ 0 w 43"/>
                  <a:gd name="T5" fmla="*/ 0 h 14"/>
                  <a:gd name="T6" fmla="*/ 0 w 43"/>
                  <a:gd name="T7" fmla="*/ 0 h 14"/>
                  <a:gd name="T8" fmla="*/ 0 w 43"/>
                  <a:gd name="T9" fmla="*/ 0 h 14"/>
                  <a:gd name="T10" fmla="*/ 0 w 43"/>
                  <a:gd name="T11" fmla="*/ 0 h 14"/>
                  <a:gd name="T12" fmla="*/ 0 w 43"/>
                  <a:gd name="T13" fmla="*/ 0 h 14"/>
                  <a:gd name="T14" fmla="*/ 0 w 43"/>
                  <a:gd name="T15" fmla="*/ 0 h 14"/>
                  <a:gd name="T16" fmla="*/ 0 w 43"/>
                  <a:gd name="T17" fmla="*/ 0 h 14"/>
                  <a:gd name="T18" fmla="*/ 0 w 43"/>
                  <a:gd name="T19" fmla="*/ 0 h 14"/>
                  <a:gd name="T20" fmla="*/ 0 w 43"/>
                  <a:gd name="T21" fmla="*/ 0 h 14"/>
                  <a:gd name="T22" fmla="*/ 0 w 43"/>
                  <a:gd name="T23" fmla="*/ 0 h 14"/>
                  <a:gd name="T24" fmla="*/ 0 w 43"/>
                  <a:gd name="T25" fmla="*/ 0 h 14"/>
                  <a:gd name="T26" fmla="*/ 0 w 43"/>
                  <a:gd name="T27" fmla="*/ 0 h 14"/>
                  <a:gd name="T28" fmla="*/ 0 w 43"/>
                  <a:gd name="T29" fmla="*/ 0 h 14"/>
                  <a:gd name="T30" fmla="*/ 0 w 43"/>
                  <a:gd name="T31" fmla="*/ 0 h 14"/>
                  <a:gd name="T32" fmla="*/ 0 w 43"/>
                  <a:gd name="T33" fmla="*/ 0 h 14"/>
                  <a:gd name="T34" fmla="*/ 0 w 43"/>
                  <a:gd name="T35" fmla="*/ 0 h 14"/>
                  <a:gd name="T36" fmla="*/ 0 w 43"/>
                  <a:gd name="T37" fmla="*/ 0 h 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" h="14">
                    <a:moveTo>
                      <a:pt x="5" y="9"/>
                    </a:moveTo>
                    <a:lnTo>
                      <a:pt x="5" y="9"/>
                    </a:lnTo>
                    <a:lnTo>
                      <a:pt x="9" y="10"/>
                    </a:lnTo>
                    <a:lnTo>
                      <a:pt x="12" y="9"/>
                    </a:lnTo>
                    <a:lnTo>
                      <a:pt x="21" y="5"/>
                    </a:lnTo>
                    <a:lnTo>
                      <a:pt x="31" y="1"/>
                    </a:lnTo>
                    <a:lnTo>
                      <a:pt x="43" y="0"/>
                    </a:lnTo>
                    <a:lnTo>
                      <a:pt x="38" y="3"/>
                    </a:lnTo>
                    <a:lnTo>
                      <a:pt x="34" y="7"/>
                    </a:lnTo>
                    <a:lnTo>
                      <a:pt x="28" y="10"/>
                    </a:lnTo>
                    <a:lnTo>
                      <a:pt x="22" y="12"/>
                    </a:lnTo>
                    <a:lnTo>
                      <a:pt x="18" y="14"/>
                    </a:lnTo>
                    <a:lnTo>
                      <a:pt x="10" y="14"/>
                    </a:lnTo>
                    <a:lnTo>
                      <a:pt x="0" y="11"/>
                    </a:lnTo>
                    <a:lnTo>
                      <a:pt x="5" y="9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1" name="Freeform 72"/>
              <p:cNvSpPr>
                <a:spLocks/>
              </p:cNvSpPr>
              <p:nvPr/>
            </p:nvSpPr>
            <p:spPr bwMode="auto">
              <a:xfrm>
                <a:off x="5125" y="2167"/>
                <a:ext cx="14" cy="7"/>
              </a:xfrm>
              <a:custGeom>
                <a:avLst/>
                <a:gdLst>
                  <a:gd name="T0" fmla="*/ 0 w 46"/>
                  <a:gd name="T1" fmla="*/ 0 h 16"/>
                  <a:gd name="T2" fmla="*/ 0 w 46"/>
                  <a:gd name="T3" fmla="*/ 0 h 16"/>
                  <a:gd name="T4" fmla="*/ 0 w 46"/>
                  <a:gd name="T5" fmla="*/ 0 h 16"/>
                  <a:gd name="T6" fmla="*/ 0 w 46"/>
                  <a:gd name="T7" fmla="*/ 0 h 16"/>
                  <a:gd name="T8" fmla="*/ 0 w 46"/>
                  <a:gd name="T9" fmla="*/ 0 h 16"/>
                  <a:gd name="T10" fmla="*/ 0 w 46"/>
                  <a:gd name="T11" fmla="*/ 0 h 16"/>
                  <a:gd name="T12" fmla="*/ 0 w 46"/>
                  <a:gd name="T13" fmla="*/ 0 h 16"/>
                  <a:gd name="T14" fmla="*/ 0 w 46"/>
                  <a:gd name="T15" fmla="*/ 0 h 16"/>
                  <a:gd name="T16" fmla="*/ 0 w 46"/>
                  <a:gd name="T17" fmla="*/ 0 h 16"/>
                  <a:gd name="T18" fmla="*/ 0 w 46"/>
                  <a:gd name="T19" fmla="*/ 0 h 16"/>
                  <a:gd name="T20" fmla="*/ 0 w 46"/>
                  <a:gd name="T21" fmla="*/ 0 h 16"/>
                  <a:gd name="T22" fmla="*/ 0 w 46"/>
                  <a:gd name="T23" fmla="*/ 0 h 16"/>
                  <a:gd name="T24" fmla="*/ 0 w 46"/>
                  <a:gd name="T25" fmla="*/ 0 h 16"/>
                  <a:gd name="T26" fmla="*/ 0 w 46"/>
                  <a:gd name="T27" fmla="*/ 0 h 16"/>
                  <a:gd name="T28" fmla="*/ 0 w 46"/>
                  <a:gd name="T29" fmla="*/ 0 h 16"/>
                  <a:gd name="T30" fmla="*/ 0 w 46"/>
                  <a:gd name="T31" fmla="*/ 0 h 16"/>
                  <a:gd name="T32" fmla="*/ 0 w 46"/>
                  <a:gd name="T33" fmla="*/ 0 h 16"/>
                  <a:gd name="T34" fmla="*/ 0 w 46"/>
                  <a:gd name="T35" fmla="*/ 0 h 16"/>
                  <a:gd name="T36" fmla="*/ 0 w 46"/>
                  <a:gd name="T37" fmla="*/ 0 h 16"/>
                  <a:gd name="T38" fmla="*/ 0 w 46"/>
                  <a:gd name="T39" fmla="*/ 0 h 16"/>
                  <a:gd name="T40" fmla="*/ 0 w 46"/>
                  <a:gd name="T41" fmla="*/ 0 h 16"/>
                  <a:gd name="T42" fmla="*/ 0 w 46"/>
                  <a:gd name="T43" fmla="*/ 0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6" h="16">
                    <a:moveTo>
                      <a:pt x="46" y="0"/>
                    </a:moveTo>
                    <a:lnTo>
                      <a:pt x="33" y="3"/>
                    </a:lnTo>
                    <a:lnTo>
                      <a:pt x="32" y="5"/>
                    </a:lnTo>
                    <a:lnTo>
                      <a:pt x="25" y="7"/>
                    </a:lnTo>
                    <a:lnTo>
                      <a:pt x="21" y="8"/>
                    </a:lnTo>
                    <a:lnTo>
                      <a:pt x="14" y="9"/>
                    </a:lnTo>
                    <a:lnTo>
                      <a:pt x="8" y="10"/>
                    </a:lnTo>
                    <a:lnTo>
                      <a:pt x="0" y="10"/>
                    </a:lnTo>
                    <a:lnTo>
                      <a:pt x="3" y="12"/>
                    </a:lnTo>
                    <a:lnTo>
                      <a:pt x="8" y="15"/>
                    </a:lnTo>
                    <a:lnTo>
                      <a:pt x="14" y="16"/>
                    </a:lnTo>
                    <a:lnTo>
                      <a:pt x="24" y="15"/>
                    </a:lnTo>
                    <a:lnTo>
                      <a:pt x="30" y="12"/>
                    </a:lnTo>
                    <a:lnTo>
                      <a:pt x="37" y="9"/>
                    </a:lnTo>
                    <a:lnTo>
                      <a:pt x="42" y="5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2" name="Freeform 73"/>
              <p:cNvSpPr>
                <a:spLocks/>
              </p:cNvSpPr>
              <p:nvPr/>
            </p:nvSpPr>
            <p:spPr bwMode="auto">
              <a:xfrm>
                <a:off x="5123" y="2174"/>
                <a:ext cx="11" cy="4"/>
              </a:xfrm>
              <a:custGeom>
                <a:avLst/>
                <a:gdLst>
                  <a:gd name="T0" fmla="*/ 0 w 36"/>
                  <a:gd name="T1" fmla="*/ 0 h 15"/>
                  <a:gd name="T2" fmla="*/ 0 w 36"/>
                  <a:gd name="T3" fmla="*/ 0 h 15"/>
                  <a:gd name="T4" fmla="*/ 0 w 36"/>
                  <a:gd name="T5" fmla="*/ 0 h 15"/>
                  <a:gd name="T6" fmla="*/ 0 w 36"/>
                  <a:gd name="T7" fmla="*/ 0 h 15"/>
                  <a:gd name="T8" fmla="*/ 0 w 36"/>
                  <a:gd name="T9" fmla="*/ 0 h 15"/>
                  <a:gd name="T10" fmla="*/ 0 w 36"/>
                  <a:gd name="T11" fmla="*/ 0 h 15"/>
                  <a:gd name="T12" fmla="*/ 0 w 36"/>
                  <a:gd name="T13" fmla="*/ 0 h 15"/>
                  <a:gd name="T14" fmla="*/ 0 w 36"/>
                  <a:gd name="T15" fmla="*/ 0 h 15"/>
                  <a:gd name="T16" fmla="*/ 0 w 36"/>
                  <a:gd name="T17" fmla="*/ 0 h 15"/>
                  <a:gd name="T18" fmla="*/ 0 w 36"/>
                  <a:gd name="T19" fmla="*/ 0 h 15"/>
                  <a:gd name="T20" fmla="*/ 0 w 36"/>
                  <a:gd name="T21" fmla="*/ 0 h 15"/>
                  <a:gd name="T22" fmla="*/ 0 w 36"/>
                  <a:gd name="T23" fmla="*/ 0 h 15"/>
                  <a:gd name="T24" fmla="*/ 0 w 36"/>
                  <a:gd name="T25" fmla="*/ 0 h 15"/>
                  <a:gd name="T26" fmla="*/ 0 w 36"/>
                  <a:gd name="T27" fmla="*/ 0 h 15"/>
                  <a:gd name="T28" fmla="*/ 0 w 36"/>
                  <a:gd name="T29" fmla="*/ 0 h 15"/>
                  <a:gd name="T30" fmla="*/ 0 w 36"/>
                  <a:gd name="T31" fmla="*/ 0 h 15"/>
                  <a:gd name="T32" fmla="*/ 0 w 36"/>
                  <a:gd name="T33" fmla="*/ 0 h 15"/>
                  <a:gd name="T34" fmla="*/ 0 w 36"/>
                  <a:gd name="T35" fmla="*/ 0 h 15"/>
                  <a:gd name="T36" fmla="*/ 0 w 36"/>
                  <a:gd name="T37" fmla="*/ 0 h 15"/>
                  <a:gd name="T38" fmla="*/ 0 w 36"/>
                  <a:gd name="T39" fmla="*/ 0 h 15"/>
                  <a:gd name="T40" fmla="*/ 0 w 36"/>
                  <a:gd name="T41" fmla="*/ 0 h 15"/>
                  <a:gd name="T42" fmla="*/ 0 w 36"/>
                  <a:gd name="T43" fmla="*/ 0 h 15"/>
                  <a:gd name="T44" fmla="*/ 0 w 36"/>
                  <a:gd name="T45" fmla="*/ 0 h 1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6" h="15">
                    <a:moveTo>
                      <a:pt x="36" y="0"/>
                    </a:moveTo>
                    <a:lnTo>
                      <a:pt x="23" y="1"/>
                    </a:lnTo>
                    <a:lnTo>
                      <a:pt x="22" y="3"/>
                    </a:lnTo>
                    <a:lnTo>
                      <a:pt x="18" y="5"/>
                    </a:lnTo>
                    <a:lnTo>
                      <a:pt x="11" y="9"/>
                    </a:lnTo>
                    <a:lnTo>
                      <a:pt x="6" y="10"/>
                    </a:lnTo>
                    <a:lnTo>
                      <a:pt x="0" y="10"/>
                    </a:lnTo>
                    <a:lnTo>
                      <a:pt x="4" y="12"/>
                    </a:lnTo>
                    <a:lnTo>
                      <a:pt x="5" y="14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7" y="15"/>
                    </a:lnTo>
                    <a:lnTo>
                      <a:pt x="20" y="14"/>
                    </a:lnTo>
                    <a:lnTo>
                      <a:pt x="28" y="10"/>
                    </a:lnTo>
                    <a:lnTo>
                      <a:pt x="33" y="5"/>
                    </a:lnTo>
                    <a:lnTo>
                      <a:pt x="35" y="2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3" name="Freeform 74"/>
              <p:cNvSpPr>
                <a:spLocks/>
              </p:cNvSpPr>
              <p:nvPr/>
            </p:nvSpPr>
            <p:spPr bwMode="auto">
              <a:xfrm>
                <a:off x="5137" y="2168"/>
                <a:ext cx="10" cy="6"/>
              </a:xfrm>
              <a:custGeom>
                <a:avLst/>
                <a:gdLst>
                  <a:gd name="T0" fmla="*/ 0 w 31"/>
                  <a:gd name="T1" fmla="*/ 0 h 18"/>
                  <a:gd name="T2" fmla="*/ 0 w 31"/>
                  <a:gd name="T3" fmla="*/ 0 h 18"/>
                  <a:gd name="T4" fmla="*/ 0 w 31"/>
                  <a:gd name="T5" fmla="*/ 0 h 18"/>
                  <a:gd name="T6" fmla="*/ 0 w 31"/>
                  <a:gd name="T7" fmla="*/ 0 h 18"/>
                  <a:gd name="T8" fmla="*/ 0 w 31"/>
                  <a:gd name="T9" fmla="*/ 0 h 18"/>
                  <a:gd name="T10" fmla="*/ 0 w 31"/>
                  <a:gd name="T11" fmla="*/ 0 h 18"/>
                  <a:gd name="T12" fmla="*/ 0 w 31"/>
                  <a:gd name="T13" fmla="*/ 0 h 18"/>
                  <a:gd name="T14" fmla="*/ 0 w 31"/>
                  <a:gd name="T15" fmla="*/ 0 h 18"/>
                  <a:gd name="T16" fmla="*/ 0 w 31"/>
                  <a:gd name="T17" fmla="*/ 0 h 18"/>
                  <a:gd name="T18" fmla="*/ 0 w 31"/>
                  <a:gd name="T19" fmla="*/ 0 h 18"/>
                  <a:gd name="T20" fmla="*/ 0 w 31"/>
                  <a:gd name="T21" fmla="*/ 0 h 18"/>
                  <a:gd name="T22" fmla="*/ 0 w 31"/>
                  <a:gd name="T23" fmla="*/ 0 h 18"/>
                  <a:gd name="T24" fmla="*/ 0 w 31"/>
                  <a:gd name="T25" fmla="*/ 0 h 18"/>
                  <a:gd name="T26" fmla="*/ 0 w 31"/>
                  <a:gd name="T27" fmla="*/ 0 h 18"/>
                  <a:gd name="T28" fmla="*/ 0 w 31"/>
                  <a:gd name="T29" fmla="*/ 0 h 18"/>
                  <a:gd name="T30" fmla="*/ 0 w 31"/>
                  <a:gd name="T31" fmla="*/ 0 h 18"/>
                  <a:gd name="T32" fmla="*/ 0 w 31"/>
                  <a:gd name="T33" fmla="*/ 0 h 18"/>
                  <a:gd name="T34" fmla="*/ 0 w 31"/>
                  <a:gd name="T35" fmla="*/ 0 h 18"/>
                  <a:gd name="T36" fmla="*/ 0 w 31"/>
                  <a:gd name="T37" fmla="*/ 0 h 18"/>
                  <a:gd name="T38" fmla="*/ 0 w 31"/>
                  <a:gd name="T39" fmla="*/ 0 h 1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18">
                    <a:moveTo>
                      <a:pt x="31" y="0"/>
                    </a:moveTo>
                    <a:lnTo>
                      <a:pt x="21" y="2"/>
                    </a:lnTo>
                    <a:lnTo>
                      <a:pt x="15" y="8"/>
                    </a:lnTo>
                    <a:lnTo>
                      <a:pt x="9" y="13"/>
                    </a:lnTo>
                    <a:lnTo>
                      <a:pt x="5" y="16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1" y="18"/>
                    </a:lnTo>
                    <a:lnTo>
                      <a:pt x="5" y="18"/>
                    </a:lnTo>
                    <a:lnTo>
                      <a:pt x="12" y="17"/>
                    </a:lnTo>
                    <a:lnTo>
                      <a:pt x="16" y="15"/>
                    </a:lnTo>
                    <a:lnTo>
                      <a:pt x="22" y="11"/>
                    </a:lnTo>
                    <a:lnTo>
                      <a:pt x="26" y="6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4" name="Freeform 75"/>
              <p:cNvSpPr>
                <a:spLocks/>
              </p:cNvSpPr>
              <p:nvPr/>
            </p:nvSpPr>
            <p:spPr bwMode="auto">
              <a:xfrm>
                <a:off x="5120" y="2179"/>
                <a:ext cx="8" cy="4"/>
              </a:xfrm>
              <a:custGeom>
                <a:avLst/>
                <a:gdLst>
                  <a:gd name="T0" fmla="*/ 0 w 24"/>
                  <a:gd name="T1" fmla="*/ 0 h 13"/>
                  <a:gd name="T2" fmla="*/ 0 w 24"/>
                  <a:gd name="T3" fmla="*/ 0 h 13"/>
                  <a:gd name="T4" fmla="*/ 0 w 24"/>
                  <a:gd name="T5" fmla="*/ 0 h 13"/>
                  <a:gd name="T6" fmla="*/ 0 w 24"/>
                  <a:gd name="T7" fmla="*/ 0 h 13"/>
                  <a:gd name="T8" fmla="*/ 0 w 24"/>
                  <a:gd name="T9" fmla="*/ 0 h 13"/>
                  <a:gd name="T10" fmla="*/ 0 w 24"/>
                  <a:gd name="T11" fmla="*/ 0 h 13"/>
                  <a:gd name="T12" fmla="*/ 0 w 24"/>
                  <a:gd name="T13" fmla="*/ 0 h 13"/>
                  <a:gd name="T14" fmla="*/ 0 w 24"/>
                  <a:gd name="T15" fmla="*/ 0 h 13"/>
                  <a:gd name="T16" fmla="*/ 0 w 24"/>
                  <a:gd name="T17" fmla="*/ 0 h 13"/>
                  <a:gd name="T18" fmla="*/ 0 w 24"/>
                  <a:gd name="T19" fmla="*/ 0 h 13"/>
                  <a:gd name="T20" fmla="*/ 0 w 24"/>
                  <a:gd name="T21" fmla="*/ 0 h 13"/>
                  <a:gd name="T22" fmla="*/ 0 w 24"/>
                  <a:gd name="T23" fmla="*/ 0 h 13"/>
                  <a:gd name="T24" fmla="*/ 0 w 24"/>
                  <a:gd name="T25" fmla="*/ 0 h 13"/>
                  <a:gd name="T26" fmla="*/ 0 w 24"/>
                  <a:gd name="T27" fmla="*/ 0 h 13"/>
                  <a:gd name="T28" fmla="*/ 0 w 24"/>
                  <a:gd name="T29" fmla="*/ 0 h 13"/>
                  <a:gd name="T30" fmla="*/ 0 w 24"/>
                  <a:gd name="T31" fmla="*/ 0 h 13"/>
                  <a:gd name="T32" fmla="*/ 0 w 24"/>
                  <a:gd name="T33" fmla="*/ 0 h 13"/>
                  <a:gd name="T34" fmla="*/ 0 w 24"/>
                  <a:gd name="T35" fmla="*/ 0 h 13"/>
                  <a:gd name="T36" fmla="*/ 0 w 24"/>
                  <a:gd name="T37" fmla="*/ 0 h 13"/>
                  <a:gd name="T38" fmla="*/ 0 w 24"/>
                  <a:gd name="T39" fmla="*/ 0 h 13"/>
                  <a:gd name="T40" fmla="*/ 0 w 24"/>
                  <a:gd name="T41" fmla="*/ 0 h 13"/>
                  <a:gd name="T42" fmla="*/ 0 w 24"/>
                  <a:gd name="T43" fmla="*/ 0 h 13"/>
                  <a:gd name="T44" fmla="*/ 0 w 24"/>
                  <a:gd name="T45" fmla="*/ 0 h 13"/>
                  <a:gd name="T46" fmla="*/ 0 w 24"/>
                  <a:gd name="T47" fmla="*/ 0 h 13"/>
                  <a:gd name="T48" fmla="*/ 0 w 24"/>
                  <a:gd name="T49" fmla="*/ 0 h 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24" h="13">
                    <a:moveTo>
                      <a:pt x="23" y="0"/>
                    </a:moveTo>
                    <a:lnTo>
                      <a:pt x="16" y="0"/>
                    </a:lnTo>
                    <a:lnTo>
                      <a:pt x="11" y="5"/>
                    </a:lnTo>
                    <a:lnTo>
                      <a:pt x="6" y="7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2"/>
                    </a:lnTo>
                    <a:lnTo>
                      <a:pt x="7" y="13"/>
                    </a:lnTo>
                    <a:lnTo>
                      <a:pt x="10" y="13"/>
                    </a:lnTo>
                    <a:lnTo>
                      <a:pt x="13" y="12"/>
                    </a:lnTo>
                    <a:lnTo>
                      <a:pt x="16" y="10"/>
                    </a:lnTo>
                    <a:lnTo>
                      <a:pt x="21" y="6"/>
                    </a:lnTo>
                    <a:lnTo>
                      <a:pt x="23" y="3"/>
                    </a:lnTo>
                    <a:lnTo>
                      <a:pt x="24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5" name="Freeform 76"/>
              <p:cNvSpPr>
                <a:spLocks/>
              </p:cNvSpPr>
              <p:nvPr/>
            </p:nvSpPr>
            <p:spPr bwMode="auto">
              <a:xfrm>
                <a:off x="5132" y="2175"/>
                <a:ext cx="7" cy="6"/>
              </a:xfrm>
              <a:custGeom>
                <a:avLst/>
                <a:gdLst>
                  <a:gd name="T0" fmla="*/ 0 w 27"/>
                  <a:gd name="T1" fmla="*/ 0 h 18"/>
                  <a:gd name="T2" fmla="*/ 0 w 27"/>
                  <a:gd name="T3" fmla="*/ 0 h 18"/>
                  <a:gd name="T4" fmla="*/ 0 w 27"/>
                  <a:gd name="T5" fmla="*/ 0 h 18"/>
                  <a:gd name="T6" fmla="*/ 0 w 27"/>
                  <a:gd name="T7" fmla="*/ 0 h 18"/>
                  <a:gd name="T8" fmla="*/ 0 w 27"/>
                  <a:gd name="T9" fmla="*/ 0 h 18"/>
                  <a:gd name="T10" fmla="*/ 0 w 27"/>
                  <a:gd name="T11" fmla="*/ 0 h 18"/>
                  <a:gd name="T12" fmla="*/ 0 w 27"/>
                  <a:gd name="T13" fmla="*/ 0 h 18"/>
                  <a:gd name="T14" fmla="*/ 0 w 27"/>
                  <a:gd name="T15" fmla="*/ 0 h 18"/>
                  <a:gd name="T16" fmla="*/ 0 w 27"/>
                  <a:gd name="T17" fmla="*/ 0 h 18"/>
                  <a:gd name="T18" fmla="*/ 0 w 27"/>
                  <a:gd name="T19" fmla="*/ 0 h 18"/>
                  <a:gd name="T20" fmla="*/ 0 w 27"/>
                  <a:gd name="T21" fmla="*/ 0 h 18"/>
                  <a:gd name="T22" fmla="*/ 0 w 27"/>
                  <a:gd name="T23" fmla="*/ 0 h 18"/>
                  <a:gd name="T24" fmla="*/ 0 w 27"/>
                  <a:gd name="T25" fmla="*/ 0 h 18"/>
                  <a:gd name="T26" fmla="*/ 0 w 27"/>
                  <a:gd name="T27" fmla="*/ 0 h 18"/>
                  <a:gd name="T28" fmla="*/ 0 w 27"/>
                  <a:gd name="T29" fmla="*/ 0 h 18"/>
                  <a:gd name="T30" fmla="*/ 0 w 27"/>
                  <a:gd name="T31" fmla="*/ 0 h 18"/>
                  <a:gd name="T32" fmla="*/ 0 w 27"/>
                  <a:gd name="T33" fmla="*/ 0 h 18"/>
                  <a:gd name="T34" fmla="*/ 0 w 27"/>
                  <a:gd name="T35" fmla="*/ 0 h 18"/>
                  <a:gd name="T36" fmla="*/ 0 w 27"/>
                  <a:gd name="T37" fmla="*/ 0 h 18"/>
                  <a:gd name="T38" fmla="*/ 0 w 27"/>
                  <a:gd name="T39" fmla="*/ 0 h 18"/>
                  <a:gd name="T40" fmla="*/ 0 w 27"/>
                  <a:gd name="T41" fmla="*/ 0 h 1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7" h="18">
                    <a:moveTo>
                      <a:pt x="25" y="0"/>
                    </a:moveTo>
                    <a:lnTo>
                      <a:pt x="16" y="0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6" y="11"/>
                    </a:lnTo>
                    <a:lnTo>
                      <a:pt x="0" y="18"/>
                    </a:lnTo>
                    <a:lnTo>
                      <a:pt x="19" y="18"/>
                    </a:lnTo>
                    <a:lnTo>
                      <a:pt x="21" y="17"/>
                    </a:lnTo>
                    <a:lnTo>
                      <a:pt x="24" y="15"/>
                    </a:lnTo>
                    <a:lnTo>
                      <a:pt x="27" y="9"/>
                    </a:lnTo>
                    <a:lnTo>
                      <a:pt x="27" y="5"/>
                    </a:lnTo>
                    <a:lnTo>
                      <a:pt x="26" y="3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6" name="Freeform 77"/>
              <p:cNvSpPr>
                <a:spLocks/>
              </p:cNvSpPr>
              <p:nvPr/>
            </p:nvSpPr>
            <p:spPr bwMode="auto">
              <a:xfrm>
                <a:off x="5132" y="2190"/>
                <a:ext cx="0" cy="1"/>
              </a:xfrm>
              <a:custGeom>
                <a:avLst/>
                <a:gdLst>
                  <a:gd name="T0" fmla="*/ 0 w 4"/>
                  <a:gd name="T1" fmla="*/ 0 h 5"/>
                  <a:gd name="T2" fmla="*/ 0 w 4"/>
                  <a:gd name="T3" fmla="*/ 0 h 5"/>
                  <a:gd name="T4" fmla="*/ 0 w 4"/>
                  <a:gd name="T5" fmla="*/ 0 h 5"/>
                  <a:gd name="T6" fmla="*/ 0 w 4"/>
                  <a:gd name="T7" fmla="*/ 0 h 5"/>
                  <a:gd name="T8" fmla="*/ 0 w 4"/>
                  <a:gd name="T9" fmla="*/ 0 h 5"/>
                  <a:gd name="T10" fmla="*/ 0 w 4"/>
                  <a:gd name="T11" fmla="*/ 0 h 5"/>
                  <a:gd name="T12" fmla="*/ 0 w 4"/>
                  <a:gd name="T13" fmla="*/ 0 h 5"/>
                  <a:gd name="T14" fmla="*/ 0 w 4"/>
                  <a:gd name="T15" fmla="*/ 0 h 5"/>
                  <a:gd name="T16" fmla="*/ 0 w 4"/>
                  <a:gd name="T17" fmla="*/ 0 h 5"/>
                  <a:gd name="T18" fmla="*/ 0 w 4"/>
                  <a:gd name="T19" fmla="*/ 0 h 5"/>
                  <a:gd name="T20" fmla="*/ 0 w 4"/>
                  <a:gd name="T21" fmla="*/ 0 h 5"/>
                  <a:gd name="T22" fmla="*/ 0 w 4"/>
                  <a:gd name="T23" fmla="*/ 0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" h="5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7" name="Freeform 78"/>
              <p:cNvSpPr>
                <a:spLocks/>
              </p:cNvSpPr>
              <p:nvPr/>
            </p:nvSpPr>
            <p:spPr bwMode="auto">
              <a:xfrm>
                <a:off x="5128" y="2181"/>
                <a:ext cx="7" cy="7"/>
              </a:xfrm>
              <a:custGeom>
                <a:avLst/>
                <a:gdLst>
                  <a:gd name="T0" fmla="*/ 0 w 21"/>
                  <a:gd name="T1" fmla="*/ 0 h 18"/>
                  <a:gd name="T2" fmla="*/ 0 w 21"/>
                  <a:gd name="T3" fmla="*/ 0 h 18"/>
                  <a:gd name="T4" fmla="*/ 0 w 21"/>
                  <a:gd name="T5" fmla="*/ 0 h 18"/>
                  <a:gd name="T6" fmla="*/ 0 w 21"/>
                  <a:gd name="T7" fmla="*/ 0 h 18"/>
                  <a:gd name="T8" fmla="*/ 0 w 21"/>
                  <a:gd name="T9" fmla="*/ 0 h 18"/>
                  <a:gd name="T10" fmla="*/ 0 w 21"/>
                  <a:gd name="T11" fmla="*/ 0 h 18"/>
                  <a:gd name="T12" fmla="*/ 0 w 21"/>
                  <a:gd name="T13" fmla="*/ 0 h 18"/>
                  <a:gd name="T14" fmla="*/ 0 w 21"/>
                  <a:gd name="T15" fmla="*/ 0 h 18"/>
                  <a:gd name="T16" fmla="*/ 0 w 21"/>
                  <a:gd name="T17" fmla="*/ 0 h 18"/>
                  <a:gd name="T18" fmla="*/ 0 w 21"/>
                  <a:gd name="T19" fmla="*/ 0 h 18"/>
                  <a:gd name="T20" fmla="*/ 0 w 21"/>
                  <a:gd name="T21" fmla="*/ 0 h 18"/>
                  <a:gd name="T22" fmla="*/ 0 w 21"/>
                  <a:gd name="T23" fmla="*/ 0 h 18"/>
                  <a:gd name="T24" fmla="*/ 0 w 21"/>
                  <a:gd name="T25" fmla="*/ 0 h 18"/>
                  <a:gd name="T26" fmla="*/ 0 w 21"/>
                  <a:gd name="T27" fmla="*/ 0 h 18"/>
                  <a:gd name="T28" fmla="*/ 0 w 21"/>
                  <a:gd name="T29" fmla="*/ 0 h 18"/>
                  <a:gd name="T30" fmla="*/ 0 w 21"/>
                  <a:gd name="T31" fmla="*/ 0 h 18"/>
                  <a:gd name="T32" fmla="*/ 0 w 21"/>
                  <a:gd name="T33" fmla="*/ 0 h 18"/>
                  <a:gd name="T34" fmla="*/ 0 w 21"/>
                  <a:gd name="T35" fmla="*/ 0 h 18"/>
                  <a:gd name="T36" fmla="*/ 0 w 21"/>
                  <a:gd name="T37" fmla="*/ 0 h 18"/>
                  <a:gd name="T38" fmla="*/ 0 w 21"/>
                  <a:gd name="T39" fmla="*/ 0 h 18"/>
                  <a:gd name="T40" fmla="*/ 0 w 21"/>
                  <a:gd name="T41" fmla="*/ 0 h 18"/>
                  <a:gd name="T42" fmla="*/ 0 w 21"/>
                  <a:gd name="T43" fmla="*/ 0 h 18"/>
                  <a:gd name="T44" fmla="*/ 0 w 21"/>
                  <a:gd name="T45" fmla="*/ 0 h 18"/>
                  <a:gd name="T46" fmla="*/ 0 w 21"/>
                  <a:gd name="T47" fmla="*/ 0 h 1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1" h="18">
                    <a:moveTo>
                      <a:pt x="15" y="0"/>
                    </a:moveTo>
                    <a:lnTo>
                      <a:pt x="15" y="0"/>
                    </a:lnTo>
                    <a:lnTo>
                      <a:pt x="14" y="8"/>
                    </a:lnTo>
                    <a:lnTo>
                      <a:pt x="13" y="10"/>
                    </a:lnTo>
                    <a:lnTo>
                      <a:pt x="11" y="11"/>
                    </a:lnTo>
                    <a:lnTo>
                      <a:pt x="6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5" y="17"/>
                    </a:lnTo>
                    <a:lnTo>
                      <a:pt x="11" y="18"/>
                    </a:lnTo>
                    <a:lnTo>
                      <a:pt x="15" y="17"/>
                    </a:lnTo>
                    <a:lnTo>
                      <a:pt x="18" y="16"/>
                    </a:lnTo>
                    <a:lnTo>
                      <a:pt x="20" y="14"/>
                    </a:lnTo>
                    <a:lnTo>
                      <a:pt x="21" y="11"/>
                    </a:lnTo>
                    <a:lnTo>
                      <a:pt x="21" y="8"/>
                    </a:lnTo>
                    <a:lnTo>
                      <a:pt x="20" y="4"/>
                    </a:lnTo>
                    <a:lnTo>
                      <a:pt x="19" y="2"/>
                    </a:lnTo>
                    <a:lnTo>
                      <a:pt x="17" y="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8" name="Freeform 79"/>
              <p:cNvSpPr>
                <a:spLocks/>
              </p:cNvSpPr>
              <p:nvPr/>
            </p:nvSpPr>
            <p:spPr bwMode="auto">
              <a:xfrm>
                <a:off x="5118" y="2185"/>
                <a:ext cx="10" cy="7"/>
              </a:xfrm>
              <a:custGeom>
                <a:avLst/>
                <a:gdLst>
                  <a:gd name="T0" fmla="*/ 0 w 27"/>
                  <a:gd name="T1" fmla="*/ 0 h 22"/>
                  <a:gd name="T2" fmla="*/ 0 w 27"/>
                  <a:gd name="T3" fmla="*/ 0 h 22"/>
                  <a:gd name="T4" fmla="*/ 0 w 27"/>
                  <a:gd name="T5" fmla="*/ 0 h 22"/>
                  <a:gd name="T6" fmla="*/ 0 w 27"/>
                  <a:gd name="T7" fmla="*/ 0 h 22"/>
                  <a:gd name="T8" fmla="*/ 0 w 27"/>
                  <a:gd name="T9" fmla="*/ 0 h 22"/>
                  <a:gd name="T10" fmla="*/ 0 w 27"/>
                  <a:gd name="T11" fmla="*/ 0 h 22"/>
                  <a:gd name="T12" fmla="*/ 0 w 27"/>
                  <a:gd name="T13" fmla="*/ 0 h 22"/>
                  <a:gd name="T14" fmla="*/ 0 w 27"/>
                  <a:gd name="T15" fmla="*/ 0 h 22"/>
                  <a:gd name="T16" fmla="*/ 0 w 27"/>
                  <a:gd name="T17" fmla="*/ 0 h 22"/>
                  <a:gd name="T18" fmla="*/ 0 w 27"/>
                  <a:gd name="T19" fmla="*/ 0 h 22"/>
                  <a:gd name="T20" fmla="*/ 0 w 27"/>
                  <a:gd name="T21" fmla="*/ 0 h 22"/>
                  <a:gd name="T22" fmla="*/ 0 w 27"/>
                  <a:gd name="T23" fmla="*/ 0 h 22"/>
                  <a:gd name="T24" fmla="*/ 0 w 27"/>
                  <a:gd name="T25" fmla="*/ 0 h 22"/>
                  <a:gd name="T26" fmla="*/ 0 w 27"/>
                  <a:gd name="T27" fmla="*/ 0 h 22"/>
                  <a:gd name="T28" fmla="*/ 0 w 27"/>
                  <a:gd name="T29" fmla="*/ 0 h 22"/>
                  <a:gd name="T30" fmla="*/ 0 w 27"/>
                  <a:gd name="T31" fmla="*/ 0 h 22"/>
                  <a:gd name="T32" fmla="*/ 0 w 27"/>
                  <a:gd name="T33" fmla="*/ 0 h 22"/>
                  <a:gd name="T34" fmla="*/ 0 w 27"/>
                  <a:gd name="T35" fmla="*/ 0 h 22"/>
                  <a:gd name="T36" fmla="*/ 0 w 27"/>
                  <a:gd name="T37" fmla="*/ 0 h 22"/>
                  <a:gd name="T38" fmla="*/ 0 w 27"/>
                  <a:gd name="T39" fmla="*/ 0 h 22"/>
                  <a:gd name="T40" fmla="*/ 0 w 27"/>
                  <a:gd name="T41" fmla="*/ 0 h 22"/>
                  <a:gd name="T42" fmla="*/ 0 w 27"/>
                  <a:gd name="T43" fmla="*/ 0 h 22"/>
                  <a:gd name="T44" fmla="*/ 0 w 27"/>
                  <a:gd name="T45" fmla="*/ 0 h 22"/>
                  <a:gd name="T46" fmla="*/ 0 w 27"/>
                  <a:gd name="T47" fmla="*/ 0 h 22"/>
                  <a:gd name="T48" fmla="*/ 0 w 27"/>
                  <a:gd name="T49" fmla="*/ 0 h 22"/>
                  <a:gd name="T50" fmla="*/ 0 w 27"/>
                  <a:gd name="T51" fmla="*/ 0 h 22"/>
                  <a:gd name="T52" fmla="*/ 0 w 27"/>
                  <a:gd name="T53" fmla="*/ 0 h 2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" h="22">
                    <a:moveTo>
                      <a:pt x="21" y="1"/>
                    </a:moveTo>
                    <a:lnTo>
                      <a:pt x="21" y="1"/>
                    </a:lnTo>
                    <a:lnTo>
                      <a:pt x="19" y="7"/>
                    </a:lnTo>
                    <a:lnTo>
                      <a:pt x="16" y="13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6" y="19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1" y="21"/>
                    </a:lnTo>
                    <a:lnTo>
                      <a:pt x="5" y="21"/>
                    </a:lnTo>
                    <a:lnTo>
                      <a:pt x="15" y="22"/>
                    </a:lnTo>
                    <a:lnTo>
                      <a:pt x="18" y="21"/>
                    </a:lnTo>
                    <a:lnTo>
                      <a:pt x="22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7" y="12"/>
                    </a:lnTo>
                    <a:lnTo>
                      <a:pt x="26" y="7"/>
                    </a:lnTo>
                    <a:lnTo>
                      <a:pt x="24" y="2"/>
                    </a:lnTo>
                    <a:lnTo>
                      <a:pt x="22" y="0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9" name="Freeform 80"/>
              <p:cNvSpPr>
                <a:spLocks/>
              </p:cNvSpPr>
              <p:nvPr/>
            </p:nvSpPr>
            <p:spPr bwMode="auto">
              <a:xfrm>
                <a:off x="5130" y="2190"/>
                <a:ext cx="10" cy="4"/>
              </a:xfrm>
              <a:custGeom>
                <a:avLst/>
                <a:gdLst>
                  <a:gd name="T0" fmla="*/ 0 w 35"/>
                  <a:gd name="T1" fmla="*/ 0 h 17"/>
                  <a:gd name="T2" fmla="*/ 0 w 35"/>
                  <a:gd name="T3" fmla="*/ 0 h 17"/>
                  <a:gd name="T4" fmla="*/ 0 w 35"/>
                  <a:gd name="T5" fmla="*/ 0 h 17"/>
                  <a:gd name="T6" fmla="*/ 0 w 35"/>
                  <a:gd name="T7" fmla="*/ 0 h 17"/>
                  <a:gd name="T8" fmla="*/ 0 w 35"/>
                  <a:gd name="T9" fmla="*/ 0 h 17"/>
                  <a:gd name="T10" fmla="*/ 0 w 35"/>
                  <a:gd name="T11" fmla="*/ 0 h 17"/>
                  <a:gd name="T12" fmla="*/ 0 w 35"/>
                  <a:gd name="T13" fmla="*/ 0 h 17"/>
                  <a:gd name="T14" fmla="*/ 0 w 35"/>
                  <a:gd name="T15" fmla="*/ 0 h 17"/>
                  <a:gd name="T16" fmla="*/ 0 w 35"/>
                  <a:gd name="T17" fmla="*/ 0 h 17"/>
                  <a:gd name="T18" fmla="*/ 0 w 35"/>
                  <a:gd name="T19" fmla="*/ 0 h 17"/>
                  <a:gd name="T20" fmla="*/ 0 w 35"/>
                  <a:gd name="T21" fmla="*/ 0 h 17"/>
                  <a:gd name="T22" fmla="*/ 0 w 35"/>
                  <a:gd name="T23" fmla="*/ 0 h 17"/>
                  <a:gd name="T24" fmla="*/ 0 w 35"/>
                  <a:gd name="T25" fmla="*/ 0 h 17"/>
                  <a:gd name="T26" fmla="*/ 0 w 35"/>
                  <a:gd name="T27" fmla="*/ 0 h 17"/>
                  <a:gd name="T28" fmla="*/ 0 w 35"/>
                  <a:gd name="T29" fmla="*/ 0 h 17"/>
                  <a:gd name="T30" fmla="*/ 0 w 35"/>
                  <a:gd name="T31" fmla="*/ 0 h 17"/>
                  <a:gd name="T32" fmla="*/ 0 w 35"/>
                  <a:gd name="T33" fmla="*/ 0 h 17"/>
                  <a:gd name="T34" fmla="*/ 0 w 35"/>
                  <a:gd name="T35" fmla="*/ 0 h 17"/>
                  <a:gd name="T36" fmla="*/ 0 w 35"/>
                  <a:gd name="T37" fmla="*/ 0 h 17"/>
                  <a:gd name="T38" fmla="*/ 0 w 35"/>
                  <a:gd name="T39" fmla="*/ 0 h 17"/>
                  <a:gd name="T40" fmla="*/ 0 w 35"/>
                  <a:gd name="T41" fmla="*/ 0 h 17"/>
                  <a:gd name="T42" fmla="*/ 0 w 35"/>
                  <a:gd name="T43" fmla="*/ 0 h 17"/>
                  <a:gd name="T44" fmla="*/ 0 w 35"/>
                  <a:gd name="T45" fmla="*/ 0 h 17"/>
                  <a:gd name="T46" fmla="*/ 0 w 35"/>
                  <a:gd name="T47" fmla="*/ 0 h 17"/>
                  <a:gd name="T48" fmla="*/ 0 w 35"/>
                  <a:gd name="T49" fmla="*/ 0 h 17"/>
                  <a:gd name="T50" fmla="*/ 0 w 35"/>
                  <a:gd name="T51" fmla="*/ 0 h 17"/>
                  <a:gd name="T52" fmla="*/ 0 w 35"/>
                  <a:gd name="T53" fmla="*/ 0 h 17"/>
                  <a:gd name="T54" fmla="*/ 0 w 35"/>
                  <a:gd name="T55" fmla="*/ 0 h 1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35" h="17">
                    <a:moveTo>
                      <a:pt x="24" y="1"/>
                    </a:moveTo>
                    <a:lnTo>
                      <a:pt x="24" y="1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8" y="2"/>
                    </a:lnTo>
                    <a:lnTo>
                      <a:pt x="31" y="4"/>
                    </a:lnTo>
                    <a:lnTo>
                      <a:pt x="34" y="8"/>
                    </a:lnTo>
                    <a:lnTo>
                      <a:pt x="35" y="11"/>
                    </a:lnTo>
                    <a:lnTo>
                      <a:pt x="34" y="13"/>
                    </a:lnTo>
                    <a:lnTo>
                      <a:pt x="33" y="14"/>
                    </a:lnTo>
                    <a:lnTo>
                      <a:pt x="27" y="17"/>
                    </a:lnTo>
                    <a:lnTo>
                      <a:pt x="20" y="17"/>
                    </a:lnTo>
                    <a:lnTo>
                      <a:pt x="11" y="15"/>
                    </a:lnTo>
                    <a:lnTo>
                      <a:pt x="4" y="12"/>
                    </a:lnTo>
                    <a:lnTo>
                      <a:pt x="1" y="10"/>
                    </a:lnTo>
                    <a:lnTo>
                      <a:pt x="0" y="8"/>
                    </a:lnTo>
                    <a:lnTo>
                      <a:pt x="10" y="12"/>
                    </a:lnTo>
                    <a:lnTo>
                      <a:pt x="14" y="12"/>
                    </a:lnTo>
                    <a:lnTo>
                      <a:pt x="18" y="12"/>
                    </a:lnTo>
                    <a:lnTo>
                      <a:pt x="23" y="10"/>
                    </a:lnTo>
                    <a:lnTo>
                      <a:pt x="25" y="8"/>
                    </a:lnTo>
                    <a:lnTo>
                      <a:pt x="26" y="4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0" name="Freeform 81"/>
              <p:cNvSpPr>
                <a:spLocks/>
              </p:cNvSpPr>
              <p:nvPr/>
            </p:nvSpPr>
            <p:spPr bwMode="auto">
              <a:xfrm>
                <a:off x="5121" y="2193"/>
                <a:ext cx="13" cy="6"/>
              </a:xfrm>
              <a:custGeom>
                <a:avLst/>
                <a:gdLst>
                  <a:gd name="T0" fmla="*/ 0 w 38"/>
                  <a:gd name="T1" fmla="*/ 0 h 16"/>
                  <a:gd name="T2" fmla="*/ 0 w 38"/>
                  <a:gd name="T3" fmla="*/ 0 h 16"/>
                  <a:gd name="T4" fmla="*/ 0 w 38"/>
                  <a:gd name="T5" fmla="*/ 0 h 16"/>
                  <a:gd name="T6" fmla="*/ 0 w 38"/>
                  <a:gd name="T7" fmla="*/ 0 h 16"/>
                  <a:gd name="T8" fmla="*/ 0 w 38"/>
                  <a:gd name="T9" fmla="*/ 0 h 16"/>
                  <a:gd name="T10" fmla="*/ 0 w 38"/>
                  <a:gd name="T11" fmla="*/ 0 h 16"/>
                  <a:gd name="T12" fmla="*/ 0 w 38"/>
                  <a:gd name="T13" fmla="*/ 0 h 16"/>
                  <a:gd name="T14" fmla="*/ 0 w 38"/>
                  <a:gd name="T15" fmla="*/ 0 h 16"/>
                  <a:gd name="T16" fmla="*/ 0 w 38"/>
                  <a:gd name="T17" fmla="*/ 0 h 16"/>
                  <a:gd name="T18" fmla="*/ 0 w 38"/>
                  <a:gd name="T19" fmla="*/ 0 h 16"/>
                  <a:gd name="T20" fmla="*/ 0 w 38"/>
                  <a:gd name="T21" fmla="*/ 0 h 16"/>
                  <a:gd name="T22" fmla="*/ 0 w 38"/>
                  <a:gd name="T23" fmla="*/ 0 h 16"/>
                  <a:gd name="T24" fmla="*/ 0 w 38"/>
                  <a:gd name="T25" fmla="*/ 0 h 16"/>
                  <a:gd name="T26" fmla="*/ 0 w 38"/>
                  <a:gd name="T27" fmla="*/ 0 h 16"/>
                  <a:gd name="T28" fmla="*/ 0 w 38"/>
                  <a:gd name="T29" fmla="*/ 0 h 16"/>
                  <a:gd name="T30" fmla="*/ 0 w 38"/>
                  <a:gd name="T31" fmla="*/ 0 h 16"/>
                  <a:gd name="T32" fmla="*/ 0 w 38"/>
                  <a:gd name="T33" fmla="*/ 0 h 16"/>
                  <a:gd name="T34" fmla="*/ 0 w 38"/>
                  <a:gd name="T35" fmla="*/ 0 h 16"/>
                  <a:gd name="T36" fmla="*/ 0 w 38"/>
                  <a:gd name="T37" fmla="*/ 0 h 16"/>
                  <a:gd name="T38" fmla="*/ 0 w 38"/>
                  <a:gd name="T39" fmla="*/ 0 h 16"/>
                  <a:gd name="T40" fmla="*/ 0 w 38"/>
                  <a:gd name="T41" fmla="*/ 0 h 16"/>
                  <a:gd name="T42" fmla="*/ 0 w 38"/>
                  <a:gd name="T43" fmla="*/ 0 h 16"/>
                  <a:gd name="T44" fmla="*/ 0 w 38"/>
                  <a:gd name="T45" fmla="*/ 0 h 16"/>
                  <a:gd name="T46" fmla="*/ 0 w 38"/>
                  <a:gd name="T47" fmla="*/ 0 h 1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8" h="16">
                    <a:moveTo>
                      <a:pt x="0" y="0"/>
                    </a:moveTo>
                    <a:lnTo>
                      <a:pt x="0" y="0"/>
                    </a:lnTo>
                    <a:lnTo>
                      <a:pt x="15" y="7"/>
                    </a:lnTo>
                    <a:lnTo>
                      <a:pt x="22" y="8"/>
                    </a:lnTo>
                    <a:lnTo>
                      <a:pt x="26" y="8"/>
                    </a:lnTo>
                    <a:lnTo>
                      <a:pt x="30" y="8"/>
                    </a:lnTo>
                    <a:lnTo>
                      <a:pt x="35" y="8"/>
                    </a:lnTo>
                    <a:lnTo>
                      <a:pt x="37" y="9"/>
                    </a:lnTo>
                    <a:lnTo>
                      <a:pt x="38" y="11"/>
                    </a:lnTo>
                    <a:lnTo>
                      <a:pt x="38" y="13"/>
                    </a:lnTo>
                    <a:lnTo>
                      <a:pt x="37" y="16"/>
                    </a:lnTo>
                    <a:lnTo>
                      <a:pt x="32" y="16"/>
                    </a:lnTo>
                    <a:lnTo>
                      <a:pt x="27" y="16"/>
                    </a:lnTo>
                    <a:lnTo>
                      <a:pt x="18" y="14"/>
                    </a:lnTo>
                    <a:lnTo>
                      <a:pt x="12" y="12"/>
                    </a:lnTo>
                    <a:lnTo>
                      <a:pt x="8" y="9"/>
                    </a:lnTo>
                    <a:lnTo>
                      <a:pt x="3" y="5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1" name="Freeform 82"/>
              <p:cNvSpPr>
                <a:spLocks/>
              </p:cNvSpPr>
              <p:nvPr/>
            </p:nvSpPr>
            <p:spPr bwMode="auto">
              <a:xfrm>
                <a:off x="5007" y="2077"/>
                <a:ext cx="84" cy="85"/>
              </a:xfrm>
              <a:custGeom>
                <a:avLst/>
                <a:gdLst>
                  <a:gd name="T0" fmla="*/ 0 w 247"/>
                  <a:gd name="T1" fmla="*/ 0 h 255"/>
                  <a:gd name="T2" fmla="*/ 0 w 247"/>
                  <a:gd name="T3" fmla="*/ 0 h 255"/>
                  <a:gd name="T4" fmla="*/ 0 w 247"/>
                  <a:gd name="T5" fmla="*/ 0 h 255"/>
                  <a:gd name="T6" fmla="*/ 0 w 247"/>
                  <a:gd name="T7" fmla="*/ 0 h 255"/>
                  <a:gd name="T8" fmla="*/ 0 w 247"/>
                  <a:gd name="T9" fmla="*/ 0 h 255"/>
                  <a:gd name="T10" fmla="*/ 0 w 247"/>
                  <a:gd name="T11" fmla="*/ 0 h 255"/>
                  <a:gd name="T12" fmla="*/ 0 w 247"/>
                  <a:gd name="T13" fmla="*/ 0 h 255"/>
                  <a:gd name="T14" fmla="*/ 0 w 247"/>
                  <a:gd name="T15" fmla="*/ 0 h 255"/>
                  <a:gd name="T16" fmla="*/ 0 w 247"/>
                  <a:gd name="T17" fmla="*/ 0 h 255"/>
                  <a:gd name="T18" fmla="*/ 0 w 247"/>
                  <a:gd name="T19" fmla="*/ 0 h 255"/>
                  <a:gd name="T20" fmla="*/ 0 w 247"/>
                  <a:gd name="T21" fmla="*/ 0 h 255"/>
                  <a:gd name="T22" fmla="*/ 0 w 247"/>
                  <a:gd name="T23" fmla="*/ 0 h 255"/>
                  <a:gd name="T24" fmla="*/ 0 w 247"/>
                  <a:gd name="T25" fmla="*/ 0 h 255"/>
                  <a:gd name="T26" fmla="*/ 0 w 247"/>
                  <a:gd name="T27" fmla="*/ 0 h 255"/>
                  <a:gd name="T28" fmla="*/ 0 w 247"/>
                  <a:gd name="T29" fmla="*/ 0 h 255"/>
                  <a:gd name="T30" fmla="*/ 0 w 247"/>
                  <a:gd name="T31" fmla="*/ 0 h 255"/>
                  <a:gd name="T32" fmla="*/ 0 w 247"/>
                  <a:gd name="T33" fmla="*/ 0 h 255"/>
                  <a:gd name="T34" fmla="*/ 0 w 247"/>
                  <a:gd name="T35" fmla="*/ 0 h 255"/>
                  <a:gd name="T36" fmla="*/ 0 w 247"/>
                  <a:gd name="T37" fmla="*/ 0 h 255"/>
                  <a:gd name="T38" fmla="*/ 0 w 247"/>
                  <a:gd name="T39" fmla="*/ 0 h 255"/>
                  <a:gd name="T40" fmla="*/ 0 w 247"/>
                  <a:gd name="T41" fmla="*/ 0 h 255"/>
                  <a:gd name="T42" fmla="*/ 0 w 247"/>
                  <a:gd name="T43" fmla="*/ 0 h 255"/>
                  <a:gd name="T44" fmla="*/ 0 w 247"/>
                  <a:gd name="T45" fmla="*/ 0 h 255"/>
                  <a:gd name="T46" fmla="*/ 0 w 247"/>
                  <a:gd name="T47" fmla="*/ 0 h 255"/>
                  <a:gd name="T48" fmla="*/ 0 w 247"/>
                  <a:gd name="T49" fmla="*/ 0 h 255"/>
                  <a:gd name="T50" fmla="*/ 0 w 247"/>
                  <a:gd name="T51" fmla="*/ 0 h 255"/>
                  <a:gd name="T52" fmla="*/ 0 w 247"/>
                  <a:gd name="T53" fmla="*/ 0 h 255"/>
                  <a:gd name="T54" fmla="*/ 0 w 247"/>
                  <a:gd name="T55" fmla="*/ 0 h 255"/>
                  <a:gd name="T56" fmla="*/ 0 w 247"/>
                  <a:gd name="T57" fmla="*/ 0 h 255"/>
                  <a:gd name="T58" fmla="*/ 0 w 247"/>
                  <a:gd name="T59" fmla="*/ 0 h 255"/>
                  <a:gd name="T60" fmla="*/ 0 w 247"/>
                  <a:gd name="T61" fmla="*/ 0 h 255"/>
                  <a:gd name="T62" fmla="*/ 0 w 247"/>
                  <a:gd name="T63" fmla="*/ 0 h 255"/>
                  <a:gd name="T64" fmla="*/ 0 w 247"/>
                  <a:gd name="T65" fmla="*/ 0 h 255"/>
                  <a:gd name="T66" fmla="*/ 0 w 247"/>
                  <a:gd name="T67" fmla="*/ 0 h 255"/>
                  <a:gd name="T68" fmla="*/ 0 w 247"/>
                  <a:gd name="T69" fmla="*/ 0 h 255"/>
                  <a:gd name="T70" fmla="*/ 0 w 247"/>
                  <a:gd name="T71" fmla="*/ 0 h 255"/>
                  <a:gd name="T72" fmla="*/ 0 w 247"/>
                  <a:gd name="T73" fmla="*/ 0 h 255"/>
                  <a:gd name="T74" fmla="*/ 0 w 247"/>
                  <a:gd name="T75" fmla="*/ 0 h 255"/>
                  <a:gd name="T76" fmla="*/ 0 w 247"/>
                  <a:gd name="T77" fmla="*/ 0 h 255"/>
                  <a:gd name="T78" fmla="*/ 0 w 247"/>
                  <a:gd name="T79" fmla="*/ 0 h 255"/>
                  <a:gd name="T80" fmla="*/ 0 w 247"/>
                  <a:gd name="T81" fmla="*/ 0 h 255"/>
                  <a:gd name="T82" fmla="*/ 0 w 247"/>
                  <a:gd name="T83" fmla="*/ 0 h 255"/>
                  <a:gd name="T84" fmla="*/ 0 w 247"/>
                  <a:gd name="T85" fmla="*/ 0 h 255"/>
                  <a:gd name="T86" fmla="*/ 0 w 247"/>
                  <a:gd name="T87" fmla="*/ 0 h 255"/>
                  <a:gd name="T88" fmla="*/ 0 w 247"/>
                  <a:gd name="T89" fmla="*/ 0 h 255"/>
                  <a:gd name="T90" fmla="*/ 0 w 247"/>
                  <a:gd name="T91" fmla="*/ 0 h 255"/>
                  <a:gd name="T92" fmla="*/ 0 w 247"/>
                  <a:gd name="T93" fmla="*/ 0 h 25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247" h="255">
                    <a:moveTo>
                      <a:pt x="1" y="0"/>
                    </a:moveTo>
                    <a:lnTo>
                      <a:pt x="1" y="0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0" y="25"/>
                    </a:lnTo>
                    <a:lnTo>
                      <a:pt x="2" y="33"/>
                    </a:lnTo>
                    <a:lnTo>
                      <a:pt x="4" y="39"/>
                    </a:lnTo>
                    <a:lnTo>
                      <a:pt x="8" y="46"/>
                    </a:lnTo>
                    <a:lnTo>
                      <a:pt x="14" y="52"/>
                    </a:lnTo>
                    <a:lnTo>
                      <a:pt x="20" y="59"/>
                    </a:lnTo>
                    <a:lnTo>
                      <a:pt x="43" y="75"/>
                    </a:lnTo>
                    <a:lnTo>
                      <a:pt x="75" y="96"/>
                    </a:lnTo>
                    <a:lnTo>
                      <a:pt x="108" y="116"/>
                    </a:lnTo>
                    <a:lnTo>
                      <a:pt x="136" y="133"/>
                    </a:lnTo>
                    <a:lnTo>
                      <a:pt x="145" y="138"/>
                    </a:lnTo>
                    <a:lnTo>
                      <a:pt x="153" y="146"/>
                    </a:lnTo>
                    <a:lnTo>
                      <a:pt x="159" y="154"/>
                    </a:lnTo>
                    <a:lnTo>
                      <a:pt x="164" y="163"/>
                    </a:lnTo>
                    <a:lnTo>
                      <a:pt x="167" y="172"/>
                    </a:lnTo>
                    <a:lnTo>
                      <a:pt x="169" y="179"/>
                    </a:lnTo>
                    <a:lnTo>
                      <a:pt x="170" y="188"/>
                    </a:lnTo>
                    <a:lnTo>
                      <a:pt x="171" y="195"/>
                    </a:lnTo>
                    <a:lnTo>
                      <a:pt x="171" y="202"/>
                    </a:lnTo>
                    <a:lnTo>
                      <a:pt x="172" y="212"/>
                    </a:lnTo>
                    <a:lnTo>
                      <a:pt x="176" y="223"/>
                    </a:lnTo>
                    <a:lnTo>
                      <a:pt x="180" y="234"/>
                    </a:lnTo>
                    <a:lnTo>
                      <a:pt x="183" y="238"/>
                    </a:lnTo>
                    <a:lnTo>
                      <a:pt x="188" y="242"/>
                    </a:lnTo>
                    <a:lnTo>
                      <a:pt x="193" y="247"/>
                    </a:lnTo>
                    <a:lnTo>
                      <a:pt x="199" y="250"/>
                    </a:lnTo>
                    <a:lnTo>
                      <a:pt x="204" y="253"/>
                    </a:lnTo>
                    <a:lnTo>
                      <a:pt x="212" y="254"/>
                    </a:lnTo>
                    <a:lnTo>
                      <a:pt x="220" y="255"/>
                    </a:lnTo>
                    <a:lnTo>
                      <a:pt x="229" y="255"/>
                    </a:lnTo>
                    <a:lnTo>
                      <a:pt x="232" y="251"/>
                    </a:lnTo>
                    <a:lnTo>
                      <a:pt x="225" y="250"/>
                    </a:lnTo>
                    <a:lnTo>
                      <a:pt x="216" y="250"/>
                    </a:lnTo>
                    <a:lnTo>
                      <a:pt x="208" y="248"/>
                    </a:lnTo>
                    <a:lnTo>
                      <a:pt x="202" y="245"/>
                    </a:lnTo>
                    <a:lnTo>
                      <a:pt x="195" y="239"/>
                    </a:lnTo>
                    <a:lnTo>
                      <a:pt x="190" y="233"/>
                    </a:lnTo>
                    <a:lnTo>
                      <a:pt x="186" y="224"/>
                    </a:lnTo>
                    <a:lnTo>
                      <a:pt x="182" y="213"/>
                    </a:lnTo>
                    <a:lnTo>
                      <a:pt x="180" y="188"/>
                    </a:lnTo>
                    <a:lnTo>
                      <a:pt x="178" y="174"/>
                    </a:lnTo>
                    <a:lnTo>
                      <a:pt x="176" y="168"/>
                    </a:lnTo>
                    <a:lnTo>
                      <a:pt x="172" y="163"/>
                    </a:lnTo>
                    <a:lnTo>
                      <a:pt x="162" y="146"/>
                    </a:lnTo>
                    <a:lnTo>
                      <a:pt x="157" y="141"/>
                    </a:lnTo>
                    <a:lnTo>
                      <a:pt x="151" y="136"/>
                    </a:lnTo>
                    <a:lnTo>
                      <a:pt x="131" y="124"/>
                    </a:lnTo>
                    <a:lnTo>
                      <a:pt x="81" y="91"/>
                    </a:lnTo>
                    <a:lnTo>
                      <a:pt x="56" y="75"/>
                    </a:lnTo>
                    <a:lnTo>
                      <a:pt x="34" y="59"/>
                    </a:lnTo>
                    <a:lnTo>
                      <a:pt x="26" y="51"/>
                    </a:lnTo>
                    <a:lnTo>
                      <a:pt x="19" y="43"/>
                    </a:lnTo>
                    <a:lnTo>
                      <a:pt x="15" y="37"/>
                    </a:lnTo>
                    <a:lnTo>
                      <a:pt x="14" y="34"/>
                    </a:lnTo>
                    <a:lnTo>
                      <a:pt x="14" y="32"/>
                    </a:lnTo>
                    <a:lnTo>
                      <a:pt x="20" y="37"/>
                    </a:lnTo>
                    <a:lnTo>
                      <a:pt x="30" y="43"/>
                    </a:lnTo>
                    <a:lnTo>
                      <a:pt x="51" y="58"/>
                    </a:lnTo>
                    <a:lnTo>
                      <a:pt x="93" y="84"/>
                    </a:lnTo>
                    <a:lnTo>
                      <a:pt x="133" y="109"/>
                    </a:lnTo>
                    <a:lnTo>
                      <a:pt x="169" y="132"/>
                    </a:lnTo>
                    <a:lnTo>
                      <a:pt x="184" y="141"/>
                    </a:lnTo>
                    <a:lnTo>
                      <a:pt x="190" y="146"/>
                    </a:lnTo>
                    <a:lnTo>
                      <a:pt x="194" y="151"/>
                    </a:lnTo>
                    <a:lnTo>
                      <a:pt x="199" y="155"/>
                    </a:lnTo>
                    <a:lnTo>
                      <a:pt x="201" y="160"/>
                    </a:lnTo>
                    <a:lnTo>
                      <a:pt x="203" y="165"/>
                    </a:lnTo>
                    <a:lnTo>
                      <a:pt x="204" y="170"/>
                    </a:lnTo>
                    <a:lnTo>
                      <a:pt x="205" y="178"/>
                    </a:lnTo>
                    <a:lnTo>
                      <a:pt x="204" y="187"/>
                    </a:lnTo>
                    <a:lnTo>
                      <a:pt x="202" y="195"/>
                    </a:lnTo>
                    <a:lnTo>
                      <a:pt x="199" y="202"/>
                    </a:lnTo>
                    <a:lnTo>
                      <a:pt x="196" y="211"/>
                    </a:lnTo>
                    <a:lnTo>
                      <a:pt x="196" y="220"/>
                    </a:lnTo>
                    <a:lnTo>
                      <a:pt x="199" y="228"/>
                    </a:lnTo>
                    <a:lnTo>
                      <a:pt x="201" y="231"/>
                    </a:lnTo>
                    <a:lnTo>
                      <a:pt x="204" y="236"/>
                    </a:lnTo>
                    <a:lnTo>
                      <a:pt x="206" y="238"/>
                    </a:lnTo>
                    <a:lnTo>
                      <a:pt x="211" y="241"/>
                    </a:lnTo>
                    <a:lnTo>
                      <a:pt x="215" y="242"/>
                    </a:lnTo>
                    <a:lnTo>
                      <a:pt x="219" y="243"/>
                    </a:lnTo>
                    <a:lnTo>
                      <a:pt x="226" y="243"/>
                    </a:lnTo>
                    <a:lnTo>
                      <a:pt x="231" y="242"/>
                    </a:lnTo>
                    <a:lnTo>
                      <a:pt x="239" y="240"/>
                    </a:lnTo>
                    <a:lnTo>
                      <a:pt x="246" y="237"/>
                    </a:lnTo>
                    <a:lnTo>
                      <a:pt x="247" y="236"/>
                    </a:lnTo>
                    <a:lnTo>
                      <a:pt x="247" y="234"/>
                    </a:lnTo>
                    <a:lnTo>
                      <a:pt x="245" y="231"/>
                    </a:lnTo>
                    <a:lnTo>
                      <a:pt x="242" y="235"/>
                    </a:lnTo>
                    <a:lnTo>
                      <a:pt x="239" y="237"/>
                    </a:lnTo>
                    <a:lnTo>
                      <a:pt x="235" y="239"/>
                    </a:lnTo>
                    <a:lnTo>
                      <a:pt x="231" y="240"/>
                    </a:lnTo>
                    <a:lnTo>
                      <a:pt x="227" y="239"/>
                    </a:lnTo>
                    <a:lnTo>
                      <a:pt x="222" y="239"/>
                    </a:lnTo>
                    <a:lnTo>
                      <a:pt x="218" y="237"/>
                    </a:lnTo>
                    <a:lnTo>
                      <a:pt x="214" y="235"/>
                    </a:lnTo>
                    <a:lnTo>
                      <a:pt x="211" y="233"/>
                    </a:lnTo>
                    <a:lnTo>
                      <a:pt x="207" y="228"/>
                    </a:lnTo>
                    <a:lnTo>
                      <a:pt x="205" y="225"/>
                    </a:lnTo>
                    <a:lnTo>
                      <a:pt x="204" y="220"/>
                    </a:lnTo>
                    <a:lnTo>
                      <a:pt x="203" y="214"/>
                    </a:lnTo>
                    <a:lnTo>
                      <a:pt x="203" y="209"/>
                    </a:lnTo>
                    <a:lnTo>
                      <a:pt x="205" y="202"/>
                    </a:lnTo>
                    <a:lnTo>
                      <a:pt x="207" y="196"/>
                    </a:lnTo>
                    <a:lnTo>
                      <a:pt x="211" y="186"/>
                    </a:lnTo>
                    <a:lnTo>
                      <a:pt x="212" y="177"/>
                    </a:lnTo>
                    <a:lnTo>
                      <a:pt x="213" y="170"/>
                    </a:lnTo>
                    <a:lnTo>
                      <a:pt x="211" y="161"/>
                    </a:lnTo>
                    <a:lnTo>
                      <a:pt x="206" y="152"/>
                    </a:lnTo>
                    <a:lnTo>
                      <a:pt x="200" y="143"/>
                    </a:lnTo>
                    <a:lnTo>
                      <a:pt x="189" y="134"/>
                    </a:lnTo>
                    <a:lnTo>
                      <a:pt x="175" y="124"/>
                    </a:lnTo>
                    <a:lnTo>
                      <a:pt x="147" y="107"/>
                    </a:lnTo>
                    <a:lnTo>
                      <a:pt x="119" y="89"/>
                    </a:lnTo>
                    <a:lnTo>
                      <a:pt x="65" y="55"/>
                    </a:lnTo>
                    <a:lnTo>
                      <a:pt x="42" y="40"/>
                    </a:lnTo>
                    <a:lnTo>
                      <a:pt x="23" y="26"/>
                    </a:lnTo>
                    <a:lnTo>
                      <a:pt x="15" y="19"/>
                    </a:lnTo>
                    <a:lnTo>
                      <a:pt x="10" y="13"/>
                    </a:lnTo>
                    <a:lnTo>
                      <a:pt x="6" y="7"/>
                    </a:lnTo>
                    <a:lnTo>
                      <a:pt x="4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2" name="Freeform 83"/>
              <p:cNvSpPr>
                <a:spLocks/>
              </p:cNvSpPr>
              <p:nvPr/>
            </p:nvSpPr>
            <p:spPr bwMode="auto">
              <a:xfrm>
                <a:off x="5008" y="2094"/>
                <a:ext cx="48" cy="35"/>
              </a:xfrm>
              <a:custGeom>
                <a:avLst/>
                <a:gdLst>
                  <a:gd name="T0" fmla="*/ 0 w 141"/>
                  <a:gd name="T1" fmla="*/ 0 h 100"/>
                  <a:gd name="T2" fmla="*/ 0 w 141"/>
                  <a:gd name="T3" fmla="*/ 0 h 100"/>
                  <a:gd name="T4" fmla="*/ 0 w 141"/>
                  <a:gd name="T5" fmla="*/ 0 h 100"/>
                  <a:gd name="T6" fmla="*/ 0 w 141"/>
                  <a:gd name="T7" fmla="*/ 0 h 100"/>
                  <a:gd name="T8" fmla="*/ 0 w 141"/>
                  <a:gd name="T9" fmla="*/ 0 h 100"/>
                  <a:gd name="T10" fmla="*/ 0 w 141"/>
                  <a:gd name="T11" fmla="*/ 0 h 100"/>
                  <a:gd name="T12" fmla="*/ 0 w 141"/>
                  <a:gd name="T13" fmla="*/ 0 h 100"/>
                  <a:gd name="T14" fmla="*/ 0 w 141"/>
                  <a:gd name="T15" fmla="*/ 0 h 100"/>
                  <a:gd name="T16" fmla="*/ 0 w 141"/>
                  <a:gd name="T17" fmla="*/ 0 h 100"/>
                  <a:gd name="T18" fmla="*/ 0 w 141"/>
                  <a:gd name="T19" fmla="*/ 0 h 100"/>
                  <a:gd name="T20" fmla="*/ 0 w 141"/>
                  <a:gd name="T21" fmla="*/ 0 h 100"/>
                  <a:gd name="T22" fmla="*/ 0 w 141"/>
                  <a:gd name="T23" fmla="*/ 0 h 100"/>
                  <a:gd name="T24" fmla="*/ 0 w 141"/>
                  <a:gd name="T25" fmla="*/ 0 h 100"/>
                  <a:gd name="T26" fmla="*/ 0 w 141"/>
                  <a:gd name="T27" fmla="*/ 0 h 100"/>
                  <a:gd name="T28" fmla="*/ 0 w 141"/>
                  <a:gd name="T29" fmla="*/ 0 h 100"/>
                  <a:gd name="T30" fmla="*/ 0 w 141"/>
                  <a:gd name="T31" fmla="*/ 0 h 100"/>
                  <a:gd name="T32" fmla="*/ 0 w 141"/>
                  <a:gd name="T33" fmla="*/ 0 h 100"/>
                  <a:gd name="T34" fmla="*/ 0 w 141"/>
                  <a:gd name="T35" fmla="*/ 0 h 100"/>
                  <a:gd name="T36" fmla="*/ 0 w 141"/>
                  <a:gd name="T37" fmla="*/ 0 h 100"/>
                  <a:gd name="T38" fmla="*/ 0 w 141"/>
                  <a:gd name="T39" fmla="*/ 0 h 100"/>
                  <a:gd name="T40" fmla="*/ 0 w 141"/>
                  <a:gd name="T41" fmla="*/ 0 h 100"/>
                  <a:gd name="T42" fmla="*/ 0 w 141"/>
                  <a:gd name="T43" fmla="*/ 0 h 100"/>
                  <a:gd name="T44" fmla="*/ 0 w 141"/>
                  <a:gd name="T45" fmla="*/ 0 h 100"/>
                  <a:gd name="T46" fmla="*/ 0 w 141"/>
                  <a:gd name="T47" fmla="*/ 0 h 100"/>
                  <a:gd name="T48" fmla="*/ 0 w 141"/>
                  <a:gd name="T49" fmla="*/ 0 h 100"/>
                  <a:gd name="T50" fmla="*/ 0 w 141"/>
                  <a:gd name="T51" fmla="*/ 0 h 100"/>
                  <a:gd name="T52" fmla="*/ 0 w 141"/>
                  <a:gd name="T53" fmla="*/ 0 h 100"/>
                  <a:gd name="T54" fmla="*/ 0 w 141"/>
                  <a:gd name="T55" fmla="*/ 0 h 100"/>
                  <a:gd name="T56" fmla="*/ 0 w 141"/>
                  <a:gd name="T57" fmla="*/ 0 h 100"/>
                  <a:gd name="T58" fmla="*/ 0 w 141"/>
                  <a:gd name="T59" fmla="*/ 0 h 100"/>
                  <a:gd name="T60" fmla="*/ 0 w 141"/>
                  <a:gd name="T61" fmla="*/ 0 h 100"/>
                  <a:gd name="T62" fmla="*/ 0 w 141"/>
                  <a:gd name="T63" fmla="*/ 0 h 100"/>
                  <a:gd name="T64" fmla="*/ 0 w 141"/>
                  <a:gd name="T65" fmla="*/ 0 h 100"/>
                  <a:gd name="T66" fmla="*/ 0 w 141"/>
                  <a:gd name="T67" fmla="*/ 0 h 100"/>
                  <a:gd name="T68" fmla="*/ 0 w 141"/>
                  <a:gd name="T69" fmla="*/ 0 h 100"/>
                  <a:gd name="T70" fmla="*/ 0 w 141"/>
                  <a:gd name="T71" fmla="*/ 0 h 100"/>
                  <a:gd name="T72" fmla="*/ 0 w 141"/>
                  <a:gd name="T73" fmla="*/ 0 h 100"/>
                  <a:gd name="T74" fmla="*/ 0 w 141"/>
                  <a:gd name="T75" fmla="*/ 0 h 100"/>
                  <a:gd name="T76" fmla="*/ 0 w 141"/>
                  <a:gd name="T77" fmla="*/ 0 h 100"/>
                  <a:gd name="T78" fmla="*/ 0 w 141"/>
                  <a:gd name="T79" fmla="*/ 0 h 100"/>
                  <a:gd name="T80" fmla="*/ 0 w 141"/>
                  <a:gd name="T81" fmla="*/ 0 h 10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41" h="100">
                    <a:moveTo>
                      <a:pt x="0" y="0"/>
                    </a:moveTo>
                    <a:lnTo>
                      <a:pt x="0" y="0"/>
                    </a:lnTo>
                    <a:lnTo>
                      <a:pt x="7" y="6"/>
                    </a:lnTo>
                    <a:lnTo>
                      <a:pt x="13" y="12"/>
                    </a:lnTo>
                    <a:lnTo>
                      <a:pt x="17" y="16"/>
                    </a:lnTo>
                    <a:lnTo>
                      <a:pt x="20" y="18"/>
                    </a:lnTo>
                    <a:lnTo>
                      <a:pt x="21" y="21"/>
                    </a:lnTo>
                    <a:lnTo>
                      <a:pt x="22" y="26"/>
                    </a:lnTo>
                    <a:lnTo>
                      <a:pt x="24" y="29"/>
                    </a:lnTo>
                    <a:lnTo>
                      <a:pt x="28" y="34"/>
                    </a:lnTo>
                    <a:lnTo>
                      <a:pt x="34" y="39"/>
                    </a:lnTo>
                    <a:lnTo>
                      <a:pt x="44" y="44"/>
                    </a:lnTo>
                    <a:lnTo>
                      <a:pt x="57" y="52"/>
                    </a:lnTo>
                    <a:lnTo>
                      <a:pt x="74" y="61"/>
                    </a:lnTo>
                    <a:lnTo>
                      <a:pt x="86" y="66"/>
                    </a:lnTo>
                    <a:lnTo>
                      <a:pt x="98" y="73"/>
                    </a:lnTo>
                    <a:lnTo>
                      <a:pt x="120" y="86"/>
                    </a:lnTo>
                    <a:lnTo>
                      <a:pt x="136" y="96"/>
                    </a:lnTo>
                    <a:lnTo>
                      <a:pt x="140" y="99"/>
                    </a:lnTo>
                    <a:lnTo>
                      <a:pt x="140" y="98"/>
                    </a:lnTo>
                    <a:lnTo>
                      <a:pt x="141" y="100"/>
                    </a:lnTo>
                    <a:lnTo>
                      <a:pt x="136" y="98"/>
                    </a:lnTo>
                    <a:lnTo>
                      <a:pt x="115" y="87"/>
                    </a:lnTo>
                    <a:lnTo>
                      <a:pt x="72" y="65"/>
                    </a:lnTo>
                    <a:lnTo>
                      <a:pt x="33" y="46"/>
                    </a:lnTo>
                    <a:lnTo>
                      <a:pt x="22" y="39"/>
                    </a:lnTo>
                    <a:lnTo>
                      <a:pt x="14" y="33"/>
                    </a:lnTo>
                    <a:lnTo>
                      <a:pt x="9" y="25"/>
                    </a:lnTo>
                    <a:lnTo>
                      <a:pt x="4" y="17"/>
                    </a:lnTo>
                    <a:lnTo>
                      <a:pt x="2" y="11"/>
                    </a:lnTo>
                    <a:lnTo>
                      <a:pt x="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3" name="Freeform 84"/>
              <p:cNvSpPr>
                <a:spLocks/>
              </p:cNvSpPr>
              <p:nvPr/>
            </p:nvSpPr>
            <p:spPr bwMode="auto">
              <a:xfrm>
                <a:off x="5011" y="2105"/>
                <a:ext cx="22" cy="20"/>
              </a:xfrm>
              <a:custGeom>
                <a:avLst/>
                <a:gdLst>
                  <a:gd name="T0" fmla="*/ 0 w 68"/>
                  <a:gd name="T1" fmla="*/ 0 h 58"/>
                  <a:gd name="T2" fmla="*/ 0 w 68"/>
                  <a:gd name="T3" fmla="*/ 0 h 58"/>
                  <a:gd name="T4" fmla="*/ 0 w 68"/>
                  <a:gd name="T5" fmla="*/ 0 h 58"/>
                  <a:gd name="T6" fmla="*/ 0 w 68"/>
                  <a:gd name="T7" fmla="*/ 0 h 58"/>
                  <a:gd name="T8" fmla="*/ 0 w 68"/>
                  <a:gd name="T9" fmla="*/ 0 h 58"/>
                  <a:gd name="T10" fmla="*/ 0 w 68"/>
                  <a:gd name="T11" fmla="*/ 0 h 58"/>
                  <a:gd name="T12" fmla="*/ 0 w 68"/>
                  <a:gd name="T13" fmla="*/ 0 h 58"/>
                  <a:gd name="T14" fmla="*/ 0 w 68"/>
                  <a:gd name="T15" fmla="*/ 0 h 58"/>
                  <a:gd name="T16" fmla="*/ 0 w 68"/>
                  <a:gd name="T17" fmla="*/ 0 h 58"/>
                  <a:gd name="T18" fmla="*/ 0 w 68"/>
                  <a:gd name="T19" fmla="*/ 0 h 58"/>
                  <a:gd name="T20" fmla="*/ 0 w 68"/>
                  <a:gd name="T21" fmla="*/ 0 h 58"/>
                  <a:gd name="T22" fmla="*/ 0 w 68"/>
                  <a:gd name="T23" fmla="*/ 0 h 58"/>
                  <a:gd name="T24" fmla="*/ 0 w 68"/>
                  <a:gd name="T25" fmla="*/ 0 h 58"/>
                  <a:gd name="T26" fmla="*/ 0 w 68"/>
                  <a:gd name="T27" fmla="*/ 0 h 58"/>
                  <a:gd name="T28" fmla="*/ 0 w 68"/>
                  <a:gd name="T29" fmla="*/ 0 h 58"/>
                  <a:gd name="T30" fmla="*/ 0 w 68"/>
                  <a:gd name="T31" fmla="*/ 0 h 58"/>
                  <a:gd name="T32" fmla="*/ 0 w 68"/>
                  <a:gd name="T33" fmla="*/ 0 h 58"/>
                  <a:gd name="T34" fmla="*/ 0 w 68"/>
                  <a:gd name="T35" fmla="*/ 0 h 58"/>
                  <a:gd name="T36" fmla="*/ 0 w 68"/>
                  <a:gd name="T37" fmla="*/ 0 h 58"/>
                  <a:gd name="T38" fmla="*/ 0 w 68"/>
                  <a:gd name="T39" fmla="*/ 0 h 58"/>
                  <a:gd name="T40" fmla="*/ 0 w 68"/>
                  <a:gd name="T41" fmla="*/ 0 h 58"/>
                  <a:gd name="T42" fmla="*/ 0 w 68"/>
                  <a:gd name="T43" fmla="*/ 0 h 58"/>
                  <a:gd name="T44" fmla="*/ 0 w 68"/>
                  <a:gd name="T45" fmla="*/ 0 h 58"/>
                  <a:gd name="T46" fmla="*/ 0 w 68"/>
                  <a:gd name="T47" fmla="*/ 0 h 58"/>
                  <a:gd name="T48" fmla="*/ 0 w 68"/>
                  <a:gd name="T49" fmla="*/ 0 h 58"/>
                  <a:gd name="T50" fmla="*/ 0 w 68"/>
                  <a:gd name="T51" fmla="*/ 0 h 58"/>
                  <a:gd name="T52" fmla="*/ 0 w 68"/>
                  <a:gd name="T53" fmla="*/ 0 h 58"/>
                  <a:gd name="T54" fmla="*/ 0 w 68"/>
                  <a:gd name="T55" fmla="*/ 0 h 58"/>
                  <a:gd name="T56" fmla="*/ 0 w 68"/>
                  <a:gd name="T57" fmla="*/ 0 h 58"/>
                  <a:gd name="T58" fmla="*/ 0 w 68"/>
                  <a:gd name="T59" fmla="*/ 0 h 58"/>
                  <a:gd name="T60" fmla="*/ 0 w 68"/>
                  <a:gd name="T61" fmla="*/ 0 h 58"/>
                  <a:gd name="T62" fmla="*/ 0 w 68"/>
                  <a:gd name="T63" fmla="*/ 0 h 58"/>
                  <a:gd name="T64" fmla="*/ 0 w 68"/>
                  <a:gd name="T65" fmla="*/ 0 h 58"/>
                  <a:gd name="T66" fmla="*/ 0 w 68"/>
                  <a:gd name="T67" fmla="*/ 0 h 58"/>
                  <a:gd name="T68" fmla="*/ 0 w 68"/>
                  <a:gd name="T69" fmla="*/ 0 h 58"/>
                  <a:gd name="T70" fmla="*/ 0 w 68"/>
                  <a:gd name="T71" fmla="*/ 0 h 58"/>
                  <a:gd name="T72" fmla="*/ 0 w 68"/>
                  <a:gd name="T73" fmla="*/ 0 h 58"/>
                  <a:gd name="T74" fmla="*/ 0 w 68"/>
                  <a:gd name="T75" fmla="*/ 0 h 58"/>
                  <a:gd name="T76" fmla="*/ 0 w 68"/>
                  <a:gd name="T77" fmla="*/ 0 h 58"/>
                  <a:gd name="T78" fmla="*/ 0 w 68"/>
                  <a:gd name="T79" fmla="*/ 0 h 58"/>
                  <a:gd name="T80" fmla="*/ 0 w 68"/>
                  <a:gd name="T81" fmla="*/ 0 h 5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68" h="58">
                    <a:moveTo>
                      <a:pt x="40" y="31"/>
                    </a:moveTo>
                    <a:lnTo>
                      <a:pt x="40" y="31"/>
                    </a:lnTo>
                    <a:lnTo>
                      <a:pt x="20" y="17"/>
                    </a:lnTo>
                    <a:lnTo>
                      <a:pt x="18" y="16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9"/>
                    </a:lnTo>
                    <a:lnTo>
                      <a:pt x="16" y="24"/>
                    </a:lnTo>
                    <a:lnTo>
                      <a:pt x="23" y="30"/>
                    </a:lnTo>
                    <a:lnTo>
                      <a:pt x="32" y="39"/>
                    </a:lnTo>
                    <a:lnTo>
                      <a:pt x="43" y="45"/>
                    </a:lnTo>
                    <a:lnTo>
                      <a:pt x="56" y="53"/>
                    </a:lnTo>
                    <a:lnTo>
                      <a:pt x="68" y="58"/>
                    </a:lnTo>
                    <a:lnTo>
                      <a:pt x="64" y="57"/>
                    </a:lnTo>
                    <a:lnTo>
                      <a:pt x="53" y="55"/>
                    </a:lnTo>
                    <a:lnTo>
                      <a:pt x="46" y="53"/>
                    </a:lnTo>
                    <a:lnTo>
                      <a:pt x="39" y="49"/>
                    </a:lnTo>
                    <a:lnTo>
                      <a:pt x="31" y="44"/>
                    </a:lnTo>
                    <a:lnTo>
                      <a:pt x="24" y="39"/>
                    </a:lnTo>
                    <a:lnTo>
                      <a:pt x="15" y="30"/>
                    </a:lnTo>
                    <a:lnTo>
                      <a:pt x="8" y="24"/>
                    </a:lnTo>
                    <a:lnTo>
                      <a:pt x="4" y="17"/>
                    </a:lnTo>
                    <a:lnTo>
                      <a:pt x="2" y="12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7" y="4"/>
                    </a:lnTo>
                    <a:lnTo>
                      <a:pt x="14" y="10"/>
                    </a:lnTo>
                    <a:lnTo>
                      <a:pt x="40" y="3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4" name="Freeform 85"/>
              <p:cNvSpPr>
                <a:spLocks/>
              </p:cNvSpPr>
              <p:nvPr/>
            </p:nvSpPr>
            <p:spPr bwMode="auto">
              <a:xfrm>
                <a:off x="5051" y="2129"/>
                <a:ext cx="11" cy="4"/>
              </a:xfrm>
              <a:custGeom>
                <a:avLst/>
                <a:gdLst>
                  <a:gd name="T0" fmla="*/ 0 w 33"/>
                  <a:gd name="T1" fmla="*/ 0 h 15"/>
                  <a:gd name="T2" fmla="*/ 0 w 33"/>
                  <a:gd name="T3" fmla="*/ 0 h 15"/>
                  <a:gd name="T4" fmla="*/ 0 w 33"/>
                  <a:gd name="T5" fmla="*/ 0 h 15"/>
                  <a:gd name="T6" fmla="*/ 0 w 33"/>
                  <a:gd name="T7" fmla="*/ 0 h 15"/>
                  <a:gd name="T8" fmla="*/ 0 w 33"/>
                  <a:gd name="T9" fmla="*/ 0 h 15"/>
                  <a:gd name="T10" fmla="*/ 0 w 33"/>
                  <a:gd name="T11" fmla="*/ 0 h 15"/>
                  <a:gd name="T12" fmla="*/ 0 w 33"/>
                  <a:gd name="T13" fmla="*/ 0 h 15"/>
                  <a:gd name="T14" fmla="*/ 0 w 33"/>
                  <a:gd name="T15" fmla="*/ 0 h 15"/>
                  <a:gd name="T16" fmla="*/ 0 w 33"/>
                  <a:gd name="T17" fmla="*/ 0 h 15"/>
                  <a:gd name="T18" fmla="*/ 0 w 33"/>
                  <a:gd name="T19" fmla="*/ 0 h 15"/>
                  <a:gd name="T20" fmla="*/ 0 w 33"/>
                  <a:gd name="T21" fmla="*/ 0 h 15"/>
                  <a:gd name="T22" fmla="*/ 0 w 33"/>
                  <a:gd name="T23" fmla="*/ 0 h 15"/>
                  <a:gd name="T24" fmla="*/ 0 w 33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3" h="15">
                    <a:moveTo>
                      <a:pt x="0" y="0"/>
                    </a:moveTo>
                    <a:lnTo>
                      <a:pt x="0" y="0"/>
                    </a:lnTo>
                    <a:lnTo>
                      <a:pt x="11" y="5"/>
                    </a:lnTo>
                    <a:lnTo>
                      <a:pt x="21" y="8"/>
                    </a:lnTo>
                    <a:lnTo>
                      <a:pt x="29" y="10"/>
                    </a:lnTo>
                    <a:lnTo>
                      <a:pt x="32" y="11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5" name="Freeform 86"/>
              <p:cNvSpPr>
                <a:spLocks/>
              </p:cNvSpPr>
              <p:nvPr/>
            </p:nvSpPr>
            <p:spPr bwMode="auto">
              <a:xfrm>
                <a:off x="5027" y="2118"/>
                <a:ext cx="28" cy="18"/>
              </a:xfrm>
              <a:custGeom>
                <a:avLst/>
                <a:gdLst>
                  <a:gd name="T0" fmla="*/ 0 w 81"/>
                  <a:gd name="T1" fmla="*/ 0 h 51"/>
                  <a:gd name="T2" fmla="*/ 0 w 81"/>
                  <a:gd name="T3" fmla="*/ 0 h 51"/>
                  <a:gd name="T4" fmla="*/ 0 w 81"/>
                  <a:gd name="T5" fmla="*/ 0 h 51"/>
                  <a:gd name="T6" fmla="*/ 0 w 81"/>
                  <a:gd name="T7" fmla="*/ 0 h 51"/>
                  <a:gd name="T8" fmla="*/ 0 w 81"/>
                  <a:gd name="T9" fmla="*/ 0 h 51"/>
                  <a:gd name="T10" fmla="*/ 0 w 81"/>
                  <a:gd name="T11" fmla="*/ 0 h 51"/>
                  <a:gd name="T12" fmla="*/ 0 w 81"/>
                  <a:gd name="T13" fmla="*/ 0 h 51"/>
                  <a:gd name="T14" fmla="*/ 0 w 81"/>
                  <a:gd name="T15" fmla="*/ 0 h 51"/>
                  <a:gd name="T16" fmla="*/ 0 w 81"/>
                  <a:gd name="T17" fmla="*/ 0 h 51"/>
                  <a:gd name="T18" fmla="*/ 0 w 81"/>
                  <a:gd name="T19" fmla="*/ 0 h 51"/>
                  <a:gd name="T20" fmla="*/ 0 w 81"/>
                  <a:gd name="T21" fmla="*/ 0 h 51"/>
                  <a:gd name="T22" fmla="*/ 0 w 81"/>
                  <a:gd name="T23" fmla="*/ 0 h 51"/>
                  <a:gd name="T24" fmla="*/ 0 w 81"/>
                  <a:gd name="T25" fmla="*/ 0 h 51"/>
                  <a:gd name="T26" fmla="*/ 0 w 81"/>
                  <a:gd name="T27" fmla="*/ 0 h 51"/>
                  <a:gd name="T28" fmla="*/ 0 w 81"/>
                  <a:gd name="T29" fmla="*/ 0 h 51"/>
                  <a:gd name="T30" fmla="*/ 0 w 81"/>
                  <a:gd name="T31" fmla="*/ 0 h 51"/>
                  <a:gd name="T32" fmla="*/ 0 w 81"/>
                  <a:gd name="T33" fmla="*/ 0 h 51"/>
                  <a:gd name="T34" fmla="*/ 0 w 81"/>
                  <a:gd name="T35" fmla="*/ 0 h 51"/>
                  <a:gd name="T36" fmla="*/ 0 w 81"/>
                  <a:gd name="T37" fmla="*/ 0 h 51"/>
                  <a:gd name="T38" fmla="*/ 0 w 81"/>
                  <a:gd name="T39" fmla="*/ 0 h 51"/>
                  <a:gd name="T40" fmla="*/ 0 w 81"/>
                  <a:gd name="T41" fmla="*/ 0 h 51"/>
                  <a:gd name="T42" fmla="*/ 0 w 81"/>
                  <a:gd name="T43" fmla="*/ 0 h 51"/>
                  <a:gd name="T44" fmla="*/ 0 w 81"/>
                  <a:gd name="T45" fmla="*/ 0 h 51"/>
                  <a:gd name="T46" fmla="*/ 0 w 81"/>
                  <a:gd name="T47" fmla="*/ 0 h 51"/>
                  <a:gd name="T48" fmla="*/ 0 w 81"/>
                  <a:gd name="T49" fmla="*/ 0 h 51"/>
                  <a:gd name="T50" fmla="*/ 0 w 81"/>
                  <a:gd name="T51" fmla="*/ 0 h 51"/>
                  <a:gd name="T52" fmla="*/ 0 w 81"/>
                  <a:gd name="T53" fmla="*/ 0 h 51"/>
                  <a:gd name="T54" fmla="*/ 0 w 81"/>
                  <a:gd name="T55" fmla="*/ 0 h 51"/>
                  <a:gd name="T56" fmla="*/ 0 w 81"/>
                  <a:gd name="T57" fmla="*/ 0 h 5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1" h="51">
                    <a:moveTo>
                      <a:pt x="14" y="1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11" y="14"/>
                    </a:lnTo>
                    <a:lnTo>
                      <a:pt x="17" y="19"/>
                    </a:lnTo>
                    <a:lnTo>
                      <a:pt x="24" y="26"/>
                    </a:lnTo>
                    <a:lnTo>
                      <a:pt x="40" y="37"/>
                    </a:lnTo>
                    <a:lnTo>
                      <a:pt x="58" y="45"/>
                    </a:lnTo>
                    <a:lnTo>
                      <a:pt x="68" y="49"/>
                    </a:lnTo>
                    <a:lnTo>
                      <a:pt x="76" y="51"/>
                    </a:lnTo>
                    <a:lnTo>
                      <a:pt x="80" y="51"/>
                    </a:lnTo>
                    <a:lnTo>
                      <a:pt x="81" y="50"/>
                    </a:lnTo>
                    <a:lnTo>
                      <a:pt x="72" y="45"/>
                    </a:lnTo>
                    <a:lnTo>
                      <a:pt x="60" y="39"/>
                    </a:lnTo>
                    <a:lnTo>
                      <a:pt x="41" y="29"/>
                    </a:lnTo>
                    <a:lnTo>
                      <a:pt x="32" y="24"/>
                    </a:lnTo>
                    <a:lnTo>
                      <a:pt x="25" y="18"/>
                    </a:lnTo>
                    <a:lnTo>
                      <a:pt x="21" y="13"/>
                    </a:lnTo>
                    <a:lnTo>
                      <a:pt x="17" y="8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6" name="Freeform 87"/>
              <p:cNvSpPr>
                <a:spLocks/>
              </p:cNvSpPr>
              <p:nvPr/>
            </p:nvSpPr>
            <p:spPr bwMode="auto">
              <a:xfrm>
                <a:off x="5053" y="2136"/>
                <a:ext cx="10" cy="4"/>
              </a:xfrm>
              <a:custGeom>
                <a:avLst/>
                <a:gdLst>
                  <a:gd name="T0" fmla="*/ 0 w 30"/>
                  <a:gd name="T1" fmla="*/ 0 h 10"/>
                  <a:gd name="T2" fmla="*/ 0 w 30"/>
                  <a:gd name="T3" fmla="*/ 0 h 10"/>
                  <a:gd name="T4" fmla="*/ 0 w 30"/>
                  <a:gd name="T5" fmla="*/ 0 h 10"/>
                  <a:gd name="T6" fmla="*/ 0 w 30"/>
                  <a:gd name="T7" fmla="*/ 0 h 10"/>
                  <a:gd name="T8" fmla="*/ 0 w 30"/>
                  <a:gd name="T9" fmla="*/ 0 h 10"/>
                  <a:gd name="T10" fmla="*/ 0 w 30"/>
                  <a:gd name="T11" fmla="*/ 0 h 10"/>
                  <a:gd name="T12" fmla="*/ 0 w 30"/>
                  <a:gd name="T13" fmla="*/ 0 h 10"/>
                  <a:gd name="T14" fmla="*/ 0 w 30"/>
                  <a:gd name="T15" fmla="*/ 0 h 10"/>
                  <a:gd name="T16" fmla="*/ 0 w 30"/>
                  <a:gd name="T17" fmla="*/ 0 h 10"/>
                  <a:gd name="T18" fmla="*/ 0 w 30"/>
                  <a:gd name="T19" fmla="*/ 0 h 10"/>
                  <a:gd name="T20" fmla="*/ 0 w 30"/>
                  <a:gd name="T21" fmla="*/ 0 h 10"/>
                  <a:gd name="T22" fmla="*/ 0 w 30"/>
                  <a:gd name="T23" fmla="*/ 0 h 10"/>
                  <a:gd name="T24" fmla="*/ 0 w 30"/>
                  <a:gd name="T25" fmla="*/ 0 h 10"/>
                  <a:gd name="T26" fmla="*/ 0 w 30"/>
                  <a:gd name="T27" fmla="*/ 0 h 10"/>
                  <a:gd name="T28" fmla="*/ 0 w 30"/>
                  <a:gd name="T29" fmla="*/ 0 h 10"/>
                  <a:gd name="T30" fmla="*/ 0 w 30"/>
                  <a:gd name="T31" fmla="*/ 0 h 10"/>
                  <a:gd name="T32" fmla="*/ 0 w 30"/>
                  <a:gd name="T33" fmla="*/ 0 h 10"/>
                  <a:gd name="T34" fmla="*/ 0 w 30"/>
                  <a:gd name="T35" fmla="*/ 0 h 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" h="10">
                    <a:moveTo>
                      <a:pt x="30" y="9"/>
                    </a:moveTo>
                    <a:lnTo>
                      <a:pt x="30" y="9"/>
                    </a:lnTo>
                    <a:lnTo>
                      <a:pt x="27" y="9"/>
                    </a:lnTo>
                    <a:lnTo>
                      <a:pt x="24" y="10"/>
                    </a:lnTo>
                    <a:lnTo>
                      <a:pt x="18" y="9"/>
                    </a:lnTo>
                    <a:lnTo>
                      <a:pt x="12" y="7"/>
                    </a:lnTo>
                    <a:lnTo>
                      <a:pt x="6" y="5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9" y="5"/>
                    </a:lnTo>
                    <a:lnTo>
                      <a:pt x="15" y="7"/>
                    </a:lnTo>
                    <a:lnTo>
                      <a:pt x="22" y="8"/>
                    </a:lnTo>
                    <a:lnTo>
                      <a:pt x="28" y="8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7" name="Freeform 88"/>
              <p:cNvSpPr>
                <a:spLocks/>
              </p:cNvSpPr>
              <p:nvPr/>
            </p:nvSpPr>
            <p:spPr bwMode="auto">
              <a:xfrm>
                <a:off x="5055" y="2146"/>
                <a:ext cx="10" cy="0"/>
              </a:xfrm>
              <a:custGeom>
                <a:avLst/>
                <a:gdLst>
                  <a:gd name="T0" fmla="*/ 0 w 28"/>
                  <a:gd name="T1" fmla="*/ 0 h 5"/>
                  <a:gd name="T2" fmla="*/ 0 w 28"/>
                  <a:gd name="T3" fmla="*/ 0 h 5"/>
                  <a:gd name="T4" fmla="*/ 0 w 28"/>
                  <a:gd name="T5" fmla="*/ 0 h 5"/>
                  <a:gd name="T6" fmla="*/ 0 w 28"/>
                  <a:gd name="T7" fmla="*/ 0 h 5"/>
                  <a:gd name="T8" fmla="*/ 0 w 28"/>
                  <a:gd name="T9" fmla="*/ 0 h 5"/>
                  <a:gd name="T10" fmla="*/ 0 w 28"/>
                  <a:gd name="T11" fmla="*/ 0 h 5"/>
                  <a:gd name="T12" fmla="*/ 0 w 28"/>
                  <a:gd name="T13" fmla="*/ 0 h 5"/>
                  <a:gd name="T14" fmla="*/ 0 w 28"/>
                  <a:gd name="T15" fmla="*/ 0 h 5"/>
                  <a:gd name="T16" fmla="*/ 0 w 28"/>
                  <a:gd name="T17" fmla="*/ 0 h 5"/>
                  <a:gd name="T18" fmla="*/ 0 w 28"/>
                  <a:gd name="T19" fmla="*/ 0 h 5"/>
                  <a:gd name="T20" fmla="*/ 0 w 28"/>
                  <a:gd name="T21" fmla="*/ 0 h 5"/>
                  <a:gd name="T22" fmla="*/ 0 w 28"/>
                  <a:gd name="T23" fmla="*/ 0 h 5"/>
                  <a:gd name="T24" fmla="*/ 0 w 28"/>
                  <a:gd name="T25" fmla="*/ 0 h 5"/>
                  <a:gd name="T26" fmla="*/ 0 w 28"/>
                  <a:gd name="T27" fmla="*/ 0 h 5"/>
                  <a:gd name="T28" fmla="*/ 0 w 28"/>
                  <a:gd name="T29" fmla="*/ 0 h 5"/>
                  <a:gd name="T30" fmla="*/ 0 w 28"/>
                  <a:gd name="T31" fmla="*/ 0 h 5"/>
                  <a:gd name="T32" fmla="*/ 0 w 28"/>
                  <a:gd name="T33" fmla="*/ 0 h 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8" h="5">
                    <a:moveTo>
                      <a:pt x="0" y="0"/>
                    </a:moveTo>
                    <a:lnTo>
                      <a:pt x="0" y="0"/>
                    </a:lnTo>
                    <a:lnTo>
                      <a:pt x="9" y="1"/>
                    </a:lnTo>
                    <a:lnTo>
                      <a:pt x="18" y="1"/>
                    </a:lnTo>
                    <a:lnTo>
                      <a:pt x="25" y="1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8" y="5"/>
                    </a:lnTo>
                    <a:lnTo>
                      <a:pt x="20" y="5"/>
                    </a:lnTo>
                    <a:lnTo>
                      <a:pt x="15" y="3"/>
                    </a:lnTo>
                    <a:lnTo>
                      <a:pt x="9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8" name="Freeform 89"/>
              <p:cNvSpPr>
                <a:spLocks/>
              </p:cNvSpPr>
              <p:nvPr/>
            </p:nvSpPr>
            <p:spPr bwMode="auto">
              <a:xfrm>
                <a:off x="5060" y="2153"/>
                <a:ext cx="7" cy="1"/>
              </a:xfrm>
              <a:custGeom>
                <a:avLst/>
                <a:gdLst>
                  <a:gd name="T0" fmla="*/ 0 w 18"/>
                  <a:gd name="T1" fmla="*/ 0 h 3"/>
                  <a:gd name="T2" fmla="*/ 0 w 18"/>
                  <a:gd name="T3" fmla="*/ 0 h 3"/>
                  <a:gd name="T4" fmla="*/ 0 w 18"/>
                  <a:gd name="T5" fmla="*/ 0 h 3"/>
                  <a:gd name="T6" fmla="*/ 0 w 18"/>
                  <a:gd name="T7" fmla="*/ 0 h 3"/>
                  <a:gd name="T8" fmla="*/ 0 w 18"/>
                  <a:gd name="T9" fmla="*/ 0 h 3"/>
                  <a:gd name="T10" fmla="*/ 0 w 18"/>
                  <a:gd name="T11" fmla="*/ 0 h 3"/>
                  <a:gd name="T12" fmla="*/ 0 w 18"/>
                  <a:gd name="T13" fmla="*/ 0 h 3"/>
                  <a:gd name="T14" fmla="*/ 0 w 18"/>
                  <a:gd name="T15" fmla="*/ 0 h 3"/>
                  <a:gd name="T16" fmla="*/ 0 w 18"/>
                  <a:gd name="T17" fmla="*/ 0 h 3"/>
                  <a:gd name="T18" fmla="*/ 0 w 18"/>
                  <a:gd name="T19" fmla="*/ 0 h 3"/>
                  <a:gd name="T20" fmla="*/ 0 w 18"/>
                  <a:gd name="T21" fmla="*/ 0 h 3"/>
                  <a:gd name="T22" fmla="*/ 0 w 18"/>
                  <a:gd name="T23" fmla="*/ 0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8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5" y="1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8" y="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9" name="Freeform 90"/>
              <p:cNvSpPr>
                <a:spLocks/>
              </p:cNvSpPr>
              <p:nvPr/>
            </p:nvSpPr>
            <p:spPr bwMode="auto">
              <a:xfrm>
                <a:off x="5067" y="2158"/>
                <a:ext cx="7" cy="1"/>
              </a:xfrm>
              <a:custGeom>
                <a:avLst/>
                <a:gdLst>
                  <a:gd name="T0" fmla="*/ 0 w 21"/>
                  <a:gd name="T1" fmla="*/ 0 h 6"/>
                  <a:gd name="T2" fmla="*/ 0 w 21"/>
                  <a:gd name="T3" fmla="*/ 0 h 6"/>
                  <a:gd name="T4" fmla="*/ 0 w 21"/>
                  <a:gd name="T5" fmla="*/ 0 h 6"/>
                  <a:gd name="T6" fmla="*/ 0 w 21"/>
                  <a:gd name="T7" fmla="*/ 0 h 6"/>
                  <a:gd name="T8" fmla="*/ 0 w 21"/>
                  <a:gd name="T9" fmla="*/ 0 h 6"/>
                  <a:gd name="T10" fmla="*/ 0 w 21"/>
                  <a:gd name="T11" fmla="*/ 0 h 6"/>
                  <a:gd name="T12" fmla="*/ 0 w 21"/>
                  <a:gd name="T13" fmla="*/ 0 h 6"/>
                  <a:gd name="T14" fmla="*/ 0 w 21"/>
                  <a:gd name="T15" fmla="*/ 0 h 6"/>
                  <a:gd name="T16" fmla="*/ 0 w 21"/>
                  <a:gd name="T17" fmla="*/ 0 h 6"/>
                  <a:gd name="T18" fmla="*/ 0 w 21"/>
                  <a:gd name="T19" fmla="*/ 0 h 6"/>
                  <a:gd name="T20" fmla="*/ 0 w 21"/>
                  <a:gd name="T21" fmla="*/ 0 h 6"/>
                  <a:gd name="T22" fmla="*/ 0 w 21"/>
                  <a:gd name="T23" fmla="*/ 0 h 6"/>
                  <a:gd name="T24" fmla="*/ 0 w 21"/>
                  <a:gd name="T25" fmla="*/ 0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" h="6">
                    <a:moveTo>
                      <a:pt x="0" y="6"/>
                    </a:moveTo>
                    <a:lnTo>
                      <a:pt x="0" y="6"/>
                    </a:lnTo>
                    <a:lnTo>
                      <a:pt x="9" y="5"/>
                    </a:lnTo>
                    <a:lnTo>
                      <a:pt x="12" y="4"/>
                    </a:lnTo>
                    <a:lnTo>
                      <a:pt x="13" y="2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7" y="3"/>
                    </a:lnTo>
                    <a:lnTo>
                      <a:pt x="2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0" name="Freeform 91"/>
              <p:cNvSpPr>
                <a:spLocks/>
              </p:cNvSpPr>
              <p:nvPr/>
            </p:nvSpPr>
            <p:spPr bwMode="auto">
              <a:xfrm>
                <a:off x="5015" y="2116"/>
                <a:ext cx="24" cy="20"/>
              </a:xfrm>
              <a:custGeom>
                <a:avLst/>
                <a:gdLst>
                  <a:gd name="T0" fmla="*/ 0 w 73"/>
                  <a:gd name="T1" fmla="*/ 0 h 56"/>
                  <a:gd name="T2" fmla="*/ 0 w 73"/>
                  <a:gd name="T3" fmla="*/ 0 h 56"/>
                  <a:gd name="T4" fmla="*/ 0 w 73"/>
                  <a:gd name="T5" fmla="*/ 0 h 56"/>
                  <a:gd name="T6" fmla="*/ 0 w 73"/>
                  <a:gd name="T7" fmla="*/ 0 h 56"/>
                  <a:gd name="T8" fmla="*/ 0 w 73"/>
                  <a:gd name="T9" fmla="*/ 0 h 56"/>
                  <a:gd name="T10" fmla="*/ 0 w 73"/>
                  <a:gd name="T11" fmla="*/ 0 h 56"/>
                  <a:gd name="T12" fmla="*/ 0 w 73"/>
                  <a:gd name="T13" fmla="*/ 0 h 56"/>
                  <a:gd name="T14" fmla="*/ 0 w 73"/>
                  <a:gd name="T15" fmla="*/ 0 h 56"/>
                  <a:gd name="T16" fmla="*/ 0 w 73"/>
                  <a:gd name="T17" fmla="*/ 0 h 56"/>
                  <a:gd name="T18" fmla="*/ 0 w 73"/>
                  <a:gd name="T19" fmla="*/ 0 h 56"/>
                  <a:gd name="T20" fmla="*/ 0 w 73"/>
                  <a:gd name="T21" fmla="*/ 0 h 56"/>
                  <a:gd name="T22" fmla="*/ 0 w 73"/>
                  <a:gd name="T23" fmla="*/ 0 h 56"/>
                  <a:gd name="T24" fmla="*/ 0 w 73"/>
                  <a:gd name="T25" fmla="*/ 0 h 56"/>
                  <a:gd name="T26" fmla="*/ 0 w 73"/>
                  <a:gd name="T27" fmla="*/ 0 h 56"/>
                  <a:gd name="T28" fmla="*/ 0 w 73"/>
                  <a:gd name="T29" fmla="*/ 0 h 56"/>
                  <a:gd name="T30" fmla="*/ 0 w 73"/>
                  <a:gd name="T31" fmla="*/ 0 h 56"/>
                  <a:gd name="T32" fmla="*/ 0 w 73"/>
                  <a:gd name="T33" fmla="*/ 0 h 56"/>
                  <a:gd name="T34" fmla="*/ 0 w 73"/>
                  <a:gd name="T35" fmla="*/ 0 h 56"/>
                  <a:gd name="T36" fmla="*/ 0 w 73"/>
                  <a:gd name="T37" fmla="*/ 0 h 56"/>
                  <a:gd name="T38" fmla="*/ 0 w 73"/>
                  <a:gd name="T39" fmla="*/ 0 h 56"/>
                  <a:gd name="T40" fmla="*/ 0 w 73"/>
                  <a:gd name="T41" fmla="*/ 0 h 56"/>
                  <a:gd name="T42" fmla="*/ 0 w 73"/>
                  <a:gd name="T43" fmla="*/ 0 h 56"/>
                  <a:gd name="T44" fmla="*/ 0 w 73"/>
                  <a:gd name="T45" fmla="*/ 0 h 56"/>
                  <a:gd name="T46" fmla="*/ 0 w 73"/>
                  <a:gd name="T47" fmla="*/ 0 h 56"/>
                  <a:gd name="T48" fmla="*/ 0 w 73"/>
                  <a:gd name="T49" fmla="*/ 0 h 56"/>
                  <a:gd name="T50" fmla="*/ 0 w 73"/>
                  <a:gd name="T51" fmla="*/ 0 h 56"/>
                  <a:gd name="T52" fmla="*/ 0 w 73"/>
                  <a:gd name="T53" fmla="*/ 0 h 56"/>
                  <a:gd name="T54" fmla="*/ 0 w 73"/>
                  <a:gd name="T55" fmla="*/ 0 h 56"/>
                  <a:gd name="T56" fmla="*/ 0 w 73"/>
                  <a:gd name="T57" fmla="*/ 0 h 56"/>
                  <a:gd name="T58" fmla="*/ 0 w 73"/>
                  <a:gd name="T59" fmla="*/ 0 h 56"/>
                  <a:gd name="T60" fmla="*/ 0 w 73"/>
                  <a:gd name="T61" fmla="*/ 0 h 56"/>
                  <a:gd name="T62" fmla="*/ 0 w 73"/>
                  <a:gd name="T63" fmla="*/ 0 h 56"/>
                  <a:gd name="T64" fmla="*/ 0 w 73"/>
                  <a:gd name="T65" fmla="*/ 0 h 56"/>
                  <a:gd name="T66" fmla="*/ 0 w 73"/>
                  <a:gd name="T67" fmla="*/ 0 h 56"/>
                  <a:gd name="T68" fmla="*/ 0 w 73"/>
                  <a:gd name="T69" fmla="*/ 0 h 56"/>
                  <a:gd name="T70" fmla="*/ 0 w 73"/>
                  <a:gd name="T71" fmla="*/ 0 h 56"/>
                  <a:gd name="T72" fmla="*/ 0 w 73"/>
                  <a:gd name="T73" fmla="*/ 0 h 56"/>
                  <a:gd name="T74" fmla="*/ 0 w 73"/>
                  <a:gd name="T75" fmla="*/ 0 h 56"/>
                  <a:gd name="T76" fmla="*/ 0 w 73"/>
                  <a:gd name="T77" fmla="*/ 0 h 56"/>
                  <a:gd name="T78" fmla="*/ 0 w 73"/>
                  <a:gd name="T79" fmla="*/ 0 h 56"/>
                  <a:gd name="T80" fmla="*/ 0 w 73"/>
                  <a:gd name="T81" fmla="*/ 0 h 56"/>
                  <a:gd name="T82" fmla="*/ 0 w 73"/>
                  <a:gd name="T83" fmla="*/ 0 h 5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73" h="56">
                    <a:moveTo>
                      <a:pt x="41" y="28"/>
                    </a:moveTo>
                    <a:lnTo>
                      <a:pt x="41" y="28"/>
                    </a:lnTo>
                    <a:lnTo>
                      <a:pt x="38" y="24"/>
                    </a:lnTo>
                    <a:lnTo>
                      <a:pt x="36" y="23"/>
                    </a:lnTo>
                    <a:lnTo>
                      <a:pt x="28" y="20"/>
                    </a:lnTo>
                    <a:lnTo>
                      <a:pt x="20" y="16"/>
                    </a:lnTo>
                    <a:lnTo>
                      <a:pt x="13" y="10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9"/>
                    </a:lnTo>
                    <a:lnTo>
                      <a:pt x="3" y="16"/>
                    </a:lnTo>
                    <a:lnTo>
                      <a:pt x="6" y="21"/>
                    </a:lnTo>
                    <a:lnTo>
                      <a:pt x="15" y="29"/>
                    </a:lnTo>
                    <a:lnTo>
                      <a:pt x="28" y="38"/>
                    </a:lnTo>
                    <a:lnTo>
                      <a:pt x="38" y="45"/>
                    </a:lnTo>
                    <a:lnTo>
                      <a:pt x="40" y="47"/>
                    </a:lnTo>
                    <a:lnTo>
                      <a:pt x="46" y="49"/>
                    </a:lnTo>
                    <a:lnTo>
                      <a:pt x="57" y="53"/>
                    </a:lnTo>
                    <a:lnTo>
                      <a:pt x="73" y="56"/>
                    </a:lnTo>
                    <a:lnTo>
                      <a:pt x="61" y="50"/>
                    </a:lnTo>
                    <a:lnTo>
                      <a:pt x="51" y="45"/>
                    </a:lnTo>
                    <a:lnTo>
                      <a:pt x="41" y="38"/>
                    </a:lnTo>
                    <a:lnTo>
                      <a:pt x="28" y="29"/>
                    </a:lnTo>
                    <a:lnTo>
                      <a:pt x="16" y="20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33" y="24"/>
                    </a:lnTo>
                    <a:lnTo>
                      <a:pt x="41" y="28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1" name="Freeform 92"/>
              <p:cNvSpPr>
                <a:spLocks/>
              </p:cNvSpPr>
              <p:nvPr/>
            </p:nvSpPr>
            <p:spPr bwMode="auto">
              <a:xfrm>
                <a:off x="5039" y="2129"/>
                <a:ext cx="21" cy="14"/>
              </a:xfrm>
              <a:custGeom>
                <a:avLst/>
                <a:gdLst>
                  <a:gd name="T0" fmla="*/ 0 w 67"/>
                  <a:gd name="T1" fmla="*/ 0 h 37"/>
                  <a:gd name="T2" fmla="*/ 0 w 67"/>
                  <a:gd name="T3" fmla="*/ 0 h 37"/>
                  <a:gd name="T4" fmla="*/ 0 w 67"/>
                  <a:gd name="T5" fmla="*/ 0 h 37"/>
                  <a:gd name="T6" fmla="*/ 0 w 67"/>
                  <a:gd name="T7" fmla="*/ 0 h 37"/>
                  <a:gd name="T8" fmla="*/ 0 w 67"/>
                  <a:gd name="T9" fmla="*/ 0 h 37"/>
                  <a:gd name="T10" fmla="*/ 0 w 67"/>
                  <a:gd name="T11" fmla="*/ 0 h 37"/>
                  <a:gd name="T12" fmla="*/ 0 w 67"/>
                  <a:gd name="T13" fmla="*/ 0 h 37"/>
                  <a:gd name="T14" fmla="*/ 0 w 67"/>
                  <a:gd name="T15" fmla="*/ 0 h 37"/>
                  <a:gd name="T16" fmla="*/ 0 w 67"/>
                  <a:gd name="T17" fmla="*/ 0 h 37"/>
                  <a:gd name="T18" fmla="*/ 0 w 67"/>
                  <a:gd name="T19" fmla="*/ 0 h 37"/>
                  <a:gd name="T20" fmla="*/ 0 w 67"/>
                  <a:gd name="T21" fmla="*/ 0 h 37"/>
                  <a:gd name="T22" fmla="*/ 0 w 67"/>
                  <a:gd name="T23" fmla="*/ 0 h 37"/>
                  <a:gd name="T24" fmla="*/ 0 w 67"/>
                  <a:gd name="T25" fmla="*/ 0 h 37"/>
                  <a:gd name="T26" fmla="*/ 0 w 67"/>
                  <a:gd name="T27" fmla="*/ 0 h 37"/>
                  <a:gd name="T28" fmla="*/ 0 w 67"/>
                  <a:gd name="T29" fmla="*/ 0 h 37"/>
                  <a:gd name="T30" fmla="*/ 0 w 67"/>
                  <a:gd name="T31" fmla="*/ 0 h 37"/>
                  <a:gd name="T32" fmla="*/ 0 w 67"/>
                  <a:gd name="T33" fmla="*/ 0 h 37"/>
                  <a:gd name="T34" fmla="*/ 0 w 67"/>
                  <a:gd name="T35" fmla="*/ 0 h 37"/>
                  <a:gd name="T36" fmla="*/ 0 w 67"/>
                  <a:gd name="T37" fmla="*/ 0 h 37"/>
                  <a:gd name="T38" fmla="*/ 0 w 67"/>
                  <a:gd name="T39" fmla="*/ 0 h 37"/>
                  <a:gd name="T40" fmla="*/ 0 w 67"/>
                  <a:gd name="T41" fmla="*/ 0 h 37"/>
                  <a:gd name="T42" fmla="*/ 0 w 67"/>
                  <a:gd name="T43" fmla="*/ 0 h 37"/>
                  <a:gd name="T44" fmla="*/ 0 w 67"/>
                  <a:gd name="T45" fmla="*/ 0 h 37"/>
                  <a:gd name="T46" fmla="*/ 0 w 67"/>
                  <a:gd name="T47" fmla="*/ 0 h 37"/>
                  <a:gd name="T48" fmla="*/ 0 w 67"/>
                  <a:gd name="T49" fmla="*/ 0 h 37"/>
                  <a:gd name="T50" fmla="*/ 0 w 67"/>
                  <a:gd name="T51" fmla="*/ 0 h 37"/>
                  <a:gd name="T52" fmla="*/ 0 w 67"/>
                  <a:gd name="T53" fmla="*/ 0 h 37"/>
                  <a:gd name="T54" fmla="*/ 0 w 67"/>
                  <a:gd name="T55" fmla="*/ 0 h 37"/>
                  <a:gd name="T56" fmla="*/ 0 w 67"/>
                  <a:gd name="T57" fmla="*/ 0 h 37"/>
                  <a:gd name="T58" fmla="*/ 0 w 67"/>
                  <a:gd name="T59" fmla="*/ 0 h 3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7" h="37">
                    <a:moveTo>
                      <a:pt x="11" y="3"/>
                    </a:moveTo>
                    <a:lnTo>
                      <a:pt x="11" y="3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5" y="9"/>
                    </a:lnTo>
                    <a:lnTo>
                      <a:pt x="9" y="16"/>
                    </a:lnTo>
                    <a:lnTo>
                      <a:pt x="12" y="19"/>
                    </a:lnTo>
                    <a:lnTo>
                      <a:pt x="17" y="23"/>
                    </a:lnTo>
                    <a:lnTo>
                      <a:pt x="22" y="27"/>
                    </a:lnTo>
                    <a:lnTo>
                      <a:pt x="29" y="30"/>
                    </a:lnTo>
                    <a:lnTo>
                      <a:pt x="35" y="33"/>
                    </a:lnTo>
                    <a:lnTo>
                      <a:pt x="43" y="35"/>
                    </a:lnTo>
                    <a:lnTo>
                      <a:pt x="53" y="37"/>
                    </a:lnTo>
                    <a:lnTo>
                      <a:pt x="62" y="37"/>
                    </a:lnTo>
                    <a:lnTo>
                      <a:pt x="67" y="37"/>
                    </a:lnTo>
                    <a:lnTo>
                      <a:pt x="47" y="33"/>
                    </a:lnTo>
                    <a:lnTo>
                      <a:pt x="36" y="29"/>
                    </a:lnTo>
                    <a:lnTo>
                      <a:pt x="31" y="25"/>
                    </a:lnTo>
                    <a:lnTo>
                      <a:pt x="26" y="22"/>
                    </a:lnTo>
                    <a:lnTo>
                      <a:pt x="19" y="16"/>
                    </a:lnTo>
                    <a:lnTo>
                      <a:pt x="14" y="10"/>
                    </a:lnTo>
                    <a:lnTo>
                      <a:pt x="12" y="7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2" name="Freeform 93"/>
              <p:cNvSpPr>
                <a:spLocks/>
              </p:cNvSpPr>
              <p:nvPr/>
            </p:nvSpPr>
            <p:spPr bwMode="auto">
              <a:xfrm>
                <a:off x="5020" y="2130"/>
                <a:ext cx="24" cy="14"/>
              </a:xfrm>
              <a:custGeom>
                <a:avLst/>
                <a:gdLst>
                  <a:gd name="T0" fmla="*/ 0 w 67"/>
                  <a:gd name="T1" fmla="*/ 0 h 44"/>
                  <a:gd name="T2" fmla="*/ 0 w 67"/>
                  <a:gd name="T3" fmla="*/ 0 h 44"/>
                  <a:gd name="T4" fmla="*/ 0 w 67"/>
                  <a:gd name="T5" fmla="*/ 0 h 44"/>
                  <a:gd name="T6" fmla="*/ 0 w 67"/>
                  <a:gd name="T7" fmla="*/ 0 h 44"/>
                  <a:gd name="T8" fmla="*/ 0 w 67"/>
                  <a:gd name="T9" fmla="*/ 0 h 44"/>
                  <a:gd name="T10" fmla="*/ 0 w 67"/>
                  <a:gd name="T11" fmla="*/ 0 h 44"/>
                  <a:gd name="T12" fmla="*/ 0 w 67"/>
                  <a:gd name="T13" fmla="*/ 0 h 44"/>
                  <a:gd name="T14" fmla="*/ 0 w 67"/>
                  <a:gd name="T15" fmla="*/ 0 h 44"/>
                  <a:gd name="T16" fmla="*/ 0 w 67"/>
                  <a:gd name="T17" fmla="*/ 0 h 44"/>
                  <a:gd name="T18" fmla="*/ 0 w 67"/>
                  <a:gd name="T19" fmla="*/ 0 h 44"/>
                  <a:gd name="T20" fmla="*/ 0 w 67"/>
                  <a:gd name="T21" fmla="*/ 0 h 44"/>
                  <a:gd name="T22" fmla="*/ 0 w 67"/>
                  <a:gd name="T23" fmla="*/ 0 h 44"/>
                  <a:gd name="T24" fmla="*/ 0 w 67"/>
                  <a:gd name="T25" fmla="*/ 0 h 44"/>
                  <a:gd name="T26" fmla="*/ 0 w 67"/>
                  <a:gd name="T27" fmla="*/ 0 h 44"/>
                  <a:gd name="T28" fmla="*/ 0 w 67"/>
                  <a:gd name="T29" fmla="*/ 0 h 44"/>
                  <a:gd name="T30" fmla="*/ 0 w 67"/>
                  <a:gd name="T31" fmla="*/ 0 h 44"/>
                  <a:gd name="T32" fmla="*/ 0 w 67"/>
                  <a:gd name="T33" fmla="*/ 0 h 44"/>
                  <a:gd name="T34" fmla="*/ 0 w 67"/>
                  <a:gd name="T35" fmla="*/ 0 h 44"/>
                  <a:gd name="T36" fmla="*/ 0 w 67"/>
                  <a:gd name="T37" fmla="*/ 0 h 44"/>
                  <a:gd name="T38" fmla="*/ 0 w 67"/>
                  <a:gd name="T39" fmla="*/ 0 h 44"/>
                  <a:gd name="T40" fmla="*/ 0 w 67"/>
                  <a:gd name="T41" fmla="*/ 0 h 44"/>
                  <a:gd name="T42" fmla="*/ 0 w 67"/>
                  <a:gd name="T43" fmla="*/ 0 h 44"/>
                  <a:gd name="T44" fmla="*/ 0 w 67"/>
                  <a:gd name="T45" fmla="*/ 0 h 44"/>
                  <a:gd name="T46" fmla="*/ 0 w 67"/>
                  <a:gd name="T47" fmla="*/ 0 h 44"/>
                  <a:gd name="T48" fmla="*/ 0 w 67"/>
                  <a:gd name="T49" fmla="*/ 0 h 44"/>
                  <a:gd name="T50" fmla="*/ 0 w 67"/>
                  <a:gd name="T51" fmla="*/ 0 h 44"/>
                  <a:gd name="T52" fmla="*/ 0 w 67"/>
                  <a:gd name="T53" fmla="*/ 0 h 44"/>
                  <a:gd name="T54" fmla="*/ 0 w 67"/>
                  <a:gd name="T55" fmla="*/ 0 h 44"/>
                  <a:gd name="T56" fmla="*/ 0 w 67"/>
                  <a:gd name="T57" fmla="*/ 0 h 44"/>
                  <a:gd name="T58" fmla="*/ 0 w 67"/>
                  <a:gd name="T59" fmla="*/ 0 h 44"/>
                  <a:gd name="T60" fmla="*/ 0 w 67"/>
                  <a:gd name="T61" fmla="*/ 0 h 44"/>
                  <a:gd name="T62" fmla="*/ 0 w 67"/>
                  <a:gd name="T63" fmla="*/ 0 h 44"/>
                  <a:gd name="T64" fmla="*/ 0 w 67"/>
                  <a:gd name="T65" fmla="*/ 0 h 44"/>
                  <a:gd name="T66" fmla="*/ 0 w 67"/>
                  <a:gd name="T67" fmla="*/ 0 h 44"/>
                  <a:gd name="T68" fmla="*/ 0 w 67"/>
                  <a:gd name="T69" fmla="*/ 0 h 44"/>
                  <a:gd name="T70" fmla="*/ 0 w 67"/>
                  <a:gd name="T71" fmla="*/ 0 h 44"/>
                  <a:gd name="T72" fmla="*/ 0 w 67"/>
                  <a:gd name="T73" fmla="*/ 0 h 44"/>
                  <a:gd name="T74" fmla="*/ 0 w 67"/>
                  <a:gd name="T75" fmla="*/ 0 h 44"/>
                  <a:gd name="T76" fmla="*/ 0 w 67"/>
                  <a:gd name="T77" fmla="*/ 0 h 44"/>
                  <a:gd name="T78" fmla="*/ 0 w 67"/>
                  <a:gd name="T79" fmla="*/ 0 h 44"/>
                  <a:gd name="T80" fmla="*/ 0 w 67"/>
                  <a:gd name="T81" fmla="*/ 0 h 44"/>
                  <a:gd name="T82" fmla="*/ 0 w 67"/>
                  <a:gd name="T83" fmla="*/ 0 h 44"/>
                  <a:gd name="T84" fmla="*/ 0 w 67"/>
                  <a:gd name="T85" fmla="*/ 0 h 44"/>
                  <a:gd name="T86" fmla="*/ 0 w 67"/>
                  <a:gd name="T87" fmla="*/ 0 h 44"/>
                  <a:gd name="T88" fmla="*/ 0 w 67"/>
                  <a:gd name="T89" fmla="*/ 0 h 44"/>
                  <a:gd name="T90" fmla="*/ 0 w 67"/>
                  <a:gd name="T91" fmla="*/ 0 h 44"/>
                  <a:gd name="T92" fmla="*/ 0 w 67"/>
                  <a:gd name="T93" fmla="*/ 0 h 44"/>
                  <a:gd name="T94" fmla="*/ 0 w 67"/>
                  <a:gd name="T95" fmla="*/ 0 h 44"/>
                  <a:gd name="T96" fmla="*/ 0 w 67"/>
                  <a:gd name="T97" fmla="*/ 0 h 44"/>
                  <a:gd name="T98" fmla="*/ 0 w 67"/>
                  <a:gd name="T99" fmla="*/ 0 h 44"/>
                  <a:gd name="T100" fmla="*/ 0 w 67"/>
                  <a:gd name="T101" fmla="*/ 0 h 44"/>
                  <a:gd name="T102" fmla="*/ 0 w 67"/>
                  <a:gd name="T103" fmla="*/ 0 h 4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7" h="44">
                    <a:moveTo>
                      <a:pt x="46" y="26"/>
                    </a:moveTo>
                    <a:lnTo>
                      <a:pt x="46" y="26"/>
                    </a:lnTo>
                    <a:lnTo>
                      <a:pt x="32" y="17"/>
                    </a:lnTo>
                    <a:lnTo>
                      <a:pt x="23" y="13"/>
                    </a:lnTo>
                    <a:lnTo>
                      <a:pt x="16" y="7"/>
                    </a:lnTo>
                    <a:lnTo>
                      <a:pt x="10" y="4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4" y="10"/>
                    </a:lnTo>
                    <a:lnTo>
                      <a:pt x="9" y="17"/>
                    </a:lnTo>
                    <a:lnTo>
                      <a:pt x="13" y="22"/>
                    </a:lnTo>
                    <a:lnTo>
                      <a:pt x="19" y="27"/>
                    </a:lnTo>
                    <a:lnTo>
                      <a:pt x="29" y="32"/>
                    </a:lnTo>
                    <a:lnTo>
                      <a:pt x="38" y="37"/>
                    </a:lnTo>
                    <a:lnTo>
                      <a:pt x="49" y="41"/>
                    </a:lnTo>
                    <a:lnTo>
                      <a:pt x="56" y="43"/>
                    </a:lnTo>
                    <a:lnTo>
                      <a:pt x="61" y="44"/>
                    </a:lnTo>
                    <a:lnTo>
                      <a:pt x="67" y="44"/>
                    </a:lnTo>
                    <a:lnTo>
                      <a:pt x="61" y="42"/>
                    </a:lnTo>
                    <a:lnTo>
                      <a:pt x="51" y="38"/>
                    </a:lnTo>
                    <a:lnTo>
                      <a:pt x="38" y="31"/>
                    </a:lnTo>
                    <a:lnTo>
                      <a:pt x="32" y="28"/>
                    </a:lnTo>
                    <a:lnTo>
                      <a:pt x="25" y="22"/>
                    </a:lnTo>
                    <a:lnTo>
                      <a:pt x="22" y="20"/>
                    </a:lnTo>
                    <a:lnTo>
                      <a:pt x="21" y="17"/>
                    </a:lnTo>
                    <a:lnTo>
                      <a:pt x="21" y="16"/>
                    </a:lnTo>
                    <a:lnTo>
                      <a:pt x="22" y="15"/>
                    </a:lnTo>
                    <a:lnTo>
                      <a:pt x="23" y="15"/>
                    </a:lnTo>
                    <a:lnTo>
                      <a:pt x="25" y="16"/>
                    </a:lnTo>
                    <a:lnTo>
                      <a:pt x="28" y="17"/>
                    </a:lnTo>
                    <a:lnTo>
                      <a:pt x="26" y="17"/>
                    </a:lnTo>
                    <a:lnTo>
                      <a:pt x="25" y="16"/>
                    </a:lnTo>
                    <a:lnTo>
                      <a:pt x="24" y="16"/>
                    </a:lnTo>
                    <a:lnTo>
                      <a:pt x="25" y="16"/>
                    </a:lnTo>
                    <a:lnTo>
                      <a:pt x="37" y="21"/>
                    </a:lnTo>
                    <a:lnTo>
                      <a:pt x="45" y="26"/>
                    </a:lnTo>
                    <a:lnTo>
                      <a:pt x="46" y="26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3" name="Freeform 94"/>
              <p:cNvSpPr>
                <a:spLocks/>
              </p:cNvSpPr>
              <p:nvPr/>
            </p:nvSpPr>
            <p:spPr bwMode="auto">
              <a:xfrm>
                <a:off x="5044" y="2139"/>
                <a:ext cx="18" cy="11"/>
              </a:xfrm>
              <a:custGeom>
                <a:avLst/>
                <a:gdLst>
                  <a:gd name="T0" fmla="*/ 0 w 55"/>
                  <a:gd name="T1" fmla="*/ 0 h 30"/>
                  <a:gd name="T2" fmla="*/ 0 w 55"/>
                  <a:gd name="T3" fmla="*/ 0 h 30"/>
                  <a:gd name="T4" fmla="*/ 0 w 55"/>
                  <a:gd name="T5" fmla="*/ 0 h 30"/>
                  <a:gd name="T6" fmla="*/ 0 w 55"/>
                  <a:gd name="T7" fmla="*/ 0 h 30"/>
                  <a:gd name="T8" fmla="*/ 0 w 55"/>
                  <a:gd name="T9" fmla="*/ 0 h 30"/>
                  <a:gd name="T10" fmla="*/ 0 w 55"/>
                  <a:gd name="T11" fmla="*/ 0 h 30"/>
                  <a:gd name="T12" fmla="*/ 0 w 55"/>
                  <a:gd name="T13" fmla="*/ 0 h 30"/>
                  <a:gd name="T14" fmla="*/ 0 w 55"/>
                  <a:gd name="T15" fmla="*/ 0 h 30"/>
                  <a:gd name="T16" fmla="*/ 0 w 55"/>
                  <a:gd name="T17" fmla="*/ 0 h 30"/>
                  <a:gd name="T18" fmla="*/ 0 w 55"/>
                  <a:gd name="T19" fmla="*/ 0 h 30"/>
                  <a:gd name="T20" fmla="*/ 0 w 55"/>
                  <a:gd name="T21" fmla="*/ 0 h 30"/>
                  <a:gd name="T22" fmla="*/ 0 w 55"/>
                  <a:gd name="T23" fmla="*/ 0 h 30"/>
                  <a:gd name="T24" fmla="*/ 0 w 55"/>
                  <a:gd name="T25" fmla="*/ 0 h 30"/>
                  <a:gd name="T26" fmla="*/ 0 w 55"/>
                  <a:gd name="T27" fmla="*/ 0 h 30"/>
                  <a:gd name="T28" fmla="*/ 0 w 55"/>
                  <a:gd name="T29" fmla="*/ 0 h 30"/>
                  <a:gd name="T30" fmla="*/ 0 w 55"/>
                  <a:gd name="T31" fmla="*/ 0 h 30"/>
                  <a:gd name="T32" fmla="*/ 0 w 55"/>
                  <a:gd name="T33" fmla="*/ 0 h 30"/>
                  <a:gd name="T34" fmla="*/ 0 w 55"/>
                  <a:gd name="T35" fmla="*/ 0 h 30"/>
                  <a:gd name="T36" fmla="*/ 0 w 55"/>
                  <a:gd name="T37" fmla="*/ 0 h 30"/>
                  <a:gd name="T38" fmla="*/ 0 w 55"/>
                  <a:gd name="T39" fmla="*/ 0 h 30"/>
                  <a:gd name="T40" fmla="*/ 0 w 55"/>
                  <a:gd name="T41" fmla="*/ 0 h 30"/>
                  <a:gd name="T42" fmla="*/ 0 w 55"/>
                  <a:gd name="T43" fmla="*/ 0 h 30"/>
                  <a:gd name="T44" fmla="*/ 0 w 55"/>
                  <a:gd name="T45" fmla="*/ 0 h 30"/>
                  <a:gd name="T46" fmla="*/ 0 w 55"/>
                  <a:gd name="T47" fmla="*/ 0 h 30"/>
                  <a:gd name="T48" fmla="*/ 0 w 55"/>
                  <a:gd name="T49" fmla="*/ 0 h 30"/>
                  <a:gd name="T50" fmla="*/ 0 w 55"/>
                  <a:gd name="T51" fmla="*/ 0 h 30"/>
                  <a:gd name="T52" fmla="*/ 0 w 55"/>
                  <a:gd name="T53" fmla="*/ 0 h 30"/>
                  <a:gd name="T54" fmla="*/ 0 w 55"/>
                  <a:gd name="T55" fmla="*/ 0 h 30"/>
                  <a:gd name="T56" fmla="*/ 0 w 55"/>
                  <a:gd name="T57" fmla="*/ 0 h 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55" h="30">
                    <a:moveTo>
                      <a:pt x="0" y="0"/>
                    </a:moveTo>
                    <a:lnTo>
                      <a:pt x="0" y="0"/>
                    </a:lnTo>
                    <a:lnTo>
                      <a:pt x="14" y="5"/>
                    </a:lnTo>
                    <a:lnTo>
                      <a:pt x="18" y="13"/>
                    </a:lnTo>
                    <a:lnTo>
                      <a:pt x="24" y="19"/>
                    </a:lnTo>
                    <a:lnTo>
                      <a:pt x="27" y="22"/>
                    </a:lnTo>
                    <a:lnTo>
                      <a:pt x="31" y="24"/>
                    </a:lnTo>
                    <a:lnTo>
                      <a:pt x="37" y="26"/>
                    </a:lnTo>
                    <a:lnTo>
                      <a:pt x="43" y="28"/>
                    </a:lnTo>
                    <a:lnTo>
                      <a:pt x="55" y="29"/>
                    </a:lnTo>
                    <a:lnTo>
                      <a:pt x="52" y="30"/>
                    </a:lnTo>
                    <a:lnTo>
                      <a:pt x="39" y="30"/>
                    </a:lnTo>
                    <a:lnTo>
                      <a:pt x="28" y="28"/>
                    </a:lnTo>
                    <a:lnTo>
                      <a:pt x="22" y="27"/>
                    </a:lnTo>
                    <a:lnTo>
                      <a:pt x="19" y="25"/>
                    </a:lnTo>
                    <a:lnTo>
                      <a:pt x="7" y="14"/>
                    </a:lnTo>
                    <a:lnTo>
                      <a:pt x="3" y="10"/>
                    </a:lnTo>
                    <a:lnTo>
                      <a:pt x="1" y="8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4" name="Freeform 95"/>
              <p:cNvSpPr>
                <a:spLocks/>
              </p:cNvSpPr>
              <p:nvPr/>
            </p:nvSpPr>
            <p:spPr bwMode="auto">
              <a:xfrm>
                <a:off x="5027" y="2141"/>
                <a:ext cx="21" cy="11"/>
              </a:xfrm>
              <a:custGeom>
                <a:avLst/>
                <a:gdLst>
                  <a:gd name="T0" fmla="*/ 0 w 61"/>
                  <a:gd name="T1" fmla="*/ 0 h 35"/>
                  <a:gd name="T2" fmla="*/ 0 w 61"/>
                  <a:gd name="T3" fmla="*/ 0 h 35"/>
                  <a:gd name="T4" fmla="*/ 0 w 61"/>
                  <a:gd name="T5" fmla="*/ 0 h 35"/>
                  <a:gd name="T6" fmla="*/ 0 w 61"/>
                  <a:gd name="T7" fmla="*/ 0 h 35"/>
                  <a:gd name="T8" fmla="*/ 0 w 61"/>
                  <a:gd name="T9" fmla="*/ 0 h 35"/>
                  <a:gd name="T10" fmla="*/ 0 w 61"/>
                  <a:gd name="T11" fmla="*/ 0 h 35"/>
                  <a:gd name="T12" fmla="*/ 0 w 61"/>
                  <a:gd name="T13" fmla="*/ 0 h 35"/>
                  <a:gd name="T14" fmla="*/ 0 w 61"/>
                  <a:gd name="T15" fmla="*/ 0 h 35"/>
                  <a:gd name="T16" fmla="*/ 0 w 61"/>
                  <a:gd name="T17" fmla="*/ 0 h 35"/>
                  <a:gd name="T18" fmla="*/ 0 w 61"/>
                  <a:gd name="T19" fmla="*/ 0 h 35"/>
                  <a:gd name="T20" fmla="*/ 0 w 61"/>
                  <a:gd name="T21" fmla="*/ 0 h 35"/>
                  <a:gd name="T22" fmla="*/ 0 w 61"/>
                  <a:gd name="T23" fmla="*/ 0 h 35"/>
                  <a:gd name="T24" fmla="*/ 0 w 61"/>
                  <a:gd name="T25" fmla="*/ 0 h 35"/>
                  <a:gd name="T26" fmla="*/ 0 w 61"/>
                  <a:gd name="T27" fmla="*/ 0 h 35"/>
                  <a:gd name="T28" fmla="*/ 0 w 61"/>
                  <a:gd name="T29" fmla="*/ 0 h 35"/>
                  <a:gd name="T30" fmla="*/ 0 w 61"/>
                  <a:gd name="T31" fmla="*/ 0 h 35"/>
                  <a:gd name="T32" fmla="*/ 0 w 61"/>
                  <a:gd name="T33" fmla="*/ 0 h 35"/>
                  <a:gd name="T34" fmla="*/ 0 w 61"/>
                  <a:gd name="T35" fmla="*/ 0 h 35"/>
                  <a:gd name="T36" fmla="*/ 0 w 61"/>
                  <a:gd name="T37" fmla="*/ 0 h 35"/>
                  <a:gd name="T38" fmla="*/ 0 w 61"/>
                  <a:gd name="T39" fmla="*/ 0 h 35"/>
                  <a:gd name="T40" fmla="*/ 0 w 61"/>
                  <a:gd name="T41" fmla="*/ 0 h 35"/>
                  <a:gd name="T42" fmla="*/ 0 w 61"/>
                  <a:gd name="T43" fmla="*/ 0 h 35"/>
                  <a:gd name="T44" fmla="*/ 0 w 61"/>
                  <a:gd name="T45" fmla="*/ 0 h 35"/>
                  <a:gd name="T46" fmla="*/ 0 w 61"/>
                  <a:gd name="T47" fmla="*/ 0 h 35"/>
                  <a:gd name="T48" fmla="*/ 0 w 61"/>
                  <a:gd name="T49" fmla="*/ 0 h 35"/>
                  <a:gd name="T50" fmla="*/ 0 w 61"/>
                  <a:gd name="T51" fmla="*/ 0 h 35"/>
                  <a:gd name="T52" fmla="*/ 0 w 61"/>
                  <a:gd name="T53" fmla="*/ 0 h 35"/>
                  <a:gd name="T54" fmla="*/ 0 w 61"/>
                  <a:gd name="T55" fmla="*/ 0 h 35"/>
                  <a:gd name="T56" fmla="*/ 0 w 61"/>
                  <a:gd name="T57" fmla="*/ 0 h 35"/>
                  <a:gd name="T58" fmla="*/ 0 w 61"/>
                  <a:gd name="T59" fmla="*/ 0 h 35"/>
                  <a:gd name="T60" fmla="*/ 0 w 61"/>
                  <a:gd name="T61" fmla="*/ 0 h 35"/>
                  <a:gd name="T62" fmla="*/ 0 w 61"/>
                  <a:gd name="T63" fmla="*/ 0 h 35"/>
                  <a:gd name="T64" fmla="*/ 0 w 61"/>
                  <a:gd name="T65" fmla="*/ 0 h 35"/>
                  <a:gd name="T66" fmla="*/ 0 w 61"/>
                  <a:gd name="T67" fmla="*/ 0 h 35"/>
                  <a:gd name="T68" fmla="*/ 0 w 61"/>
                  <a:gd name="T69" fmla="*/ 0 h 35"/>
                  <a:gd name="T70" fmla="*/ 0 w 61"/>
                  <a:gd name="T71" fmla="*/ 0 h 3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1" h="35">
                    <a:moveTo>
                      <a:pt x="48" y="22"/>
                    </a:moveTo>
                    <a:lnTo>
                      <a:pt x="48" y="22"/>
                    </a:lnTo>
                    <a:lnTo>
                      <a:pt x="44" y="21"/>
                    </a:lnTo>
                    <a:lnTo>
                      <a:pt x="35" y="17"/>
                    </a:lnTo>
                    <a:lnTo>
                      <a:pt x="30" y="16"/>
                    </a:lnTo>
                    <a:lnTo>
                      <a:pt x="27" y="14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8" y="20"/>
                    </a:lnTo>
                    <a:lnTo>
                      <a:pt x="33" y="23"/>
                    </a:lnTo>
                    <a:lnTo>
                      <a:pt x="42" y="29"/>
                    </a:lnTo>
                    <a:lnTo>
                      <a:pt x="61" y="35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35" y="30"/>
                    </a:lnTo>
                    <a:lnTo>
                      <a:pt x="29" y="28"/>
                    </a:lnTo>
                    <a:lnTo>
                      <a:pt x="24" y="24"/>
                    </a:lnTo>
                    <a:lnTo>
                      <a:pt x="14" y="18"/>
                    </a:lnTo>
                    <a:lnTo>
                      <a:pt x="6" y="11"/>
                    </a:lnTo>
                    <a:lnTo>
                      <a:pt x="3" y="8"/>
                    </a:lnTo>
                    <a:lnTo>
                      <a:pt x="1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7" y="3"/>
                    </a:lnTo>
                    <a:lnTo>
                      <a:pt x="16" y="7"/>
                    </a:lnTo>
                    <a:lnTo>
                      <a:pt x="27" y="11"/>
                    </a:lnTo>
                    <a:lnTo>
                      <a:pt x="49" y="21"/>
                    </a:lnTo>
                    <a:lnTo>
                      <a:pt x="48" y="2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5" name="Freeform 96"/>
              <p:cNvSpPr>
                <a:spLocks/>
              </p:cNvSpPr>
              <p:nvPr/>
            </p:nvSpPr>
            <p:spPr bwMode="auto">
              <a:xfrm>
                <a:off x="5048" y="2150"/>
                <a:ext cx="18" cy="7"/>
              </a:xfrm>
              <a:custGeom>
                <a:avLst/>
                <a:gdLst>
                  <a:gd name="T0" fmla="*/ 0 w 54"/>
                  <a:gd name="T1" fmla="*/ 0 h 24"/>
                  <a:gd name="T2" fmla="*/ 0 w 54"/>
                  <a:gd name="T3" fmla="*/ 0 h 24"/>
                  <a:gd name="T4" fmla="*/ 0 w 54"/>
                  <a:gd name="T5" fmla="*/ 0 h 24"/>
                  <a:gd name="T6" fmla="*/ 0 w 54"/>
                  <a:gd name="T7" fmla="*/ 0 h 24"/>
                  <a:gd name="T8" fmla="*/ 0 w 54"/>
                  <a:gd name="T9" fmla="*/ 0 h 24"/>
                  <a:gd name="T10" fmla="*/ 0 w 54"/>
                  <a:gd name="T11" fmla="*/ 0 h 24"/>
                  <a:gd name="T12" fmla="*/ 0 w 54"/>
                  <a:gd name="T13" fmla="*/ 0 h 24"/>
                  <a:gd name="T14" fmla="*/ 0 w 54"/>
                  <a:gd name="T15" fmla="*/ 0 h 24"/>
                  <a:gd name="T16" fmla="*/ 0 w 54"/>
                  <a:gd name="T17" fmla="*/ 0 h 24"/>
                  <a:gd name="T18" fmla="*/ 0 w 54"/>
                  <a:gd name="T19" fmla="*/ 0 h 24"/>
                  <a:gd name="T20" fmla="*/ 0 w 54"/>
                  <a:gd name="T21" fmla="*/ 0 h 24"/>
                  <a:gd name="T22" fmla="*/ 0 w 54"/>
                  <a:gd name="T23" fmla="*/ 0 h 24"/>
                  <a:gd name="T24" fmla="*/ 0 w 54"/>
                  <a:gd name="T25" fmla="*/ 0 h 24"/>
                  <a:gd name="T26" fmla="*/ 0 w 54"/>
                  <a:gd name="T27" fmla="*/ 0 h 24"/>
                  <a:gd name="T28" fmla="*/ 0 w 54"/>
                  <a:gd name="T29" fmla="*/ 0 h 24"/>
                  <a:gd name="T30" fmla="*/ 0 w 54"/>
                  <a:gd name="T31" fmla="*/ 0 h 24"/>
                  <a:gd name="T32" fmla="*/ 0 w 54"/>
                  <a:gd name="T33" fmla="*/ 0 h 24"/>
                  <a:gd name="T34" fmla="*/ 0 w 54"/>
                  <a:gd name="T35" fmla="*/ 0 h 24"/>
                  <a:gd name="T36" fmla="*/ 0 w 54"/>
                  <a:gd name="T37" fmla="*/ 0 h 24"/>
                  <a:gd name="T38" fmla="*/ 0 w 54"/>
                  <a:gd name="T39" fmla="*/ 0 h 24"/>
                  <a:gd name="T40" fmla="*/ 0 w 54"/>
                  <a:gd name="T41" fmla="*/ 0 h 24"/>
                  <a:gd name="T42" fmla="*/ 0 w 54"/>
                  <a:gd name="T43" fmla="*/ 0 h 24"/>
                  <a:gd name="T44" fmla="*/ 0 w 54"/>
                  <a:gd name="T45" fmla="*/ 0 h 24"/>
                  <a:gd name="T46" fmla="*/ 0 w 54"/>
                  <a:gd name="T47" fmla="*/ 0 h 24"/>
                  <a:gd name="T48" fmla="*/ 0 w 54"/>
                  <a:gd name="T49" fmla="*/ 0 h 24"/>
                  <a:gd name="T50" fmla="*/ 0 w 54"/>
                  <a:gd name="T51" fmla="*/ 0 h 24"/>
                  <a:gd name="T52" fmla="*/ 0 w 54"/>
                  <a:gd name="T53" fmla="*/ 0 h 24"/>
                  <a:gd name="T54" fmla="*/ 0 w 54"/>
                  <a:gd name="T55" fmla="*/ 0 h 24"/>
                  <a:gd name="T56" fmla="*/ 0 w 54"/>
                  <a:gd name="T57" fmla="*/ 0 h 24"/>
                  <a:gd name="T58" fmla="*/ 0 w 54"/>
                  <a:gd name="T59" fmla="*/ 0 h 24"/>
                  <a:gd name="T60" fmla="*/ 0 w 54"/>
                  <a:gd name="T61" fmla="*/ 0 h 24"/>
                  <a:gd name="T62" fmla="*/ 0 w 54"/>
                  <a:gd name="T63" fmla="*/ 0 h 24"/>
                  <a:gd name="T64" fmla="*/ 0 w 54"/>
                  <a:gd name="T65" fmla="*/ 0 h 2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4" h="24">
                    <a:moveTo>
                      <a:pt x="8" y="0"/>
                    </a:moveTo>
                    <a:lnTo>
                      <a:pt x="0" y="0"/>
                    </a:lnTo>
                    <a:lnTo>
                      <a:pt x="3" y="7"/>
                    </a:lnTo>
                    <a:lnTo>
                      <a:pt x="5" y="10"/>
                    </a:lnTo>
                    <a:lnTo>
                      <a:pt x="8" y="13"/>
                    </a:lnTo>
                    <a:lnTo>
                      <a:pt x="15" y="18"/>
                    </a:lnTo>
                    <a:lnTo>
                      <a:pt x="20" y="20"/>
                    </a:lnTo>
                    <a:lnTo>
                      <a:pt x="25" y="22"/>
                    </a:lnTo>
                    <a:lnTo>
                      <a:pt x="34" y="24"/>
                    </a:lnTo>
                    <a:lnTo>
                      <a:pt x="43" y="24"/>
                    </a:lnTo>
                    <a:lnTo>
                      <a:pt x="51" y="23"/>
                    </a:lnTo>
                    <a:lnTo>
                      <a:pt x="54" y="22"/>
                    </a:lnTo>
                    <a:lnTo>
                      <a:pt x="54" y="21"/>
                    </a:lnTo>
                    <a:lnTo>
                      <a:pt x="51" y="20"/>
                    </a:lnTo>
                    <a:lnTo>
                      <a:pt x="45" y="20"/>
                    </a:lnTo>
                    <a:lnTo>
                      <a:pt x="38" y="20"/>
                    </a:lnTo>
                    <a:lnTo>
                      <a:pt x="33" y="20"/>
                    </a:lnTo>
                    <a:lnTo>
                      <a:pt x="29" y="19"/>
                    </a:lnTo>
                    <a:lnTo>
                      <a:pt x="26" y="17"/>
                    </a:lnTo>
                    <a:lnTo>
                      <a:pt x="21" y="13"/>
                    </a:lnTo>
                    <a:lnTo>
                      <a:pt x="17" y="9"/>
                    </a:lnTo>
                    <a:lnTo>
                      <a:pt x="16" y="6"/>
                    </a:lnTo>
                    <a:lnTo>
                      <a:pt x="14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6" name="Freeform 97"/>
              <p:cNvSpPr>
                <a:spLocks/>
              </p:cNvSpPr>
              <p:nvPr/>
            </p:nvSpPr>
            <p:spPr bwMode="auto">
              <a:xfrm>
                <a:off x="5034" y="2151"/>
                <a:ext cx="18" cy="8"/>
              </a:xfrm>
              <a:custGeom>
                <a:avLst/>
                <a:gdLst>
                  <a:gd name="T0" fmla="*/ 0 w 56"/>
                  <a:gd name="T1" fmla="*/ 0 h 29"/>
                  <a:gd name="T2" fmla="*/ 0 w 56"/>
                  <a:gd name="T3" fmla="*/ 0 h 29"/>
                  <a:gd name="T4" fmla="*/ 0 w 56"/>
                  <a:gd name="T5" fmla="*/ 0 h 29"/>
                  <a:gd name="T6" fmla="*/ 0 w 56"/>
                  <a:gd name="T7" fmla="*/ 0 h 29"/>
                  <a:gd name="T8" fmla="*/ 0 w 56"/>
                  <a:gd name="T9" fmla="*/ 0 h 29"/>
                  <a:gd name="T10" fmla="*/ 0 w 56"/>
                  <a:gd name="T11" fmla="*/ 0 h 29"/>
                  <a:gd name="T12" fmla="*/ 0 w 56"/>
                  <a:gd name="T13" fmla="*/ 0 h 29"/>
                  <a:gd name="T14" fmla="*/ 0 w 56"/>
                  <a:gd name="T15" fmla="*/ 0 h 29"/>
                  <a:gd name="T16" fmla="*/ 0 w 56"/>
                  <a:gd name="T17" fmla="*/ 0 h 29"/>
                  <a:gd name="T18" fmla="*/ 0 w 56"/>
                  <a:gd name="T19" fmla="*/ 0 h 29"/>
                  <a:gd name="T20" fmla="*/ 0 w 56"/>
                  <a:gd name="T21" fmla="*/ 0 h 29"/>
                  <a:gd name="T22" fmla="*/ 0 w 56"/>
                  <a:gd name="T23" fmla="*/ 0 h 29"/>
                  <a:gd name="T24" fmla="*/ 0 w 56"/>
                  <a:gd name="T25" fmla="*/ 0 h 29"/>
                  <a:gd name="T26" fmla="*/ 0 w 56"/>
                  <a:gd name="T27" fmla="*/ 0 h 29"/>
                  <a:gd name="T28" fmla="*/ 0 w 56"/>
                  <a:gd name="T29" fmla="*/ 0 h 29"/>
                  <a:gd name="T30" fmla="*/ 0 w 56"/>
                  <a:gd name="T31" fmla="*/ 0 h 29"/>
                  <a:gd name="T32" fmla="*/ 0 w 56"/>
                  <a:gd name="T33" fmla="*/ 0 h 29"/>
                  <a:gd name="T34" fmla="*/ 0 w 56"/>
                  <a:gd name="T35" fmla="*/ 0 h 29"/>
                  <a:gd name="T36" fmla="*/ 0 w 56"/>
                  <a:gd name="T37" fmla="*/ 0 h 29"/>
                  <a:gd name="T38" fmla="*/ 0 w 56"/>
                  <a:gd name="T39" fmla="*/ 0 h 29"/>
                  <a:gd name="T40" fmla="*/ 0 w 56"/>
                  <a:gd name="T41" fmla="*/ 0 h 29"/>
                  <a:gd name="T42" fmla="*/ 0 w 56"/>
                  <a:gd name="T43" fmla="*/ 0 h 29"/>
                  <a:gd name="T44" fmla="*/ 0 w 56"/>
                  <a:gd name="T45" fmla="*/ 0 h 29"/>
                  <a:gd name="T46" fmla="*/ 0 w 56"/>
                  <a:gd name="T47" fmla="*/ 0 h 29"/>
                  <a:gd name="T48" fmla="*/ 0 w 56"/>
                  <a:gd name="T49" fmla="*/ 0 h 29"/>
                  <a:gd name="T50" fmla="*/ 0 w 56"/>
                  <a:gd name="T51" fmla="*/ 0 h 29"/>
                  <a:gd name="T52" fmla="*/ 0 w 56"/>
                  <a:gd name="T53" fmla="*/ 0 h 29"/>
                  <a:gd name="T54" fmla="*/ 0 w 56"/>
                  <a:gd name="T55" fmla="*/ 0 h 29"/>
                  <a:gd name="T56" fmla="*/ 0 w 56"/>
                  <a:gd name="T57" fmla="*/ 0 h 29"/>
                  <a:gd name="T58" fmla="*/ 0 w 56"/>
                  <a:gd name="T59" fmla="*/ 0 h 29"/>
                  <a:gd name="T60" fmla="*/ 0 w 56"/>
                  <a:gd name="T61" fmla="*/ 0 h 29"/>
                  <a:gd name="T62" fmla="*/ 0 w 56"/>
                  <a:gd name="T63" fmla="*/ 0 h 29"/>
                  <a:gd name="T64" fmla="*/ 0 w 56"/>
                  <a:gd name="T65" fmla="*/ 0 h 29"/>
                  <a:gd name="T66" fmla="*/ 0 w 56"/>
                  <a:gd name="T67" fmla="*/ 0 h 29"/>
                  <a:gd name="T68" fmla="*/ 0 w 56"/>
                  <a:gd name="T69" fmla="*/ 0 h 29"/>
                  <a:gd name="T70" fmla="*/ 0 w 56"/>
                  <a:gd name="T71" fmla="*/ 0 h 29"/>
                  <a:gd name="T72" fmla="*/ 0 w 56"/>
                  <a:gd name="T73" fmla="*/ 0 h 29"/>
                  <a:gd name="T74" fmla="*/ 0 w 56"/>
                  <a:gd name="T75" fmla="*/ 0 h 29"/>
                  <a:gd name="T76" fmla="*/ 0 w 56"/>
                  <a:gd name="T77" fmla="*/ 0 h 29"/>
                  <a:gd name="T78" fmla="*/ 0 w 56"/>
                  <a:gd name="T79" fmla="*/ 0 h 29"/>
                  <a:gd name="T80" fmla="*/ 0 w 56"/>
                  <a:gd name="T81" fmla="*/ 0 h 29"/>
                  <a:gd name="T82" fmla="*/ 0 w 56"/>
                  <a:gd name="T83" fmla="*/ 0 h 2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6" h="29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5" y="1"/>
                    </a:lnTo>
                    <a:lnTo>
                      <a:pt x="19" y="8"/>
                    </a:lnTo>
                    <a:lnTo>
                      <a:pt x="25" y="10"/>
                    </a:lnTo>
                    <a:lnTo>
                      <a:pt x="32" y="12"/>
                    </a:lnTo>
                    <a:lnTo>
                      <a:pt x="36" y="13"/>
                    </a:lnTo>
                    <a:lnTo>
                      <a:pt x="37" y="13"/>
                    </a:lnTo>
                    <a:lnTo>
                      <a:pt x="37" y="14"/>
                    </a:lnTo>
                    <a:lnTo>
                      <a:pt x="34" y="14"/>
                    </a:lnTo>
                    <a:lnTo>
                      <a:pt x="31" y="13"/>
                    </a:lnTo>
                    <a:lnTo>
                      <a:pt x="23" y="10"/>
                    </a:lnTo>
                    <a:lnTo>
                      <a:pt x="20" y="10"/>
                    </a:lnTo>
                    <a:lnTo>
                      <a:pt x="20" y="12"/>
                    </a:lnTo>
                    <a:lnTo>
                      <a:pt x="22" y="14"/>
                    </a:lnTo>
                    <a:lnTo>
                      <a:pt x="25" y="17"/>
                    </a:lnTo>
                    <a:lnTo>
                      <a:pt x="31" y="21"/>
                    </a:lnTo>
                    <a:lnTo>
                      <a:pt x="41" y="25"/>
                    </a:lnTo>
                    <a:lnTo>
                      <a:pt x="56" y="27"/>
                    </a:lnTo>
                    <a:lnTo>
                      <a:pt x="56" y="29"/>
                    </a:lnTo>
                    <a:lnTo>
                      <a:pt x="46" y="28"/>
                    </a:lnTo>
                    <a:lnTo>
                      <a:pt x="37" y="28"/>
                    </a:lnTo>
                    <a:lnTo>
                      <a:pt x="30" y="27"/>
                    </a:lnTo>
                    <a:lnTo>
                      <a:pt x="22" y="24"/>
                    </a:lnTo>
                    <a:lnTo>
                      <a:pt x="16" y="19"/>
                    </a:lnTo>
                    <a:lnTo>
                      <a:pt x="10" y="16"/>
                    </a:lnTo>
                    <a:lnTo>
                      <a:pt x="7" y="13"/>
                    </a:lnTo>
                    <a:lnTo>
                      <a:pt x="4" y="9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7" name="Freeform 98"/>
              <p:cNvSpPr>
                <a:spLocks/>
              </p:cNvSpPr>
              <p:nvPr/>
            </p:nvSpPr>
            <p:spPr bwMode="auto">
              <a:xfrm>
                <a:off x="5054" y="2160"/>
                <a:ext cx="18" cy="7"/>
              </a:xfrm>
              <a:custGeom>
                <a:avLst/>
                <a:gdLst>
                  <a:gd name="T0" fmla="*/ 0 w 54"/>
                  <a:gd name="T1" fmla="*/ 0 h 18"/>
                  <a:gd name="T2" fmla="*/ 0 w 54"/>
                  <a:gd name="T3" fmla="*/ 0 h 18"/>
                  <a:gd name="T4" fmla="*/ 0 w 54"/>
                  <a:gd name="T5" fmla="*/ 0 h 18"/>
                  <a:gd name="T6" fmla="*/ 0 w 54"/>
                  <a:gd name="T7" fmla="*/ 0 h 18"/>
                  <a:gd name="T8" fmla="*/ 0 w 54"/>
                  <a:gd name="T9" fmla="*/ 0 h 18"/>
                  <a:gd name="T10" fmla="*/ 0 w 54"/>
                  <a:gd name="T11" fmla="*/ 0 h 18"/>
                  <a:gd name="T12" fmla="*/ 0 w 54"/>
                  <a:gd name="T13" fmla="*/ 0 h 18"/>
                  <a:gd name="T14" fmla="*/ 0 w 54"/>
                  <a:gd name="T15" fmla="*/ 0 h 18"/>
                  <a:gd name="T16" fmla="*/ 0 w 54"/>
                  <a:gd name="T17" fmla="*/ 0 h 18"/>
                  <a:gd name="T18" fmla="*/ 0 w 54"/>
                  <a:gd name="T19" fmla="*/ 0 h 18"/>
                  <a:gd name="T20" fmla="*/ 0 w 54"/>
                  <a:gd name="T21" fmla="*/ 0 h 18"/>
                  <a:gd name="T22" fmla="*/ 0 w 54"/>
                  <a:gd name="T23" fmla="*/ 0 h 18"/>
                  <a:gd name="T24" fmla="*/ 0 w 54"/>
                  <a:gd name="T25" fmla="*/ 0 h 18"/>
                  <a:gd name="T26" fmla="*/ 0 w 54"/>
                  <a:gd name="T27" fmla="*/ 0 h 18"/>
                  <a:gd name="T28" fmla="*/ 0 w 54"/>
                  <a:gd name="T29" fmla="*/ 0 h 18"/>
                  <a:gd name="T30" fmla="*/ 0 w 54"/>
                  <a:gd name="T31" fmla="*/ 0 h 18"/>
                  <a:gd name="T32" fmla="*/ 0 w 54"/>
                  <a:gd name="T33" fmla="*/ 0 h 18"/>
                  <a:gd name="T34" fmla="*/ 0 w 54"/>
                  <a:gd name="T35" fmla="*/ 0 h 18"/>
                  <a:gd name="T36" fmla="*/ 0 w 54"/>
                  <a:gd name="T37" fmla="*/ 0 h 18"/>
                  <a:gd name="T38" fmla="*/ 0 w 54"/>
                  <a:gd name="T39" fmla="*/ 0 h 18"/>
                  <a:gd name="T40" fmla="*/ 0 w 54"/>
                  <a:gd name="T41" fmla="*/ 0 h 18"/>
                  <a:gd name="T42" fmla="*/ 0 w 54"/>
                  <a:gd name="T43" fmla="*/ 0 h 18"/>
                  <a:gd name="T44" fmla="*/ 0 w 54"/>
                  <a:gd name="T45" fmla="*/ 0 h 18"/>
                  <a:gd name="T46" fmla="*/ 0 w 54"/>
                  <a:gd name="T47" fmla="*/ 0 h 18"/>
                  <a:gd name="T48" fmla="*/ 0 w 54"/>
                  <a:gd name="T49" fmla="*/ 0 h 18"/>
                  <a:gd name="T50" fmla="*/ 0 w 54"/>
                  <a:gd name="T51" fmla="*/ 0 h 18"/>
                  <a:gd name="T52" fmla="*/ 0 w 54"/>
                  <a:gd name="T53" fmla="*/ 0 h 1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4" h="18">
                    <a:moveTo>
                      <a:pt x="9" y="0"/>
                    </a:moveTo>
                    <a:lnTo>
                      <a:pt x="0" y="1"/>
                    </a:lnTo>
                    <a:lnTo>
                      <a:pt x="8" y="8"/>
                    </a:lnTo>
                    <a:lnTo>
                      <a:pt x="15" y="14"/>
                    </a:lnTo>
                    <a:lnTo>
                      <a:pt x="19" y="16"/>
                    </a:lnTo>
                    <a:lnTo>
                      <a:pt x="23" y="17"/>
                    </a:lnTo>
                    <a:lnTo>
                      <a:pt x="34" y="18"/>
                    </a:lnTo>
                    <a:lnTo>
                      <a:pt x="45" y="17"/>
                    </a:lnTo>
                    <a:lnTo>
                      <a:pt x="51" y="15"/>
                    </a:lnTo>
                    <a:lnTo>
                      <a:pt x="53" y="13"/>
                    </a:lnTo>
                    <a:lnTo>
                      <a:pt x="54" y="11"/>
                    </a:lnTo>
                    <a:lnTo>
                      <a:pt x="52" y="13"/>
                    </a:lnTo>
                    <a:lnTo>
                      <a:pt x="45" y="14"/>
                    </a:lnTo>
                    <a:lnTo>
                      <a:pt x="38" y="14"/>
                    </a:lnTo>
                    <a:lnTo>
                      <a:pt x="32" y="14"/>
                    </a:lnTo>
                    <a:lnTo>
                      <a:pt x="25" y="13"/>
                    </a:lnTo>
                    <a:lnTo>
                      <a:pt x="20" y="10"/>
                    </a:lnTo>
                    <a:lnTo>
                      <a:pt x="12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8" name="Freeform 99"/>
              <p:cNvSpPr>
                <a:spLocks/>
              </p:cNvSpPr>
              <p:nvPr/>
            </p:nvSpPr>
            <p:spPr bwMode="auto">
              <a:xfrm>
                <a:off x="5051" y="2160"/>
                <a:ext cx="8" cy="7"/>
              </a:xfrm>
              <a:custGeom>
                <a:avLst/>
                <a:gdLst>
                  <a:gd name="T0" fmla="*/ 0 w 26"/>
                  <a:gd name="T1" fmla="*/ 0 h 23"/>
                  <a:gd name="T2" fmla="*/ 0 w 26"/>
                  <a:gd name="T3" fmla="*/ 0 h 23"/>
                  <a:gd name="T4" fmla="*/ 0 w 26"/>
                  <a:gd name="T5" fmla="*/ 0 h 23"/>
                  <a:gd name="T6" fmla="*/ 0 w 26"/>
                  <a:gd name="T7" fmla="*/ 0 h 23"/>
                  <a:gd name="T8" fmla="*/ 0 w 26"/>
                  <a:gd name="T9" fmla="*/ 0 h 23"/>
                  <a:gd name="T10" fmla="*/ 0 w 26"/>
                  <a:gd name="T11" fmla="*/ 0 h 23"/>
                  <a:gd name="T12" fmla="*/ 0 w 26"/>
                  <a:gd name="T13" fmla="*/ 0 h 23"/>
                  <a:gd name="T14" fmla="*/ 0 w 26"/>
                  <a:gd name="T15" fmla="*/ 0 h 23"/>
                  <a:gd name="T16" fmla="*/ 0 w 26"/>
                  <a:gd name="T17" fmla="*/ 0 h 23"/>
                  <a:gd name="T18" fmla="*/ 0 w 26"/>
                  <a:gd name="T19" fmla="*/ 0 h 23"/>
                  <a:gd name="T20" fmla="*/ 0 w 26"/>
                  <a:gd name="T21" fmla="*/ 0 h 23"/>
                  <a:gd name="T22" fmla="*/ 0 w 26"/>
                  <a:gd name="T23" fmla="*/ 0 h 23"/>
                  <a:gd name="T24" fmla="*/ 0 w 26"/>
                  <a:gd name="T25" fmla="*/ 0 h 23"/>
                  <a:gd name="T26" fmla="*/ 0 w 26"/>
                  <a:gd name="T27" fmla="*/ 0 h 23"/>
                  <a:gd name="T28" fmla="*/ 0 w 26"/>
                  <a:gd name="T29" fmla="*/ 0 h 23"/>
                  <a:gd name="T30" fmla="*/ 0 w 26"/>
                  <a:gd name="T31" fmla="*/ 0 h 23"/>
                  <a:gd name="T32" fmla="*/ 0 w 26"/>
                  <a:gd name="T33" fmla="*/ 0 h 23"/>
                  <a:gd name="T34" fmla="*/ 0 w 26"/>
                  <a:gd name="T35" fmla="*/ 0 h 23"/>
                  <a:gd name="T36" fmla="*/ 0 w 26"/>
                  <a:gd name="T37" fmla="*/ 0 h 23"/>
                  <a:gd name="T38" fmla="*/ 0 w 26"/>
                  <a:gd name="T39" fmla="*/ 0 h 23"/>
                  <a:gd name="T40" fmla="*/ 0 w 26"/>
                  <a:gd name="T41" fmla="*/ 0 h 23"/>
                  <a:gd name="T42" fmla="*/ 0 w 26"/>
                  <a:gd name="T43" fmla="*/ 0 h 23"/>
                  <a:gd name="T44" fmla="*/ 0 w 26"/>
                  <a:gd name="T45" fmla="*/ 0 h 23"/>
                  <a:gd name="T46" fmla="*/ 0 w 26"/>
                  <a:gd name="T47" fmla="*/ 0 h 23"/>
                  <a:gd name="T48" fmla="*/ 0 w 26"/>
                  <a:gd name="T49" fmla="*/ 0 h 2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26" h="23">
                    <a:moveTo>
                      <a:pt x="10" y="2"/>
                    </a:moveTo>
                    <a:lnTo>
                      <a:pt x="10" y="2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7" y="16"/>
                    </a:lnTo>
                    <a:lnTo>
                      <a:pt x="10" y="19"/>
                    </a:lnTo>
                    <a:lnTo>
                      <a:pt x="14" y="21"/>
                    </a:lnTo>
                    <a:lnTo>
                      <a:pt x="19" y="23"/>
                    </a:lnTo>
                    <a:lnTo>
                      <a:pt x="25" y="21"/>
                    </a:lnTo>
                    <a:lnTo>
                      <a:pt x="26" y="20"/>
                    </a:lnTo>
                    <a:lnTo>
                      <a:pt x="24" y="20"/>
                    </a:lnTo>
                    <a:lnTo>
                      <a:pt x="21" y="20"/>
                    </a:lnTo>
                    <a:lnTo>
                      <a:pt x="17" y="19"/>
                    </a:lnTo>
                    <a:lnTo>
                      <a:pt x="13" y="16"/>
                    </a:lnTo>
                    <a:lnTo>
                      <a:pt x="11" y="13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9" name="Freeform 100"/>
              <p:cNvSpPr>
                <a:spLocks/>
              </p:cNvSpPr>
              <p:nvPr/>
            </p:nvSpPr>
            <p:spPr bwMode="auto">
              <a:xfrm>
                <a:off x="5069" y="2161"/>
                <a:ext cx="14" cy="7"/>
              </a:xfrm>
              <a:custGeom>
                <a:avLst/>
                <a:gdLst>
                  <a:gd name="T0" fmla="*/ 0 w 38"/>
                  <a:gd name="T1" fmla="*/ 0 h 22"/>
                  <a:gd name="T2" fmla="*/ 0 w 38"/>
                  <a:gd name="T3" fmla="*/ 0 h 22"/>
                  <a:gd name="T4" fmla="*/ 0 w 38"/>
                  <a:gd name="T5" fmla="*/ 0 h 22"/>
                  <a:gd name="T6" fmla="*/ 0 w 38"/>
                  <a:gd name="T7" fmla="*/ 0 h 22"/>
                  <a:gd name="T8" fmla="*/ 0 w 38"/>
                  <a:gd name="T9" fmla="*/ 0 h 22"/>
                  <a:gd name="T10" fmla="*/ 0 w 38"/>
                  <a:gd name="T11" fmla="*/ 0 h 22"/>
                  <a:gd name="T12" fmla="*/ 0 w 38"/>
                  <a:gd name="T13" fmla="*/ 0 h 22"/>
                  <a:gd name="T14" fmla="*/ 0 w 38"/>
                  <a:gd name="T15" fmla="*/ 0 h 22"/>
                  <a:gd name="T16" fmla="*/ 0 w 38"/>
                  <a:gd name="T17" fmla="*/ 0 h 22"/>
                  <a:gd name="T18" fmla="*/ 0 w 38"/>
                  <a:gd name="T19" fmla="*/ 0 h 22"/>
                  <a:gd name="T20" fmla="*/ 0 w 38"/>
                  <a:gd name="T21" fmla="*/ 0 h 22"/>
                  <a:gd name="T22" fmla="*/ 0 w 38"/>
                  <a:gd name="T23" fmla="*/ 0 h 22"/>
                  <a:gd name="T24" fmla="*/ 0 w 38"/>
                  <a:gd name="T25" fmla="*/ 0 h 22"/>
                  <a:gd name="T26" fmla="*/ 0 w 38"/>
                  <a:gd name="T27" fmla="*/ 0 h 22"/>
                  <a:gd name="T28" fmla="*/ 0 w 38"/>
                  <a:gd name="T29" fmla="*/ 0 h 22"/>
                  <a:gd name="T30" fmla="*/ 0 w 38"/>
                  <a:gd name="T31" fmla="*/ 0 h 22"/>
                  <a:gd name="T32" fmla="*/ 0 w 38"/>
                  <a:gd name="T33" fmla="*/ 0 h 22"/>
                  <a:gd name="T34" fmla="*/ 0 w 38"/>
                  <a:gd name="T35" fmla="*/ 0 h 22"/>
                  <a:gd name="T36" fmla="*/ 0 w 38"/>
                  <a:gd name="T37" fmla="*/ 0 h 22"/>
                  <a:gd name="T38" fmla="*/ 0 w 38"/>
                  <a:gd name="T39" fmla="*/ 0 h 22"/>
                  <a:gd name="T40" fmla="*/ 0 w 38"/>
                  <a:gd name="T41" fmla="*/ 0 h 22"/>
                  <a:gd name="T42" fmla="*/ 0 w 38"/>
                  <a:gd name="T43" fmla="*/ 0 h 22"/>
                  <a:gd name="T44" fmla="*/ 0 w 38"/>
                  <a:gd name="T45" fmla="*/ 0 h 22"/>
                  <a:gd name="T46" fmla="*/ 0 w 38"/>
                  <a:gd name="T47" fmla="*/ 0 h 22"/>
                  <a:gd name="T48" fmla="*/ 0 w 38"/>
                  <a:gd name="T49" fmla="*/ 0 h 22"/>
                  <a:gd name="T50" fmla="*/ 0 w 38"/>
                  <a:gd name="T51" fmla="*/ 0 h 22"/>
                  <a:gd name="T52" fmla="*/ 0 w 38"/>
                  <a:gd name="T53" fmla="*/ 0 h 22"/>
                  <a:gd name="T54" fmla="*/ 0 w 38"/>
                  <a:gd name="T55" fmla="*/ 0 h 22"/>
                  <a:gd name="T56" fmla="*/ 0 w 38"/>
                  <a:gd name="T57" fmla="*/ 0 h 22"/>
                  <a:gd name="T58" fmla="*/ 0 w 38"/>
                  <a:gd name="T59" fmla="*/ 0 h 22"/>
                  <a:gd name="T60" fmla="*/ 0 w 38"/>
                  <a:gd name="T61" fmla="*/ 0 h 22"/>
                  <a:gd name="T62" fmla="*/ 0 w 38"/>
                  <a:gd name="T63" fmla="*/ 0 h 22"/>
                  <a:gd name="T64" fmla="*/ 0 w 38"/>
                  <a:gd name="T65" fmla="*/ 0 h 22"/>
                  <a:gd name="T66" fmla="*/ 0 w 38"/>
                  <a:gd name="T67" fmla="*/ 0 h 22"/>
                  <a:gd name="T68" fmla="*/ 0 w 38"/>
                  <a:gd name="T69" fmla="*/ 0 h 22"/>
                  <a:gd name="T70" fmla="*/ 0 w 38"/>
                  <a:gd name="T71" fmla="*/ 0 h 22"/>
                  <a:gd name="T72" fmla="*/ 0 w 38"/>
                  <a:gd name="T73" fmla="*/ 0 h 22"/>
                  <a:gd name="T74" fmla="*/ 0 w 38"/>
                  <a:gd name="T75" fmla="*/ 0 h 2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38" h="22">
                    <a:moveTo>
                      <a:pt x="0" y="17"/>
                    </a:moveTo>
                    <a:lnTo>
                      <a:pt x="0" y="17"/>
                    </a:lnTo>
                    <a:lnTo>
                      <a:pt x="9" y="14"/>
                    </a:lnTo>
                    <a:lnTo>
                      <a:pt x="15" y="10"/>
                    </a:lnTo>
                    <a:lnTo>
                      <a:pt x="22" y="13"/>
                    </a:lnTo>
                    <a:lnTo>
                      <a:pt x="24" y="14"/>
                    </a:lnTo>
                    <a:lnTo>
                      <a:pt x="27" y="14"/>
                    </a:lnTo>
                    <a:lnTo>
                      <a:pt x="29" y="13"/>
                    </a:lnTo>
                    <a:lnTo>
                      <a:pt x="32" y="11"/>
                    </a:lnTo>
                    <a:lnTo>
                      <a:pt x="35" y="5"/>
                    </a:lnTo>
                    <a:lnTo>
                      <a:pt x="37" y="1"/>
                    </a:lnTo>
                    <a:lnTo>
                      <a:pt x="37" y="0"/>
                    </a:lnTo>
                    <a:lnTo>
                      <a:pt x="35" y="2"/>
                    </a:lnTo>
                    <a:lnTo>
                      <a:pt x="38" y="2"/>
                    </a:lnTo>
                    <a:lnTo>
                      <a:pt x="38" y="5"/>
                    </a:lnTo>
                    <a:lnTo>
                      <a:pt x="37" y="14"/>
                    </a:lnTo>
                    <a:lnTo>
                      <a:pt x="35" y="18"/>
                    </a:lnTo>
                    <a:lnTo>
                      <a:pt x="33" y="21"/>
                    </a:lnTo>
                    <a:lnTo>
                      <a:pt x="29" y="22"/>
                    </a:lnTo>
                    <a:lnTo>
                      <a:pt x="24" y="22"/>
                    </a:lnTo>
                    <a:lnTo>
                      <a:pt x="20" y="20"/>
                    </a:lnTo>
                    <a:lnTo>
                      <a:pt x="16" y="17"/>
                    </a:lnTo>
                    <a:lnTo>
                      <a:pt x="15" y="15"/>
                    </a:lnTo>
                    <a:lnTo>
                      <a:pt x="15" y="14"/>
                    </a:lnTo>
                    <a:lnTo>
                      <a:pt x="9" y="17"/>
                    </a:lnTo>
                    <a:lnTo>
                      <a:pt x="4" y="18"/>
                    </a:lnTo>
                    <a:lnTo>
                      <a:pt x="1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0" name="Freeform 101"/>
              <p:cNvSpPr>
                <a:spLocks/>
              </p:cNvSpPr>
              <p:nvPr/>
            </p:nvSpPr>
            <p:spPr bwMode="auto">
              <a:xfrm>
                <a:off x="5061" y="2167"/>
                <a:ext cx="18" cy="4"/>
              </a:xfrm>
              <a:custGeom>
                <a:avLst/>
                <a:gdLst>
                  <a:gd name="T0" fmla="*/ 0 w 54"/>
                  <a:gd name="T1" fmla="*/ 0 h 13"/>
                  <a:gd name="T2" fmla="*/ 0 w 54"/>
                  <a:gd name="T3" fmla="*/ 0 h 13"/>
                  <a:gd name="T4" fmla="*/ 0 w 54"/>
                  <a:gd name="T5" fmla="*/ 0 h 13"/>
                  <a:gd name="T6" fmla="*/ 0 w 54"/>
                  <a:gd name="T7" fmla="*/ 0 h 13"/>
                  <a:gd name="T8" fmla="*/ 0 w 54"/>
                  <a:gd name="T9" fmla="*/ 0 h 13"/>
                  <a:gd name="T10" fmla="*/ 0 w 54"/>
                  <a:gd name="T11" fmla="*/ 0 h 13"/>
                  <a:gd name="T12" fmla="*/ 0 w 54"/>
                  <a:gd name="T13" fmla="*/ 0 h 13"/>
                  <a:gd name="T14" fmla="*/ 0 w 54"/>
                  <a:gd name="T15" fmla="*/ 0 h 13"/>
                  <a:gd name="T16" fmla="*/ 0 w 54"/>
                  <a:gd name="T17" fmla="*/ 0 h 13"/>
                  <a:gd name="T18" fmla="*/ 0 w 54"/>
                  <a:gd name="T19" fmla="*/ 0 h 13"/>
                  <a:gd name="T20" fmla="*/ 0 w 54"/>
                  <a:gd name="T21" fmla="*/ 0 h 13"/>
                  <a:gd name="T22" fmla="*/ 0 w 54"/>
                  <a:gd name="T23" fmla="*/ 0 h 13"/>
                  <a:gd name="T24" fmla="*/ 0 w 54"/>
                  <a:gd name="T25" fmla="*/ 0 h 13"/>
                  <a:gd name="T26" fmla="*/ 0 w 54"/>
                  <a:gd name="T27" fmla="*/ 0 h 13"/>
                  <a:gd name="T28" fmla="*/ 0 w 54"/>
                  <a:gd name="T29" fmla="*/ 0 h 13"/>
                  <a:gd name="T30" fmla="*/ 0 w 54"/>
                  <a:gd name="T31" fmla="*/ 0 h 13"/>
                  <a:gd name="T32" fmla="*/ 0 w 54"/>
                  <a:gd name="T33" fmla="*/ 0 h 13"/>
                  <a:gd name="T34" fmla="*/ 0 w 54"/>
                  <a:gd name="T35" fmla="*/ 0 h 13"/>
                  <a:gd name="T36" fmla="*/ 0 w 54"/>
                  <a:gd name="T37" fmla="*/ 0 h 13"/>
                  <a:gd name="T38" fmla="*/ 0 w 54"/>
                  <a:gd name="T39" fmla="*/ 0 h 13"/>
                  <a:gd name="T40" fmla="*/ 0 w 54"/>
                  <a:gd name="T41" fmla="*/ 0 h 13"/>
                  <a:gd name="T42" fmla="*/ 0 w 54"/>
                  <a:gd name="T43" fmla="*/ 0 h 13"/>
                  <a:gd name="T44" fmla="*/ 0 w 54"/>
                  <a:gd name="T45" fmla="*/ 0 h 13"/>
                  <a:gd name="T46" fmla="*/ 0 w 54"/>
                  <a:gd name="T47" fmla="*/ 0 h 13"/>
                  <a:gd name="T48" fmla="*/ 0 w 54"/>
                  <a:gd name="T49" fmla="*/ 0 h 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4" h="13">
                    <a:moveTo>
                      <a:pt x="0" y="1"/>
                    </a:moveTo>
                    <a:lnTo>
                      <a:pt x="13" y="0"/>
                    </a:lnTo>
                    <a:lnTo>
                      <a:pt x="15" y="4"/>
                    </a:lnTo>
                    <a:lnTo>
                      <a:pt x="18" y="7"/>
                    </a:lnTo>
                    <a:lnTo>
                      <a:pt x="22" y="8"/>
                    </a:lnTo>
                    <a:lnTo>
                      <a:pt x="26" y="9"/>
                    </a:lnTo>
                    <a:lnTo>
                      <a:pt x="30" y="9"/>
                    </a:lnTo>
                    <a:lnTo>
                      <a:pt x="35" y="8"/>
                    </a:lnTo>
                    <a:lnTo>
                      <a:pt x="43" y="4"/>
                    </a:lnTo>
                    <a:lnTo>
                      <a:pt x="54" y="4"/>
                    </a:lnTo>
                    <a:lnTo>
                      <a:pt x="48" y="8"/>
                    </a:lnTo>
                    <a:lnTo>
                      <a:pt x="39" y="11"/>
                    </a:lnTo>
                    <a:lnTo>
                      <a:pt x="31" y="13"/>
                    </a:lnTo>
                    <a:lnTo>
                      <a:pt x="23" y="13"/>
                    </a:lnTo>
                    <a:lnTo>
                      <a:pt x="15" y="12"/>
                    </a:lnTo>
                    <a:lnTo>
                      <a:pt x="8" y="10"/>
                    </a:lnTo>
                    <a:lnTo>
                      <a:pt x="3" y="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1" name="Freeform 102"/>
              <p:cNvSpPr>
                <a:spLocks/>
              </p:cNvSpPr>
              <p:nvPr/>
            </p:nvSpPr>
            <p:spPr bwMode="auto">
              <a:xfrm>
                <a:off x="5074" y="2167"/>
                <a:ext cx="8" cy="7"/>
              </a:xfrm>
              <a:custGeom>
                <a:avLst/>
                <a:gdLst>
                  <a:gd name="T0" fmla="*/ 0 w 23"/>
                  <a:gd name="T1" fmla="*/ 0 h 18"/>
                  <a:gd name="T2" fmla="*/ 0 w 23"/>
                  <a:gd name="T3" fmla="*/ 0 h 18"/>
                  <a:gd name="T4" fmla="*/ 0 w 23"/>
                  <a:gd name="T5" fmla="*/ 0 h 18"/>
                  <a:gd name="T6" fmla="*/ 0 w 23"/>
                  <a:gd name="T7" fmla="*/ 0 h 18"/>
                  <a:gd name="T8" fmla="*/ 0 w 23"/>
                  <a:gd name="T9" fmla="*/ 0 h 18"/>
                  <a:gd name="T10" fmla="*/ 0 w 23"/>
                  <a:gd name="T11" fmla="*/ 0 h 18"/>
                  <a:gd name="T12" fmla="*/ 0 w 23"/>
                  <a:gd name="T13" fmla="*/ 0 h 18"/>
                  <a:gd name="T14" fmla="*/ 0 w 23"/>
                  <a:gd name="T15" fmla="*/ 0 h 18"/>
                  <a:gd name="T16" fmla="*/ 0 w 23"/>
                  <a:gd name="T17" fmla="*/ 0 h 18"/>
                  <a:gd name="T18" fmla="*/ 0 w 23"/>
                  <a:gd name="T19" fmla="*/ 0 h 18"/>
                  <a:gd name="T20" fmla="*/ 0 w 23"/>
                  <a:gd name="T21" fmla="*/ 0 h 18"/>
                  <a:gd name="T22" fmla="*/ 0 w 23"/>
                  <a:gd name="T23" fmla="*/ 0 h 18"/>
                  <a:gd name="T24" fmla="*/ 0 w 23"/>
                  <a:gd name="T25" fmla="*/ 0 h 18"/>
                  <a:gd name="T26" fmla="*/ 0 w 23"/>
                  <a:gd name="T27" fmla="*/ 0 h 18"/>
                  <a:gd name="T28" fmla="*/ 0 w 23"/>
                  <a:gd name="T29" fmla="*/ 0 h 18"/>
                  <a:gd name="T30" fmla="*/ 0 w 23"/>
                  <a:gd name="T31" fmla="*/ 0 h 18"/>
                  <a:gd name="T32" fmla="*/ 0 w 23"/>
                  <a:gd name="T33" fmla="*/ 0 h 18"/>
                  <a:gd name="T34" fmla="*/ 0 w 23"/>
                  <a:gd name="T35" fmla="*/ 0 h 18"/>
                  <a:gd name="T36" fmla="*/ 0 w 23"/>
                  <a:gd name="T37" fmla="*/ 0 h 18"/>
                  <a:gd name="T38" fmla="*/ 0 w 23"/>
                  <a:gd name="T39" fmla="*/ 0 h 18"/>
                  <a:gd name="T40" fmla="*/ 0 w 23"/>
                  <a:gd name="T41" fmla="*/ 0 h 18"/>
                  <a:gd name="T42" fmla="*/ 0 w 23"/>
                  <a:gd name="T43" fmla="*/ 0 h 18"/>
                  <a:gd name="T44" fmla="*/ 0 w 23"/>
                  <a:gd name="T45" fmla="*/ 0 h 18"/>
                  <a:gd name="T46" fmla="*/ 0 w 23"/>
                  <a:gd name="T47" fmla="*/ 0 h 18"/>
                  <a:gd name="T48" fmla="*/ 0 w 23"/>
                  <a:gd name="T49" fmla="*/ 0 h 18"/>
                  <a:gd name="T50" fmla="*/ 0 w 23"/>
                  <a:gd name="T51" fmla="*/ 0 h 18"/>
                  <a:gd name="T52" fmla="*/ 0 w 23"/>
                  <a:gd name="T53" fmla="*/ 0 h 18"/>
                  <a:gd name="T54" fmla="*/ 0 w 23"/>
                  <a:gd name="T55" fmla="*/ 0 h 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3" h="18">
                    <a:moveTo>
                      <a:pt x="17" y="2"/>
                    </a:moveTo>
                    <a:lnTo>
                      <a:pt x="17" y="2"/>
                    </a:lnTo>
                    <a:lnTo>
                      <a:pt x="16" y="7"/>
                    </a:lnTo>
                    <a:lnTo>
                      <a:pt x="15" y="9"/>
                    </a:lnTo>
                    <a:lnTo>
                      <a:pt x="13" y="9"/>
                    </a:lnTo>
                    <a:lnTo>
                      <a:pt x="9" y="9"/>
                    </a:lnTo>
                    <a:lnTo>
                      <a:pt x="0" y="7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3" y="18"/>
                    </a:lnTo>
                    <a:lnTo>
                      <a:pt x="16" y="17"/>
                    </a:lnTo>
                    <a:lnTo>
                      <a:pt x="20" y="16"/>
                    </a:lnTo>
                    <a:lnTo>
                      <a:pt x="22" y="13"/>
                    </a:lnTo>
                    <a:lnTo>
                      <a:pt x="23" y="10"/>
                    </a:lnTo>
                    <a:lnTo>
                      <a:pt x="23" y="8"/>
                    </a:lnTo>
                    <a:lnTo>
                      <a:pt x="22" y="5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2" name="Freeform 103"/>
              <p:cNvSpPr>
                <a:spLocks/>
              </p:cNvSpPr>
              <p:nvPr/>
            </p:nvSpPr>
            <p:spPr bwMode="auto">
              <a:xfrm>
                <a:off x="5040" y="2160"/>
                <a:ext cx="14" cy="11"/>
              </a:xfrm>
              <a:custGeom>
                <a:avLst/>
                <a:gdLst>
                  <a:gd name="T0" fmla="*/ 0 w 42"/>
                  <a:gd name="T1" fmla="*/ 0 h 26"/>
                  <a:gd name="T2" fmla="*/ 0 w 42"/>
                  <a:gd name="T3" fmla="*/ 0 h 26"/>
                  <a:gd name="T4" fmla="*/ 0 w 42"/>
                  <a:gd name="T5" fmla="*/ 0 h 26"/>
                  <a:gd name="T6" fmla="*/ 0 w 42"/>
                  <a:gd name="T7" fmla="*/ 0 h 26"/>
                  <a:gd name="T8" fmla="*/ 0 w 42"/>
                  <a:gd name="T9" fmla="*/ 0 h 26"/>
                  <a:gd name="T10" fmla="*/ 0 w 42"/>
                  <a:gd name="T11" fmla="*/ 0 h 26"/>
                  <a:gd name="T12" fmla="*/ 0 w 42"/>
                  <a:gd name="T13" fmla="*/ 0 h 26"/>
                  <a:gd name="T14" fmla="*/ 0 w 42"/>
                  <a:gd name="T15" fmla="*/ 0 h 26"/>
                  <a:gd name="T16" fmla="*/ 0 w 42"/>
                  <a:gd name="T17" fmla="*/ 0 h 26"/>
                  <a:gd name="T18" fmla="*/ 0 w 42"/>
                  <a:gd name="T19" fmla="*/ 0 h 26"/>
                  <a:gd name="T20" fmla="*/ 0 w 42"/>
                  <a:gd name="T21" fmla="*/ 0 h 26"/>
                  <a:gd name="T22" fmla="*/ 0 w 42"/>
                  <a:gd name="T23" fmla="*/ 0 h 26"/>
                  <a:gd name="T24" fmla="*/ 0 w 42"/>
                  <a:gd name="T25" fmla="*/ 0 h 26"/>
                  <a:gd name="T26" fmla="*/ 0 w 42"/>
                  <a:gd name="T27" fmla="*/ 0 h 26"/>
                  <a:gd name="T28" fmla="*/ 0 w 42"/>
                  <a:gd name="T29" fmla="*/ 0 h 26"/>
                  <a:gd name="T30" fmla="*/ 0 w 42"/>
                  <a:gd name="T31" fmla="*/ 0 h 26"/>
                  <a:gd name="T32" fmla="*/ 0 w 42"/>
                  <a:gd name="T33" fmla="*/ 0 h 26"/>
                  <a:gd name="T34" fmla="*/ 0 w 42"/>
                  <a:gd name="T35" fmla="*/ 0 h 26"/>
                  <a:gd name="T36" fmla="*/ 0 w 42"/>
                  <a:gd name="T37" fmla="*/ 0 h 26"/>
                  <a:gd name="T38" fmla="*/ 0 w 42"/>
                  <a:gd name="T39" fmla="*/ 0 h 26"/>
                  <a:gd name="T40" fmla="*/ 0 w 42"/>
                  <a:gd name="T41" fmla="*/ 0 h 26"/>
                  <a:gd name="T42" fmla="*/ 0 w 42"/>
                  <a:gd name="T43" fmla="*/ 0 h 26"/>
                  <a:gd name="T44" fmla="*/ 0 w 42"/>
                  <a:gd name="T45" fmla="*/ 0 h 26"/>
                  <a:gd name="T46" fmla="*/ 0 w 42"/>
                  <a:gd name="T47" fmla="*/ 0 h 26"/>
                  <a:gd name="T48" fmla="*/ 0 w 42"/>
                  <a:gd name="T49" fmla="*/ 0 h 26"/>
                  <a:gd name="T50" fmla="*/ 0 w 42"/>
                  <a:gd name="T51" fmla="*/ 0 h 26"/>
                  <a:gd name="T52" fmla="*/ 0 w 42"/>
                  <a:gd name="T53" fmla="*/ 0 h 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42" h="26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9" y="2"/>
                    </a:lnTo>
                    <a:lnTo>
                      <a:pt x="17" y="5"/>
                    </a:lnTo>
                    <a:lnTo>
                      <a:pt x="18" y="10"/>
                    </a:lnTo>
                    <a:lnTo>
                      <a:pt x="19" y="13"/>
                    </a:lnTo>
                    <a:lnTo>
                      <a:pt x="22" y="16"/>
                    </a:lnTo>
                    <a:lnTo>
                      <a:pt x="24" y="18"/>
                    </a:lnTo>
                    <a:lnTo>
                      <a:pt x="27" y="20"/>
                    </a:lnTo>
                    <a:lnTo>
                      <a:pt x="31" y="22"/>
                    </a:lnTo>
                    <a:lnTo>
                      <a:pt x="42" y="24"/>
                    </a:lnTo>
                    <a:lnTo>
                      <a:pt x="42" y="26"/>
                    </a:lnTo>
                    <a:lnTo>
                      <a:pt x="30" y="25"/>
                    </a:lnTo>
                    <a:lnTo>
                      <a:pt x="24" y="24"/>
                    </a:lnTo>
                    <a:lnTo>
                      <a:pt x="17" y="22"/>
                    </a:lnTo>
                    <a:lnTo>
                      <a:pt x="11" y="18"/>
                    </a:lnTo>
                    <a:lnTo>
                      <a:pt x="5" y="14"/>
                    </a:lnTo>
                    <a:lnTo>
                      <a:pt x="2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3" name="Freeform 104"/>
              <p:cNvSpPr>
                <a:spLocks/>
              </p:cNvSpPr>
              <p:nvPr/>
            </p:nvSpPr>
            <p:spPr bwMode="auto">
              <a:xfrm>
                <a:off x="5047" y="2168"/>
                <a:ext cx="13" cy="10"/>
              </a:xfrm>
              <a:custGeom>
                <a:avLst/>
                <a:gdLst>
                  <a:gd name="T0" fmla="*/ 0 w 38"/>
                  <a:gd name="T1" fmla="*/ 0 h 27"/>
                  <a:gd name="T2" fmla="*/ 0 w 38"/>
                  <a:gd name="T3" fmla="*/ 0 h 27"/>
                  <a:gd name="T4" fmla="*/ 0 w 38"/>
                  <a:gd name="T5" fmla="*/ 0 h 27"/>
                  <a:gd name="T6" fmla="*/ 0 w 38"/>
                  <a:gd name="T7" fmla="*/ 0 h 27"/>
                  <a:gd name="T8" fmla="*/ 0 w 38"/>
                  <a:gd name="T9" fmla="*/ 0 h 27"/>
                  <a:gd name="T10" fmla="*/ 0 w 38"/>
                  <a:gd name="T11" fmla="*/ 0 h 27"/>
                  <a:gd name="T12" fmla="*/ 0 w 38"/>
                  <a:gd name="T13" fmla="*/ 0 h 27"/>
                  <a:gd name="T14" fmla="*/ 0 w 38"/>
                  <a:gd name="T15" fmla="*/ 0 h 27"/>
                  <a:gd name="T16" fmla="*/ 0 w 38"/>
                  <a:gd name="T17" fmla="*/ 0 h 27"/>
                  <a:gd name="T18" fmla="*/ 0 w 38"/>
                  <a:gd name="T19" fmla="*/ 0 h 27"/>
                  <a:gd name="T20" fmla="*/ 0 w 38"/>
                  <a:gd name="T21" fmla="*/ 0 h 27"/>
                  <a:gd name="T22" fmla="*/ 0 w 38"/>
                  <a:gd name="T23" fmla="*/ 0 h 27"/>
                  <a:gd name="T24" fmla="*/ 0 w 38"/>
                  <a:gd name="T25" fmla="*/ 0 h 27"/>
                  <a:gd name="T26" fmla="*/ 0 w 38"/>
                  <a:gd name="T27" fmla="*/ 0 h 27"/>
                  <a:gd name="T28" fmla="*/ 0 w 38"/>
                  <a:gd name="T29" fmla="*/ 0 h 27"/>
                  <a:gd name="T30" fmla="*/ 0 w 38"/>
                  <a:gd name="T31" fmla="*/ 0 h 27"/>
                  <a:gd name="T32" fmla="*/ 0 w 38"/>
                  <a:gd name="T33" fmla="*/ 0 h 27"/>
                  <a:gd name="T34" fmla="*/ 0 w 38"/>
                  <a:gd name="T35" fmla="*/ 0 h 27"/>
                  <a:gd name="T36" fmla="*/ 0 w 38"/>
                  <a:gd name="T37" fmla="*/ 0 h 27"/>
                  <a:gd name="T38" fmla="*/ 0 w 38"/>
                  <a:gd name="T39" fmla="*/ 0 h 27"/>
                  <a:gd name="T40" fmla="*/ 0 w 38"/>
                  <a:gd name="T41" fmla="*/ 0 h 27"/>
                  <a:gd name="T42" fmla="*/ 0 w 38"/>
                  <a:gd name="T43" fmla="*/ 0 h 27"/>
                  <a:gd name="T44" fmla="*/ 0 w 38"/>
                  <a:gd name="T45" fmla="*/ 0 h 27"/>
                  <a:gd name="T46" fmla="*/ 0 w 38"/>
                  <a:gd name="T47" fmla="*/ 0 h 27"/>
                  <a:gd name="T48" fmla="*/ 0 w 38"/>
                  <a:gd name="T49" fmla="*/ 0 h 27"/>
                  <a:gd name="T50" fmla="*/ 0 w 38"/>
                  <a:gd name="T51" fmla="*/ 0 h 27"/>
                  <a:gd name="T52" fmla="*/ 0 w 38"/>
                  <a:gd name="T53" fmla="*/ 0 h 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8" h="27">
                    <a:moveTo>
                      <a:pt x="0" y="3"/>
                    </a:move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8" y="0"/>
                    </a:lnTo>
                    <a:lnTo>
                      <a:pt x="12" y="1"/>
                    </a:lnTo>
                    <a:lnTo>
                      <a:pt x="13" y="2"/>
                    </a:lnTo>
                    <a:lnTo>
                      <a:pt x="13" y="4"/>
                    </a:lnTo>
                    <a:lnTo>
                      <a:pt x="16" y="14"/>
                    </a:lnTo>
                    <a:lnTo>
                      <a:pt x="17" y="17"/>
                    </a:lnTo>
                    <a:lnTo>
                      <a:pt x="19" y="19"/>
                    </a:lnTo>
                    <a:lnTo>
                      <a:pt x="22" y="22"/>
                    </a:lnTo>
                    <a:lnTo>
                      <a:pt x="26" y="23"/>
                    </a:lnTo>
                    <a:lnTo>
                      <a:pt x="38" y="24"/>
                    </a:lnTo>
                    <a:lnTo>
                      <a:pt x="35" y="26"/>
                    </a:lnTo>
                    <a:lnTo>
                      <a:pt x="32" y="27"/>
                    </a:lnTo>
                    <a:lnTo>
                      <a:pt x="28" y="27"/>
                    </a:lnTo>
                    <a:lnTo>
                      <a:pt x="23" y="27"/>
                    </a:lnTo>
                    <a:lnTo>
                      <a:pt x="18" y="27"/>
                    </a:lnTo>
                    <a:lnTo>
                      <a:pt x="13" y="25"/>
                    </a:lnTo>
                    <a:lnTo>
                      <a:pt x="9" y="22"/>
                    </a:lnTo>
                    <a:lnTo>
                      <a:pt x="5" y="1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4" name="Freeform 105"/>
              <p:cNvSpPr>
                <a:spLocks/>
              </p:cNvSpPr>
              <p:nvPr/>
            </p:nvSpPr>
            <p:spPr bwMode="auto">
              <a:xfrm>
                <a:off x="5057" y="2169"/>
                <a:ext cx="10" cy="6"/>
              </a:xfrm>
              <a:custGeom>
                <a:avLst/>
                <a:gdLst>
                  <a:gd name="T0" fmla="*/ 0 w 32"/>
                  <a:gd name="T1" fmla="*/ 0 h 19"/>
                  <a:gd name="T2" fmla="*/ 0 w 32"/>
                  <a:gd name="T3" fmla="*/ 0 h 19"/>
                  <a:gd name="T4" fmla="*/ 0 w 32"/>
                  <a:gd name="T5" fmla="*/ 0 h 19"/>
                  <a:gd name="T6" fmla="*/ 0 w 32"/>
                  <a:gd name="T7" fmla="*/ 0 h 19"/>
                  <a:gd name="T8" fmla="*/ 0 w 32"/>
                  <a:gd name="T9" fmla="*/ 0 h 19"/>
                  <a:gd name="T10" fmla="*/ 0 w 32"/>
                  <a:gd name="T11" fmla="*/ 0 h 19"/>
                  <a:gd name="T12" fmla="*/ 0 w 32"/>
                  <a:gd name="T13" fmla="*/ 0 h 19"/>
                  <a:gd name="T14" fmla="*/ 0 w 32"/>
                  <a:gd name="T15" fmla="*/ 0 h 19"/>
                  <a:gd name="T16" fmla="*/ 0 w 32"/>
                  <a:gd name="T17" fmla="*/ 0 h 19"/>
                  <a:gd name="T18" fmla="*/ 0 w 32"/>
                  <a:gd name="T19" fmla="*/ 0 h 19"/>
                  <a:gd name="T20" fmla="*/ 0 w 32"/>
                  <a:gd name="T21" fmla="*/ 0 h 19"/>
                  <a:gd name="T22" fmla="*/ 0 w 32"/>
                  <a:gd name="T23" fmla="*/ 0 h 19"/>
                  <a:gd name="T24" fmla="*/ 0 w 32"/>
                  <a:gd name="T25" fmla="*/ 0 h 19"/>
                  <a:gd name="T26" fmla="*/ 0 w 32"/>
                  <a:gd name="T27" fmla="*/ 0 h 19"/>
                  <a:gd name="T28" fmla="*/ 0 w 32"/>
                  <a:gd name="T29" fmla="*/ 0 h 19"/>
                  <a:gd name="T30" fmla="*/ 0 w 32"/>
                  <a:gd name="T31" fmla="*/ 0 h 19"/>
                  <a:gd name="T32" fmla="*/ 0 w 32"/>
                  <a:gd name="T33" fmla="*/ 0 h 19"/>
                  <a:gd name="T34" fmla="*/ 0 w 32"/>
                  <a:gd name="T35" fmla="*/ 0 h 19"/>
                  <a:gd name="T36" fmla="*/ 0 w 32"/>
                  <a:gd name="T37" fmla="*/ 0 h 19"/>
                  <a:gd name="T38" fmla="*/ 0 w 32"/>
                  <a:gd name="T39" fmla="*/ 0 h 19"/>
                  <a:gd name="T40" fmla="*/ 0 w 32"/>
                  <a:gd name="T41" fmla="*/ 0 h 19"/>
                  <a:gd name="T42" fmla="*/ 0 w 32"/>
                  <a:gd name="T43" fmla="*/ 0 h 19"/>
                  <a:gd name="T44" fmla="*/ 0 w 32"/>
                  <a:gd name="T45" fmla="*/ 0 h 19"/>
                  <a:gd name="T46" fmla="*/ 0 w 32"/>
                  <a:gd name="T47" fmla="*/ 0 h 1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2" h="19">
                    <a:moveTo>
                      <a:pt x="0" y="0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6" y="10"/>
                    </a:lnTo>
                    <a:lnTo>
                      <a:pt x="8" y="12"/>
                    </a:lnTo>
                    <a:lnTo>
                      <a:pt x="12" y="12"/>
                    </a:lnTo>
                    <a:lnTo>
                      <a:pt x="15" y="12"/>
                    </a:lnTo>
                    <a:lnTo>
                      <a:pt x="20" y="11"/>
                    </a:lnTo>
                    <a:lnTo>
                      <a:pt x="27" y="9"/>
                    </a:lnTo>
                    <a:lnTo>
                      <a:pt x="29" y="9"/>
                    </a:lnTo>
                    <a:lnTo>
                      <a:pt x="31" y="9"/>
                    </a:lnTo>
                    <a:lnTo>
                      <a:pt x="32" y="11"/>
                    </a:lnTo>
                    <a:lnTo>
                      <a:pt x="32" y="14"/>
                    </a:lnTo>
                    <a:lnTo>
                      <a:pt x="32" y="15"/>
                    </a:lnTo>
                    <a:lnTo>
                      <a:pt x="21" y="18"/>
                    </a:lnTo>
                    <a:lnTo>
                      <a:pt x="16" y="19"/>
                    </a:lnTo>
                    <a:lnTo>
                      <a:pt x="11" y="18"/>
                    </a:lnTo>
                    <a:lnTo>
                      <a:pt x="6" y="17"/>
                    </a:lnTo>
                    <a:lnTo>
                      <a:pt x="3" y="14"/>
                    </a:lnTo>
                    <a:lnTo>
                      <a:pt x="1" y="9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5" name="Freeform 106"/>
              <p:cNvSpPr>
                <a:spLocks/>
              </p:cNvSpPr>
              <p:nvPr/>
            </p:nvSpPr>
            <p:spPr bwMode="auto">
              <a:xfrm>
                <a:off x="5067" y="2172"/>
                <a:ext cx="14" cy="6"/>
              </a:xfrm>
              <a:custGeom>
                <a:avLst/>
                <a:gdLst>
                  <a:gd name="T0" fmla="*/ 0 w 38"/>
                  <a:gd name="T1" fmla="*/ 0 h 14"/>
                  <a:gd name="T2" fmla="*/ 0 w 38"/>
                  <a:gd name="T3" fmla="*/ 0 h 14"/>
                  <a:gd name="T4" fmla="*/ 0 w 38"/>
                  <a:gd name="T5" fmla="*/ 0 h 14"/>
                  <a:gd name="T6" fmla="*/ 0 w 38"/>
                  <a:gd name="T7" fmla="*/ 0 h 14"/>
                  <a:gd name="T8" fmla="*/ 0 w 38"/>
                  <a:gd name="T9" fmla="*/ 0 h 14"/>
                  <a:gd name="T10" fmla="*/ 0 w 38"/>
                  <a:gd name="T11" fmla="*/ 0 h 14"/>
                  <a:gd name="T12" fmla="*/ 0 w 38"/>
                  <a:gd name="T13" fmla="*/ 0 h 14"/>
                  <a:gd name="T14" fmla="*/ 0 w 38"/>
                  <a:gd name="T15" fmla="*/ 0 h 14"/>
                  <a:gd name="T16" fmla="*/ 0 w 38"/>
                  <a:gd name="T17" fmla="*/ 0 h 14"/>
                  <a:gd name="T18" fmla="*/ 0 w 38"/>
                  <a:gd name="T19" fmla="*/ 0 h 14"/>
                  <a:gd name="T20" fmla="*/ 0 w 38"/>
                  <a:gd name="T21" fmla="*/ 0 h 14"/>
                  <a:gd name="T22" fmla="*/ 0 w 38"/>
                  <a:gd name="T23" fmla="*/ 0 h 14"/>
                  <a:gd name="T24" fmla="*/ 0 w 38"/>
                  <a:gd name="T25" fmla="*/ 0 h 14"/>
                  <a:gd name="T26" fmla="*/ 0 w 38"/>
                  <a:gd name="T27" fmla="*/ 0 h 14"/>
                  <a:gd name="T28" fmla="*/ 0 w 38"/>
                  <a:gd name="T29" fmla="*/ 0 h 14"/>
                  <a:gd name="T30" fmla="*/ 0 w 38"/>
                  <a:gd name="T31" fmla="*/ 0 h 14"/>
                  <a:gd name="T32" fmla="*/ 0 w 38"/>
                  <a:gd name="T33" fmla="*/ 0 h 14"/>
                  <a:gd name="T34" fmla="*/ 0 w 38"/>
                  <a:gd name="T35" fmla="*/ 0 h 14"/>
                  <a:gd name="T36" fmla="*/ 0 w 38"/>
                  <a:gd name="T37" fmla="*/ 0 h 14"/>
                  <a:gd name="T38" fmla="*/ 0 w 38"/>
                  <a:gd name="T39" fmla="*/ 0 h 14"/>
                  <a:gd name="T40" fmla="*/ 0 w 38"/>
                  <a:gd name="T41" fmla="*/ 0 h 14"/>
                  <a:gd name="T42" fmla="*/ 0 w 38"/>
                  <a:gd name="T43" fmla="*/ 0 h 14"/>
                  <a:gd name="T44" fmla="*/ 0 w 38"/>
                  <a:gd name="T45" fmla="*/ 0 h 14"/>
                  <a:gd name="T46" fmla="*/ 0 w 38"/>
                  <a:gd name="T47" fmla="*/ 0 h 1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8" h="14">
                    <a:moveTo>
                      <a:pt x="8" y="1"/>
                    </a:moveTo>
                    <a:lnTo>
                      <a:pt x="8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7" y="10"/>
                    </a:lnTo>
                    <a:lnTo>
                      <a:pt x="16" y="13"/>
                    </a:lnTo>
                    <a:lnTo>
                      <a:pt x="26" y="14"/>
                    </a:lnTo>
                    <a:lnTo>
                      <a:pt x="32" y="13"/>
                    </a:lnTo>
                    <a:lnTo>
                      <a:pt x="38" y="12"/>
                    </a:lnTo>
                    <a:lnTo>
                      <a:pt x="36" y="8"/>
                    </a:lnTo>
                    <a:lnTo>
                      <a:pt x="28" y="7"/>
                    </a:lnTo>
                    <a:lnTo>
                      <a:pt x="20" y="7"/>
                    </a:lnTo>
                    <a:lnTo>
                      <a:pt x="13" y="5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6" name="Freeform 107"/>
              <p:cNvSpPr>
                <a:spLocks/>
              </p:cNvSpPr>
              <p:nvPr/>
            </p:nvSpPr>
            <p:spPr bwMode="auto">
              <a:xfrm>
                <a:off x="5078" y="2175"/>
                <a:ext cx="6" cy="4"/>
              </a:xfrm>
              <a:custGeom>
                <a:avLst/>
                <a:gdLst>
                  <a:gd name="T0" fmla="*/ 0 w 15"/>
                  <a:gd name="T1" fmla="*/ 0 h 12"/>
                  <a:gd name="T2" fmla="*/ 0 w 15"/>
                  <a:gd name="T3" fmla="*/ 0 h 12"/>
                  <a:gd name="T4" fmla="*/ 0 w 15"/>
                  <a:gd name="T5" fmla="*/ 0 h 12"/>
                  <a:gd name="T6" fmla="*/ 0 w 15"/>
                  <a:gd name="T7" fmla="*/ 0 h 12"/>
                  <a:gd name="T8" fmla="*/ 0 w 15"/>
                  <a:gd name="T9" fmla="*/ 0 h 12"/>
                  <a:gd name="T10" fmla="*/ 0 w 15"/>
                  <a:gd name="T11" fmla="*/ 0 h 12"/>
                  <a:gd name="T12" fmla="*/ 0 w 15"/>
                  <a:gd name="T13" fmla="*/ 0 h 12"/>
                  <a:gd name="T14" fmla="*/ 0 w 15"/>
                  <a:gd name="T15" fmla="*/ 0 h 12"/>
                  <a:gd name="T16" fmla="*/ 0 w 15"/>
                  <a:gd name="T17" fmla="*/ 0 h 12"/>
                  <a:gd name="T18" fmla="*/ 0 w 15"/>
                  <a:gd name="T19" fmla="*/ 0 h 12"/>
                  <a:gd name="T20" fmla="*/ 0 w 15"/>
                  <a:gd name="T21" fmla="*/ 0 h 12"/>
                  <a:gd name="T22" fmla="*/ 0 w 15"/>
                  <a:gd name="T23" fmla="*/ 0 h 12"/>
                  <a:gd name="T24" fmla="*/ 0 w 15"/>
                  <a:gd name="T25" fmla="*/ 0 h 12"/>
                  <a:gd name="T26" fmla="*/ 0 w 15"/>
                  <a:gd name="T27" fmla="*/ 0 h 12"/>
                  <a:gd name="T28" fmla="*/ 0 w 15"/>
                  <a:gd name="T29" fmla="*/ 0 h 12"/>
                  <a:gd name="T30" fmla="*/ 0 w 15"/>
                  <a:gd name="T31" fmla="*/ 0 h 12"/>
                  <a:gd name="T32" fmla="*/ 0 w 15"/>
                  <a:gd name="T33" fmla="*/ 0 h 12"/>
                  <a:gd name="T34" fmla="*/ 0 w 15"/>
                  <a:gd name="T35" fmla="*/ 0 h 12"/>
                  <a:gd name="T36" fmla="*/ 0 w 15"/>
                  <a:gd name="T37" fmla="*/ 0 h 12"/>
                  <a:gd name="T38" fmla="*/ 0 w 15"/>
                  <a:gd name="T39" fmla="*/ 0 h 12"/>
                  <a:gd name="T40" fmla="*/ 0 w 15"/>
                  <a:gd name="T41" fmla="*/ 0 h 12"/>
                  <a:gd name="T42" fmla="*/ 0 w 15"/>
                  <a:gd name="T43" fmla="*/ 0 h 1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5" h="12">
                    <a:moveTo>
                      <a:pt x="5" y="5"/>
                    </a:moveTo>
                    <a:lnTo>
                      <a:pt x="5" y="5"/>
                    </a:lnTo>
                    <a:lnTo>
                      <a:pt x="9" y="6"/>
                    </a:lnTo>
                    <a:lnTo>
                      <a:pt x="11" y="5"/>
                    </a:lnTo>
                    <a:lnTo>
                      <a:pt x="13" y="4"/>
                    </a:lnTo>
                    <a:lnTo>
                      <a:pt x="14" y="0"/>
                    </a:lnTo>
                    <a:lnTo>
                      <a:pt x="15" y="7"/>
                    </a:lnTo>
                    <a:lnTo>
                      <a:pt x="15" y="10"/>
                    </a:lnTo>
                    <a:lnTo>
                      <a:pt x="14" y="11"/>
                    </a:lnTo>
                    <a:lnTo>
                      <a:pt x="12" y="12"/>
                    </a:lnTo>
                    <a:lnTo>
                      <a:pt x="10" y="12"/>
                    </a:lnTo>
                    <a:lnTo>
                      <a:pt x="6" y="12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7" name="Freeform 108"/>
              <p:cNvSpPr>
                <a:spLocks/>
              </p:cNvSpPr>
              <p:nvPr/>
            </p:nvSpPr>
            <p:spPr bwMode="auto">
              <a:xfrm>
                <a:off x="5079" y="2178"/>
                <a:ext cx="4" cy="7"/>
              </a:xfrm>
              <a:custGeom>
                <a:avLst/>
                <a:gdLst>
                  <a:gd name="T0" fmla="*/ 0 w 17"/>
                  <a:gd name="T1" fmla="*/ 0 h 18"/>
                  <a:gd name="T2" fmla="*/ 0 w 17"/>
                  <a:gd name="T3" fmla="*/ 0 h 18"/>
                  <a:gd name="T4" fmla="*/ 0 w 17"/>
                  <a:gd name="T5" fmla="*/ 0 h 18"/>
                  <a:gd name="T6" fmla="*/ 0 w 17"/>
                  <a:gd name="T7" fmla="*/ 0 h 18"/>
                  <a:gd name="T8" fmla="*/ 0 w 17"/>
                  <a:gd name="T9" fmla="*/ 0 h 18"/>
                  <a:gd name="T10" fmla="*/ 0 w 17"/>
                  <a:gd name="T11" fmla="*/ 0 h 18"/>
                  <a:gd name="T12" fmla="*/ 0 w 17"/>
                  <a:gd name="T13" fmla="*/ 0 h 18"/>
                  <a:gd name="T14" fmla="*/ 0 w 17"/>
                  <a:gd name="T15" fmla="*/ 0 h 18"/>
                  <a:gd name="T16" fmla="*/ 0 w 17"/>
                  <a:gd name="T17" fmla="*/ 0 h 18"/>
                  <a:gd name="T18" fmla="*/ 0 w 17"/>
                  <a:gd name="T19" fmla="*/ 0 h 18"/>
                  <a:gd name="T20" fmla="*/ 0 w 17"/>
                  <a:gd name="T21" fmla="*/ 0 h 18"/>
                  <a:gd name="T22" fmla="*/ 0 w 17"/>
                  <a:gd name="T23" fmla="*/ 0 h 18"/>
                  <a:gd name="T24" fmla="*/ 0 w 17"/>
                  <a:gd name="T25" fmla="*/ 0 h 18"/>
                  <a:gd name="T26" fmla="*/ 0 w 17"/>
                  <a:gd name="T27" fmla="*/ 0 h 18"/>
                  <a:gd name="T28" fmla="*/ 0 w 17"/>
                  <a:gd name="T29" fmla="*/ 0 h 18"/>
                  <a:gd name="T30" fmla="*/ 0 w 17"/>
                  <a:gd name="T31" fmla="*/ 0 h 18"/>
                  <a:gd name="T32" fmla="*/ 0 w 17"/>
                  <a:gd name="T33" fmla="*/ 0 h 18"/>
                  <a:gd name="T34" fmla="*/ 0 w 17"/>
                  <a:gd name="T35" fmla="*/ 0 h 18"/>
                  <a:gd name="T36" fmla="*/ 0 w 17"/>
                  <a:gd name="T37" fmla="*/ 0 h 18"/>
                  <a:gd name="T38" fmla="*/ 0 w 17"/>
                  <a:gd name="T39" fmla="*/ 0 h 18"/>
                  <a:gd name="T40" fmla="*/ 0 w 17"/>
                  <a:gd name="T41" fmla="*/ 0 h 18"/>
                  <a:gd name="T42" fmla="*/ 0 w 17"/>
                  <a:gd name="T43" fmla="*/ 0 h 18"/>
                  <a:gd name="T44" fmla="*/ 0 w 17"/>
                  <a:gd name="T45" fmla="*/ 0 h 18"/>
                  <a:gd name="T46" fmla="*/ 0 w 17"/>
                  <a:gd name="T47" fmla="*/ 0 h 18"/>
                  <a:gd name="T48" fmla="*/ 0 w 17"/>
                  <a:gd name="T49" fmla="*/ 0 h 18"/>
                  <a:gd name="T50" fmla="*/ 0 w 17"/>
                  <a:gd name="T51" fmla="*/ 0 h 18"/>
                  <a:gd name="T52" fmla="*/ 0 w 17"/>
                  <a:gd name="T53" fmla="*/ 0 h 18"/>
                  <a:gd name="T54" fmla="*/ 0 w 17"/>
                  <a:gd name="T55" fmla="*/ 0 h 18"/>
                  <a:gd name="T56" fmla="*/ 0 w 17"/>
                  <a:gd name="T57" fmla="*/ 0 h 1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7" h="18">
                    <a:moveTo>
                      <a:pt x="3" y="0"/>
                    </a:moveTo>
                    <a:lnTo>
                      <a:pt x="3" y="0"/>
                    </a:lnTo>
                    <a:lnTo>
                      <a:pt x="4" y="6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4" y="8"/>
                    </a:lnTo>
                    <a:lnTo>
                      <a:pt x="15" y="8"/>
                    </a:lnTo>
                    <a:lnTo>
                      <a:pt x="16" y="8"/>
                    </a:lnTo>
                    <a:lnTo>
                      <a:pt x="17" y="10"/>
                    </a:lnTo>
                    <a:lnTo>
                      <a:pt x="17" y="12"/>
                    </a:lnTo>
                    <a:lnTo>
                      <a:pt x="17" y="14"/>
                    </a:lnTo>
                    <a:lnTo>
                      <a:pt x="15" y="17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8" name="Freeform 109"/>
              <p:cNvSpPr>
                <a:spLocks/>
              </p:cNvSpPr>
              <p:nvPr/>
            </p:nvSpPr>
            <p:spPr bwMode="auto">
              <a:xfrm>
                <a:off x="5074" y="2176"/>
                <a:ext cx="7" cy="6"/>
              </a:xfrm>
              <a:custGeom>
                <a:avLst/>
                <a:gdLst>
                  <a:gd name="T0" fmla="*/ 0 w 20"/>
                  <a:gd name="T1" fmla="*/ 0 h 16"/>
                  <a:gd name="T2" fmla="*/ 0 w 20"/>
                  <a:gd name="T3" fmla="*/ 0 h 16"/>
                  <a:gd name="T4" fmla="*/ 0 w 20"/>
                  <a:gd name="T5" fmla="*/ 0 h 16"/>
                  <a:gd name="T6" fmla="*/ 0 w 20"/>
                  <a:gd name="T7" fmla="*/ 0 h 16"/>
                  <a:gd name="T8" fmla="*/ 0 w 20"/>
                  <a:gd name="T9" fmla="*/ 0 h 16"/>
                  <a:gd name="T10" fmla="*/ 0 w 20"/>
                  <a:gd name="T11" fmla="*/ 0 h 16"/>
                  <a:gd name="T12" fmla="*/ 0 w 20"/>
                  <a:gd name="T13" fmla="*/ 0 h 16"/>
                  <a:gd name="T14" fmla="*/ 0 w 20"/>
                  <a:gd name="T15" fmla="*/ 0 h 16"/>
                  <a:gd name="T16" fmla="*/ 0 w 20"/>
                  <a:gd name="T17" fmla="*/ 0 h 16"/>
                  <a:gd name="T18" fmla="*/ 0 w 20"/>
                  <a:gd name="T19" fmla="*/ 0 h 16"/>
                  <a:gd name="T20" fmla="*/ 0 w 20"/>
                  <a:gd name="T21" fmla="*/ 0 h 16"/>
                  <a:gd name="T22" fmla="*/ 0 w 20"/>
                  <a:gd name="T23" fmla="*/ 0 h 16"/>
                  <a:gd name="T24" fmla="*/ 0 w 20"/>
                  <a:gd name="T25" fmla="*/ 0 h 16"/>
                  <a:gd name="T26" fmla="*/ 0 w 20"/>
                  <a:gd name="T27" fmla="*/ 0 h 16"/>
                  <a:gd name="T28" fmla="*/ 0 w 20"/>
                  <a:gd name="T29" fmla="*/ 0 h 16"/>
                  <a:gd name="T30" fmla="*/ 0 w 20"/>
                  <a:gd name="T31" fmla="*/ 0 h 16"/>
                  <a:gd name="T32" fmla="*/ 0 w 20"/>
                  <a:gd name="T33" fmla="*/ 0 h 16"/>
                  <a:gd name="T34" fmla="*/ 0 w 20"/>
                  <a:gd name="T35" fmla="*/ 0 h 16"/>
                  <a:gd name="T36" fmla="*/ 0 w 20"/>
                  <a:gd name="T37" fmla="*/ 0 h 16"/>
                  <a:gd name="T38" fmla="*/ 0 w 20"/>
                  <a:gd name="T39" fmla="*/ 0 h 16"/>
                  <a:gd name="T40" fmla="*/ 0 w 20"/>
                  <a:gd name="T41" fmla="*/ 0 h 16"/>
                  <a:gd name="T42" fmla="*/ 0 w 20"/>
                  <a:gd name="T43" fmla="*/ 0 h 16"/>
                  <a:gd name="T44" fmla="*/ 0 w 20"/>
                  <a:gd name="T45" fmla="*/ 0 h 16"/>
                  <a:gd name="T46" fmla="*/ 0 w 20"/>
                  <a:gd name="T47" fmla="*/ 0 h 16"/>
                  <a:gd name="T48" fmla="*/ 0 w 20"/>
                  <a:gd name="T49" fmla="*/ 0 h 16"/>
                  <a:gd name="T50" fmla="*/ 0 w 20"/>
                  <a:gd name="T51" fmla="*/ 0 h 16"/>
                  <a:gd name="T52" fmla="*/ 0 w 20"/>
                  <a:gd name="T53" fmla="*/ 0 h 16"/>
                  <a:gd name="T54" fmla="*/ 0 w 20"/>
                  <a:gd name="T55" fmla="*/ 0 h 1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0" h="16">
                    <a:moveTo>
                      <a:pt x="7" y="1"/>
                    </a:moveTo>
                    <a:lnTo>
                      <a:pt x="7" y="1"/>
                    </a:lnTo>
                    <a:lnTo>
                      <a:pt x="7" y="6"/>
                    </a:lnTo>
                    <a:lnTo>
                      <a:pt x="7" y="10"/>
                    </a:lnTo>
                    <a:lnTo>
                      <a:pt x="8" y="11"/>
                    </a:lnTo>
                    <a:lnTo>
                      <a:pt x="11" y="12"/>
                    </a:lnTo>
                    <a:lnTo>
                      <a:pt x="16" y="14"/>
                    </a:lnTo>
                    <a:lnTo>
                      <a:pt x="20" y="15"/>
                    </a:lnTo>
                    <a:lnTo>
                      <a:pt x="20" y="16"/>
                    </a:lnTo>
                    <a:lnTo>
                      <a:pt x="19" y="16"/>
                    </a:lnTo>
                    <a:lnTo>
                      <a:pt x="14" y="16"/>
                    </a:lnTo>
                    <a:lnTo>
                      <a:pt x="10" y="16"/>
                    </a:lnTo>
                    <a:lnTo>
                      <a:pt x="6" y="15"/>
                    </a:lnTo>
                    <a:lnTo>
                      <a:pt x="3" y="14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9" name="Freeform 110"/>
              <p:cNvSpPr>
                <a:spLocks/>
              </p:cNvSpPr>
              <p:nvPr/>
            </p:nvSpPr>
            <p:spPr bwMode="auto">
              <a:xfrm>
                <a:off x="5062" y="2178"/>
                <a:ext cx="7" cy="3"/>
              </a:xfrm>
              <a:custGeom>
                <a:avLst/>
                <a:gdLst>
                  <a:gd name="T0" fmla="*/ 0 w 25"/>
                  <a:gd name="T1" fmla="*/ 0 h 12"/>
                  <a:gd name="T2" fmla="*/ 0 w 25"/>
                  <a:gd name="T3" fmla="*/ 0 h 12"/>
                  <a:gd name="T4" fmla="*/ 0 w 25"/>
                  <a:gd name="T5" fmla="*/ 0 h 12"/>
                  <a:gd name="T6" fmla="*/ 0 w 25"/>
                  <a:gd name="T7" fmla="*/ 0 h 12"/>
                  <a:gd name="T8" fmla="*/ 0 w 25"/>
                  <a:gd name="T9" fmla="*/ 0 h 12"/>
                  <a:gd name="T10" fmla="*/ 0 w 25"/>
                  <a:gd name="T11" fmla="*/ 0 h 12"/>
                  <a:gd name="T12" fmla="*/ 0 w 25"/>
                  <a:gd name="T13" fmla="*/ 0 h 12"/>
                  <a:gd name="T14" fmla="*/ 0 w 25"/>
                  <a:gd name="T15" fmla="*/ 0 h 12"/>
                  <a:gd name="T16" fmla="*/ 0 w 25"/>
                  <a:gd name="T17" fmla="*/ 0 h 12"/>
                  <a:gd name="T18" fmla="*/ 0 w 25"/>
                  <a:gd name="T19" fmla="*/ 0 h 12"/>
                  <a:gd name="T20" fmla="*/ 0 w 25"/>
                  <a:gd name="T21" fmla="*/ 0 h 12"/>
                  <a:gd name="T22" fmla="*/ 0 w 25"/>
                  <a:gd name="T23" fmla="*/ 0 h 12"/>
                  <a:gd name="T24" fmla="*/ 0 w 25"/>
                  <a:gd name="T25" fmla="*/ 0 h 12"/>
                  <a:gd name="T26" fmla="*/ 0 w 25"/>
                  <a:gd name="T27" fmla="*/ 0 h 12"/>
                  <a:gd name="T28" fmla="*/ 0 w 25"/>
                  <a:gd name="T29" fmla="*/ 0 h 12"/>
                  <a:gd name="T30" fmla="*/ 0 w 25"/>
                  <a:gd name="T31" fmla="*/ 0 h 12"/>
                  <a:gd name="T32" fmla="*/ 0 w 25"/>
                  <a:gd name="T33" fmla="*/ 0 h 12"/>
                  <a:gd name="T34" fmla="*/ 0 w 25"/>
                  <a:gd name="T35" fmla="*/ 0 h 12"/>
                  <a:gd name="T36" fmla="*/ 0 w 25"/>
                  <a:gd name="T37" fmla="*/ 0 h 12"/>
                  <a:gd name="T38" fmla="*/ 0 w 25"/>
                  <a:gd name="T39" fmla="*/ 0 h 12"/>
                  <a:gd name="T40" fmla="*/ 0 w 25"/>
                  <a:gd name="T41" fmla="*/ 0 h 12"/>
                  <a:gd name="T42" fmla="*/ 0 w 25"/>
                  <a:gd name="T43" fmla="*/ 0 h 1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5" h="12">
                    <a:moveTo>
                      <a:pt x="2" y="0"/>
                    </a:moveTo>
                    <a:lnTo>
                      <a:pt x="2" y="0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3" y="5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2" y="2"/>
                    </a:lnTo>
                    <a:lnTo>
                      <a:pt x="25" y="3"/>
                    </a:lnTo>
                    <a:lnTo>
                      <a:pt x="25" y="6"/>
                    </a:lnTo>
                    <a:lnTo>
                      <a:pt x="24" y="9"/>
                    </a:lnTo>
                    <a:lnTo>
                      <a:pt x="20" y="11"/>
                    </a:lnTo>
                    <a:lnTo>
                      <a:pt x="17" y="12"/>
                    </a:lnTo>
                    <a:lnTo>
                      <a:pt x="11" y="12"/>
                    </a:lnTo>
                    <a:lnTo>
                      <a:pt x="7" y="11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0" name="Freeform 111"/>
              <p:cNvSpPr>
                <a:spLocks/>
              </p:cNvSpPr>
              <p:nvPr/>
            </p:nvSpPr>
            <p:spPr bwMode="auto">
              <a:xfrm>
                <a:off x="5067" y="2181"/>
                <a:ext cx="14" cy="7"/>
              </a:xfrm>
              <a:custGeom>
                <a:avLst/>
                <a:gdLst>
                  <a:gd name="T0" fmla="*/ 0 w 34"/>
                  <a:gd name="T1" fmla="*/ 0 h 17"/>
                  <a:gd name="T2" fmla="*/ 0 w 34"/>
                  <a:gd name="T3" fmla="*/ 0 h 17"/>
                  <a:gd name="T4" fmla="*/ 0 w 34"/>
                  <a:gd name="T5" fmla="*/ 0 h 17"/>
                  <a:gd name="T6" fmla="*/ 0 w 34"/>
                  <a:gd name="T7" fmla="*/ 0 h 17"/>
                  <a:gd name="T8" fmla="*/ 0 w 34"/>
                  <a:gd name="T9" fmla="*/ 0 h 17"/>
                  <a:gd name="T10" fmla="*/ 0 w 34"/>
                  <a:gd name="T11" fmla="*/ 0 h 17"/>
                  <a:gd name="T12" fmla="*/ 0 w 34"/>
                  <a:gd name="T13" fmla="*/ 0 h 17"/>
                  <a:gd name="T14" fmla="*/ 0 w 34"/>
                  <a:gd name="T15" fmla="*/ 0 h 17"/>
                  <a:gd name="T16" fmla="*/ 0 w 34"/>
                  <a:gd name="T17" fmla="*/ 0 h 17"/>
                  <a:gd name="T18" fmla="*/ 0 w 34"/>
                  <a:gd name="T19" fmla="*/ 0 h 17"/>
                  <a:gd name="T20" fmla="*/ 0 w 34"/>
                  <a:gd name="T21" fmla="*/ 0 h 17"/>
                  <a:gd name="T22" fmla="*/ 0 w 34"/>
                  <a:gd name="T23" fmla="*/ 0 h 17"/>
                  <a:gd name="T24" fmla="*/ 0 w 34"/>
                  <a:gd name="T25" fmla="*/ 0 h 17"/>
                  <a:gd name="T26" fmla="*/ 0 w 34"/>
                  <a:gd name="T27" fmla="*/ 0 h 17"/>
                  <a:gd name="T28" fmla="*/ 0 w 34"/>
                  <a:gd name="T29" fmla="*/ 0 h 17"/>
                  <a:gd name="T30" fmla="*/ 0 w 34"/>
                  <a:gd name="T31" fmla="*/ 0 h 17"/>
                  <a:gd name="T32" fmla="*/ 0 w 34"/>
                  <a:gd name="T33" fmla="*/ 0 h 17"/>
                  <a:gd name="T34" fmla="*/ 0 w 34"/>
                  <a:gd name="T35" fmla="*/ 0 h 17"/>
                  <a:gd name="T36" fmla="*/ 0 w 34"/>
                  <a:gd name="T37" fmla="*/ 0 h 17"/>
                  <a:gd name="T38" fmla="*/ 0 w 34"/>
                  <a:gd name="T39" fmla="*/ 0 h 17"/>
                  <a:gd name="T40" fmla="*/ 0 w 34"/>
                  <a:gd name="T41" fmla="*/ 0 h 17"/>
                  <a:gd name="T42" fmla="*/ 0 w 34"/>
                  <a:gd name="T43" fmla="*/ 0 h 17"/>
                  <a:gd name="T44" fmla="*/ 0 w 34"/>
                  <a:gd name="T45" fmla="*/ 0 h 17"/>
                  <a:gd name="T46" fmla="*/ 0 w 34"/>
                  <a:gd name="T47" fmla="*/ 0 h 17"/>
                  <a:gd name="T48" fmla="*/ 0 w 34"/>
                  <a:gd name="T49" fmla="*/ 0 h 17"/>
                  <a:gd name="T50" fmla="*/ 0 w 34"/>
                  <a:gd name="T51" fmla="*/ 0 h 17"/>
                  <a:gd name="T52" fmla="*/ 0 w 34"/>
                  <a:gd name="T53" fmla="*/ 0 h 17"/>
                  <a:gd name="T54" fmla="*/ 0 w 34"/>
                  <a:gd name="T55" fmla="*/ 0 h 17"/>
                  <a:gd name="T56" fmla="*/ 0 w 34"/>
                  <a:gd name="T57" fmla="*/ 0 h 1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4" h="17">
                    <a:moveTo>
                      <a:pt x="9" y="0"/>
                    </a:moveTo>
                    <a:lnTo>
                      <a:pt x="9" y="0"/>
                    </a:lnTo>
                    <a:lnTo>
                      <a:pt x="9" y="3"/>
                    </a:lnTo>
                    <a:lnTo>
                      <a:pt x="10" y="6"/>
                    </a:lnTo>
                    <a:lnTo>
                      <a:pt x="12" y="8"/>
                    </a:lnTo>
                    <a:lnTo>
                      <a:pt x="19" y="9"/>
                    </a:lnTo>
                    <a:lnTo>
                      <a:pt x="22" y="9"/>
                    </a:lnTo>
                    <a:lnTo>
                      <a:pt x="24" y="9"/>
                    </a:lnTo>
                    <a:lnTo>
                      <a:pt x="28" y="8"/>
                    </a:lnTo>
                    <a:lnTo>
                      <a:pt x="32" y="8"/>
                    </a:lnTo>
                    <a:lnTo>
                      <a:pt x="34" y="8"/>
                    </a:lnTo>
                    <a:lnTo>
                      <a:pt x="32" y="12"/>
                    </a:lnTo>
                    <a:lnTo>
                      <a:pt x="29" y="15"/>
                    </a:lnTo>
                    <a:lnTo>
                      <a:pt x="24" y="16"/>
                    </a:lnTo>
                    <a:lnTo>
                      <a:pt x="20" y="17"/>
                    </a:lnTo>
                    <a:lnTo>
                      <a:pt x="14" y="17"/>
                    </a:lnTo>
                    <a:lnTo>
                      <a:pt x="10" y="15"/>
                    </a:lnTo>
                    <a:lnTo>
                      <a:pt x="5" y="13"/>
                    </a:lnTo>
                    <a:lnTo>
                      <a:pt x="1" y="8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1" name="Freeform 112"/>
              <p:cNvSpPr>
                <a:spLocks/>
              </p:cNvSpPr>
              <p:nvPr/>
            </p:nvSpPr>
            <p:spPr bwMode="auto">
              <a:xfrm>
                <a:off x="5054" y="2181"/>
                <a:ext cx="13" cy="7"/>
              </a:xfrm>
              <a:custGeom>
                <a:avLst/>
                <a:gdLst>
                  <a:gd name="T0" fmla="*/ 0 w 39"/>
                  <a:gd name="T1" fmla="*/ 0 h 19"/>
                  <a:gd name="T2" fmla="*/ 0 w 39"/>
                  <a:gd name="T3" fmla="*/ 0 h 19"/>
                  <a:gd name="T4" fmla="*/ 0 w 39"/>
                  <a:gd name="T5" fmla="*/ 0 h 19"/>
                  <a:gd name="T6" fmla="*/ 0 w 39"/>
                  <a:gd name="T7" fmla="*/ 0 h 19"/>
                  <a:gd name="T8" fmla="*/ 0 w 39"/>
                  <a:gd name="T9" fmla="*/ 0 h 19"/>
                  <a:gd name="T10" fmla="*/ 0 w 39"/>
                  <a:gd name="T11" fmla="*/ 0 h 19"/>
                  <a:gd name="T12" fmla="*/ 0 w 39"/>
                  <a:gd name="T13" fmla="*/ 0 h 19"/>
                  <a:gd name="T14" fmla="*/ 0 w 39"/>
                  <a:gd name="T15" fmla="*/ 0 h 19"/>
                  <a:gd name="T16" fmla="*/ 0 w 39"/>
                  <a:gd name="T17" fmla="*/ 0 h 19"/>
                  <a:gd name="T18" fmla="*/ 0 w 39"/>
                  <a:gd name="T19" fmla="*/ 0 h 19"/>
                  <a:gd name="T20" fmla="*/ 0 w 39"/>
                  <a:gd name="T21" fmla="*/ 0 h 19"/>
                  <a:gd name="T22" fmla="*/ 0 w 39"/>
                  <a:gd name="T23" fmla="*/ 0 h 19"/>
                  <a:gd name="T24" fmla="*/ 0 w 39"/>
                  <a:gd name="T25" fmla="*/ 0 h 19"/>
                  <a:gd name="T26" fmla="*/ 0 w 39"/>
                  <a:gd name="T27" fmla="*/ 0 h 19"/>
                  <a:gd name="T28" fmla="*/ 0 w 39"/>
                  <a:gd name="T29" fmla="*/ 0 h 19"/>
                  <a:gd name="T30" fmla="*/ 0 w 39"/>
                  <a:gd name="T31" fmla="*/ 0 h 19"/>
                  <a:gd name="T32" fmla="*/ 0 w 39"/>
                  <a:gd name="T33" fmla="*/ 0 h 19"/>
                  <a:gd name="T34" fmla="*/ 0 w 39"/>
                  <a:gd name="T35" fmla="*/ 0 h 19"/>
                  <a:gd name="T36" fmla="*/ 0 w 39"/>
                  <a:gd name="T37" fmla="*/ 0 h 19"/>
                  <a:gd name="T38" fmla="*/ 0 w 39"/>
                  <a:gd name="T39" fmla="*/ 0 h 19"/>
                  <a:gd name="T40" fmla="*/ 0 w 39"/>
                  <a:gd name="T41" fmla="*/ 0 h 19"/>
                  <a:gd name="T42" fmla="*/ 0 w 39"/>
                  <a:gd name="T43" fmla="*/ 0 h 19"/>
                  <a:gd name="T44" fmla="*/ 0 w 39"/>
                  <a:gd name="T45" fmla="*/ 0 h 19"/>
                  <a:gd name="T46" fmla="*/ 0 w 39"/>
                  <a:gd name="T47" fmla="*/ 0 h 19"/>
                  <a:gd name="T48" fmla="*/ 0 w 39"/>
                  <a:gd name="T49" fmla="*/ 0 h 19"/>
                  <a:gd name="T50" fmla="*/ 0 w 39"/>
                  <a:gd name="T51" fmla="*/ 0 h 19"/>
                  <a:gd name="T52" fmla="*/ 0 w 39"/>
                  <a:gd name="T53" fmla="*/ 0 h 19"/>
                  <a:gd name="T54" fmla="*/ 0 w 39"/>
                  <a:gd name="T55" fmla="*/ 0 h 19"/>
                  <a:gd name="T56" fmla="*/ 0 w 39"/>
                  <a:gd name="T57" fmla="*/ 0 h 1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39" h="19">
                    <a:moveTo>
                      <a:pt x="9" y="0"/>
                    </a:moveTo>
                    <a:lnTo>
                      <a:pt x="9" y="0"/>
                    </a:lnTo>
                    <a:lnTo>
                      <a:pt x="12" y="6"/>
                    </a:lnTo>
                    <a:lnTo>
                      <a:pt x="14" y="8"/>
                    </a:lnTo>
                    <a:lnTo>
                      <a:pt x="17" y="9"/>
                    </a:lnTo>
                    <a:lnTo>
                      <a:pt x="20" y="10"/>
                    </a:lnTo>
                    <a:lnTo>
                      <a:pt x="23" y="10"/>
                    </a:lnTo>
                    <a:lnTo>
                      <a:pt x="32" y="9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39" y="8"/>
                    </a:lnTo>
                    <a:lnTo>
                      <a:pt x="36" y="13"/>
                    </a:lnTo>
                    <a:lnTo>
                      <a:pt x="32" y="16"/>
                    </a:lnTo>
                    <a:lnTo>
                      <a:pt x="26" y="18"/>
                    </a:lnTo>
                    <a:lnTo>
                      <a:pt x="22" y="19"/>
                    </a:lnTo>
                    <a:lnTo>
                      <a:pt x="16" y="19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4" y="13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2" name="Freeform 113"/>
              <p:cNvSpPr>
                <a:spLocks/>
              </p:cNvSpPr>
              <p:nvPr/>
            </p:nvSpPr>
            <p:spPr bwMode="auto">
              <a:xfrm>
                <a:off x="5058" y="2188"/>
                <a:ext cx="13" cy="4"/>
              </a:xfrm>
              <a:custGeom>
                <a:avLst/>
                <a:gdLst>
                  <a:gd name="T0" fmla="*/ 0 w 39"/>
                  <a:gd name="T1" fmla="*/ 0 h 13"/>
                  <a:gd name="T2" fmla="*/ 0 w 39"/>
                  <a:gd name="T3" fmla="*/ 0 h 13"/>
                  <a:gd name="T4" fmla="*/ 0 w 39"/>
                  <a:gd name="T5" fmla="*/ 0 h 13"/>
                  <a:gd name="T6" fmla="*/ 0 w 39"/>
                  <a:gd name="T7" fmla="*/ 0 h 13"/>
                  <a:gd name="T8" fmla="*/ 0 w 39"/>
                  <a:gd name="T9" fmla="*/ 0 h 13"/>
                  <a:gd name="T10" fmla="*/ 0 w 39"/>
                  <a:gd name="T11" fmla="*/ 0 h 13"/>
                  <a:gd name="T12" fmla="*/ 0 w 39"/>
                  <a:gd name="T13" fmla="*/ 0 h 13"/>
                  <a:gd name="T14" fmla="*/ 0 w 39"/>
                  <a:gd name="T15" fmla="*/ 0 h 13"/>
                  <a:gd name="T16" fmla="*/ 0 w 39"/>
                  <a:gd name="T17" fmla="*/ 0 h 13"/>
                  <a:gd name="T18" fmla="*/ 0 w 39"/>
                  <a:gd name="T19" fmla="*/ 0 h 13"/>
                  <a:gd name="T20" fmla="*/ 0 w 39"/>
                  <a:gd name="T21" fmla="*/ 0 h 13"/>
                  <a:gd name="T22" fmla="*/ 0 w 39"/>
                  <a:gd name="T23" fmla="*/ 0 h 13"/>
                  <a:gd name="T24" fmla="*/ 0 w 39"/>
                  <a:gd name="T25" fmla="*/ 0 h 13"/>
                  <a:gd name="T26" fmla="*/ 0 w 39"/>
                  <a:gd name="T27" fmla="*/ 0 h 13"/>
                  <a:gd name="T28" fmla="*/ 0 w 39"/>
                  <a:gd name="T29" fmla="*/ 0 h 13"/>
                  <a:gd name="T30" fmla="*/ 0 w 39"/>
                  <a:gd name="T31" fmla="*/ 0 h 13"/>
                  <a:gd name="T32" fmla="*/ 0 w 39"/>
                  <a:gd name="T33" fmla="*/ 0 h 13"/>
                  <a:gd name="T34" fmla="*/ 0 w 39"/>
                  <a:gd name="T35" fmla="*/ 0 h 13"/>
                  <a:gd name="T36" fmla="*/ 0 w 39"/>
                  <a:gd name="T37" fmla="*/ 0 h 13"/>
                  <a:gd name="T38" fmla="*/ 0 w 39"/>
                  <a:gd name="T39" fmla="*/ 0 h 13"/>
                  <a:gd name="T40" fmla="*/ 0 w 39"/>
                  <a:gd name="T41" fmla="*/ 0 h 13"/>
                  <a:gd name="T42" fmla="*/ 0 w 39"/>
                  <a:gd name="T43" fmla="*/ 0 h 1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9" h="13">
                    <a:moveTo>
                      <a:pt x="0" y="1"/>
                    </a:moveTo>
                    <a:lnTo>
                      <a:pt x="14" y="1"/>
                    </a:lnTo>
                    <a:lnTo>
                      <a:pt x="19" y="4"/>
                    </a:lnTo>
                    <a:lnTo>
                      <a:pt x="22" y="5"/>
                    </a:lnTo>
                    <a:lnTo>
                      <a:pt x="30" y="3"/>
                    </a:lnTo>
                    <a:lnTo>
                      <a:pt x="33" y="1"/>
                    </a:lnTo>
                    <a:lnTo>
                      <a:pt x="36" y="0"/>
                    </a:lnTo>
                    <a:lnTo>
                      <a:pt x="39" y="1"/>
                    </a:lnTo>
                    <a:lnTo>
                      <a:pt x="33" y="6"/>
                    </a:lnTo>
                    <a:lnTo>
                      <a:pt x="27" y="9"/>
                    </a:lnTo>
                    <a:lnTo>
                      <a:pt x="21" y="12"/>
                    </a:lnTo>
                    <a:lnTo>
                      <a:pt x="15" y="13"/>
                    </a:lnTo>
                    <a:lnTo>
                      <a:pt x="10" y="13"/>
                    </a:lnTo>
                    <a:lnTo>
                      <a:pt x="6" y="11"/>
                    </a:lnTo>
                    <a:lnTo>
                      <a:pt x="1" y="7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3" name="Freeform 114"/>
              <p:cNvSpPr>
                <a:spLocks/>
              </p:cNvSpPr>
              <p:nvPr/>
            </p:nvSpPr>
            <p:spPr bwMode="auto">
              <a:xfrm>
                <a:off x="5064" y="2192"/>
                <a:ext cx="10" cy="3"/>
              </a:xfrm>
              <a:custGeom>
                <a:avLst/>
                <a:gdLst>
                  <a:gd name="T0" fmla="*/ 0 w 32"/>
                  <a:gd name="T1" fmla="*/ 0 h 11"/>
                  <a:gd name="T2" fmla="*/ 0 w 32"/>
                  <a:gd name="T3" fmla="*/ 0 h 11"/>
                  <a:gd name="T4" fmla="*/ 0 w 32"/>
                  <a:gd name="T5" fmla="*/ 0 h 11"/>
                  <a:gd name="T6" fmla="*/ 0 w 32"/>
                  <a:gd name="T7" fmla="*/ 0 h 11"/>
                  <a:gd name="T8" fmla="*/ 0 w 32"/>
                  <a:gd name="T9" fmla="*/ 0 h 11"/>
                  <a:gd name="T10" fmla="*/ 0 w 32"/>
                  <a:gd name="T11" fmla="*/ 0 h 11"/>
                  <a:gd name="T12" fmla="*/ 0 w 32"/>
                  <a:gd name="T13" fmla="*/ 0 h 11"/>
                  <a:gd name="T14" fmla="*/ 0 w 32"/>
                  <a:gd name="T15" fmla="*/ 0 h 11"/>
                  <a:gd name="T16" fmla="*/ 0 w 32"/>
                  <a:gd name="T17" fmla="*/ 0 h 11"/>
                  <a:gd name="T18" fmla="*/ 0 w 32"/>
                  <a:gd name="T19" fmla="*/ 0 h 11"/>
                  <a:gd name="T20" fmla="*/ 0 w 32"/>
                  <a:gd name="T21" fmla="*/ 0 h 11"/>
                  <a:gd name="T22" fmla="*/ 0 w 32"/>
                  <a:gd name="T23" fmla="*/ 0 h 11"/>
                  <a:gd name="T24" fmla="*/ 0 w 32"/>
                  <a:gd name="T25" fmla="*/ 0 h 11"/>
                  <a:gd name="T26" fmla="*/ 0 w 32"/>
                  <a:gd name="T27" fmla="*/ 0 h 11"/>
                  <a:gd name="T28" fmla="*/ 0 w 32"/>
                  <a:gd name="T29" fmla="*/ 0 h 11"/>
                  <a:gd name="T30" fmla="*/ 0 w 32"/>
                  <a:gd name="T31" fmla="*/ 0 h 11"/>
                  <a:gd name="T32" fmla="*/ 0 w 32"/>
                  <a:gd name="T33" fmla="*/ 0 h 11"/>
                  <a:gd name="T34" fmla="*/ 0 w 32"/>
                  <a:gd name="T35" fmla="*/ 0 h 11"/>
                  <a:gd name="T36" fmla="*/ 0 w 32"/>
                  <a:gd name="T37" fmla="*/ 0 h 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2" h="11">
                    <a:moveTo>
                      <a:pt x="14" y="0"/>
                    </a:moveTo>
                    <a:lnTo>
                      <a:pt x="0" y="6"/>
                    </a:lnTo>
                    <a:lnTo>
                      <a:pt x="5" y="9"/>
                    </a:lnTo>
                    <a:lnTo>
                      <a:pt x="8" y="10"/>
                    </a:lnTo>
                    <a:lnTo>
                      <a:pt x="11" y="11"/>
                    </a:lnTo>
                    <a:lnTo>
                      <a:pt x="16" y="11"/>
                    </a:lnTo>
                    <a:lnTo>
                      <a:pt x="19" y="10"/>
                    </a:lnTo>
                    <a:lnTo>
                      <a:pt x="23" y="8"/>
                    </a:lnTo>
                    <a:lnTo>
                      <a:pt x="32" y="2"/>
                    </a:lnTo>
                    <a:lnTo>
                      <a:pt x="19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4" name="Freeform 115"/>
              <p:cNvSpPr>
                <a:spLocks/>
              </p:cNvSpPr>
              <p:nvPr/>
            </p:nvSpPr>
            <p:spPr bwMode="auto">
              <a:xfrm>
                <a:off x="5067" y="2192"/>
                <a:ext cx="14" cy="7"/>
              </a:xfrm>
              <a:custGeom>
                <a:avLst/>
                <a:gdLst>
                  <a:gd name="T0" fmla="*/ 0 w 42"/>
                  <a:gd name="T1" fmla="*/ 0 h 23"/>
                  <a:gd name="T2" fmla="*/ 0 w 42"/>
                  <a:gd name="T3" fmla="*/ 0 h 23"/>
                  <a:gd name="T4" fmla="*/ 0 w 42"/>
                  <a:gd name="T5" fmla="*/ 0 h 23"/>
                  <a:gd name="T6" fmla="*/ 0 w 42"/>
                  <a:gd name="T7" fmla="*/ 0 h 23"/>
                  <a:gd name="T8" fmla="*/ 0 w 42"/>
                  <a:gd name="T9" fmla="*/ 0 h 23"/>
                  <a:gd name="T10" fmla="*/ 0 w 42"/>
                  <a:gd name="T11" fmla="*/ 0 h 23"/>
                  <a:gd name="T12" fmla="*/ 0 w 42"/>
                  <a:gd name="T13" fmla="*/ 0 h 23"/>
                  <a:gd name="T14" fmla="*/ 0 w 42"/>
                  <a:gd name="T15" fmla="*/ 0 h 23"/>
                  <a:gd name="T16" fmla="*/ 0 w 42"/>
                  <a:gd name="T17" fmla="*/ 0 h 23"/>
                  <a:gd name="T18" fmla="*/ 0 w 42"/>
                  <a:gd name="T19" fmla="*/ 0 h 23"/>
                  <a:gd name="T20" fmla="*/ 0 w 42"/>
                  <a:gd name="T21" fmla="*/ 0 h 23"/>
                  <a:gd name="T22" fmla="*/ 0 w 42"/>
                  <a:gd name="T23" fmla="*/ 0 h 23"/>
                  <a:gd name="T24" fmla="*/ 0 w 42"/>
                  <a:gd name="T25" fmla="*/ 0 h 23"/>
                  <a:gd name="T26" fmla="*/ 0 w 42"/>
                  <a:gd name="T27" fmla="*/ 0 h 23"/>
                  <a:gd name="T28" fmla="*/ 0 w 42"/>
                  <a:gd name="T29" fmla="*/ 0 h 23"/>
                  <a:gd name="T30" fmla="*/ 0 w 42"/>
                  <a:gd name="T31" fmla="*/ 0 h 23"/>
                  <a:gd name="T32" fmla="*/ 0 w 42"/>
                  <a:gd name="T33" fmla="*/ 0 h 23"/>
                  <a:gd name="T34" fmla="*/ 0 w 42"/>
                  <a:gd name="T35" fmla="*/ 0 h 23"/>
                  <a:gd name="T36" fmla="*/ 0 w 42"/>
                  <a:gd name="T37" fmla="*/ 0 h 23"/>
                  <a:gd name="T38" fmla="*/ 0 w 42"/>
                  <a:gd name="T39" fmla="*/ 0 h 23"/>
                  <a:gd name="T40" fmla="*/ 0 w 42"/>
                  <a:gd name="T41" fmla="*/ 0 h 23"/>
                  <a:gd name="T42" fmla="*/ 0 w 42"/>
                  <a:gd name="T43" fmla="*/ 0 h 23"/>
                  <a:gd name="T44" fmla="*/ 0 w 42"/>
                  <a:gd name="T45" fmla="*/ 0 h 23"/>
                  <a:gd name="T46" fmla="*/ 0 w 42"/>
                  <a:gd name="T47" fmla="*/ 0 h 23"/>
                  <a:gd name="T48" fmla="*/ 0 w 42"/>
                  <a:gd name="T49" fmla="*/ 0 h 23"/>
                  <a:gd name="T50" fmla="*/ 0 w 42"/>
                  <a:gd name="T51" fmla="*/ 0 h 23"/>
                  <a:gd name="T52" fmla="*/ 0 w 42"/>
                  <a:gd name="T53" fmla="*/ 0 h 23"/>
                  <a:gd name="T54" fmla="*/ 0 w 42"/>
                  <a:gd name="T55" fmla="*/ 0 h 23"/>
                  <a:gd name="T56" fmla="*/ 0 w 42"/>
                  <a:gd name="T57" fmla="*/ 0 h 2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42" h="23">
                    <a:moveTo>
                      <a:pt x="14" y="11"/>
                    </a:moveTo>
                    <a:lnTo>
                      <a:pt x="14" y="11"/>
                    </a:lnTo>
                    <a:lnTo>
                      <a:pt x="22" y="14"/>
                    </a:lnTo>
                    <a:lnTo>
                      <a:pt x="25" y="15"/>
                    </a:lnTo>
                    <a:lnTo>
                      <a:pt x="29" y="14"/>
                    </a:lnTo>
                    <a:lnTo>
                      <a:pt x="32" y="13"/>
                    </a:lnTo>
                    <a:lnTo>
                      <a:pt x="35" y="10"/>
                    </a:lnTo>
                    <a:lnTo>
                      <a:pt x="42" y="0"/>
                    </a:lnTo>
                    <a:lnTo>
                      <a:pt x="38" y="10"/>
                    </a:lnTo>
                    <a:lnTo>
                      <a:pt x="33" y="17"/>
                    </a:lnTo>
                    <a:lnTo>
                      <a:pt x="30" y="19"/>
                    </a:lnTo>
                    <a:lnTo>
                      <a:pt x="26" y="21"/>
                    </a:lnTo>
                    <a:lnTo>
                      <a:pt x="23" y="22"/>
                    </a:lnTo>
                    <a:lnTo>
                      <a:pt x="19" y="23"/>
                    </a:lnTo>
                    <a:lnTo>
                      <a:pt x="10" y="23"/>
                    </a:lnTo>
                    <a:lnTo>
                      <a:pt x="6" y="22"/>
                    </a:lnTo>
                    <a:lnTo>
                      <a:pt x="4" y="21"/>
                    </a:lnTo>
                    <a:lnTo>
                      <a:pt x="4" y="20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4" y="13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5" name="Freeform 116"/>
              <p:cNvSpPr>
                <a:spLocks/>
              </p:cNvSpPr>
              <p:nvPr/>
            </p:nvSpPr>
            <p:spPr bwMode="auto">
              <a:xfrm>
                <a:off x="5071" y="2189"/>
                <a:ext cx="17" cy="38"/>
              </a:xfrm>
              <a:custGeom>
                <a:avLst/>
                <a:gdLst>
                  <a:gd name="T0" fmla="*/ 0 w 50"/>
                  <a:gd name="T1" fmla="*/ 0 h 111"/>
                  <a:gd name="T2" fmla="*/ 0 w 50"/>
                  <a:gd name="T3" fmla="*/ 0 h 111"/>
                  <a:gd name="T4" fmla="*/ 0 w 50"/>
                  <a:gd name="T5" fmla="*/ 0 h 111"/>
                  <a:gd name="T6" fmla="*/ 0 w 50"/>
                  <a:gd name="T7" fmla="*/ 0 h 111"/>
                  <a:gd name="T8" fmla="*/ 0 w 50"/>
                  <a:gd name="T9" fmla="*/ 0 h 111"/>
                  <a:gd name="T10" fmla="*/ 0 w 50"/>
                  <a:gd name="T11" fmla="*/ 0 h 111"/>
                  <a:gd name="T12" fmla="*/ 0 w 50"/>
                  <a:gd name="T13" fmla="*/ 0 h 111"/>
                  <a:gd name="T14" fmla="*/ 0 w 50"/>
                  <a:gd name="T15" fmla="*/ 0 h 111"/>
                  <a:gd name="T16" fmla="*/ 0 w 50"/>
                  <a:gd name="T17" fmla="*/ 0 h 111"/>
                  <a:gd name="T18" fmla="*/ 0 w 50"/>
                  <a:gd name="T19" fmla="*/ 0 h 111"/>
                  <a:gd name="T20" fmla="*/ 0 w 50"/>
                  <a:gd name="T21" fmla="*/ 0 h 111"/>
                  <a:gd name="T22" fmla="*/ 0 w 50"/>
                  <a:gd name="T23" fmla="*/ 0 h 111"/>
                  <a:gd name="T24" fmla="*/ 0 w 50"/>
                  <a:gd name="T25" fmla="*/ 0 h 111"/>
                  <a:gd name="T26" fmla="*/ 0 w 50"/>
                  <a:gd name="T27" fmla="*/ 0 h 111"/>
                  <a:gd name="T28" fmla="*/ 0 w 50"/>
                  <a:gd name="T29" fmla="*/ 0 h 111"/>
                  <a:gd name="T30" fmla="*/ 0 w 50"/>
                  <a:gd name="T31" fmla="*/ 0 h 111"/>
                  <a:gd name="T32" fmla="*/ 0 w 50"/>
                  <a:gd name="T33" fmla="*/ 0 h 111"/>
                  <a:gd name="T34" fmla="*/ 0 w 50"/>
                  <a:gd name="T35" fmla="*/ 0 h 111"/>
                  <a:gd name="T36" fmla="*/ 0 w 50"/>
                  <a:gd name="T37" fmla="*/ 0 h 111"/>
                  <a:gd name="T38" fmla="*/ 0 w 50"/>
                  <a:gd name="T39" fmla="*/ 0 h 111"/>
                  <a:gd name="T40" fmla="*/ 0 w 50"/>
                  <a:gd name="T41" fmla="*/ 0 h 111"/>
                  <a:gd name="T42" fmla="*/ 0 w 50"/>
                  <a:gd name="T43" fmla="*/ 0 h 111"/>
                  <a:gd name="T44" fmla="*/ 0 w 50"/>
                  <a:gd name="T45" fmla="*/ 0 h 111"/>
                  <a:gd name="T46" fmla="*/ 0 w 50"/>
                  <a:gd name="T47" fmla="*/ 0 h 111"/>
                  <a:gd name="T48" fmla="*/ 0 w 50"/>
                  <a:gd name="T49" fmla="*/ 0 h 111"/>
                  <a:gd name="T50" fmla="*/ 0 w 50"/>
                  <a:gd name="T51" fmla="*/ 0 h 111"/>
                  <a:gd name="T52" fmla="*/ 0 w 50"/>
                  <a:gd name="T53" fmla="*/ 0 h 111"/>
                  <a:gd name="T54" fmla="*/ 0 w 50"/>
                  <a:gd name="T55" fmla="*/ 0 h 111"/>
                  <a:gd name="T56" fmla="*/ 0 w 50"/>
                  <a:gd name="T57" fmla="*/ 0 h 111"/>
                  <a:gd name="T58" fmla="*/ 0 w 50"/>
                  <a:gd name="T59" fmla="*/ 0 h 111"/>
                  <a:gd name="T60" fmla="*/ 0 w 50"/>
                  <a:gd name="T61" fmla="*/ 0 h 111"/>
                  <a:gd name="T62" fmla="*/ 0 w 50"/>
                  <a:gd name="T63" fmla="*/ 0 h 111"/>
                  <a:gd name="T64" fmla="*/ 0 w 50"/>
                  <a:gd name="T65" fmla="*/ 0 h 111"/>
                  <a:gd name="T66" fmla="*/ 0 w 50"/>
                  <a:gd name="T67" fmla="*/ 0 h 111"/>
                  <a:gd name="T68" fmla="*/ 0 w 50"/>
                  <a:gd name="T69" fmla="*/ 0 h 111"/>
                  <a:gd name="T70" fmla="*/ 0 w 50"/>
                  <a:gd name="T71" fmla="*/ 0 h 111"/>
                  <a:gd name="T72" fmla="*/ 0 w 50"/>
                  <a:gd name="T73" fmla="*/ 0 h 111"/>
                  <a:gd name="T74" fmla="*/ 0 w 50"/>
                  <a:gd name="T75" fmla="*/ 0 h 111"/>
                  <a:gd name="T76" fmla="*/ 0 w 50"/>
                  <a:gd name="T77" fmla="*/ 0 h 111"/>
                  <a:gd name="T78" fmla="*/ 0 w 50"/>
                  <a:gd name="T79" fmla="*/ 0 h 111"/>
                  <a:gd name="T80" fmla="*/ 0 w 50"/>
                  <a:gd name="T81" fmla="*/ 0 h 111"/>
                  <a:gd name="T82" fmla="*/ 0 w 50"/>
                  <a:gd name="T83" fmla="*/ 0 h 111"/>
                  <a:gd name="T84" fmla="*/ 0 w 50"/>
                  <a:gd name="T85" fmla="*/ 0 h 111"/>
                  <a:gd name="T86" fmla="*/ 0 w 50"/>
                  <a:gd name="T87" fmla="*/ 0 h 111"/>
                  <a:gd name="T88" fmla="*/ 0 w 50"/>
                  <a:gd name="T89" fmla="*/ 0 h 111"/>
                  <a:gd name="T90" fmla="*/ 0 w 50"/>
                  <a:gd name="T91" fmla="*/ 0 h 11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50" h="111">
                    <a:moveTo>
                      <a:pt x="45" y="0"/>
                    </a:moveTo>
                    <a:lnTo>
                      <a:pt x="45" y="0"/>
                    </a:lnTo>
                    <a:lnTo>
                      <a:pt x="43" y="4"/>
                    </a:lnTo>
                    <a:lnTo>
                      <a:pt x="40" y="6"/>
                    </a:lnTo>
                    <a:lnTo>
                      <a:pt x="35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9"/>
                    </a:lnTo>
                    <a:lnTo>
                      <a:pt x="40" y="11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40" y="19"/>
                    </a:lnTo>
                    <a:lnTo>
                      <a:pt x="36" y="24"/>
                    </a:lnTo>
                    <a:lnTo>
                      <a:pt x="31" y="27"/>
                    </a:lnTo>
                    <a:lnTo>
                      <a:pt x="29" y="27"/>
                    </a:lnTo>
                    <a:lnTo>
                      <a:pt x="26" y="27"/>
                    </a:lnTo>
                    <a:lnTo>
                      <a:pt x="23" y="24"/>
                    </a:lnTo>
                    <a:lnTo>
                      <a:pt x="22" y="25"/>
                    </a:lnTo>
                    <a:lnTo>
                      <a:pt x="20" y="26"/>
                    </a:lnTo>
                    <a:lnTo>
                      <a:pt x="12" y="29"/>
                    </a:lnTo>
                    <a:lnTo>
                      <a:pt x="8" y="31"/>
                    </a:lnTo>
                    <a:lnTo>
                      <a:pt x="8" y="32"/>
                    </a:lnTo>
                    <a:lnTo>
                      <a:pt x="9" y="32"/>
                    </a:lnTo>
                    <a:lnTo>
                      <a:pt x="19" y="32"/>
                    </a:lnTo>
                    <a:lnTo>
                      <a:pt x="23" y="34"/>
                    </a:lnTo>
                    <a:lnTo>
                      <a:pt x="25" y="35"/>
                    </a:lnTo>
                    <a:lnTo>
                      <a:pt x="25" y="37"/>
                    </a:lnTo>
                    <a:lnTo>
                      <a:pt x="25" y="38"/>
                    </a:lnTo>
                    <a:lnTo>
                      <a:pt x="22" y="42"/>
                    </a:lnTo>
                    <a:lnTo>
                      <a:pt x="19" y="44"/>
                    </a:lnTo>
                    <a:lnTo>
                      <a:pt x="12" y="54"/>
                    </a:lnTo>
                    <a:lnTo>
                      <a:pt x="7" y="63"/>
                    </a:lnTo>
                    <a:lnTo>
                      <a:pt x="4" y="72"/>
                    </a:lnTo>
                    <a:lnTo>
                      <a:pt x="1" y="80"/>
                    </a:lnTo>
                    <a:lnTo>
                      <a:pt x="0" y="89"/>
                    </a:lnTo>
                    <a:lnTo>
                      <a:pt x="1" y="97"/>
                    </a:lnTo>
                    <a:lnTo>
                      <a:pt x="4" y="104"/>
                    </a:lnTo>
                    <a:lnTo>
                      <a:pt x="8" y="111"/>
                    </a:lnTo>
                    <a:lnTo>
                      <a:pt x="18" y="107"/>
                    </a:lnTo>
                    <a:lnTo>
                      <a:pt x="25" y="104"/>
                    </a:lnTo>
                    <a:lnTo>
                      <a:pt x="32" y="99"/>
                    </a:lnTo>
                    <a:lnTo>
                      <a:pt x="39" y="89"/>
                    </a:lnTo>
                    <a:lnTo>
                      <a:pt x="43" y="84"/>
                    </a:lnTo>
                    <a:lnTo>
                      <a:pt x="45" y="79"/>
                    </a:lnTo>
                    <a:lnTo>
                      <a:pt x="45" y="77"/>
                    </a:lnTo>
                    <a:lnTo>
                      <a:pt x="44" y="76"/>
                    </a:lnTo>
                    <a:lnTo>
                      <a:pt x="40" y="76"/>
                    </a:lnTo>
                    <a:lnTo>
                      <a:pt x="39" y="77"/>
                    </a:lnTo>
                    <a:lnTo>
                      <a:pt x="31" y="88"/>
                    </a:lnTo>
                    <a:lnTo>
                      <a:pt x="27" y="93"/>
                    </a:lnTo>
                    <a:lnTo>
                      <a:pt x="25" y="97"/>
                    </a:lnTo>
                    <a:lnTo>
                      <a:pt x="22" y="99"/>
                    </a:lnTo>
                    <a:lnTo>
                      <a:pt x="17" y="102"/>
                    </a:lnTo>
                    <a:lnTo>
                      <a:pt x="14" y="102"/>
                    </a:lnTo>
                    <a:lnTo>
                      <a:pt x="12" y="102"/>
                    </a:lnTo>
                    <a:lnTo>
                      <a:pt x="10" y="100"/>
                    </a:lnTo>
                    <a:lnTo>
                      <a:pt x="9" y="97"/>
                    </a:lnTo>
                    <a:lnTo>
                      <a:pt x="8" y="91"/>
                    </a:lnTo>
                    <a:lnTo>
                      <a:pt x="8" y="85"/>
                    </a:lnTo>
                    <a:lnTo>
                      <a:pt x="9" y="78"/>
                    </a:lnTo>
                    <a:lnTo>
                      <a:pt x="12" y="72"/>
                    </a:lnTo>
                    <a:lnTo>
                      <a:pt x="16" y="66"/>
                    </a:lnTo>
                    <a:lnTo>
                      <a:pt x="18" y="63"/>
                    </a:lnTo>
                    <a:lnTo>
                      <a:pt x="29" y="45"/>
                    </a:lnTo>
                    <a:lnTo>
                      <a:pt x="33" y="38"/>
                    </a:lnTo>
                    <a:lnTo>
                      <a:pt x="37" y="28"/>
                    </a:lnTo>
                    <a:lnTo>
                      <a:pt x="39" y="25"/>
                    </a:lnTo>
                    <a:lnTo>
                      <a:pt x="43" y="22"/>
                    </a:lnTo>
                    <a:lnTo>
                      <a:pt x="48" y="18"/>
                    </a:lnTo>
                    <a:lnTo>
                      <a:pt x="50" y="14"/>
                    </a:lnTo>
                    <a:lnTo>
                      <a:pt x="50" y="10"/>
                    </a:lnTo>
                    <a:lnTo>
                      <a:pt x="50" y="6"/>
                    </a:lnTo>
                    <a:lnTo>
                      <a:pt x="49" y="4"/>
                    </a:lnTo>
                    <a:lnTo>
                      <a:pt x="46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6" name="Freeform 117"/>
              <p:cNvSpPr>
                <a:spLocks/>
              </p:cNvSpPr>
              <p:nvPr/>
            </p:nvSpPr>
            <p:spPr bwMode="auto">
              <a:xfrm>
                <a:off x="5078" y="2192"/>
                <a:ext cx="14" cy="25"/>
              </a:xfrm>
              <a:custGeom>
                <a:avLst/>
                <a:gdLst>
                  <a:gd name="T0" fmla="*/ 0 w 43"/>
                  <a:gd name="T1" fmla="*/ 0 h 78"/>
                  <a:gd name="T2" fmla="*/ 0 w 43"/>
                  <a:gd name="T3" fmla="*/ 0 h 78"/>
                  <a:gd name="T4" fmla="*/ 0 w 43"/>
                  <a:gd name="T5" fmla="*/ 0 h 78"/>
                  <a:gd name="T6" fmla="*/ 0 w 43"/>
                  <a:gd name="T7" fmla="*/ 0 h 78"/>
                  <a:gd name="T8" fmla="*/ 0 w 43"/>
                  <a:gd name="T9" fmla="*/ 0 h 78"/>
                  <a:gd name="T10" fmla="*/ 0 w 43"/>
                  <a:gd name="T11" fmla="*/ 0 h 78"/>
                  <a:gd name="T12" fmla="*/ 0 w 43"/>
                  <a:gd name="T13" fmla="*/ 0 h 78"/>
                  <a:gd name="T14" fmla="*/ 0 w 43"/>
                  <a:gd name="T15" fmla="*/ 0 h 78"/>
                  <a:gd name="T16" fmla="*/ 0 w 43"/>
                  <a:gd name="T17" fmla="*/ 0 h 78"/>
                  <a:gd name="T18" fmla="*/ 0 w 43"/>
                  <a:gd name="T19" fmla="*/ 0 h 78"/>
                  <a:gd name="T20" fmla="*/ 0 w 43"/>
                  <a:gd name="T21" fmla="*/ 0 h 78"/>
                  <a:gd name="T22" fmla="*/ 0 w 43"/>
                  <a:gd name="T23" fmla="*/ 0 h 78"/>
                  <a:gd name="T24" fmla="*/ 0 w 43"/>
                  <a:gd name="T25" fmla="*/ 0 h 78"/>
                  <a:gd name="T26" fmla="*/ 0 w 43"/>
                  <a:gd name="T27" fmla="*/ 0 h 78"/>
                  <a:gd name="T28" fmla="*/ 0 w 43"/>
                  <a:gd name="T29" fmla="*/ 0 h 78"/>
                  <a:gd name="T30" fmla="*/ 0 w 43"/>
                  <a:gd name="T31" fmla="*/ 0 h 78"/>
                  <a:gd name="T32" fmla="*/ 0 w 43"/>
                  <a:gd name="T33" fmla="*/ 0 h 78"/>
                  <a:gd name="T34" fmla="*/ 0 w 43"/>
                  <a:gd name="T35" fmla="*/ 0 h 78"/>
                  <a:gd name="T36" fmla="*/ 0 w 43"/>
                  <a:gd name="T37" fmla="*/ 0 h 78"/>
                  <a:gd name="T38" fmla="*/ 0 w 43"/>
                  <a:gd name="T39" fmla="*/ 0 h 78"/>
                  <a:gd name="T40" fmla="*/ 0 w 43"/>
                  <a:gd name="T41" fmla="*/ 0 h 78"/>
                  <a:gd name="T42" fmla="*/ 0 w 43"/>
                  <a:gd name="T43" fmla="*/ 0 h 78"/>
                  <a:gd name="T44" fmla="*/ 0 w 43"/>
                  <a:gd name="T45" fmla="*/ 0 h 78"/>
                  <a:gd name="T46" fmla="*/ 0 w 43"/>
                  <a:gd name="T47" fmla="*/ 0 h 78"/>
                  <a:gd name="T48" fmla="*/ 0 w 43"/>
                  <a:gd name="T49" fmla="*/ 0 h 7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78">
                    <a:moveTo>
                      <a:pt x="27" y="29"/>
                    </a:moveTo>
                    <a:lnTo>
                      <a:pt x="27" y="29"/>
                    </a:lnTo>
                    <a:lnTo>
                      <a:pt x="25" y="39"/>
                    </a:lnTo>
                    <a:lnTo>
                      <a:pt x="24" y="44"/>
                    </a:lnTo>
                    <a:lnTo>
                      <a:pt x="19" y="50"/>
                    </a:lnTo>
                    <a:lnTo>
                      <a:pt x="11" y="64"/>
                    </a:lnTo>
                    <a:lnTo>
                      <a:pt x="6" y="70"/>
                    </a:lnTo>
                    <a:lnTo>
                      <a:pt x="0" y="78"/>
                    </a:lnTo>
                    <a:lnTo>
                      <a:pt x="5" y="67"/>
                    </a:lnTo>
                    <a:lnTo>
                      <a:pt x="11" y="58"/>
                    </a:lnTo>
                    <a:lnTo>
                      <a:pt x="15" y="48"/>
                    </a:lnTo>
                    <a:lnTo>
                      <a:pt x="19" y="36"/>
                    </a:lnTo>
                    <a:lnTo>
                      <a:pt x="24" y="23"/>
                    </a:lnTo>
                    <a:lnTo>
                      <a:pt x="29" y="13"/>
                    </a:lnTo>
                    <a:lnTo>
                      <a:pt x="35" y="7"/>
                    </a:lnTo>
                    <a:lnTo>
                      <a:pt x="43" y="0"/>
                    </a:lnTo>
                    <a:lnTo>
                      <a:pt x="34" y="13"/>
                    </a:lnTo>
                    <a:lnTo>
                      <a:pt x="30" y="20"/>
                    </a:lnTo>
                    <a:lnTo>
                      <a:pt x="27" y="29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7" name="Freeform 118"/>
              <p:cNvSpPr>
                <a:spLocks/>
              </p:cNvSpPr>
              <p:nvPr/>
            </p:nvSpPr>
            <p:spPr bwMode="auto">
              <a:xfrm>
                <a:off x="5079" y="2192"/>
                <a:ext cx="53" cy="38"/>
              </a:xfrm>
              <a:custGeom>
                <a:avLst/>
                <a:gdLst>
                  <a:gd name="T0" fmla="*/ 0 w 160"/>
                  <a:gd name="T1" fmla="*/ 0 h 112"/>
                  <a:gd name="T2" fmla="*/ 0 w 160"/>
                  <a:gd name="T3" fmla="*/ 0 h 112"/>
                  <a:gd name="T4" fmla="*/ 0 w 160"/>
                  <a:gd name="T5" fmla="*/ 0 h 112"/>
                  <a:gd name="T6" fmla="*/ 0 w 160"/>
                  <a:gd name="T7" fmla="*/ 0 h 112"/>
                  <a:gd name="T8" fmla="*/ 0 w 160"/>
                  <a:gd name="T9" fmla="*/ 0 h 112"/>
                  <a:gd name="T10" fmla="*/ 0 w 160"/>
                  <a:gd name="T11" fmla="*/ 0 h 112"/>
                  <a:gd name="T12" fmla="*/ 0 w 160"/>
                  <a:gd name="T13" fmla="*/ 0 h 112"/>
                  <a:gd name="T14" fmla="*/ 0 w 160"/>
                  <a:gd name="T15" fmla="*/ 0 h 112"/>
                  <a:gd name="T16" fmla="*/ 0 w 160"/>
                  <a:gd name="T17" fmla="*/ 0 h 112"/>
                  <a:gd name="T18" fmla="*/ 0 w 160"/>
                  <a:gd name="T19" fmla="*/ 0 h 112"/>
                  <a:gd name="T20" fmla="*/ 0 w 160"/>
                  <a:gd name="T21" fmla="*/ 0 h 112"/>
                  <a:gd name="T22" fmla="*/ 0 w 160"/>
                  <a:gd name="T23" fmla="*/ 0 h 112"/>
                  <a:gd name="T24" fmla="*/ 0 w 160"/>
                  <a:gd name="T25" fmla="*/ 0 h 112"/>
                  <a:gd name="T26" fmla="*/ 0 w 160"/>
                  <a:gd name="T27" fmla="*/ 0 h 112"/>
                  <a:gd name="T28" fmla="*/ 0 w 160"/>
                  <a:gd name="T29" fmla="*/ 0 h 112"/>
                  <a:gd name="T30" fmla="*/ 0 w 160"/>
                  <a:gd name="T31" fmla="*/ 0 h 112"/>
                  <a:gd name="T32" fmla="*/ 0 w 160"/>
                  <a:gd name="T33" fmla="*/ 0 h 112"/>
                  <a:gd name="T34" fmla="*/ 0 w 160"/>
                  <a:gd name="T35" fmla="*/ 0 h 112"/>
                  <a:gd name="T36" fmla="*/ 0 w 160"/>
                  <a:gd name="T37" fmla="*/ 0 h 112"/>
                  <a:gd name="T38" fmla="*/ 0 w 160"/>
                  <a:gd name="T39" fmla="*/ 0 h 112"/>
                  <a:gd name="T40" fmla="*/ 0 w 160"/>
                  <a:gd name="T41" fmla="*/ 0 h 112"/>
                  <a:gd name="T42" fmla="*/ 0 w 160"/>
                  <a:gd name="T43" fmla="*/ 0 h 112"/>
                  <a:gd name="T44" fmla="*/ 0 w 160"/>
                  <a:gd name="T45" fmla="*/ 0 h 112"/>
                  <a:gd name="T46" fmla="*/ 0 w 160"/>
                  <a:gd name="T47" fmla="*/ 0 h 112"/>
                  <a:gd name="T48" fmla="*/ 0 w 160"/>
                  <a:gd name="T49" fmla="*/ 0 h 112"/>
                  <a:gd name="T50" fmla="*/ 0 w 160"/>
                  <a:gd name="T51" fmla="*/ 0 h 112"/>
                  <a:gd name="T52" fmla="*/ 0 w 160"/>
                  <a:gd name="T53" fmla="*/ 0 h 112"/>
                  <a:gd name="T54" fmla="*/ 0 w 160"/>
                  <a:gd name="T55" fmla="*/ 0 h 112"/>
                  <a:gd name="T56" fmla="*/ 0 w 160"/>
                  <a:gd name="T57" fmla="*/ 0 h 112"/>
                  <a:gd name="T58" fmla="*/ 0 w 160"/>
                  <a:gd name="T59" fmla="*/ 0 h 112"/>
                  <a:gd name="T60" fmla="*/ 0 w 160"/>
                  <a:gd name="T61" fmla="*/ 0 h 112"/>
                  <a:gd name="T62" fmla="*/ 0 w 160"/>
                  <a:gd name="T63" fmla="*/ 0 h 112"/>
                  <a:gd name="T64" fmla="*/ 0 w 160"/>
                  <a:gd name="T65" fmla="*/ 0 h 112"/>
                  <a:gd name="T66" fmla="*/ 0 w 160"/>
                  <a:gd name="T67" fmla="*/ 0 h 112"/>
                  <a:gd name="T68" fmla="*/ 0 w 160"/>
                  <a:gd name="T69" fmla="*/ 0 h 112"/>
                  <a:gd name="T70" fmla="*/ 0 w 160"/>
                  <a:gd name="T71" fmla="*/ 0 h 112"/>
                  <a:gd name="T72" fmla="*/ 0 w 160"/>
                  <a:gd name="T73" fmla="*/ 0 h 112"/>
                  <a:gd name="T74" fmla="*/ 0 w 160"/>
                  <a:gd name="T75" fmla="*/ 0 h 112"/>
                  <a:gd name="T76" fmla="*/ 0 w 160"/>
                  <a:gd name="T77" fmla="*/ 0 h 112"/>
                  <a:gd name="T78" fmla="*/ 0 w 160"/>
                  <a:gd name="T79" fmla="*/ 0 h 112"/>
                  <a:gd name="T80" fmla="*/ 0 w 160"/>
                  <a:gd name="T81" fmla="*/ 0 h 112"/>
                  <a:gd name="T82" fmla="*/ 0 w 160"/>
                  <a:gd name="T83" fmla="*/ 0 h 112"/>
                  <a:gd name="T84" fmla="*/ 0 w 160"/>
                  <a:gd name="T85" fmla="*/ 0 h 112"/>
                  <a:gd name="T86" fmla="*/ 0 w 160"/>
                  <a:gd name="T87" fmla="*/ 0 h 112"/>
                  <a:gd name="T88" fmla="*/ 0 w 160"/>
                  <a:gd name="T89" fmla="*/ 0 h 112"/>
                  <a:gd name="T90" fmla="*/ 0 w 160"/>
                  <a:gd name="T91" fmla="*/ 0 h 112"/>
                  <a:gd name="T92" fmla="*/ 0 w 160"/>
                  <a:gd name="T93" fmla="*/ 0 h 112"/>
                  <a:gd name="T94" fmla="*/ 0 w 160"/>
                  <a:gd name="T95" fmla="*/ 0 h 112"/>
                  <a:gd name="T96" fmla="*/ 0 w 160"/>
                  <a:gd name="T97" fmla="*/ 0 h 112"/>
                  <a:gd name="T98" fmla="*/ 0 w 160"/>
                  <a:gd name="T99" fmla="*/ 0 h 112"/>
                  <a:gd name="T100" fmla="*/ 0 w 160"/>
                  <a:gd name="T101" fmla="*/ 0 h 112"/>
                  <a:gd name="T102" fmla="*/ 0 w 160"/>
                  <a:gd name="T103" fmla="*/ 0 h 112"/>
                  <a:gd name="T104" fmla="*/ 0 w 160"/>
                  <a:gd name="T105" fmla="*/ 0 h 112"/>
                  <a:gd name="T106" fmla="*/ 0 w 160"/>
                  <a:gd name="T107" fmla="*/ 0 h 112"/>
                  <a:gd name="T108" fmla="*/ 0 w 160"/>
                  <a:gd name="T109" fmla="*/ 0 h 11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60" h="112">
                    <a:moveTo>
                      <a:pt x="20" y="46"/>
                    </a:moveTo>
                    <a:lnTo>
                      <a:pt x="20" y="46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26" y="44"/>
                    </a:lnTo>
                    <a:lnTo>
                      <a:pt x="29" y="37"/>
                    </a:lnTo>
                    <a:lnTo>
                      <a:pt x="26" y="53"/>
                    </a:lnTo>
                    <a:lnTo>
                      <a:pt x="22" y="64"/>
                    </a:lnTo>
                    <a:lnTo>
                      <a:pt x="22" y="69"/>
                    </a:lnTo>
                    <a:lnTo>
                      <a:pt x="23" y="70"/>
                    </a:lnTo>
                    <a:lnTo>
                      <a:pt x="25" y="70"/>
                    </a:lnTo>
                    <a:lnTo>
                      <a:pt x="26" y="69"/>
                    </a:lnTo>
                    <a:lnTo>
                      <a:pt x="31" y="62"/>
                    </a:lnTo>
                    <a:lnTo>
                      <a:pt x="27" y="71"/>
                    </a:lnTo>
                    <a:lnTo>
                      <a:pt x="27" y="74"/>
                    </a:lnTo>
                    <a:lnTo>
                      <a:pt x="27" y="76"/>
                    </a:lnTo>
                    <a:lnTo>
                      <a:pt x="28" y="79"/>
                    </a:lnTo>
                    <a:lnTo>
                      <a:pt x="29" y="80"/>
                    </a:lnTo>
                    <a:lnTo>
                      <a:pt x="33" y="80"/>
                    </a:lnTo>
                    <a:lnTo>
                      <a:pt x="36" y="80"/>
                    </a:lnTo>
                    <a:lnTo>
                      <a:pt x="38" y="76"/>
                    </a:lnTo>
                    <a:lnTo>
                      <a:pt x="39" y="73"/>
                    </a:lnTo>
                    <a:lnTo>
                      <a:pt x="41" y="51"/>
                    </a:lnTo>
                    <a:lnTo>
                      <a:pt x="41" y="63"/>
                    </a:lnTo>
                    <a:lnTo>
                      <a:pt x="42" y="73"/>
                    </a:lnTo>
                    <a:lnTo>
                      <a:pt x="45" y="79"/>
                    </a:lnTo>
                    <a:lnTo>
                      <a:pt x="47" y="81"/>
                    </a:lnTo>
                    <a:lnTo>
                      <a:pt x="49" y="81"/>
                    </a:lnTo>
                    <a:lnTo>
                      <a:pt x="51" y="79"/>
                    </a:lnTo>
                    <a:lnTo>
                      <a:pt x="53" y="74"/>
                    </a:lnTo>
                    <a:lnTo>
                      <a:pt x="53" y="70"/>
                    </a:lnTo>
                    <a:lnTo>
                      <a:pt x="57" y="70"/>
                    </a:lnTo>
                    <a:lnTo>
                      <a:pt x="56" y="73"/>
                    </a:lnTo>
                    <a:lnTo>
                      <a:pt x="57" y="76"/>
                    </a:lnTo>
                    <a:lnTo>
                      <a:pt x="59" y="79"/>
                    </a:lnTo>
                    <a:lnTo>
                      <a:pt x="61" y="80"/>
                    </a:lnTo>
                    <a:lnTo>
                      <a:pt x="62" y="80"/>
                    </a:lnTo>
                    <a:lnTo>
                      <a:pt x="64" y="78"/>
                    </a:lnTo>
                    <a:lnTo>
                      <a:pt x="65" y="74"/>
                    </a:lnTo>
                    <a:lnTo>
                      <a:pt x="65" y="70"/>
                    </a:lnTo>
                    <a:lnTo>
                      <a:pt x="62" y="46"/>
                    </a:lnTo>
                    <a:lnTo>
                      <a:pt x="65" y="46"/>
                    </a:lnTo>
                    <a:lnTo>
                      <a:pt x="65" y="32"/>
                    </a:lnTo>
                    <a:lnTo>
                      <a:pt x="64" y="24"/>
                    </a:lnTo>
                    <a:lnTo>
                      <a:pt x="62" y="18"/>
                    </a:lnTo>
                    <a:lnTo>
                      <a:pt x="60" y="11"/>
                    </a:lnTo>
                    <a:lnTo>
                      <a:pt x="57" y="8"/>
                    </a:lnTo>
                    <a:lnTo>
                      <a:pt x="58" y="5"/>
                    </a:lnTo>
                    <a:lnTo>
                      <a:pt x="62" y="9"/>
                    </a:lnTo>
                    <a:lnTo>
                      <a:pt x="64" y="12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70" y="13"/>
                    </a:lnTo>
                    <a:lnTo>
                      <a:pt x="73" y="8"/>
                    </a:lnTo>
                    <a:lnTo>
                      <a:pt x="75" y="5"/>
                    </a:lnTo>
                    <a:lnTo>
                      <a:pt x="78" y="3"/>
                    </a:lnTo>
                    <a:lnTo>
                      <a:pt x="82" y="0"/>
                    </a:lnTo>
                    <a:lnTo>
                      <a:pt x="83" y="3"/>
                    </a:lnTo>
                    <a:lnTo>
                      <a:pt x="78" y="7"/>
                    </a:lnTo>
                    <a:lnTo>
                      <a:pt x="75" y="11"/>
                    </a:lnTo>
                    <a:lnTo>
                      <a:pt x="73" y="18"/>
                    </a:lnTo>
                    <a:lnTo>
                      <a:pt x="72" y="29"/>
                    </a:lnTo>
                    <a:lnTo>
                      <a:pt x="72" y="46"/>
                    </a:lnTo>
                    <a:lnTo>
                      <a:pt x="75" y="46"/>
                    </a:lnTo>
                    <a:lnTo>
                      <a:pt x="71" y="70"/>
                    </a:lnTo>
                    <a:lnTo>
                      <a:pt x="70" y="73"/>
                    </a:lnTo>
                    <a:lnTo>
                      <a:pt x="70" y="76"/>
                    </a:lnTo>
                    <a:lnTo>
                      <a:pt x="70" y="79"/>
                    </a:lnTo>
                    <a:lnTo>
                      <a:pt x="71" y="80"/>
                    </a:lnTo>
                    <a:lnTo>
                      <a:pt x="73" y="81"/>
                    </a:lnTo>
                    <a:lnTo>
                      <a:pt x="75" y="81"/>
                    </a:lnTo>
                    <a:lnTo>
                      <a:pt x="77" y="80"/>
                    </a:lnTo>
                    <a:lnTo>
                      <a:pt x="79" y="78"/>
                    </a:lnTo>
                    <a:lnTo>
                      <a:pt x="83" y="71"/>
                    </a:lnTo>
                    <a:lnTo>
                      <a:pt x="83" y="67"/>
                    </a:lnTo>
                    <a:lnTo>
                      <a:pt x="83" y="62"/>
                    </a:lnTo>
                    <a:lnTo>
                      <a:pt x="83" y="58"/>
                    </a:lnTo>
                    <a:lnTo>
                      <a:pt x="84" y="67"/>
                    </a:lnTo>
                    <a:lnTo>
                      <a:pt x="85" y="73"/>
                    </a:lnTo>
                    <a:lnTo>
                      <a:pt x="87" y="79"/>
                    </a:lnTo>
                    <a:lnTo>
                      <a:pt x="89" y="81"/>
                    </a:lnTo>
                    <a:lnTo>
                      <a:pt x="92" y="81"/>
                    </a:lnTo>
                    <a:lnTo>
                      <a:pt x="95" y="79"/>
                    </a:lnTo>
                    <a:lnTo>
                      <a:pt x="97" y="74"/>
                    </a:lnTo>
                    <a:lnTo>
                      <a:pt x="99" y="67"/>
                    </a:lnTo>
                    <a:lnTo>
                      <a:pt x="99" y="64"/>
                    </a:lnTo>
                    <a:lnTo>
                      <a:pt x="98" y="61"/>
                    </a:lnTo>
                    <a:lnTo>
                      <a:pt x="100" y="66"/>
                    </a:lnTo>
                    <a:lnTo>
                      <a:pt x="102" y="72"/>
                    </a:lnTo>
                    <a:lnTo>
                      <a:pt x="103" y="75"/>
                    </a:lnTo>
                    <a:lnTo>
                      <a:pt x="107" y="78"/>
                    </a:lnTo>
                    <a:lnTo>
                      <a:pt x="114" y="80"/>
                    </a:lnTo>
                    <a:lnTo>
                      <a:pt x="114" y="78"/>
                    </a:lnTo>
                    <a:lnTo>
                      <a:pt x="114" y="71"/>
                    </a:lnTo>
                    <a:lnTo>
                      <a:pt x="112" y="62"/>
                    </a:lnTo>
                    <a:lnTo>
                      <a:pt x="109" y="54"/>
                    </a:lnTo>
                    <a:lnTo>
                      <a:pt x="112" y="51"/>
                    </a:lnTo>
                    <a:lnTo>
                      <a:pt x="114" y="50"/>
                    </a:lnTo>
                    <a:lnTo>
                      <a:pt x="114" y="48"/>
                    </a:lnTo>
                    <a:lnTo>
                      <a:pt x="114" y="45"/>
                    </a:lnTo>
                    <a:lnTo>
                      <a:pt x="114" y="41"/>
                    </a:lnTo>
                    <a:lnTo>
                      <a:pt x="110" y="25"/>
                    </a:lnTo>
                    <a:lnTo>
                      <a:pt x="103" y="10"/>
                    </a:lnTo>
                    <a:lnTo>
                      <a:pt x="100" y="3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08" y="4"/>
                    </a:lnTo>
                    <a:lnTo>
                      <a:pt x="109" y="7"/>
                    </a:lnTo>
                    <a:lnTo>
                      <a:pt x="110" y="9"/>
                    </a:lnTo>
                    <a:lnTo>
                      <a:pt x="111" y="12"/>
                    </a:lnTo>
                    <a:lnTo>
                      <a:pt x="113" y="14"/>
                    </a:lnTo>
                    <a:lnTo>
                      <a:pt x="116" y="17"/>
                    </a:lnTo>
                    <a:lnTo>
                      <a:pt x="122" y="19"/>
                    </a:lnTo>
                    <a:lnTo>
                      <a:pt x="133" y="21"/>
                    </a:lnTo>
                    <a:lnTo>
                      <a:pt x="138" y="23"/>
                    </a:lnTo>
                    <a:lnTo>
                      <a:pt x="142" y="24"/>
                    </a:lnTo>
                    <a:lnTo>
                      <a:pt x="148" y="28"/>
                    </a:lnTo>
                    <a:lnTo>
                      <a:pt x="142" y="29"/>
                    </a:lnTo>
                    <a:lnTo>
                      <a:pt x="138" y="30"/>
                    </a:lnTo>
                    <a:lnTo>
                      <a:pt x="134" y="31"/>
                    </a:lnTo>
                    <a:lnTo>
                      <a:pt x="125" y="30"/>
                    </a:lnTo>
                    <a:lnTo>
                      <a:pt x="126" y="33"/>
                    </a:lnTo>
                    <a:lnTo>
                      <a:pt x="128" y="36"/>
                    </a:lnTo>
                    <a:lnTo>
                      <a:pt x="146" y="59"/>
                    </a:lnTo>
                    <a:lnTo>
                      <a:pt x="151" y="64"/>
                    </a:lnTo>
                    <a:lnTo>
                      <a:pt x="155" y="73"/>
                    </a:lnTo>
                    <a:lnTo>
                      <a:pt x="159" y="82"/>
                    </a:lnTo>
                    <a:lnTo>
                      <a:pt x="160" y="91"/>
                    </a:lnTo>
                    <a:lnTo>
                      <a:pt x="159" y="95"/>
                    </a:lnTo>
                    <a:lnTo>
                      <a:pt x="158" y="99"/>
                    </a:lnTo>
                    <a:lnTo>
                      <a:pt x="155" y="103"/>
                    </a:lnTo>
                    <a:lnTo>
                      <a:pt x="152" y="106"/>
                    </a:lnTo>
                    <a:lnTo>
                      <a:pt x="148" y="107"/>
                    </a:lnTo>
                    <a:lnTo>
                      <a:pt x="141" y="108"/>
                    </a:lnTo>
                    <a:lnTo>
                      <a:pt x="135" y="108"/>
                    </a:lnTo>
                    <a:lnTo>
                      <a:pt x="126" y="107"/>
                    </a:lnTo>
                    <a:lnTo>
                      <a:pt x="123" y="107"/>
                    </a:lnTo>
                    <a:lnTo>
                      <a:pt x="121" y="106"/>
                    </a:lnTo>
                    <a:lnTo>
                      <a:pt x="119" y="104"/>
                    </a:lnTo>
                    <a:lnTo>
                      <a:pt x="116" y="101"/>
                    </a:lnTo>
                    <a:lnTo>
                      <a:pt x="113" y="100"/>
                    </a:lnTo>
                    <a:lnTo>
                      <a:pt x="109" y="100"/>
                    </a:lnTo>
                    <a:lnTo>
                      <a:pt x="103" y="99"/>
                    </a:lnTo>
                    <a:lnTo>
                      <a:pt x="99" y="97"/>
                    </a:lnTo>
                    <a:lnTo>
                      <a:pt x="97" y="94"/>
                    </a:lnTo>
                    <a:lnTo>
                      <a:pt x="97" y="89"/>
                    </a:lnTo>
                    <a:lnTo>
                      <a:pt x="94" y="88"/>
                    </a:lnTo>
                    <a:lnTo>
                      <a:pt x="90" y="88"/>
                    </a:lnTo>
                    <a:lnTo>
                      <a:pt x="87" y="91"/>
                    </a:lnTo>
                    <a:lnTo>
                      <a:pt x="86" y="92"/>
                    </a:lnTo>
                    <a:lnTo>
                      <a:pt x="83" y="95"/>
                    </a:lnTo>
                    <a:lnTo>
                      <a:pt x="79" y="98"/>
                    </a:lnTo>
                    <a:lnTo>
                      <a:pt x="74" y="101"/>
                    </a:lnTo>
                    <a:lnTo>
                      <a:pt x="71" y="104"/>
                    </a:lnTo>
                    <a:lnTo>
                      <a:pt x="70" y="107"/>
                    </a:lnTo>
                    <a:lnTo>
                      <a:pt x="67" y="112"/>
                    </a:lnTo>
                    <a:lnTo>
                      <a:pt x="64" y="109"/>
                    </a:lnTo>
                    <a:lnTo>
                      <a:pt x="62" y="105"/>
                    </a:lnTo>
                    <a:lnTo>
                      <a:pt x="61" y="103"/>
                    </a:lnTo>
                    <a:lnTo>
                      <a:pt x="60" y="101"/>
                    </a:lnTo>
                    <a:lnTo>
                      <a:pt x="59" y="101"/>
                    </a:lnTo>
                    <a:lnTo>
                      <a:pt x="56" y="100"/>
                    </a:lnTo>
                    <a:lnTo>
                      <a:pt x="49" y="96"/>
                    </a:lnTo>
                    <a:lnTo>
                      <a:pt x="47" y="94"/>
                    </a:lnTo>
                    <a:lnTo>
                      <a:pt x="46" y="89"/>
                    </a:lnTo>
                    <a:lnTo>
                      <a:pt x="45" y="88"/>
                    </a:lnTo>
                    <a:lnTo>
                      <a:pt x="44" y="87"/>
                    </a:lnTo>
                    <a:lnTo>
                      <a:pt x="39" y="87"/>
                    </a:lnTo>
                    <a:lnTo>
                      <a:pt x="36" y="88"/>
                    </a:lnTo>
                    <a:lnTo>
                      <a:pt x="35" y="91"/>
                    </a:lnTo>
                    <a:lnTo>
                      <a:pt x="32" y="95"/>
                    </a:lnTo>
                    <a:lnTo>
                      <a:pt x="28" y="97"/>
                    </a:lnTo>
                    <a:lnTo>
                      <a:pt x="24" y="99"/>
                    </a:lnTo>
                    <a:lnTo>
                      <a:pt x="15" y="100"/>
                    </a:lnTo>
                    <a:lnTo>
                      <a:pt x="7" y="101"/>
                    </a:lnTo>
                    <a:lnTo>
                      <a:pt x="3" y="104"/>
                    </a:lnTo>
                    <a:lnTo>
                      <a:pt x="3" y="105"/>
                    </a:lnTo>
                    <a:lnTo>
                      <a:pt x="2" y="107"/>
                    </a:lnTo>
                    <a:lnTo>
                      <a:pt x="1" y="107"/>
                    </a:lnTo>
                    <a:lnTo>
                      <a:pt x="0" y="107"/>
                    </a:lnTo>
                    <a:lnTo>
                      <a:pt x="0" y="105"/>
                    </a:lnTo>
                    <a:lnTo>
                      <a:pt x="0" y="100"/>
                    </a:lnTo>
                    <a:lnTo>
                      <a:pt x="7" y="94"/>
                    </a:lnTo>
                    <a:lnTo>
                      <a:pt x="14" y="94"/>
                    </a:lnTo>
                    <a:lnTo>
                      <a:pt x="16" y="94"/>
                    </a:lnTo>
                    <a:lnTo>
                      <a:pt x="19" y="93"/>
                    </a:lnTo>
                    <a:lnTo>
                      <a:pt x="20" y="92"/>
                    </a:lnTo>
                    <a:lnTo>
                      <a:pt x="20" y="89"/>
                    </a:lnTo>
                    <a:lnTo>
                      <a:pt x="20" y="86"/>
                    </a:lnTo>
                    <a:lnTo>
                      <a:pt x="17" y="83"/>
                    </a:lnTo>
                    <a:lnTo>
                      <a:pt x="16" y="80"/>
                    </a:lnTo>
                    <a:lnTo>
                      <a:pt x="17" y="82"/>
                    </a:lnTo>
                    <a:lnTo>
                      <a:pt x="19" y="84"/>
                    </a:lnTo>
                    <a:lnTo>
                      <a:pt x="17" y="81"/>
                    </a:lnTo>
                    <a:lnTo>
                      <a:pt x="15" y="75"/>
                    </a:lnTo>
                    <a:lnTo>
                      <a:pt x="14" y="71"/>
                    </a:lnTo>
                    <a:lnTo>
                      <a:pt x="14" y="68"/>
                    </a:lnTo>
                    <a:lnTo>
                      <a:pt x="17" y="63"/>
                    </a:lnTo>
                    <a:lnTo>
                      <a:pt x="20" y="61"/>
                    </a:lnTo>
                    <a:lnTo>
                      <a:pt x="21" y="58"/>
                    </a:lnTo>
                    <a:lnTo>
                      <a:pt x="21" y="57"/>
                    </a:lnTo>
                    <a:lnTo>
                      <a:pt x="20" y="55"/>
                    </a:lnTo>
                    <a:lnTo>
                      <a:pt x="19" y="54"/>
                    </a:lnTo>
                    <a:lnTo>
                      <a:pt x="17" y="54"/>
                    </a:lnTo>
                    <a:lnTo>
                      <a:pt x="16" y="54"/>
                    </a:lnTo>
                    <a:lnTo>
                      <a:pt x="14" y="55"/>
                    </a:lnTo>
                    <a:lnTo>
                      <a:pt x="13" y="56"/>
                    </a:lnTo>
                    <a:lnTo>
                      <a:pt x="13" y="55"/>
                    </a:lnTo>
                    <a:lnTo>
                      <a:pt x="15" y="51"/>
                    </a:lnTo>
                    <a:lnTo>
                      <a:pt x="20" y="46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8" name="Freeform 119"/>
              <p:cNvSpPr>
                <a:spLocks/>
              </p:cNvSpPr>
              <p:nvPr/>
            </p:nvSpPr>
            <p:spPr bwMode="auto">
              <a:xfrm>
                <a:off x="5075" y="2186"/>
                <a:ext cx="11" cy="6"/>
              </a:xfrm>
              <a:custGeom>
                <a:avLst/>
                <a:gdLst>
                  <a:gd name="T0" fmla="*/ 0 w 34"/>
                  <a:gd name="T1" fmla="*/ 0 h 13"/>
                  <a:gd name="T2" fmla="*/ 0 w 34"/>
                  <a:gd name="T3" fmla="*/ 0 h 13"/>
                  <a:gd name="T4" fmla="*/ 0 w 34"/>
                  <a:gd name="T5" fmla="*/ 0 h 13"/>
                  <a:gd name="T6" fmla="*/ 0 w 34"/>
                  <a:gd name="T7" fmla="*/ 0 h 13"/>
                  <a:gd name="T8" fmla="*/ 0 w 34"/>
                  <a:gd name="T9" fmla="*/ 0 h 13"/>
                  <a:gd name="T10" fmla="*/ 0 w 34"/>
                  <a:gd name="T11" fmla="*/ 0 h 13"/>
                  <a:gd name="T12" fmla="*/ 0 w 34"/>
                  <a:gd name="T13" fmla="*/ 0 h 13"/>
                  <a:gd name="T14" fmla="*/ 0 w 34"/>
                  <a:gd name="T15" fmla="*/ 0 h 13"/>
                  <a:gd name="T16" fmla="*/ 0 w 34"/>
                  <a:gd name="T17" fmla="*/ 0 h 13"/>
                  <a:gd name="T18" fmla="*/ 0 w 34"/>
                  <a:gd name="T19" fmla="*/ 0 h 13"/>
                  <a:gd name="T20" fmla="*/ 0 w 34"/>
                  <a:gd name="T21" fmla="*/ 0 h 13"/>
                  <a:gd name="T22" fmla="*/ 0 w 34"/>
                  <a:gd name="T23" fmla="*/ 0 h 13"/>
                  <a:gd name="T24" fmla="*/ 0 w 34"/>
                  <a:gd name="T25" fmla="*/ 0 h 13"/>
                  <a:gd name="T26" fmla="*/ 0 w 34"/>
                  <a:gd name="T27" fmla="*/ 0 h 13"/>
                  <a:gd name="T28" fmla="*/ 0 w 34"/>
                  <a:gd name="T29" fmla="*/ 0 h 13"/>
                  <a:gd name="T30" fmla="*/ 0 w 34"/>
                  <a:gd name="T31" fmla="*/ 0 h 13"/>
                  <a:gd name="T32" fmla="*/ 0 w 34"/>
                  <a:gd name="T33" fmla="*/ 0 h 13"/>
                  <a:gd name="T34" fmla="*/ 0 w 34"/>
                  <a:gd name="T35" fmla="*/ 0 h 13"/>
                  <a:gd name="T36" fmla="*/ 0 w 34"/>
                  <a:gd name="T37" fmla="*/ 0 h 13"/>
                  <a:gd name="T38" fmla="*/ 0 w 34"/>
                  <a:gd name="T39" fmla="*/ 0 h 13"/>
                  <a:gd name="T40" fmla="*/ 0 w 34"/>
                  <a:gd name="T41" fmla="*/ 0 h 13"/>
                  <a:gd name="T42" fmla="*/ 0 w 34"/>
                  <a:gd name="T43" fmla="*/ 0 h 13"/>
                  <a:gd name="T44" fmla="*/ 0 w 34"/>
                  <a:gd name="T45" fmla="*/ 0 h 13"/>
                  <a:gd name="T46" fmla="*/ 0 w 34"/>
                  <a:gd name="T47" fmla="*/ 0 h 13"/>
                  <a:gd name="T48" fmla="*/ 0 w 34"/>
                  <a:gd name="T49" fmla="*/ 0 h 13"/>
                  <a:gd name="T50" fmla="*/ 0 w 34"/>
                  <a:gd name="T51" fmla="*/ 0 h 13"/>
                  <a:gd name="T52" fmla="*/ 0 w 34"/>
                  <a:gd name="T53" fmla="*/ 0 h 13"/>
                  <a:gd name="T54" fmla="*/ 0 w 34"/>
                  <a:gd name="T55" fmla="*/ 0 h 13"/>
                  <a:gd name="T56" fmla="*/ 0 w 34"/>
                  <a:gd name="T57" fmla="*/ 0 h 13"/>
                  <a:gd name="T58" fmla="*/ 0 w 34"/>
                  <a:gd name="T59" fmla="*/ 0 h 13"/>
                  <a:gd name="T60" fmla="*/ 0 w 34"/>
                  <a:gd name="T61" fmla="*/ 0 h 13"/>
                  <a:gd name="T62" fmla="*/ 0 w 34"/>
                  <a:gd name="T63" fmla="*/ 0 h 13"/>
                  <a:gd name="T64" fmla="*/ 0 w 34"/>
                  <a:gd name="T65" fmla="*/ 0 h 13"/>
                  <a:gd name="T66" fmla="*/ 0 w 34"/>
                  <a:gd name="T67" fmla="*/ 0 h 13"/>
                  <a:gd name="T68" fmla="*/ 0 w 34"/>
                  <a:gd name="T69" fmla="*/ 0 h 13"/>
                  <a:gd name="T70" fmla="*/ 0 w 34"/>
                  <a:gd name="T71" fmla="*/ 0 h 13"/>
                  <a:gd name="T72" fmla="*/ 0 w 34"/>
                  <a:gd name="T73" fmla="*/ 0 h 13"/>
                  <a:gd name="T74" fmla="*/ 0 w 34"/>
                  <a:gd name="T75" fmla="*/ 0 h 1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34" h="13">
                    <a:moveTo>
                      <a:pt x="0" y="3"/>
                    </a:moveTo>
                    <a:lnTo>
                      <a:pt x="5" y="3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4" y="7"/>
                    </a:lnTo>
                    <a:lnTo>
                      <a:pt x="16" y="2"/>
                    </a:lnTo>
                    <a:lnTo>
                      <a:pt x="21" y="3"/>
                    </a:lnTo>
                    <a:lnTo>
                      <a:pt x="25" y="5"/>
                    </a:lnTo>
                    <a:lnTo>
                      <a:pt x="27" y="3"/>
                    </a:lnTo>
                    <a:lnTo>
                      <a:pt x="29" y="0"/>
                    </a:lnTo>
                    <a:lnTo>
                      <a:pt x="32" y="1"/>
                    </a:lnTo>
                    <a:lnTo>
                      <a:pt x="33" y="2"/>
                    </a:lnTo>
                    <a:lnTo>
                      <a:pt x="34" y="5"/>
                    </a:lnTo>
                    <a:lnTo>
                      <a:pt x="33" y="6"/>
                    </a:lnTo>
                    <a:lnTo>
                      <a:pt x="32" y="8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0" y="7"/>
                    </a:lnTo>
                    <a:lnTo>
                      <a:pt x="18" y="7"/>
                    </a:lnTo>
                    <a:lnTo>
                      <a:pt x="18" y="9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0" y="13"/>
                    </a:lnTo>
                    <a:lnTo>
                      <a:pt x="8" y="12"/>
                    </a:lnTo>
                    <a:lnTo>
                      <a:pt x="5" y="10"/>
                    </a:lnTo>
                    <a:lnTo>
                      <a:pt x="1" y="8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9" name="Freeform 120"/>
              <p:cNvSpPr>
                <a:spLocks/>
              </p:cNvSpPr>
              <p:nvPr/>
            </p:nvSpPr>
            <p:spPr bwMode="auto">
              <a:xfrm>
                <a:off x="5118" y="2202"/>
                <a:ext cx="11" cy="22"/>
              </a:xfrm>
              <a:custGeom>
                <a:avLst/>
                <a:gdLst>
                  <a:gd name="T0" fmla="*/ 0 w 33"/>
                  <a:gd name="T1" fmla="*/ 0 h 66"/>
                  <a:gd name="T2" fmla="*/ 0 w 33"/>
                  <a:gd name="T3" fmla="*/ 0 h 66"/>
                  <a:gd name="T4" fmla="*/ 0 w 33"/>
                  <a:gd name="T5" fmla="*/ 0 h 66"/>
                  <a:gd name="T6" fmla="*/ 0 w 33"/>
                  <a:gd name="T7" fmla="*/ 0 h 66"/>
                  <a:gd name="T8" fmla="*/ 0 w 33"/>
                  <a:gd name="T9" fmla="*/ 0 h 66"/>
                  <a:gd name="T10" fmla="*/ 0 w 33"/>
                  <a:gd name="T11" fmla="*/ 0 h 66"/>
                  <a:gd name="T12" fmla="*/ 0 w 33"/>
                  <a:gd name="T13" fmla="*/ 0 h 66"/>
                  <a:gd name="T14" fmla="*/ 0 w 33"/>
                  <a:gd name="T15" fmla="*/ 0 h 66"/>
                  <a:gd name="T16" fmla="*/ 0 w 33"/>
                  <a:gd name="T17" fmla="*/ 0 h 66"/>
                  <a:gd name="T18" fmla="*/ 0 w 33"/>
                  <a:gd name="T19" fmla="*/ 0 h 66"/>
                  <a:gd name="T20" fmla="*/ 0 w 33"/>
                  <a:gd name="T21" fmla="*/ 0 h 66"/>
                  <a:gd name="T22" fmla="*/ 0 w 33"/>
                  <a:gd name="T23" fmla="*/ 0 h 66"/>
                  <a:gd name="T24" fmla="*/ 0 w 33"/>
                  <a:gd name="T25" fmla="*/ 0 h 66"/>
                  <a:gd name="T26" fmla="*/ 0 w 33"/>
                  <a:gd name="T27" fmla="*/ 0 h 66"/>
                  <a:gd name="T28" fmla="*/ 0 w 33"/>
                  <a:gd name="T29" fmla="*/ 0 h 66"/>
                  <a:gd name="T30" fmla="*/ 0 w 33"/>
                  <a:gd name="T31" fmla="*/ 0 h 66"/>
                  <a:gd name="T32" fmla="*/ 0 w 33"/>
                  <a:gd name="T33" fmla="*/ 0 h 66"/>
                  <a:gd name="T34" fmla="*/ 0 w 33"/>
                  <a:gd name="T35" fmla="*/ 0 h 66"/>
                  <a:gd name="T36" fmla="*/ 0 w 33"/>
                  <a:gd name="T37" fmla="*/ 0 h 66"/>
                  <a:gd name="T38" fmla="*/ 0 w 33"/>
                  <a:gd name="T39" fmla="*/ 0 h 66"/>
                  <a:gd name="T40" fmla="*/ 0 w 33"/>
                  <a:gd name="T41" fmla="*/ 0 h 66"/>
                  <a:gd name="T42" fmla="*/ 0 w 33"/>
                  <a:gd name="T43" fmla="*/ 0 h 66"/>
                  <a:gd name="T44" fmla="*/ 0 w 33"/>
                  <a:gd name="T45" fmla="*/ 0 h 66"/>
                  <a:gd name="T46" fmla="*/ 0 w 33"/>
                  <a:gd name="T47" fmla="*/ 0 h 66"/>
                  <a:gd name="T48" fmla="*/ 0 w 33"/>
                  <a:gd name="T49" fmla="*/ 0 h 66"/>
                  <a:gd name="T50" fmla="*/ 0 w 33"/>
                  <a:gd name="T51" fmla="*/ 0 h 66"/>
                  <a:gd name="T52" fmla="*/ 0 w 33"/>
                  <a:gd name="T53" fmla="*/ 0 h 66"/>
                  <a:gd name="T54" fmla="*/ 0 w 33"/>
                  <a:gd name="T55" fmla="*/ 0 h 66"/>
                  <a:gd name="T56" fmla="*/ 0 w 33"/>
                  <a:gd name="T57" fmla="*/ 0 h 66"/>
                  <a:gd name="T58" fmla="*/ 0 w 33"/>
                  <a:gd name="T59" fmla="*/ 0 h 66"/>
                  <a:gd name="T60" fmla="*/ 0 w 33"/>
                  <a:gd name="T61" fmla="*/ 0 h 66"/>
                  <a:gd name="T62" fmla="*/ 0 w 33"/>
                  <a:gd name="T63" fmla="*/ 0 h 66"/>
                  <a:gd name="T64" fmla="*/ 0 w 33"/>
                  <a:gd name="T65" fmla="*/ 0 h 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" h="66">
                    <a:moveTo>
                      <a:pt x="3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4" y="11"/>
                    </a:lnTo>
                    <a:lnTo>
                      <a:pt x="7" y="24"/>
                    </a:lnTo>
                    <a:lnTo>
                      <a:pt x="5" y="25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3" y="37"/>
                    </a:lnTo>
                    <a:lnTo>
                      <a:pt x="5" y="47"/>
                    </a:lnTo>
                    <a:lnTo>
                      <a:pt x="6" y="51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2" y="62"/>
                    </a:lnTo>
                    <a:lnTo>
                      <a:pt x="17" y="65"/>
                    </a:lnTo>
                    <a:lnTo>
                      <a:pt x="22" y="66"/>
                    </a:lnTo>
                    <a:lnTo>
                      <a:pt x="25" y="65"/>
                    </a:lnTo>
                    <a:lnTo>
                      <a:pt x="29" y="63"/>
                    </a:lnTo>
                    <a:lnTo>
                      <a:pt x="32" y="61"/>
                    </a:lnTo>
                    <a:lnTo>
                      <a:pt x="33" y="56"/>
                    </a:lnTo>
                    <a:lnTo>
                      <a:pt x="33" y="51"/>
                    </a:lnTo>
                    <a:lnTo>
                      <a:pt x="31" y="46"/>
                    </a:lnTo>
                    <a:lnTo>
                      <a:pt x="23" y="33"/>
                    </a:lnTo>
                    <a:lnTo>
                      <a:pt x="16" y="21"/>
                    </a:lnTo>
                    <a:lnTo>
                      <a:pt x="8" y="1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FFD12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0" name="Freeform 121"/>
              <p:cNvSpPr>
                <a:spLocks/>
              </p:cNvSpPr>
              <p:nvPr/>
            </p:nvSpPr>
            <p:spPr bwMode="auto">
              <a:xfrm>
                <a:off x="5116" y="2220"/>
                <a:ext cx="7" cy="4"/>
              </a:xfrm>
              <a:custGeom>
                <a:avLst/>
                <a:gdLst>
                  <a:gd name="T0" fmla="*/ 0 w 19"/>
                  <a:gd name="T1" fmla="*/ 0 h 13"/>
                  <a:gd name="T2" fmla="*/ 0 w 19"/>
                  <a:gd name="T3" fmla="*/ 0 h 13"/>
                  <a:gd name="T4" fmla="*/ 0 w 19"/>
                  <a:gd name="T5" fmla="*/ 0 h 13"/>
                  <a:gd name="T6" fmla="*/ 0 w 19"/>
                  <a:gd name="T7" fmla="*/ 0 h 13"/>
                  <a:gd name="T8" fmla="*/ 0 w 19"/>
                  <a:gd name="T9" fmla="*/ 0 h 13"/>
                  <a:gd name="T10" fmla="*/ 0 w 19"/>
                  <a:gd name="T11" fmla="*/ 0 h 13"/>
                  <a:gd name="T12" fmla="*/ 0 w 19"/>
                  <a:gd name="T13" fmla="*/ 0 h 13"/>
                  <a:gd name="T14" fmla="*/ 0 w 19"/>
                  <a:gd name="T15" fmla="*/ 0 h 13"/>
                  <a:gd name="T16" fmla="*/ 0 w 19"/>
                  <a:gd name="T17" fmla="*/ 0 h 13"/>
                  <a:gd name="T18" fmla="*/ 0 w 19"/>
                  <a:gd name="T19" fmla="*/ 0 h 13"/>
                  <a:gd name="T20" fmla="*/ 0 w 19"/>
                  <a:gd name="T21" fmla="*/ 0 h 13"/>
                  <a:gd name="T22" fmla="*/ 0 w 19"/>
                  <a:gd name="T23" fmla="*/ 0 h 13"/>
                  <a:gd name="T24" fmla="*/ 0 w 19"/>
                  <a:gd name="T25" fmla="*/ 0 h 13"/>
                  <a:gd name="T26" fmla="*/ 0 w 19"/>
                  <a:gd name="T27" fmla="*/ 0 h 13"/>
                  <a:gd name="T28" fmla="*/ 0 w 19"/>
                  <a:gd name="T29" fmla="*/ 0 h 13"/>
                  <a:gd name="T30" fmla="*/ 0 w 19"/>
                  <a:gd name="T31" fmla="*/ 0 h 13"/>
                  <a:gd name="T32" fmla="*/ 0 w 19"/>
                  <a:gd name="T33" fmla="*/ 0 h 13"/>
                  <a:gd name="T34" fmla="*/ 0 w 19"/>
                  <a:gd name="T35" fmla="*/ 0 h 13"/>
                  <a:gd name="T36" fmla="*/ 0 w 19"/>
                  <a:gd name="T37" fmla="*/ 0 h 13"/>
                  <a:gd name="T38" fmla="*/ 0 w 19"/>
                  <a:gd name="T39" fmla="*/ 0 h 13"/>
                  <a:gd name="T40" fmla="*/ 0 w 19"/>
                  <a:gd name="T41" fmla="*/ 0 h 13"/>
                  <a:gd name="T42" fmla="*/ 0 w 19"/>
                  <a:gd name="T43" fmla="*/ 0 h 13"/>
                  <a:gd name="T44" fmla="*/ 0 w 19"/>
                  <a:gd name="T45" fmla="*/ 0 h 13"/>
                  <a:gd name="T46" fmla="*/ 0 w 19"/>
                  <a:gd name="T47" fmla="*/ 0 h 13"/>
                  <a:gd name="T48" fmla="*/ 0 w 19"/>
                  <a:gd name="T49" fmla="*/ 0 h 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9" h="13">
                    <a:moveTo>
                      <a:pt x="5" y="8"/>
                    </a:moveTo>
                    <a:lnTo>
                      <a:pt x="5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8" y="0"/>
                    </a:lnTo>
                    <a:lnTo>
                      <a:pt x="10" y="1"/>
                    </a:lnTo>
                    <a:lnTo>
                      <a:pt x="13" y="2"/>
                    </a:lnTo>
                    <a:lnTo>
                      <a:pt x="15" y="5"/>
                    </a:lnTo>
                    <a:lnTo>
                      <a:pt x="18" y="10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8" y="13"/>
                    </a:lnTo>
                    <a:lnTo>
                      <a:pt x="14" y="10"/>
                    </a:lnTo>
                    <a:lnTo>
                      <a:pt x="12" y="8"/>
                    </a:lnTo>
                    <a:lnTo>
                      <a:pt x="8" y="8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1" name="Freeform 122"/>
              <p:cNvSpPr>
                <a:spLocks/>
              </p:cNvSpPr>
              <p:nvPr/>
            </p:nvSpPr>
            <p:spPr bwMode="auto">
              <a:xfrm>
                <a:off x="5120" y="2213"/>
                <a:ext cx="6" cy="7"/>
              </a:xfrm>
              <a:custGeom>
                <a:avLst/>
                <a:gdLst>
                  <a:gd name="T0" fmla="*/ 0 w 17"/>
                  <a:gd name="T1" fmla="*/ 0 h 23"/>
                  <a:gd name="T2" fmla="*/ 0 w 17"/>
                  <a:gd name="T3" fmla="*/ 0 h 23"/>
                  <a:gd name="T4" fmla="*/ 0 w 17"/>
                  <a:gd name="T5" fmla="*/ 0 h 23"/>
                  <a:gd name="T6" fmla="*/ 0 w 17"/>
                  <a:gd name="T7" fmla="*/ 0 h 23"/>
                  <a:gd name="T8" fmla="*/ 0 w 17"/>
                  <a:gd name="T9" fmla="*/ 0 h 23"/>
                  <a:gd name="T10" fmla="*/ 0 w 17"/>
                  <a:gd name="T11" fmla="*/ 0 h 23"/>
                  <a:gd name="T12" fmla="*/ 0 w 17"/>
                  <a:gd name="T13" fmla="*/ 0 h 23"/>
                  <a:gd name="T14" fmla="*/ 0 w 17"/>
                  <a:gd name="T15" fmla="*/ 0 h 23"/>
                  <a:gd name="T16" fmla="*/ 0 w 17"/>
                  <a:gd name="T17" fmla="*/ 0 h 23"/>
                  <a:gd name="T18" fmla="*/ 0 w 17"/>
                  <a:gd name="T19" fmla="*/ 0 h 23"/>
                  <a:gd name="T20" fmla="*/ 0 w 17"/>
                  <a:gd name="T21" fmla="*/ 0 h 23"/>
                  <a:gd name="T22" fmla="*/ 0 w 17"/>
                  <a:gd name="T23" fmla="*/ 0 h 23"/>
                  <a:gd name="T24" fmla="*/ 0 w 17"/>
                  <a:gd name="T25" fmla="*/ 0 h 2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" h="23">
                    <a:moveTo>
                      <a:pt x="1" y="0"/>
                    </a:moveTo>
                    <a:lnTo>
                      <a:pt x="1" y="0"/>
                    </a:lnTo>
                    <a:lnTo>
                      <a:pt x="11" y="15"/>
                    </a:lnTo>
                    <a:lnTo>
                      <a:pt x="17" y="23"/>
                    </a:lnTo>
                    <a:lnTo>
                      <a:pt x="10" y="17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2" name="Freeform 123"/>
              <p:cNvSpPr>
                <a:spLocks/>
              </p:cNvSpPr>
              <p:nvPr/>
            </p:nvSpPr>
            <p:spPr bwMode="auto">
              <a:xfrm>
                <a:off x="5039" y="2225"/>
                <a:ext cx="45" cy="15"/>
              </a:xfrm>
              <a:custGeom>
                <a:avLst/>
                <a:gdLst>
                  <a:gd name="T0" fmla="*/ 0 w 130"/>
                  <a:gd name="T1" fmla="*/ 0 h 47"/>
                  <a:gd name="T2" fmla="*/ 0 w 130"/>
                  <a:gd name="T3" fmla="*/ 0 h 47"/>
                  <a:gd name="T4" fmla="*/ 0 w 130"/>
                  <a:gd name="T5" fmla="*/ 0 h 47"/>
                  <a:gd name="T6" fmla="*/ 0 w 130"/>
                  <a:gd name="T7" fmla="*/ 0 h 47"/>
                  <a:gd name="T8" fmla="*/ 0 w 130"/>
                  <a:gd name="T9" fmla="*/ 0 h 47"/>
                  <a:gd name="T10" fmla="*/ 0 w 130"/>
                  <a:gd name="T11" fmla="*/ 0 h 47"/>
                  <a:gd name="T12" fmla="*/ 0 w 130"/>
                  <a:gd name="T13" fmla="*/ 0 h 47"/>
                  <a:gd name="T14" fmla="*/ 0 w 130"/>
                  <a:gd name="T15" fmla="*/ 0 h 47"/>
                  <a:gd name="T16" fmla="*/ 0 w 130"/>
                  <a:gd name="T17" fmla="*/ 0 h 47"/>
                  <a:gd name="T18" fmla="*/ 0 w 130"/>
                  <a:gd name="T19" fmla="*/ 0 h 47"/>
                  <a:gd name="T20" fmla="*/ 0 w 130"/>
                  <a:gd name="T21" fmla="*/ 0 h 47"/>
                  <a:gd name="T22" fmla="*/ 0 w 130"/>
                  <a:gd name="T23" fmla="*/ 0 h 47"/>
                  <a:gd name="T24" fmla="*/ 0 w 130"/>
                  <a:gd name="T25" fmla="*/ 0 h 47"/>
                  <a:gd name="T26" fmla="*/ 0 w 130"/>
                  <a:gd name="T27" fmla="*/ 0 h 47"/>
                  <a:gd name="T28" fmla="*/ 0 w 130"/>
                  <a:gd name="T29" fmla="*/ 0 h 47"/>
                  <a:gd name="T30" fmla="*/ 0 w 130"/>
                  <a:gd name="T31" fmla="*/ 0 h 47"/>
                  <a:gd name="T32" fmla="*/ 0 w 130"/>
                  <a:gd name="T33" fmla="*/ 0 h 47"/>
                  <a:gd name="T34" fmla="*/ 0 w 130"/>
                  <a:gd name="T35" fmla="*/ 0 h 47"/>
                  <a:gd name="T36" fmla="*/ 0 w 130"/>
                  <a:gd name="T37" fmla="*/ 0 h 47"/>
                  <a:gd name="T38" fmla="*/ 0 w 130"/>
                  <a:gd name="T39" fmla="*/ 0 h 47"/>
                  <a:gd name="T40" fmla="*/ 0 w 130"/>
                  <a:gd name="T41" fmla="*/ 0 h 47"/>
                  <a:gd name="T42" fmla="*/ 0 w 130"/>
                  <a:gd name="T43" fmla="*/ 0 h 47"/>
                  <a:gd name="T44" fmla="*/ 0 w 130"/>
                  <a:gd name="T45" fmla="*/ 0 h 47"/>
                  <a:gd name="T46" fmla="*/ 0 w 130"/>
                  <a:gd name="T47" fmla="*/ 0 h 47"/>
                  <a:gd name="T48" fmla="*/ 0 w 130"/>
                  <a:gd name="T49" fmla="*/ 0 h 47"/>
                  <a:gd name="T50" fmla="*/ 0 w 130"/>
                  <a:gd name="T51" fmla="*/ 0 h 47"/>
                  <a:gd name="T52" fmla="*/ 0 w 130"/>
                  <a:gd name="T53" fmla="*/ 0 h 47"/>
                  <a:gd name="T54" fmla="*/ 0 w 130"/>
                  <a:gd name="T55" fmla="*/ 0 h 47"/>
                  <a:gd name="T56" fmla="*/ 0 w 130"/>
                  <a:gd name="T57" fmla="*/ 0 h 47"/>
                  <a:gd name="T58" fmla="*/ 0 w 130"/>
                  <a:gd name="T59" fmla="*/ 0 h 47"/>
                  <a:gd name="T60" fmla="*/ 0 w 130"/>
                  <a:gd name="T61" fmla="*/ 0 h 47"/>
                  <a:gd name="T62" fmla="*/ 0 w 130"/>
                  <a:gd name="T63" fmla="*/ 0 h 47"/>
                  <a:gd name="T64" fmla="*/ 0 w 130"/>
                  <a:gd name="T65" fmla="*/ 0 h 47"/>
                  <a:gd name="T66" fmla="*/ 0 w 130"/>
                  <a:gd name="T67" fmla="*/ 0 h 47"/>
                  <a:gd name="T68" fmla="*/ 0 w 130"/>
                  <a:gd name="T69" fmla="*/ 0 h 47"/>
                  <a:gd name="T70" fmla="*/ 0 w 130"/>
                  <a:gd name="T71" fmla="*/ 0 h 47"/>
                  <a:gd name="T72" fmla="*/ 0 w 130"/>
                  <a:gd name="T73" fmla="*/ 0 h 4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30" h="47">
                    <a:moveTo>
                      <a:pt x="70" y="38"/>
                    </a:moveTo>
                    <a:lnTo>
                      <a:pt x="63" y="31"/>
                    </a:lnTo>
                    <a:lnTo>
                      <a:pt x="46" y="34"/>
                    </a:lnTo>
                    <a:lnTo>
                      <a:pt x="30" y="35"/>
                    </a:lnTo>
                    <a:lnTo>
                      <a:pt x="24" y="35"/>
                    </a:lnTo>
                    <a:lnTo>
                      <a:pt x="17" y="34"/>
                    </a:lnTo>
                    <a:lnTo>
                      <a:pt x="13" y="32"/>
                    </a:lnTo>
                    <a:lnTo>
                      <a:pt x="8" y="29"/>
                    </a:lnTo>
                    <a:lnTo>
                      <a:pt x="6" y="25"/>
                    </a:lnTo>
                    <a:lnTo>
                      <a:pt x="5" y="22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6" y="13"/>
                    </a:lnTo>
                    <a:lnTo>
                      <a:pt x="8" y="12"/>
                    </a:lnTo>
                    <a:lnTo>
                      <a:pt x="13" y="9"/>
                    </a:lnTo>
                    <a:lnTo>
                      <a:pt x="19" y="8"/>
                    </a:lnTo>
                    <a:lnTo>
                      <a:pt x="30" y="8"/>
                    </a:lnTo>
                    <a:lnTo>
                      <a:pt x="35" y="9"/>
                    </a:lnTo>
                    <a:lnTo>
                      <a:pt x="41" y="10"/>
                    </a:lnTo>
                    <a:lnTo>
                      <a:pt x="46" y="12"/>
                    </a:lnTo>
                    <a:lnTo>
                      <a:pt x="52" y="16"/>
                    </a:lnTo>
                    <a:lnTo>
                      <a:pt x="75" y="34"/>
                    </a:lnTo>
                    <a:lnTo>
                      <a:pt x="87" y="42"/>
                    </a:lnTo>
                    <a:lnTo>
                      <a:pt x="92" y="44"/>
                    </a:lnTo>
                    <a:lnTo>
                      <a:pt x="96" y="45"/>
                    </a:lnTo>
                    <a:lnTo>
                      <a:pt x="107" y="47"/>
                    </a:lnTo>
                    <a:lnTo>
                      <a:pt x="115" y="47"/>
                    </a:lnTo>
                    <a:lnTo>
                      <a:pt x="122" y="46"/>
                    </a:lnTo>
                    <a:lnTo>
                      <a:pt x="130" y="43"/>
                    </a:lnTo>
                    <a:lnTo>
                      <a:pt x="125" y="35"/>
                    </a:lnTo>
                    <a:lnTo>
                      <a:pt x="114" y="38"/>
                    </a:lnTo>
                    <a:lnTo>
                      <a:pt x="109" y="38"/>
                    </a:lnTo>
                    <a:lnTo>
                      <a:pt x="105" y="38"/>
                    </a:lnTo>
                    <a:lnTo>
                      <a:pt x="100" y="37"/>
                    </a:lnTo>
                    <a:lnTo>
                      <a:pt x="94" y="35"/>
                    </a:lnTo>
                    <a:lnTo>
                      <a:pt x="81" y="26"/>
                    </a:lnTo>
                    <a:lnTo>
                      <a:pt x="66" y="16"/>
                    </a:lnTo>
                    <a:lnTo>
                      <a:pt x="55" y="8"/>
                    </a:lnTo>
                    <a:lnTo>
                      <a:pt x="44" y="4"/>
                    </a:lnTo>
                    <a:lnTo>
                      <a:pt x="34" y="1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15" y="3"/>
                    </a:lnTo>
                    <a:lnTo>
                      <a:pt x="10" y="4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" y="29"/>
                    </a:lnTo>
                    <a:lnTo>
                      <a:pt x="4" y="32"/>
                    </a:lnTo>
                    <a:lnTo>
                      <a:pt x="6" y="35"/>
                    </a:lnTo>
                    <a:lnTo>
                      <a:pt x="10" y="38"/>
                    </a:lnTo>
                    <a:lnTo>
                      <a:pt x="16" y="41"/>
                    </a:lnTo>
                    <a:lnTo>
                      <a:pt x="21" y="43"/>
                    </a:lnTo>
                    <a:lnTo>
                      <a:pt x="34" y="45"/>
                    </a:lnTo>
                    <a:lnTo>
                      <a:pt x="47" y="44"/>
                    </a:lnTo>
                    <a:lnTo>
                      <a:pt x="59" y="43"/>
                    </a:lnTo>
                    <a:lnTo>
                      <a:pt x="70" y="38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3" name="Freeform 124"/>
              <p:cNvSpPr>
                <a:spLocks/>
              </p:cNvSpPr>
              <p:nvPr/>
            </p:nvSpPr>
            <p:spPr bwMode="auto">
              <a:xfrm>
                <a:off x="5074" y="2227"/>
                <a:ext cx="28" cy="14"/>
              </a:xfrm>
              <a:custGeom>
                <a:avLst/>
                <a:gdLst>
                  <a:gd name="T0" fmla="*/ 0 w 84"/>
                  <a:gd name="T1" fmla="*/ 0 h 42"/>
                  <a:gd name="T2" fmla="*/ 0 w 84"/>
                  <a:gd name="T3" fmla="*/ 0 h 42"/>
                  <a:gd name="T4" fmla="*/ 0 w 84"/>
                  <a:gd name="T5" fmla="*/ 0 h 42"/>
                  <a:gd name="T6" fmla="*/ 0 w 84"/>
                  <a:gd name="T7" fmla="*/ 0 h 42"/>
                  <a:gd name="T8" fmla="*/ 0 w 84"/>
                  <a:gd name="T9" fmla="*/ 0 h 42"/>
                  <a:gd name="T10" fmla="*/ 0 w 84"/>
                  <a:gd name="T11" fmla="*/ 0 h 42"/>
                  <a:gd name="T12" fmla="*/ 0 w 84"/>
                  <a:gd name="T13" fmla="*/ 0 h 42"/>
                  <a:gd name="T14" fmla="*/ 0 w 84"/>
                  <a:gd name="T15" fmla="*/ 0 h 42"/>
                  <a:gd name="T16" fmla="*/ 0 w 84"/>
                  <a:gd name="T17" fmla="*/ 0 h 42"/>
                  <a:gd name="T18" fmla="*/ 0 w 84"/>
                  <a:gd name="T19" fmla="*/ 0 h 42"/>
                  <a:gd name="T20" fmla="*/ 0 w 84"/>
                  <a:gd name="T21" fmla="*/ 0 h 42"/>
                  <a:gd name="T22" fmla="*/ 0 w 84"/>
                  <a:gd name="T23" fmla="*/ 0 h 42"/>
                  <a:gd name="T24" fmla="*/ 0 w 84"/>
                  <a:gd name="T25" fmla="*/ 0 h 42"/>
                  <a:gd name="T26" fmla="*/ 0 w 84"/>
                  <a:gd name="T27" fmla="*/ 0 h 42"/>
                  <a:gd name="T28" fmla="*/ 0 w 84"/>
                  <a:gd name="T29" fmla="*/ 0 h 42"/>
                  <a:gd name="T30" fmla="*/ 0 w 84"/>
                  <a:gd name="T31" fmla="*/ 0 h 42"/>
                  <a:gd name="T32" fmla="*/ 0 w 84"/>
                  <a:gd name="T33" fmla="*/ 0 h 42"/>
                  <a:gd name="T34" fmla="*/ 0 w 84"/>
                  <a:gd name="T35" fmla="*/ 0 h 42"/>
                  <a:gd name="T36" fmla="*/ 0 w 84"/>
                  <a:gd name="T37" fmla="*/ 0 h 42"/>
                  <a:gd name="T38" fmla="*/ 0 w 84"/>
                  <a:gd name="T39" fmla="*/ 0 h 42"/>
                  <a:gd name="T40" fmla="*/ 0 w 84"/>
                  <a:gd name="T41" fmla="*/ 0 h 42"/>
                  <a:gd name="T42" fmla="*/ 0 w 84"/>
                  <a:gd name="T43" fmla="*/ 0 h 42"/>
                  <a:gd name="T44" fmla="*/ 0 w 84"/>
                  <a:gd name="T45" fmla="*/ 0 h 42"/>
                  <a:gd name="T46" fmla="*/ 0 w 84"/>
                  <a:gd name="T47" fmla="*/ 0 h 42"/>
                  <a:gd name="T48" fmla="*/ 0 w 84"/>
                  <a:gd name="T49" fmla="*/ 0 h 42"/>
                  <a:gd name="T50" fmla="*/ 0 w 84"/>
                  <a:gd name="T51" fmla="*/ 0 h 42"/>
                  <a:gd name="T52" fmla="*/ 0 w 84"/>
                  <a:gd name="T53" fmla="*/ 0 h 42"/>
                  <a:gd name="T54" fmla="*/ 0 w 84"/>
                  <a:gd name="T55" fmla="*/ 0 h 42"/>
                  <a:gd name="T56" fmla="*/ 0 w 84"/>
                  <a:gd name="T57" fmla="*/ 0 h 42"/>
                  <a:gd name="T58" fmla="*/ 0 w 84"/>
                  <a:gd name="T59" fmla="*/ 0 h 42"/>
                  <a:gd name="T60" fmla="*/ 0 w 84"/>
                  <a:gd name="T61" fmla="*/ 0 h 42"/>
                  <a:gd name="T62" fmla="*/ 0 w 84"/>
                  <a:gd name="T63" fmla="*/ 0 h 42"/>
                  <a:gd name="T64" fmla="*/ 0 w 84"/>
                  <a:gd name="T65" fmla="*/ 0 h 4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4" h="42">
                    <a:moveTo>
                      <a:pt x="25" y="20"/>
                    </a:moveTo>
                    <a:lnTo>
                      <a:pt x="25" y="20"/>
                    </a:lnTo>
                    <a:lnTo>
                      <a:pt x="30" y="25"/>
                    </a:lnTo>
                    <a:lnTo>
                      <a:pt x="37" y="28"/>
                    </a:lnTo>
                    <a:lnTo>
                      <a:pt x="44" y="30"/>
                    </a:lnTo>
                    <a:lnTo>
                      <a:pt x="51" y="32"/>
                    </a:lnTo>
                    <a:lnTo>
                      <a:pt x="65" y="33"/>
                    </a:lnTo>
                    <a:lnTo>
                      <a:pt x="78" y="33"/>
                    </a:lnTo>
                    <a:lnTo>
                      <a:pt x="84" y="39"/>
                    </a:lnTo>
                    <a:lnTo>
                      <a:pt x="72" y="41"/>
                    </a:lnTo>
                    <a:lnTo>
                      <a:pt x="65" y="42"/>
                    </a:lnTo>
                    <a:lnTo>
                      <a:pt x="57" y="42"/>
                    </a:lnTo>
                    <a:lnTo>
                      <a:pt x="50" y="41"/>
                    </a:lnTo>
                    <a:lnTo>
                      <a:pt x="42" y="39"/>
                    </a:lnTo>
                    <a:lnTo>
                      <a:pt x="35" y="36"/>
                    </a:lnTo>
                    <a:lnTo>
                      <a:pt x="28" y="31"/>
                    </a:lnTo>
                    <a:lnTo>
                      <a:pt x="19" y="22"/>
                    </a:lnTo>
                    <a:lnTo>
                      <a:pt x="14" y="17"/>
                    </a:lnTo>
                    <a:lnTo>
                      <a:pt x="10" y="12"/>
                    </a:lnTo>
                    <a:lnTo>
                      <a:pt x="4" y="5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1" y="3"/>
                    </a:lnTo>
                    <a:lnTo>
                      <a:pt x="25" y="2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4" name="Freeform 125"/>
              <p:cNvSpPr>
                <a:spLocks/>
              </p:cNvSpPr>
              <p:nvPr/>
            </p:nvSpPr>
            <p:spPr bwMode="auto">
              <a:xfrm>
                <a:off x="5060" y="2224"/>
                <a:ext cx="21" cy="6"/>
              </a:xfrm>
              <a:custGeom>
                <a:avLst/>
                <a:gdLst>
                  <a:gd name="T0" fmla="*/ 0 w 66"/>
                  <a:gd name="T1" fmla="*/ 0 h 17"/>
                  <a:gd name="T2" fmla="*/ 0 w 66"/>
                  <a:gd name="T3" fmla="*/ 0 h 17"/>
                  <a:gd name="T4" fmla="*/ 0 w 66"/>
                  <a:gd name="T5" fmla="*/ 0 h 17"/>
                  <a:gd name="T6" fmla="*/ 0 w 66"/>
                  <a:gd name="T7" fmla="*/ 0 h 17"/>
                  <a:gd name="T8" fmla="*/ 0 w 66"/>
                  <a:gd name="T9" fmla="*/ 0 h 17"/>
                  <a:gd name="T10" fmla="*/ 0 w 66"/>
                  <a:gd name="T11" fmla="*/ 0 h 17"/>
                  <a:gd name="T12" fmla="*/ 0 w 66"/>
                  <a:gd name="T13" fmla="*/ 0 h 17"/>
                  <a:gd name="T14" fmla="*/ 0 w 66"/>
                  <a:gd name="T15" fmla="*/ 0 h 17"/>
                  <a:gd name="T16" fmla="*/ 0 w 66"/>
                  <a:gd name="T17" fmla="*/ 0 h 17"/>
                  <a:gd name="T18" fmla="*/ 0 w 66"/>
                  <a:gd name="T19" fmla="*/ 0 h 17"/>
                  <a:gd name="T20" fmla="*/ 0 w 66"/>
                  <a:gd name="T21" fmla="*/ 0 h 17"/>
                  <a:gd name="T22" fmla="*/ 0 w 66"/>
                  <a:gd name="T23" fmla="*/ 0 h 17"/>
                  <a:gd name="T24" fmla="*/ 0 w 66"/>
                  <a:gd name="T25" fmla="*/ 0 h 17"/>
                  <a:gd name="T26" fmla="*/ 0 w 66"/>
                  <a:gd name="T27" fmla="*/ 0 h 17"/>
                  <a:gd name="T28" fmla="*/ 0 w 66"/>
                  <a:gd name="T29" fmla="*/ 0 h 17"/>
                  <a:gd name="T30" fmla="*/ 0 w 66"/>
                  <a:gd name="T31" fmla="*/ 0 h 17"/>
                  <a:gd name="T32" fmla="*/ 0 w 66"/>
                  <a:gd name="T33" fmla="*/ 0 h 17"/>
                  <a:gd name="T34" fmla="*/ 0 w 66"/>
                  <a:gd name="T35" fmla="*/ 0 h 17"/>
                  <a:gd name="T36" fmla="*/ 0 w 66"/>
                  <a:gd name="T37" fmla="*/ 0 h 17"/>
                  <a:gd name="T38" fmla="*/ 0 w 66"/>
                  <a:gd name="T39" fmla="*/ 0 h 17"/>
                  <a:gd name="T40" fmla="*/ 0 w 66"/>
                  <a:gd name="T41" fmla="*/ 0 h 17"/>
                  <a:gd name="T42" fmla="*/ 0 w 66"/>
                  <a:gd name="T43" fmla="*/ 0 h 17"/>
                  <a:gd name="T44" fmla="*/ 0 w 66"/>
                  <a:gd name="T45" fmla="*/ 0 h 1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6" h="17">
                    <a:moveTo>
                      <a:pt x="9" y="13"/>
                    </a:moveTo>
                    <a:lnTo>
                      <a:pt x="0" y="8"/>
                    </a:lnTo>
                    <a:lnTo>
                      <a:pt x="9" y="4"/>
                    </a:lnTo>
                    <a:lnTo>
                      <a:pt x="18" y="1"/>
                    </a:lnTo>
                    <a:lnTo>
                      <a:pt x="26" y="0"/>
                    </a:lnTo>
                    <a:lnTo>
                      <a:pt x="34" y="0"/>
                    </a:lnTo>
                    <a:lnTo>
                      <a:pt x="42" y="0"/>
                    </a:lnTo>
                    <a:lnTo>
                      <a:pt x="50" y="1"/>
                    </a:lnTo>
                    <a:lnTo>
                      <a:pt x="66" y="6"/>
                    </a:lnTo>
                    <a:lnTo>
                      <a:pt x="66" y="17"/>
                    </a:lnTo>
                    <a:lnTo>
                      <a:pt x="53" y="12"/>
                    </a:lnTo>
                    <a:lnTo>
                      <a:pt x="39" y="10"/>
                    </a:lnTo>
                    <a:lnTo>
                      <a:pt x="32" y="9"/>
                    </a:lnTo>
                    <a:lnTo>
                      <a:pt x="25" y="9"/>
                    </a:lnTo>
                    <a:lnTo>
                      <a:pt x="18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5" name="Freeform 126"/>
              <p:cNvSpPr>
                <a:spLocks/>
              </p:cNvSpPr>
              <p:nvPr/>
            </p:nvSpPr>
            <p:spPr bwMode="auto">
              <a:xfrm>
                <a:off x="5069" y="2228"/>
                <a:ext cx="11" cy="7"/>
              </a:xfrm>
              <a:custGeom>
                <a:avLst/>
                <a:gdLst>
                  <a:gd name="T0" fmla="*/ 0 w 36"/>
                  <a:gd name="T1" fmla="*/ 0 h 23"/>
                  <a:gd name="T2" fmla="*/ 0 w 36"/>
                  <a:gd name="T3" fmla="*/ 0 h 23"/>
                  <a:gd name="T4" fmla="*/ 0 w 36"/>
                  <a:gd name="T5" fmla="*/ 0 h 23"/>
                  <a:gd name="T6" fmla="*/ 0 w 36"/>
                  <a:gd name="T7" fmla="*/ 0 h 23"/>
                  <a:gd name="T8" fmla="*/ 0 w 36"/>
                  <a:gd name="T9" fmla="*/ 0 h 23"/>
                  <a:gd name="T10" fmla="*/ 0 w 36"/>
                  <a:gd name="T11" fmla="*/ 0 h 23"/>
                  <a:gd name="T12" fmla="*/ 0 w 36"/>
                  <a:gd name="T13" fmla="*/ 0 h 23"/>
                  <a:gd name="T14" fmla="*/ 0 w 36"/>
                  <a:gd name="T15" fmla="*/ 0 h 23"/>
                  <a:gd name="T16" fmla="*/ 0 w 36"/>
                  <a:gd name="T17" fmla="*/ 0 h 23"/>
                  <a:gd name="T18" fmla="*/ 0 w 36"/>
                  <a:gd name="T19" fmla="*/ 0 h 23"/>
                  <a:gd name="T20" fmla="*/ 0 w 36"/>
                  <a:gd name="T21" fmla="*/ 0 h 23"/>
                  <a:gd name="T22" fmla="*/ 0 w 36"/>
                  <a:gd name="T23" fmla="*/ 0 h 23"/>
                  <a:gd name="T24" fmla="*/ 0 w 36"/>
                  <a:gd name="T25" fmla="*/ 0 h 23"/>
                  <a:gd name="T26" fmla="*/ 0 w 36"/>
                  <a:gd name="T27" fmla="*/ 0 h 23"/>
                  <a:gd name="T28" fmla="*/ 0 w 36"/>
                  <a:gd name="T29" fmla="*/ 0 h 23"/>
                  <a:gd name="T30" fmla="*/ 0 w 36"/>
                  <a:gd name="T31" fmla="*/ 0 h 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6" h="23">
                    <a:moveTo>
                      <a:pt x="4" y="0"/>
                    </a:moveTo>
                    <a:lnTo>
                      <a:pt x="4" y="0"/>
                    </a:lnTo>
                    <a:lnTo>
                      <a:pt x="17" y="10"/>
                    </a:lnTo>
                    <a:lnTo>
                      <a:pt x="30" y="15"/>
                    </a:lnTo>
                    <a:lnTo>
                      <a:pt x="34" y="17"/>
                    </a:lnTo>
                    <a:lnTo>
                      <a:pt x="36" y="18"/>
                    </a:lnTo>
                    <a:lnTo>
                      <a:pt x="34" y="23"/>
                    </a:lnTo>
                    <a:lnTo>
                      <a:pt x="13" y="10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6" name="Freeform 127"/>
              <p:cNvSpPr>
                <a:spLocks/>
              </p:cNvSpPr>
              <p:nvPr/>
            </p:nvSpPr>
            <p:spPr bwMode="auto">
              <a:xfrm>
                <a:off x="5081" y="2227"/>
                <a:ext cx="21" cy="8"/>
              </a:xfrm>
              <a:custGeom>
                <a:avLst/>
                <a:gdLst>
                  <a:gd name="T0" fmla="*/ 0 w 56"/>
                  <a:gd name="T1" fmla="*/ 0 h 28"/>
                  <a:gd name="T2" fmla="*/ 0 w 56"/>
                  <a:gd name="T3" fmla="*/ 0 h 28"/>
                  <a:gd name="T4" fmla="*/ 0 w 56"/>
                  <a:gd name="T5" fmla="*/ 0 h 28"/>
                  <a:gd name="T6" fmla="*/ 0 w 56"/>
                  <a:gd name="T7" fmla="*/ 0 h 28"/>
                  <a:gd name="T8" fmla="*/ 0 w 56"/>
                  <a:gd name="T9" fmla="*/ 0 h 28"/>
                  <a:gd name="T10" fmla="*/ 0 w 56"/>
                  <a:gd name="T11" fmla="*/ 0 h 28"/>
                  <a:gd name="T12" fmla="*/ 0 w 56"/>
                  <a:gd name="T13" fmla="*/ 0 h 28"/>
                  <a:gd name="T14" fmla="*/ 0 w 56"/>
                  <a:gd name="T15" fmla="*/ 0 h 28"/>
                  <a:gd name="T16" fmla="*/ 0 w 56"/>
                  <a:gd name="T17" fmla="*/ 0 h 28"/>
                  <a:gd name="T18" fmla="*/ 0 w 56"/>
                  <a:gd name="T19" fmla="*/ 0 h 28"/>
                  <a:gd name="T20" fmla="*/ 0 w 56"/>
                  <a:gd name="T21" fmla="*/ 0 h 28"/>
                  <a:gd name="T22" fmla="*/ 0 w 56"/>
                  <a:gd name="T23" fmla="*/ 0 h 28"/>
                  <a:gd name="T24" fmla="*/ 0 w 56"/>
                  <a:gd name="T25" fmla="*/ 0 h 28"/>
                  <a:gd name="T26" fmla="*/ 0 w 56"/>
                  <a:gd name="T27" fmla="*/ 0 h 28"/>
                  <a:gd name="T28" fmla="*/ 0 w 56"/>
                  <a:gd name="T29" fmla="*/ 0 h 28"/>
                  <a:gd name="T30" fmla="*/ 0 w 56"/>
                  <a:gd name="T31" fmla="*/ 0 h 28"/>
                  <a:gd name="T32" fmla="*/ 0 w 56"/>
                  <a:gd name="T33" fmla="*/ 0 h 28"/>
                  <a:gd name="T34" fmla="*/ 0 w 56"/>
                  <a:gd name="T35" fmla="*/ 0 h 28"/>
                  <a:gd name="T36" fmla="*/ 0 w 56"/>
                  <a:gd name="T37" fmla="*/ 0 h 28"/>
                  <a:gd name="T38" fmla="*/ 0 w 56"/>
                  <a:gd name="T39" fmla="*/ 0 h 28"/>
                  <a:gd name="T40" fmla="*/ 0 w 56"/>
                  <a:gd name="T41" fmla="*/ 0 h 28"/>
                  <a:gd name="T42" fmla="*/ 0 w 56"/>
                  <a:gd name="T43" fmla="*/ 0 h 28"/>
                  <a:gd name="T44" fmla="*/ 0 w 56"/>
                  <a:gd name="T45" fmla="*/ 0 h 28"/>
                  <a:gd name="T46" fmla="*/ 0 w 56"/>
                  <a:gd name="T47" fmla="*/ 0 h 28"/>
                  <a:gd name="T48" fmla="*/ 0 w 56"/>
                  <a:gd name="T49" fmla="*/ 0 h 28"/>
                  <a:gd name="T50" fmla="*/ 0 w 56"/>
                  <a:gd name="T51" fmla="*/ 0 h 28"/>
                  <a:gd name="T52" fmla="*/ 0 w 56"/>
                  <a:gd name="T53" fmla="*/ 0 h 28"/>
                  <a:gd name="T54" fmla="*/ 0 w 56"/>
                  <a:gd name="T55" fmla="*/ 0 h 28"/>
                  <a:gd name="T56" fmla="*/ 0 w 56"/>
                  <a:gd name="T57" fmla="*/ 0 h 28"/>
                  <a:gd name="T58" fmla="*/ 0 w 56"/>
                  <a:gd name="T59" fmla="*/ 0 h 28"/>
                  <a:gd name="T60" fmla="*/ 0 w 56"/>
                  <a:gd name="T61" fmla="*/ 0 h 28"/>
                  <a:gd name="T62" fmla="*/ 0 w 56"/>
                  <a:gd name="T63" fmla="*/ 0 h 28"/>
                  <a:gd name="T64" fmla="*/ 0 w 56"/>
                  <a:gd name="T65" fmla="*/ 0 h 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6" h="28">
                    <a:moveTo>
                      <a:pt x="0" y="12"/>
                    </a:moveTo>
                    <a:lnTo>
                      <a:pt x="0" y="12"/>
                    </a:lnTo>
                    <a:lnTo>
                      <a:pt x="7" y="7"/>
                    </a:lnTo>
                    <a:lnTo>
                      <a:pt x="14" y="3"/>
                    </a:lnTo>
                    <a:lnTo>
                      <a:pt x="18" y="1"/>
                    </a:lnTo>
                    <a:lnTo>
                      <a:pt x="22" y="1"/>
                    </a:lnTo>
                    <a:lnTo>
                      <a:pt x="25" y="1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7" y="12"/>
                    </a:lnTo>
                    <a:lnTo>
                      <a:pt x="27" y="15"/>
                    </a:lnTo>
                    <a:lnTo>
                      <a:pt x="28" y="17"/>
                    </a:lnTo>
                    <a:lnTo>
                      <a:pt x="29" y="19"/>
                    </a:lnTo>
                    <a:lnTo>
                      <a:pt x="31" y="21"/>
                    </a:lnTo>
                    <a:lnTo>
                      <a:pt x="33" y="21"/>
                    </a:lnTo>
                    <a:lnTo>
                      <a:pt x="35" y="20"/>
                    </a:lnTo>
                    <a:lnTo>
                      <a:pt x="38" y="17"/>
                    </a:lnTo>
                    <a:lnTo>
                      <a:pt x="39" y="13"/>
                    </a:lnTo>
                    <a:lnTo>
                      <a:pt x="40" y="0"/>
                    </a:lnTo>
                    <a:lnTo>
                      <a:pt x="55" y="12"/>
                    </a:lnTo>
                    <a:lnTo>
                      <a:pt x="56" y="17"/>
                    </a:lnTo>
                    <a:lnTo>
                      <a:pt x="54" y="23"/>
                    </a:lnTo>
                    <a:lnTo>
                      <a:pt x="54" y="25"/>
                    </a:lnTo>
                    <a:lnTo>
                      <a:pt x="53" y="23"/>
                    </a:lnTo>
                    <a:lnTo>
                      <a:pt x="51" y="21"/>
                    </a:lnTo>
                    <a:lnTo>
                      <a:pt x="48" y="18"/>
                    </a:lnTo>
                    <a:lnTo>
                      <a:pt x="46" y="17"/>
                    </a:lnTo>
                    <a:lnTo>
                      <a:pt x="44" y="17"/>
                    </a:lnTo>
                    <a:lnTo>
                      <a:pt x="43" y="18"/>
                    </a:lnTo>
                    <a:lnTo>
                      <a:pt x="40" y="20"/>
                    </a:lnTo>
                    <a:lnTo>
                      <a:pt x="38" y="25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1" y="27"/>
                    </a:lnTo>
                    <a:lnTo>
                      <a:pt x="28" y="26"/>
                    </a:lnTo>
                    <a:lnTo>
                      <a:pt x="26" y="22"/>
                    </a:lnTo>
                    <a:lnTo>
                      <a:pt x="20" y="17"/>
                    </a:lnTo>
                    <a:lnTo>
                      <a:pt x="18" y="15"/>
                    </a:lnTo>
                    <a:lnTo>
                      <a:pt x="18" y="14"/>
                    </a:lnTo>
                    <a:lnTo>
                      <a:pt x="18" y="9"/>
                    </a:lnTo>
                    <a:lnTo>
                      <a:pt x="18" y="8"/>
                    </a:lnTo>
                    <a:lnTo>
                      <a:pt x="18" y="7"/>
                    </a:lnTo>
                    <a:lnTo>
                      <a:pt x="16" y="7"/>
                    </a:lnTo>
                    <a:lnTo>
                      <a:pt x="14" y="9"/>
                    </a:lnTo>
                    <a:lnTo>
                      <a:pt x="9" y="13"/>
                    </a:lnTo>
                    <a:lnTo>
                      <a:pt x="6" y="15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1" y="1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7" name="Freeform 128"/>
              <p:cNvSpPr>
                <a:spLocks/>
              </p:cNvSpPr>
              <p:nvPr/>
            </p:nvSpPr>
            <p:spPr bwMode="auto">
              <a:xfrm>
                <a:off x="5111" y="2227"/>
                <a:ext cx="32" cy="14"/>
              </a:xfrm>
              <a:custGeom>
                <a:avLst/>
                <a:gdLst>
                  <a:gd name="T0" fmla="*/ 0 w 93"/>
                  <a:gd name="T1" fmla="*/ 0 h 41"/>
                  <a:gd name="T2" fmla="*/ 0 w 93"/>
                  <a:gd name="T3" fmla="*/ 0 h 41"/>
                  <a:gd name="T4" fmla="*/ 0 w 93"/>
                  <a:gd name="T5" fmla="*/ 0 h 41"/>
                  <a:gd name="T6" fmla="*/ 0 w 93"/>
                  <a:gd name="T7" fmla="*/ 0 h 41"/>
                  <a:gd name="T8" fmla="*/ 0 w 93"/>
                  <a:gd name="T9" fmla="*/ 0 h 41"/>
                  <a:gd name="T10" fmla="*/ 0 w 93"/>
                  <a:gd name="T11" fmla="*/ 0 h 41"/>
                  <a:gd name="T12" fmla="*/ 0 w 93"/>
                  <a:gd name="T13" fmla="*/ 0 h 41"/>
                  <a:gd name="T14" fmla="*/ 0 w 93"/>
                  <a:gd name="T15" fmla="*/ 0 h 41"/>
                  <a:gd name="T16" fmla="*/ 0 w 93"/>
                  <a:gd name="T17" fmla="*/ 0 h 41"/>
                  <a:gd name="T18" fmla="*/ 0 w 93"/>
                  <a:gd name="T19" fmla="*/ 0 h 41"/>
                  <a:gd name="T20" fmla="*/ 0 w 93"/>
                  <a:gd name="T21" fmla="*/ 0 h 41"/>
                  <a:gd name="T22" fmla="*/ 0 w 93"/>
                  <a:gd name="T23" fmla="*/ 0 h 41"/>
                  <a:gd name="T24" fmla="*/ 0 w 93"/>
                  <a:gd name="T25" fmla="*/ 0 h 41"/>
                  <a:gd name="T26" fmla="*/ 0 w 93"/>
                  <a:gd name="T27" fmla="*/ 0 h 41"/>
                  <a:gd name="T28" fmla="*/ 0 w 93"/>
                  <a:gd name="T29" fmla="*/ 0 h 41"/>
                  <a:gd name="T30" fmla="*/ 0 w 93"/>
                  <a:gd name="T31" fmla="*/ 0 h 41"/>
                  <a:gd name="T32" fmla="*/ 0 w 93"/>
                  <a:gd name="T33" fmla="*/ 0 h 41"/>
                  <a:gd name="T34" fmla="*/ 0 w 93"/>
                  <a:gd name="T35" fmla="*/ 0 h 41"/>
                  <a:gd name="T36" fmla="*/ 0 w 93"/>
                  <a:gd name="T37" fmla="*/ 0 h 41"/>
                  <a:gd name="T38" fmla="*/ 0 w 93"/>
                  <a:gd name="T39" fmla="*/ 0 h 41"/>
                  <a:gd name="T40" fmla="*/ 0 w 93"/>
                  <a:gd name="T41" fmla="*/ 0 h 41"/>
                  <a:gd name="T42" fmla="*/ 0 w 93"/>
                  <a:gd name="T43" fmla="*/ 0 h 41"/>
                  <a:gd name="T44" fmla="*/ 0 w 93"/>
                  <a:gd name="T45" fmla="*/ 0 h 41"/>
                  <a:gd name="T46" fmla="*/ 0 w 93"/>
                  <a:gd name="T47" fmla="*/ 0 h 41"/>
                  <a:gd name="T48" fmla="*/ 0 w 93"/>
                  <a:gd name="T49" fmla="*/ 0 h 41"/>
                  <a:gd name="T50" fmla="*/ 0 w 93"/>
                  <a:gd name="T51" fmla="*/ 0 h 41"/>
                  <a:gd name="T52" fmla="*/ 0 w 93"/>
                  <a:gd name="T53" fmla="*/ 0 h 41"/>
                  <a:gd name="T54" fmla="*/ 0 w 93"/>
                  <a:gd name="T55" fmla="*/ 0 h 41"/>
                  <a:gd name="T56" fmla="*/ 0 w 93"/>
                  <a:gd name="T57" fmla="*/ 0 h 41"/>
                  <a:gd name="T58" fmla="*/ 0 w 93"/>
                  <a:gd name="T59" fmla="*/ 0 h 41"/>
                  <a:gd name="T60" fmla="*/ 0 w 93"/>
                  <a:gd name="T61" fmla="*/ 0 h 41"/>
                  <a:gd name="T62" fmla="*/ 0 w 93"/>
                  <a:gd name="T63" fmla="*/ 0 h 41"/>
                  <a:gd name="T64" fmla="*/ 0 w 93"/>
                  <a:gd name="T65" fmla="*/ 0 h 41"/>
                  <a:gd name="T66" fmla="*/ 0 w 93"/>
                  <a:gd name="T67" fmla="*/ 0 h 41"/>
                  <a:gd name="T68" fmla="*/ 0 w 93"/>
                  <a:gd name="T69" fmla="*/ 0 h 41"/>
                  <a:gd name="T70" fmla="*/ 0 w 93"/>
                  <a:gd name="T71" fmla="*/ 0 h 41"/>
                  <a:gd name="T72" fmla="*/ 0 w 93"/>
                  <a:gd name="T73" fmla="*/ 0 h 41"/>
                  <a:gd name="T74" fmla="*/ 0 w 93"/>
                  <a:gd name="T75" fmla="*/ 0 h 41"/>
                  <a:gd name="T76" fmla="*/ 0 w 93"/>
                  <a:gd name="T77" fmla="*/ 0 h 41"/>
                  <a:gd name="T78" fmla="*/ 0 w 93"/>
                  <a:gd name="T79" fmla="*/ 0 h 41"/>
                  <a:gd name="T80" fmla="*/ 0 w 93"/>
                  <a:gd name="T81" fmla="*/ 0 h 41"/>
                  <a:gd name="T82" fmla="*/ 0 w 93"/>
                  <a:gd name="T83" fmla="*/ 0 h 41"/>
                  <a:gd name="T84" fmla="*/ 0 w 93"/>
                  <a:gd name="T85" fmla="*/ 0 h 41"/>
                  <a:gd name="T86" fmla="*/ 0 w 93"/>
                  <a:gd name="T87" fmla="*/ 0 h 4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93" h="41">
                    <a:moveTo>
                      <a:pt x="92" y="29"/>
                    </a:moveTo>
                    <a:lnTo>
                      <a:pt x="92" y="29"/>
                    </a:lnTo>
                    <a:lnTo>
                      <a:pt x="85" y="30"/>
                    </a:lnTo>
                    <a:lnTo>
                      <a:pt x="75" y="31"/>
                    </a:lnTo>
                    <a:lnTo>
                      <a:pt x="64" y="31"/>
                    </a:lnTo>
                    <a:lnTo>
                      <a:pt x="52" y="29"/>
                    </a:lnTo>
                    <a:lnTo>
                      <a:pt x="41" y="27"/>
                    </a:lnTo>
                    <a:lnTo>
                      <a:pt x="31" y="22"/>
                    </a:lnTo>
                    <a:lnTo>
                      <a:pt x="26" y="18"/>
                    </a:lnTo>
                    <a:lnTo>
                      <a:pt x="23" y="14"/>
                    </a:lnTo>
                    <a:lnTo>
                      <a:pt x="19" y="10"/>
                    </a:lnTo>
                    <a:lnTo>
                      <a:pt x="17" y="4"/>
                    </a:lnTo>
                    <a:lnTo>
                      <a:pt x="15" y="2"/>
                    </a:lnTo>
                    <a:lnTo>
                      <a:pt x="13" y="1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6" y="8"/>
                    </a:lnTo>
                    <a:lnTo>
                      <a:pt x="11" y="8"/>
                    </a:lnTo>
                    <a:lnTo>
                      <a:pt x="13" y="9"/>
                    </a:lnTo>
                    <a:lnTo>
                      <a:pt x="15" y="13"/>
                    </a:lnTo>
                    <a:lnTo>
                      <a:pt x="18" y="18"/>
                    </a:lnTo>
                    <a:lnTo>
                      <a:pt x="25" y="25"/>
                    </a:lnTo>
                    <a:lnTo>
                      <a:pt x="29" y="29"/>
                    </a:lnTo>
                    <a:lnTo>
                      <a:pt x="35" y="33"/>
                    </a:lnTo>
                    <a:lnTo>
                      <a:pt x="40" y="35"/>
                    </a:lnTo>
                    <a:lnTo>
                      <a:pt x="48" y="37"/>
                    </a:lnTo>
                    <a:lnTo>
                      <a:pt x="61" y="40"/>
                    </a:lnTo>
                    <a:lnTo>
                      <a:pt x="72" y="41"/>
                    </a:lnTo>
                    <a:lnTo>
                      <a:pt x="81" y="40"/>
                    </a:lnTo>
                    <a:lnTo>
                      <a:pt x="90" y="37"/>
                    </a:lnTo>
                    <a:lnTo>
                      <a:pt x="92" y="35"/>
                    </a:lnTo>
                    <a:lnTo>
                      <a:pt x="93" y="33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8" name="Freeform 129"/>
              <p:cNvSpPr>
                <a:spLocks/>
              </p:cNvSpPr>
              <p:nvPr/>
            </p:nvSpPr>
            <p:spPr bwMode="auto">
              <a:xfrm>
                <a:off x="5102" y="2227"/>
                <a:ext cx="21" cy="14"/>
              </a:xfrm>
              <a:custGeom>
                <a:avLst/>
                <a:gdLst>
                  <a:gd name="T0" fmla="*/ 0 w 59"/>
                  <a:gd name="T1" fmla="*/ 0 h 41"/>
                  <a:gd name="T2" fmla="*/ 0 w 59"/>
                  <a:gd name="T3" fmla="*/ 0 h 41"/>
                  <a:gd name="T4" fmla="*/ 0 w 59"/>
                  <a:gd name="T5" fmla="*/ 0 h 41"/>
                  <a:gd name="T6" fmla="*/ 0 w 59"/>
                  <a:gd name="T7" fmla="*/ 0 h 41"/>
                  <a:gd name="T8" fmla="*/ 0 w 59"/>
                  <a:gd name="T9" fmla="*/ 0 h 41"/>
                  <a:gd name="T10" fmla="*/ 0 w 59"/>
                  <a:gd name="T11" fmla="*/ 0 h 41"/>
                  <a:gd name="T12" fmla="*/ 0 w 59"/>
                  <a:gd name="T13" fmla="*/ 0 h 41"/>
                  <a:gd name="T14" fmla="*/ 0 w 59"/>
                  <a:gd name="T15" fmla="*/ 0 h 41"/>
                  <a:gd name="T16" fmla="*/ 0 w 59"/>
                  <a:gd name="T17" fmla="*/ 0 h 41"/>
                  <a:gd name="T18" fmla="*/ 0 w 59"/>
                  <a:gd name="T19" fmla="*/ 0 h 41"/>
                  <a:gd name="T20" fmla="*/ 0 w 59"/>
                  <a:gd name="T21" fmla="*/ 0 h 41"/>
                  <a:gd name="T22" fmla="*/ 0 w 59"/>
                  <a:gd name="T23" fmla="*/ 0 h 41"/>
                  <a:gd name="T24" fmla="*/ 0 w 59"/>
                  <a:gd name="T25" fmla="*/ 0 h 41"/>
                  <a:gd name="T26" fmla="*/ 0 w 59"/>
                  <a:gd name="T27" fmla="*/ 0 h 41"/>
                  <a:gd name="T28" fmla="*/ 0 w 59"/>
                  <a:gd name="T29" fmla="*/ 0 h 41"/>
                  <a:gd name="T30" fmla="*/ 0 w 59"/>
                  <a:gd name="T31" fmla="*/ 0 h 41"/>
                  <a:gd name="T32" fmla="*/ 0 w 59"/>
                  <a:gd name="T33" fmla="*/ 0 h 41"/>
                  <a:gd name="T34" fmla="*/ 0 w 59"/>
                  <a:gd name="T35" fmla="*/ 0 h 41"/>
                  <a:gd name="T36" fmla="*/ 0 w 59"/>
                  <a:gd name="T37" fmla="*/ 0 h 41"/>
                  <a:gd name="T38" fmla="*/ 0 w 59"/>
                  <a:gd name="T39" fmla="*/ 0 h 41"/>
                  <a:gd name="T40" fmla="*/ 0 w 59"/>
                  <a:gd name="T41" fmla="*/ 0 h 41"/>
                  <a:gd name="T42" fmla="*/ 0 w 59"/>
                  <a:gd name="T43" fmla="*/ 0 h 41"/>
                  <a:gd name="T44" fmla="*/ 0 w 59"/>
                  <a:gd name="T45" fmla="*/ 0 h 41"/>
                  <a:gd name="T46" fmla="*/ 0 w 59"/>
                  <a:gd name="T47" fmla="*/ 0 h 41"/>
                  <a:gd name="T48" fmla="*/ 0 w 59"/>
                  <a:gd name="T49" fmla="*/ 0 h 41"/>
                  <a:gd name="T50" fmla="*/ 0 w 59"/>
                  <a:gd name="T51" fmla="*/ 0 h 41"/>
                  <a:gd name="T52" fmla="*/ 0 w 59"/>
                  <a:gd name="T53" fmla="*/ 0 h 41"/>
                  <a:gd name="T54" fmla="*/ 0 w 59"/>
                  <a:gd name="T55" fmla="*/ 0 h 41"/>
                  <a:gd name="T56" fmla="*/ 0 w 59"/>
                  <a:gd name="T57" fmla="*/ 0 h 41"/>
                  <a:gd name="T58" fmla="*/ 0 w 59"/>
                  <a:gd name="T59" fmla="*/ 0 h 41"/>
                  <a:gd name="T60" fmla="*/ 0 w 59"/>
                  <a:gd name="T61" fmla="*/ 0 h 41"/>
                  <a:gd name="T62" fmla="*/ 0 w 59"/>
                  <a:gd name="T63" fmla="*/ 0 h 41"/>
                  <a:gd name="T64" fmla="*/ 0 w 59"/>
                  <a:gd name="T65" fmla="*/ 0 h 41"/>
                  <a:gd name="T66" fmla="*/ 0 w 59"/>
                  <a:gd name="T67" fmla="*/ 0 h 41"/>
                  <a:gd name="T68" fmla="*/ 0 w 59"/>
                  <a:gd name="T69" fmla="*/ 0 h 41"/>
                  <a:gd name="T70" fmla="*/ 0 w 59"/>
                  <a:gd name="T71" fmla="*/ 0 h 41"/>
                  <a:gd name="T72" fmla="*/ 0 w 59"/>
                  <a:gd name="T73" fmla="*/ 0 h 41"/>
                  <a:gd name="T74" fmla="*/ 0 w 59"/>
                  <a:gd name="T75" fmla="*/ 0 h 41"/>
                  <a:gd name="T76" fmla="*/ 0 w 59"/>
                  <a:gd name="T77" fmla="*/ 0 h 41"/>
                  <a:gd name="T78" fmla="*/ 0 w 59"/>
                  <a:gd name="T79" fmla="*/ 0 h 41"/>
                  <a:gd name="T80" fmla="*/ 0 w 59"/>
                  <a:gd name="T81" fmla="*/ 0 h 41"/>
                  <a:gd name="T82" fmla="*/ 0 w 59"/>
                  <a:gd name="T83" fmla="*/ 0 h 41"/>
                  <a:gd name="T84" fmla="*/ 0 w 59"/>
                  <a:gd name="T85" fmla="*/ 0 h 41"/>
                  <a:gd name="T86" fmla="*/ 0 w 59"/>
                  <a:gd name="T87" fmla="*/ 0 h 41"/>
                  <a:gd name="T88" fmla="*/ 0 w 59"/>
                  <a:gd name="T89" fmla="*/ 0 h 41"/>
                  <a:gd name="T90" fmla="*/ 0 w 59"/>
                  <a:gd name="T91" fmla="*/ 0 h 41"/>
                  <a:gd name="T92" fmla="*/ 0 w 59"/>
                  <a:gd name="T93" fmla="*/ 0 h 41"/>
                  <a:gd name="T94" fmla="*/ 0 w 59"/>
                  <a:gd name="T95" fmla="*/ 0 h 41"/>
                  <a:gd name="T96" fmla="*/ 0 w 59"/>
                  <a:gd name="T97" fmla="*/ 0 h 41"/>
                  <a:gd name="T98" fmla="*/ 0 w 59"/>
                  <a:gd name="T99" fmla="*/ 0 h 41"/>
                  <a:gd name="T100" fmla="*/ 0 w 59"/>
                  <a:gd name="T101" fmla="*/ 0 h 41"/>
                  <a:gd name="T102" fmla="*/ 0 w 59"/>
                  <a:gd name="T103" fmla="*/ 0 h 41"/>
                  <a:gd name="T104" fmla="*/ 0 w 59"/>
                  <a:gd name="T105" fmla="*/ 0 h 41"/>
                  <a:gd name="T106" fmla="*/ 0 w 59"/>
                  <a:gd name="T107" fmla="*/ 0 h 41"/>
                  <a:gd name="T108" fmla="*/ 0 w 59"/>
                  <a:gd name="T109" fmla="*/ 0 h 41"/>
                  <a:gd name="T110" fmla="*/ 0 w 59"/>
                  <a:gd name="T111" fmla="*/ 0 h 41"/>
                  <a:gd name="T112" fmla="*/ 0 w 59"/>
                  <a:gd name="T113" fmla="*/ 0 h 41"/>
                  <a:gd name="T114" fmla="*/ 0 w 59"/>
                  <a:gd name="T115" fmla="*/ 0 h 41"/>
                  <a:gd name="T116" fmla="*/ 0 w 59"/>
                  <a:gd name="T117" fmla="*/ 0 h 41"/>
                  <a:gd name="T118" fmla="*/ 0 w 59"/>
                  <a:gd name="T119" fmla="*/ 0 h 41"/>
                  <a:gd name="T120" fmla="*/ 0 w 59"/>
                  <a:gd name="T121" fmla="*/ 0 h 41"/>
                  <a:gd name="T122" fmla="*/ 0 w 59"/>
                  <a:gd name="T123" fmla="*/ 0 h 4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59" h="41">
                    <a:moveTo>
                      <a:pt x="1" y="10"/>
                    </a:moveTo>
                    <a:lnTo>
                      <a:pt x="1" y="10"/>
                    </a:lnTo>
                    <a:lnTo>
                      <a:pt x="10" y="14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5" y="19"/>
                    </a:lnTo>
                    <a:lnTo>
                      <a:pt x="17" y="21"/>
                    </a:lnTo>
                    <a:lnTo>
                      <a:pt x="17" y="19"/>
                    </a:lnTo>
                    <a:lnTo>
                      <a:pt x="17" y="18"/>
                    </a:lnTo>
                    <a:lnTo>
                      <a:pt x="15" y="14"/>
                    </a:lnTo>
                    <a:lnTo>
                      <a:pt x="15" y="10"/>
                    </a:lnTo>
                    <a:lnTo>
                      <a:pt x="15" y="5"/>
                    </a:lnTo>
                    <a:lnTo>
                      <a:pt x="16" y="2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2" y="2"/>
                    </a:lnTo>
                    <a:lnTo>
                      <a:pt x="24" y="8"/>
                    </a:lnTo>
                    <a:lnTo>
                      <a:pt x="30" y="16"/>
                    </a:lnTo>
                    <a:lnTo>
                      <a:pt x="33" y="19"/>
                    </a:lnTo>
                    <a:lnTo>
                      <a:pt x="36" y="23"/>
                    </a:lnTo>
                    <a:lnTo>
                      <a:pt x="40" y="24"/>
                    </a:lnTo>
                    <a:lnTo>
                      <a:pt x="41" y="24"/>
                    </a:lnTo>
                    <a:lnTo>
                      <a:pt x="41" y="23"/>
                    </a:lnTo>
                    <a:lnTo>
                      <a:pt x="38" y="19"/>
                    </a:lnTo>
                    <a:lnTo>
                      <a:pt x="37" y="15"/>
                    </a:lnTo>
                    <a:lnTo>
                      <a:pt x="36" y="12"/>
                    </a:lnTo>
                    <a:lnTo>
                      <a:pt x="36" y="8"/>
                    </a:lnTo>
                    <a:lnTo>
                      <a:pt x="37" y="5"/>
                    </a:lnTo>
                    <a:lnTo>
                      <a:pt x="38" y="4"/>
                    </a:lnTo>
                    <a:lnTo>
                      <a:pt x="40" y="4"/>
                    </a:lnTo>
                    <a:lnTo>
                      <a:pt x="40" y="8"/>
                    </a:lnTo>
                    <a:lnTo>
                      <a:pt x="40" y="10"/>
                    </a:lnTo>
                    <a:lnTo>
                      <a:pt x="41" y="13"/>
                    </a:lnTo>
                    <a:lnTo>
                      <a:pt x="46" y="18"/>
                    </a:lnTo>
                    <a:lnTo>
                      <a:pt x="53" y="25"/>
                    </a:lnTo>
                    <a:lnTo>
                      <a:pt x="56" y="29"/>
                    </a:lnTo>
                    <a:lnTo>
                      <a:pt x="59" y="34"/>
                    </a:lnTo>
                    <a:lnTo>
                      <a:pt x="58" y="36"/>
                    </a:lnTo>
                    <a:lnTo>
                      <a:pt x="55" y="38"/>
                    </a:lnTo>
                    <a:lnTo>
                      <a:pt x="49" y="40"/>
                    </a:lnTo>
                    <a:lnTo>
                      <a:pt x="44" y="41"/>
                    </a:lnTo>
                    <a:lnTo>
                      <a:pt x="37" y="41"/>
                    </a:lnTo>
                    <a:lnTo>
                      <a:pt x="30" y="41"/>
                    </a:lnTo>
                    <a:lnTo>
                      <a:pt x="23" y="39"/>
                    </a:lnTo>
                    <a:lnTo>
                      <a:pt x="18" y="37"/>
                    </a:lnTo>
                    <a:lnTo>
                      <a:pt x="5" y="29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9" name="Freeform 130"/>
              <p:cNvSpPr>
                <a:spLocks/>
              </p:cNvSpPr>
              <p:nvPr/>
            </p:nvSpPr>
            <p:spPr bwMode="auto">
              <a:xfrm>
                <a:off x="5116" y="2235"/>
                <a:ext cx="3" cy="4"/>
              </a:xfrm>
              <a:custGeom>
                <a:avLst/>
                <a:gdLst>
                  <a:gd name="T0" fmla="*/ 0 w 11"/>
                  <a:gd name="T1" fmla="*/ 0 h 11"/>
                  <a:gd name="T2" fmla="*/ 0 w 11"/>
                  <a:gd name="T3" fmla="*/ 0 h 11"/>
                  <a:gd name="T4" fmla="*/ 0 w 11"/>
                  <a:gd name="T5" fmla="*/ 0 h 11"/>
                  <a:gd name="T6" fmla="*/ 0 w 11"/>
                  <a:gd name="T7" fmla="*/ 0 h 11"/>
                  <a:gd name="T8" fmla="*/ 0 w 11"/>
                  <a:gd name="T9" fmla="*/ 0 h 11"/>
                  <a:gd name="T10" fmla="*/ 0 w 11"/>
                  <a:gd name="T11" fmla="*/ 0 h 11"/>
                  <a:gd name="T12" fmla="*/ 0 w 11"/>
                  <a:gd name="T13" fmla="*/ 0 h 11"/>
                  <a:gd name="T14" fmla="*/ 0 w 11"/>
                  <a:gd name="T15" fmla="*/ 0 h 11"/>
                  <a:gd name="T16" fmla="*/ 0 w 11"/>
                  <a:gd name="T17" fmla="*/ 0 h 11"/>
                  <a:gd name="T18" fmla="*/ 0 w 11"/>
                  <a:gd name="T19" fmla="*/ 0 h 11"/>
                  <a:gd name="T20" fmla="*/ 0 w 11"/>
                  <a:gd name="T21" fmla="*/ 0 h 11"/>
                  <a:gd name="T22" fmla="*/ 0 w 11"/>
                  <a:gd name="T23" fmla="*/ 0 h 11"/>
                  <a:gd name="T24" fmla="*/ 0 w 11"/>
                  <a:gd name="T25" fmla="*/ 0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" h="11">
                    <a:moveTo>
                      <a:pt x="0" y="2"/>
                    </a:moveTo>
                    <a:lnTo>
                      <a:pt x="1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11" y="10"/>
                    </a:lnTo>
                    <a:lnTo>
                      <a:pt x="9" y="11"/>
                    </a:lnTo>
                    <a:lnTo>
                      <a:pt x="6" y="1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0" name="Freeform 131"/>
              <p:cNvSpPr>
                <a:spLocks/>
              </p:cNvSpPr>
              <p:nvPr/>
            </p:nvSpPr>
            <p:spPr bwMode="auto">
              <a:xfrm>
                <a:off x="5107" y="2231"/>
                <a:ext cx="8" cy="10"/>
              </a:xfrm>
              <a:custGeom>
                <a:avLst/>
                <a:gdLst>
                  <a:gd name="T0" fmla="*/ 0 w 24"/>
                  <a:gd name="T1" fmla="*/ 0 h 27"/>
                  <a:gd name="T2" fmla="*/ 0 w 24"/>
                  <a:gd name="T3" fmla="*/ 0 h 27"/>
                  <a:gd name="T4" fmla="*/ 0 w 24"/>
                  <a:gd name="T5" fmla="*/ 0 h 27"/>
                  <a:gd name="T6" fmla="*/ 0 w 24"/>
                  <a:gd name="T7" fmla="*/ 0 h 27"/>
                  <a:gd name="T8" fmla="*/ 0 w 24"/>
                  <a:gd name="T9" fmla="*/ 0 h 27"/>
                  <a:gd name="T10" fmla="*/ 0 w 24"/>
                  <a:gd name="T11" fmla="*/ 0 h 27"/>
                  <a:gd name="T12" fmla="*/ 0 w 24"/>
                  <a:gd name="T13" fmla="*/ 0 h 27"/>
                  <a:gd name="T14" fmla="*/ 0 w 24"/>
                  <a:gd name="T15" fmla="*/ 0 h 27"/>
                  <a:gd name="T16" fmla="*/ 0 w 24"/>
                  <a:gd name="T17" fmla="*/ 0 h 27"/>
                  <a:gd name="T18" fmla="*/ 0 w 24"/>
                  <a:gd name="T19" fmla="*/ 0 h 27"/>
                  <a:gd name="T20" fmla="*/ 0 w 24"/>
                  <a:gd name="T21" fmla="*/ 0 h 27"/>
                  <a:gd name="T22" fmla="*/ 0 w 24"/>
                  <a:gd name="T23" fmla="*/ 0 h 27"/>
                  <a:gd name="T24" fmla="*/ 0 w 24"/>
                  <a:gd name="T25" fmla="*/ 0 h 27"/>
                  <a:gd name="T26" fmla="*/ 0 w 24"/>
                  <a:gd name="T27" fmla="*/ 0 h 27"/>
                  <a:gd name="T28" fmla="*/ 0 w 24"/>
                  <a:gd name="T29" fmla="*/ 0 h 27"/>
                  <a:gd name="T30" fmla="*/ 0 w 24"/>
                  <a:gd name="T31" fmla="*/ 0 h 2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4" h="27">
                    <a:moveTo>
                      <a:pt x="0" y="3"/>
                    </a:moveTo>
                    <a:lnTo>
                      <a:pt x="1" y="0"/>
                    </a:lnTo>
                    <a:lnTo>
                      <a:pt x="6" y="7"/>
                    </a:lnTo>
                    <a:lnTo>
                      <a:pt x="13" y="14"/>
                    </a:lnTo>
                    <a:lnTo>
                      <a:pt x="22" y="23"/>
                    </a:lnTo>
                    <a:lnTo>
                      <a:pt x="24" y="25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3" y="27"/>
                    </a:lnTo>
                    <a:lnTo>
                      <a:pt x="19" y="27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1" name="Freeform 132"/>
              <p:cNvSpPr>
                <a:spLocks/>
              </p:cNvSpPr>
              <p:nvPr/>
            </p:nvSpPr>
            <p:spPr bwMode="auto">
              <a:xfrm>
                <a:off x="5102" y="2232"/>
                <a:ext cx="10" cy="7"/>
              </a:xfrm>
              <a:custGeom>
                <a:avLst/>
                <a:gdLst>
                  <a:gd name="T0" fmla="*/ 0 w 29"/>
                  <a:gd name="T1" fmla="*/ 0 h 21"/>
                  <a:gd name="T2" fmla="*/ 0 w 29"/>
                  <a:gd name="T3" fmla="*/ 0 h 21"/>
                  <a:gd name="T4" fmla="*/ 0 w 29"/>
                  <a:gd name="T5" fmla="*/ 0 h 21"/>
                  <a:gd name="T6" fmla="*/ 0 w 29"/>
                  <a:gd name="T7" fmla="*/ 0 h 21"/>
                  <a:gd name="T8" fmla="*/ 0 w 29"/>
                  <a:gd name="T9" fmla="*/ 0 h 21"/>
                  <a:gd name="T10" fmla="*/ 0 w 29"/>
                  <a:gd name="T11" fmla="*/ 0 h 21"/>
                  <a:gd name="T12" fmla="*/ 0 w 29"/>
                  <a:gd name="T13" fmla="*/ 0 h 21"/>
                  <a:gd name="T14" fmla="*/ 0 w 29"/>
                  <a:gd name="T15" fmla="*/ 0 h 21"/>
                  <a:gd name="T16" fmla="*/ 0 w 29"/>
                  <a:gd name="T17" fmla="*/ 0 h 21"/>
                  <a:gd name="T18" fmla="*/ 0 w 29"/>
                  <a:gd name="T19" fmla="*/ 0 h 21"/>
                  <a:gd name="T20" fmla="*/ 0 w 29"/>
                  <a:gd name="T21" fmla="*/ 0 h 21"/>
                  <a:gd name="T22" fmla="*/ 0 w 29"/>
                  <a:gd name="T23" fmla="*/ 0 h 21"/>
                  <a:gd name="T24" fmla="*/ 0 w 29"/>
                  <a:gd name="T25" fmla="*/ 0 h 21"/>
                  <a:gd name="T26" fmla="*/ 0 w 29"/>
                  <a:gd name="T27" fmla="*/ 0 h 21"/>
                  <a:gd name="T28" fmla="*/ 0 w 29"/>
                  <a:gd name="T29" fmla="*/ 0 h 21"/>
                  <a:gd name="T30" fmla="*/ 0 w 29"/>
                  <a:gd name="T31" fmla="*/ 0 h 21"/>
                  <a:gd name="T32" fmla="*/ 0 w 29"/>
                  <a:gd name="T33" fmla="*/ 0 h 21"/>
                  <a:gd name="T34" fmla="*/ 0 w 29"/>
                  <a:gd name="T35" fmla="*/ 0 h 21"/>
                  <a:gd name="T36" fmla="*/ 0 w 29"/>
                  <a:gd name="T37" fmla="*/ 0 h 21"/>
                  <a:gd name="T38" fmla="*/ 0 w 29"/>
                  <a:gd name="T39" fmla="*/ 0 h 21"/>
                  <a:gd name="T40" fmla="*/ 0 w 29"/>
                  <a:gd name="T41" fmla="*/ 0 h 21"/>
                  <a:gd name="T42" fmla="*/ 0 w 29"/>
                  <a:gd name="T43" fmla="*/ 0 h 2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9" h="21">
                    <a:moveTo>
                      <a:pt x="6" y="3"/>
                    </a:moveTo>
                    <a:lnTo>
                      <a:pt x="6" y="3"/>
                    </a:lnTo>
                    <a:lnTo>
                      <a:pt x="11" y="9"/>
                    </a:lnTo>
                    <a:lnTo>
                      <a:pt x="16" y="13"/>
                    </a:lnTo>
                    <a:lnTo>
                      <a:pt x="21" y="16"/>
                    </a:lnTo>
                    <a:lnTo>
                      <a:pt x="27" y="20"/>
                    </a:lnTo>
                    <a:lnTo>
                      <a:pt x="29" y="21"/>
                    </a:lnTo>
                    <a:lnTo>
                      <a:pt x="27" y="21"/>
                    </a:lnTo>
                    <a:lnTo>
                      <a:pt x="21" y="21"/>
                    </a:lnTo>
                    <a:lnTo>
                      <a:pt x="16" y="18"/>
                    </a:lnTo>
                    <a:lnTo>
                      <a:pt x="9" y="11"/>
                    </a:lnTo>
                    <a:lnTo>
                      <a:pt x="2" y="4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FF2C4"/>
              </a:solidFill>
              <a:ln w="0">
                <a:solidFill>
                  <a:srgbClr val="FFFF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2" name="Freeform 133"/>
              <p:cNvSpPr>
                <a:spLocks/>
              </p:cNvSpPr>
              <p:nvPr/>
            </p:nvSpPr>
            <p:spPr bwMode="auto">
              <a:xfrm>
                <a:off x="5120" y="2227"/>
                <a:ext cx="3" cy="4"/>
              </a:xfrm>
              <a:custGeom>
                <a:avLst/>
                <a:gdLst>
                  <a:gd name="T0" fmla="*/ 0 w 10"/>
                  <a:gd name="T1" fmla="*/ 0 h 17"/>
                  <a:gd name="T2" fmla="*/ 0 w 10"/>
                  <a:gd name="T3" fmla="*/ 0 h 17"/>
                  <a:gd name="T4" fmla="*/ 0 w 10"/>
                  <a:gd name="T5" fmla="*/ 0 h 17"/>
                  <a:gd name="T6" fmla="*/ 0 w 10"/>
                  <a:gd name="T7" fmla="*/ 0 h 17"/>
                  <a:gd name="T8" fmla="*/ 0 w 10"/>
                  <a:gd name="T9" fmla="*/ 0 h 17"/>
                  <a:gd name="T10" fmla="*/ 0 w 10"/>
                  <a:gd name="T11" fmla="*/ 0 h 17"/>
                  <a:gd name="T12" fmla="*/ 0 w 10"/>
                  <a:gd name="T13" fmla="*/ 0 h 17"/>
                  <a:gd name="T14" fmla="*/ 0 w 10"/>
                  <a:gd name="T15" fmla="*/ 0 h 17"/>
                  <a:gd name="T16" fmla="*/ 0 w 10"/>
                  <a:gd name="T17" fmla="*/ 0 h 17"/>
                  <a:gd name="T18" fmla="*/ 0 w 10"/>
                  <a:gd name="T19" fmla="*/ 0 h 17"/>
                  <a:gd name="T20" fmla="*/ 0 w 10"/>
                  <a:gd name="T21" fmla="*/ 0 h 17"/>
                  <a:gd name="T22" fmla="*/ 0 w 10"/>
                  <a:gd name="T23" fmla="*/ 0 h 17"/>
                  <a:gd name="T24" fmla="*/ 0 w 10"/>
                  <a:gd name="T25" fmla="*/ 0 h 17"/>
                  <a:gd name="T26" fmla="*/ 0 w 10"/>
                  <a:gd name="T27" fmla="*/ 0 h 17"/>
                  <a:gd name="T28" fmla="*/ 0 w 10"/>
                  <a:gd name="T29" fmla="*/ 0 h 17"/>
                  <a:gd name="T30" fmla="*/ 0 w 10"/>
                  <a:gd name="T31" fmla="*/ 0 h 17"/>
                  <a:gd name="T32" fmla="*/ 0 w 10"/>
                  <a:gd name="T33" fmla="*/ 0 h 17"/>
                  <a:gd name="T34" fmla="*/ 0 w 10"/>
                  <a:gd name="T35" fmla="*/ 0 h 17"/>
                  <a:gd name="T36" fmla="*/ 0 w 10"/>
                  <a:gd name="T37" fmla="*/ 0 h 17"/>
                  <a:gd name="T38" fmla="*/ 0 w 10"/>
                  <a:gd name="T39" fmla="*/ 0 h 17"/>
                  <a:gd name="T40" fmla="*/ 0 w 10"/>
                  <a:gd name="T41" fmla="*/ 0 h 17"/>
                  <a:gd name="T42" fmla="*/ 0 w 10"/>
                  <a:gd name="T43" fmla="*/ 0 h 17"/>
                  <a:gd name="T44" fmla="*/ 0 w 10"/>
                  <a:gd name="T45" fmla="*/ 0 h 1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" h="17">
                    <a:moveTo>
                      <a:pt x="5" y="3"/>
                    </a:moveTo>
                    <a:lnTo>
                      <a:pt x="5" y="3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6"/>
                    </a:lnTo>
                    <a:lnTo>
                      <a:pt x="10" y="14"/>
                    </a:lnTo>
                    <a:lnTo>
                      <a:pt x="9" y="16"/>
                    </a:lnTo>
                    <a:lnTo>
                      <a:pt x="6" y="17"/>
                    </a:lnTo>
                    <a:lnTo>
                      <a:pt x="3" y="15"/>
                    </a:lnTo>
                    <a:lnTo>
                      <a:pt x="1" y="13"/>
                    </a:lnTo>
                    <a:lnTo>
                      <a:pt x="0" y="9"/>
                    </a:lnTo>
                    <a:lnTo>
                      <a:pt x="4" y="13"/>
                    </a:lnTo>
                    <a:lnTo>
                      <a:pt x="5" y="13"/>
                    </a:lnTo>
                    <a:lnTo>
                      <a:pt x="6" y="13"/>
                    </a:lnTo>
                    <a:lnTo>
                      <a:pt x="6" y="9"/>
                    </a:lnTo>
                    <a:lnTo>
                      <a:pt x="4" y="4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3" name="Freeform 134"/>
              <p:cNvSpPr>
                <a:spLocks/>
              </p:cNvSpPr>
              <p:nvPr/>
            </p:nvSpPr>
            <p:spPr bwMode="auto">
              <a:xfrm>
                <a:off x="5124" y="2225"/>
                <a:ext cx="38" cy="15"/>
              </a:xfrm>
              <a:custGeom>
                <a:avLst/>
                <a:gdLst>
                  <a:gd name="T0" fmla="*/ 0 w 116"/>
                  <a:gd name="T1" fmla="*/ 0 h 47"/>
                  <a:gd name="T2" fmla="*/ 0 w 116"/>
                  <a:gd name="T3" fmla="*/ 0 h 47"/>
                  <a:gd name="T4" fmla="*/ 0 w 116"/>
                  <a:gd name="T5" fmla="*/ 0 h 47"/>
                  <a:gd name="T6" fmla="*/ 0 w 116"/>
                  <a:gd name="T7" fmla="*/ 0 h 47"/>
                  <a:gd name="T8" fmla="*/ 0 w 116"/>
                  <a:gd name="T9" fmla="*/ 0 h 47"/>
                  <a:gd name="T10" fmla="*/ 0 w 116"/>
                  <a:gd name="T11" fmla="*/ 0 h 47"/>
                  <a:gd name="T12" fmla="*/ 0 w 116"/>
                  <a:gd name="T13" fmla="*/ 0 h 47"/>
                  <a:gd name="T14" fmla="*/ 0 w 116"/>
                  <a:gd name="T15" fmla="*/ 0 h 47"/>
                  <a:gd name="T16" fmla="*/ 0 w 116"/>
                  <a:gd name="T17" fmla="*/ 0 h 47"/>
                  <a:gd name="T18" fmla="*/ 0 w 116"/>
                  <a:gd name="T19" fmla="*/ 0 h 47"/>
                  <a:gd name="T20" fmla="*/ 0 w 116"/>
                  <a:gd name="T21" fmla="*/ 0 h 47"/>
                  <a:gd name="T22" fmla="*/ 0 w 116"/>
                  <a:gd name="T23" fmla="*/ 0 h 47"/>
                  <a:gd name="T24" fmla="*/ 0 w 116"/>
                  <a:gd name="T25" fmla="*/ 0 h 47"/>
                  <a:gd name="T26" fmla="*/ 0 w 116"/>
                  <a:gd name="T27" fmla="*/ 0 h 47"/>
                  <a:gd name="T28" fmla="*/ 0 w 116"/>
                  <a:gd name="T29" fmla="*/ 0 h 47"/>
                  <a:gd name="T30" fmla="*/ 0 w 116"/>
                  <a:gd name="T31" fmla="*/ 0 h 47"/>
                  <a:gd name="T32" fmla="*/ 0 w 116"/>
                  <a:gd name="T33" fmla="*/ 0 h 47"/>
                  <a:gd name="T34" fmla="*/ 0 w 116"/>
                  <a:gd name="T35" fmla="*/ 0 h 47"/>
                  <a:gd name="T36" fmla="*/ 0 w 116"/>
                  <a:gd name="T37" fmla="*/ 0 h 47"/>
                  <a:gd name="T38" fmla="*/ 0 w 116"/>
                  <a:gd name="T39" fmla="*/ 0 h 47"/>
                  <a:gd name="T40" fmla="*/ 0 w 116"/>
                  <a:gd name="T41" fmla="*/ 0 h 47"/>
                  <a:gd name="T42" fmla="*/ 0 w 116"/>
                  <a:gd name="T43" fmla="*/ 0 h 47"/>
                  <a:gd name="T44" fmla="*/ 0 w 116"/>
                  <a:gd name="T45" fmla="*/ 0 h 47"/>
                  <a:gd name="T46" fmla="*/ 0 w 116"/>
                  <a:gd name="T47" fmla="*/ 0 h 47"/>
                  <a:gd name="T48" fmla="*/ 0 w 116"/>
                  <a:gd name="T49" fmla="*/ 0 h 47"/>
                  <a:gd name="T50" fmla="*/ 0 w 116"/>
                  <a:gd name="T51" fmla="*/ 0 h 47"/>
                  <a:gd name="T52" fmla="*/ 0 w 116"/>
                  <a:gd name="T53" fmla="*/ 0 h 47"/>
                  <a:gd name="T54" fmla="*/ 0 w 116"/>
                  <a:gd name="T55" fmla="*/ 0 h 47"/>
                  <a:gd name="T56" fmla="*/ 0 w 116"/>
                  <a:gd name="T57" fmla="*/ 0 h 47"/>
                  <a:gd name="T58" fmla="*/ 0 w 116"/>
                  <a:gd name="T59" fmla="*/ 0 h 47"/>
                  <a:gd name="T60" fmla="*/ 0 w 116"/>
                  <a:gd name="T61" fmla="*/ 0 h 47"/>
                  <a:gd name="T62" fmla="*/ 0 w 116"/>
                  <a:gd name="T63" fmla="*/ 0 h 47"/>
                  <a:gd name="T64" fmla="*/ 0 w 116"/>
                  <a:gd name="T65" fmla="*/ 0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16" h="47">
                    <a:moveTo>
                      <a:pt x="0" y="8"/>
                    </a:moveTo>
                    <a:lnTo>
                      <a:pt x="0" y="8"/>
                    </a:lnTo>
                    <a:lnTo>
                      <a:pt x="13" y="10"/>
                    </a:lnTo>
                    <a:lnTo>
                      <a:pt x="26" y="12"/>
                    </a:lnTo>
                    <a:lnTo>
                      <a:pt x="31" y="14"/>
                    </a:lnTo>
                    <a:lnTo>
                      <a:pt x="37" y="18"/>
                    </a:lnTo>
                    <a:lnTo>
                      <a:pt x="42" y="21"/>
                    </a:lnTo>
                    <a:lnTo>
                      <a:pt x="46" y="25"/>
                    </a:lnTo>
                    <a:lnTo>
                      <a:pt x="52" y="31"/>
                    </a:lnTo>
                    <a:lnTo>
                      <a:pt x="61" y="36"/>
                    </a:lnTo>
                    <a:lnTo>
                      <a:pt x="70" y="42"/>
                    </a:lnTo>
                    <a:lnTo>
                      <a:pt x="80" y="45"/>
                    </a:lnTo>
                    <a:lnTo>
                      <a:pt x="91" y="47"/>
                    </a:lnTo>
                    <a:lnTo>
                      <a:pt x="100" y="46"/>
                    </a:lnTo>
                    <a:lnTo>
                      <a:pt x="104" y="45"/>
                    </a:lnTo>
                    <a:lnTo>
                      <a:pt x="107" y="44"/>
                    </a:lnTo>
                    <a:lnTo>
                      <a:pt x="111" y="41"/>
                    </a:lnTo>
                    <a:lnTo>
                      <a:pt x="113" y="37"/>
                    </a:lnTo>
                    <a:lnTo>
                      <a:pt x="116" y="29"/>
                    </a:lnTo>
                    <a:lnTo>
                      <a:pt x="116" y="24"/>
                    </a:lnTo>
                    <a:lnTo>
                      <a:pt x="116" y="20"/>
                    </a:lnTo>
                    <a:lnTo>
                      <a:pt x="114" y="16"/>
                    </a:lnTo>
                    <a:lnTo>
                      <a:pt x="109" y="12"/>
                    </a:lnTo>
                    <a:lnTo>
                      <a:pt x="104" y="8"/>
                    </a:lnTo>
                    <a:lnTo>
                      <a:pt x="95" y="4"/>
                    </a:lnTo>
                    <a:lnTo>
                      <a:pt x="86" y="3"/>
                    </a:lnTo>
                    <a:lnTo>
                      <a:pt x="73" y="0"/>
                    </a:lnTo>
                    <a:lnTo>
                      <a:pt x="65" y="1"/>
                    </a:lnTo>
                    <a:lnTo>
                      <a:pt x="57" y="3"/>
                    </a:lnTo>
                    <a:lnTo>
                      <a:pt x="50" y="6"/>
                    </a:lnTo>
                    <a:lnTo>
                      <a:pt x="43" y="10"/>
                    </a:lnTo>
                    <a:lnTo>
                      <a:pt x="46" y="10"/>
                    </a:lnTo>
                    <a:lnTo>
                      <a:pt x="52" y="9"/>
                    </a:lnTo>
                    <a:lnTo>
                      <a:pt x="60" y="7"/>
                    </a:lnTo>
                    <a:lnTo>
                      <a:pt x="71" y="7"/>
                    </a:lnTo>
                    <a:lnTo>
                      <a:pt x="90" y="9"/>
                    </a:lnTo>
                    <a:lnTo>
                      <a:pt x="96" y="11"/>
                    </a:lnTo>
                    <a:lnTo>
                      <a:pt x="105" y="14"/>
                    </a:lnTo>
                    <a:lnTo>
                      <a:pt x="107" y="19"/>
                    </a:lnTo>
                    <a:lnTo>
                      <a:pt x="108" y="23"/>
                    </a:lnTo>
                    <a:lnTo>
                      <a:pt x="108" y="27"/>
                    </a:lnTo>
                    <a:lnTo>
                      <a:pt x="108" y="31"/>
                    </a:lnTo>
                    <a:lnTo>
                      <a:pt x="106" y="35"/>
                    </a:lnTo>
                    <a:lnTo>
                      <a:pt x="103" y="38"/>
                    </a:lnTo>
                    <a:lnTo>
                      <a:pt x="99" y="39"/>
                    </a:lnTo>
                    <a:lnTo>
                      <a:pt x="94" y="41"/>
                    </a:lnTo>
                    <a:lnTo>
                      <a:pt x="86" y="38"/>
                    </a:lnTo>
                    <a:lnTo>
                      <a:pt x="76" y="36"/>
                    </a:lnTo>
                    <a:lnTo>
                      <a:pt x="70" y="34"/>
                    </a:lnTo>
                    <a:lnTo>
                      <a:pt x="65" y="31"/>
                    </a:lnTo>
                    <a:lnTo>
                      <a:pt x="60" y="26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48" y="16"/>
                    </a:lnTo>
                    <a:lnTo>
                      <a:pt x="36" y="9"/>
                    </a:lnTo>
                    <a:lnTo>
                      <a:pt x="20" y="1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4" name="Freeform 135"/>
              <p:cNvSpPr>
                <a:spLocks/>
              </p:cNvSpPr>
              <p:nvPr/>
            </p:nvSpPr>
            <p:spPr bwMode="auto">
              <a:xfrm>
                <a:off x="5153" y="2227"/>
                <a:ext cx="7" cy="8"/>
              </a:xfrm>
              <a:custGeom>
                <a:avLst/>
                <a:gdLst>
                  <a:gd name="T0" fmla="*/ 0 w 21"/>
                  <a:gd name="T1" fmla="*/ 0 h 24"/>
                  <a:gd name="T2" fmla="*/ 0 w 21"/>
                  <a:gd name="T3" fmla="*/ 0 h 24"/>
                  <a:gd name="T4" fmla="*/ 0 w 21"/>
                  <a:gd name="T5" fmla="*/ 0 h 24"/>
                  <a:gd name="T6" fmla="*/ 0 w 21"/>
                  <a:gd name="T7" fmla="*/ 0 h 24"/>
                  <a:gd name="T8" fmla="*/ 0 w 21"/>
                  <a:gd name="T9" fmla="*/ 0 h 24"/>
                  <a:gd name="T10" fmla="*/ 0 w 21"/>
                  <a:gd name="T11" fmla="*/ 0 h 24"/>
                  <a:gd name="T12" fmla="*/ 0 w 21"/>
                  <a:gd name="T13" fmla="*/ 0 h 24"/>
                  <a:gd name="T14" fmla="*/ 0 w 21"/>
                  <a:gd name="T15" fmla="*/ 0 h 24"/>
                  <a:gd name="T16" fmla="*/ 0 w 21"/>
                  <a:gd name="T17" fmla="*/ 0 h 24"/>
                  <a:gd name="T18" fmla="*/ 0 w 21"/>
                  <a:gd name="T19" fmla="*/ 0 h 24"/>
                  <a:gd name="T20" fmla="*/ 0 w 21"/>
                  <a:gd name="T21" fmla="*/ 0 h 24"/>
                  <a:gd name="T22" fmla="*/ 0 w 21"/>
                  <a:gd name="T23" fmla="*/ 0 h 24"/>
                  <a:gd name="T24" fmla="*/ 0 w 21"/>
                  <a:gd name="T25" fmla="*/ 0 h 24"/>
                  <a:gd name="T26" fmla="*/ 0 w 21"/>
                  <a:gd name="T27" fmla="*/ 0 h 24"/>
                  <a:gd name="T28" fmla="*/ 0 w 21"/>
                  <a:gd name="T29" fmla="*/ 0 h 24"/>
                  <a:gd name="T30" fmla="*/ 0 w 21"/>
                  <a:gd name="T31" fmla="*/ 0 h 24"/>
                  <a:gd name="T32" fmla="*/ 0 w 21"/>
                  <a:gd name="T33" fmla="*/ 0 h 24"/>
                  <a:gd name="T34" fmla="*/ 0 w 21"/>
                  <a:gd name="T35" fmla="*/ 0 h 2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" h="24">
                    <a:moveTo>
                      <a:pt x="0" y="1"/>
                    </a:moveTo>
                    <a:lnTo>
                      <a:pt x="0" y="1"/>
                    </a:lnTo>
                    <a:lnTo>
                      <a:pt x="6" y="9"/>
                    </a:lnTo>
                    <a:lnTo>
                      <a:pt x="12" y="16"/>
                    </a:lnTo>
                    <a:lnTo>
                      <a:pt x="15" y="22"/>
                    </a:lnTo>
                    <a:lnTo>
                      <a:pt x="17" y="24"/>
                    </a:lnTo>
                    <a:lnTo>
                      <a:pt x="19" y="24"/>
                    </a:lnTo>
                    <a:lnTo>
                      <a:pt x="20" y="22"/>
                    </a:lnTo>
                    <a:lnTo>
                      <a:pt x="21" y="19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5" name="Freeform 136"/>
              <p:cNvSpPr>
                <a:spLocks/>
              </p:cNvSpPr>
              <p:nvPr/>
            </p:nvSpPr>
            <p:spPr bwMode="auto">
              <a:xfrm>
                <a:off x="5146" y="2227"/>
                <a:ext cx="14" cy="10"/>
              </a:xfrm>
              <a:custGeom>
                <a:avLst/>
                <a:gdLst>
                  <a:gd name="T0" fmla="*/ 0 w 37"/>
                  <a:gd name="T1" fmla="*/ 0 h 33"/>
                  <a:gd name="T2" fmla="*/ 0 w 37"/>
                  <a:gd name="T3" fmla="*/ 0 h 33"/>
                  <a:gd name="T4" fmla="*/ 0 w 37"/>
                  <a:gd name="T5" fmla="*/ 0 h 33"/>
                  <a:gd name="T6" fmla="*/ 0 w 37"/>
                  <a:gd name="T7" fmla="*/ 0 h 33"/>
                  <a:gd name="T8" fmla="*/ 0 w 37"/>
                  <a:gd name="T9" fmla="*/ 0 h 33"/>
                  <a:gd name="T10" fmla="*/ 0 w 37"/>
                  <a:gd name="T11" fmla="*/ 0 h 33"/>
                  <a:gd name="T12" fmla="*/ 0 w 37"/>
                  <a:gd name="T13" fmla="*/ 0 h 33"/>
                  <a:gd name="T14" fmla="*/ 0 w 37"/>
                  <a:gd name="T15" fmla="*/ 0 h 33"/>
                  <a:gd name="T16" fmla="*/ 0 w 37"/>
                  <a:gd name="T17" fmla="*/ 0 h 33"/>
                  <a:gd name="T18" fmla="*/ 0 w 37"/>
                  <a:gd name="T19" fmla="*/ 0 h 33"/>
                  <a:gd name="T20" fmla="*/ 0 w 37"/>
                  <a:gd name="T21" fmla="*/ 0 h 33"/>
                  <a:gd name="T22" fmla="*/ 0 w 37"/>
                  <a:gd name="T23" fmla="*/ 0 h 33"/>
                  <a:gd name="T24" fmla="*/ 0 w 37"/>
                  <a:gd name="T25" fmla="*/ 0 h 33"/>
                  <a:gd name="T26" fmla="*/ 0 w 37"/>
                  <a:gd name="T27" fmla="*/ 0 h 33"/>
                  <a:gd name="T28" fmla="*/ 0 w 37"/>
                  <a:gd name="T29" fmla="*/ 0 h 33"/>
                  <a:gd name="T30" fmla="*/ 0 w 37"/>
                  <a:gd name="T31" fmla="*/ 0 h 33"/>
                  <a:gd name="T32" fmla="*/ 0 w 37"/>
                  <a:gd name="T33" fmla="*/ 0 h 33"/>
                  <a:gd name="T34" fmla="*/ 0 w 37"/>
                  <a:gd name="T35" fmla="*/ 0 h 33"/>
                  <a:gd name="T36" fmla="*/ 0 w 37"/>
                  <a:gd name="T37" fmla="*/ 0 h 33"/>
                  <a:gd name="T38" fmla="*/ 0 w 37"/>
                  <a:gd name="T39" fmla="*/ 0 h 3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7" h="33">
                    <a:moveTo>
                      <a:pt x="6" y="2"/>
                    </a:moveTo>
                    <a:lnTo>
                      <a:pt x="6" y="2"/>
                    </a:lnTo>
                    <a:lnTo>
                      <a:pt x="22" y="15"/>
                    </a:lnTo>
                    <a:lnTo>
                      <a:pt x="30" y="22"/>
                    </a:lnTo>
                    <a:lnTo>
                      <a:pt x="35" y="29"/>
                    </a:lnTo>
                    <a:lnTo>
                      <a:pt x="37" y="33"/>
                    </a:lnTo>
                    <a:lnTo>
                      <a:pt x="36" y="33"/>
                    </a:lnTo>
                    <a:lnTo>
                      <a:pt x="33" y="32"/>
                    </a:lnTo>
                    <a:lnTo>
                      <a:pt x="20" y="18"/>
                    </a:lnTo>
                    <a:lnTo>
                      <a:pt x="9" y="8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6" name="Freeform 137"/>
              <p:cNvSpPr>
                <a:spLocks/>
              </p:cNvSpPr>
              <p:nvPr/>
            </p:nvSpPr>
            <p:spPr bwMode="auto">
              <a:xfrm>
                <a:off x="5145" y="2227"/>
                <a:ext cx="13" cy="14"/>
              </a:xfrm>
              <a:custGeom>
                <a:avLst/>
                <a:gdLst>
                  <a:gd name="T0" fmla="*/ 0 w 41"/>
                  <a:gd name="T1" fmla="*/ 0 h 36"/>
                  <a:gd name="T2" fmla="*/ 0 w 41"/>
                  <a:gd name="T3" fmla="*/ 0 h 36"/>
                  <a:gd name="T4" fmla="*/ 0 w 41"/>
                  <a:gd name="T5" fmla="*/ 0 h 36"/>
                  <a:gd name="T6" fmla="*/ 0 w 41"/>
                  <a:gd name="T7" fmla="*/ 0 h 36"/>
                  <a:gd name="T8" fmla="*/ 0 w 41"/>
                  <a:gd name="T9" fmla="*/ 0 h 36"/>
                  <a:gd name="T10" fmla="*/ 0 w 41"/>
                  <a:gd name="T11" fmla="*/ 0 h 36"/>
                  <a:gd name="T12" fmla="*/ 0 w 41"/>
                  <a:gd name="T13" fmla="*/ 0 h 36"/>
                  <a:gd name="T14" fmla="*/ 0 w 41"/>
                  <a:gd name="T15" fmla="*/ 0 h 36"/>
                  <a:gd name="T16" fmla="*/ 0 w 41"/>
                  <a:gd name="T17" fmla="*/ 0 h 36"/>
                  <a:gd name="T18" fmla="*/ 0 w 41"/>
                  <a:gd name="T19" fmla="*/ 0 h 36"/>
                  <a:gd name="T20" fmla="*/ 0 w 41"/>
                  <a:gd name="T21" fmla="*/ 0 h 36"/>
                  <a:gd name="T22" fmla="*/ 0 w 41"/>
                  <a:gd name="T23" fmla="*/ 0 h 36"/>
                  <a:gd name="T24" fmla="*/ 0 w 41"/>
                  <a:gd name="T25" fmla="*/ 0 h 36"/>
                  <a:gd name="T26" fmla="*/ 0 w 41"/>
                  <a:gd name="T27" fmla="*/ 0 h 36"/>
                  <a:gd name="T28" fmla="*/ 0 w 41"/>
                  <a:gd name="T29" fmla="*/ 0 h 36"/>
                  <a:gd name="T30" fmla="*/ 0 w 41"/>
                  <a:gd name="T31" fmla="*/ 0 h 36"/>
                  <a:gd name="T32" fmla="*/ 0 w 41"/>
                  <a:gd name="T33" fmla="*/ 0 h 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1" h="36">
                    <a:moveTo>
                      <a:pt x="3" y="0"/>
                    </a:moveTo>
                    <a:lnTo>
                      <a:pt x="3" y="0"/>
                    </a:lnTo>
                    <a:lnTo>
                      <a:pt x="14" y="11"/>
                    </a:lnTo>
                    <a:lnTo>
                      <a:pt x="26" y="20"/>
                    </a:lnTo>
                    <a:lnTo>
                      <a:pt x="40" y="31"/>
                    </a:lnTo>
                    <a:lnTo>
                      <a:pt x="41" y="31"/>
                    </a:lnTo>
                    <a:lnTo>
                      <a:pt x="40" y="32"/>
                    </a:lnTo>
                    <a:lnTo>
                      <a:pt x="39" y="33"/>
                    </a:lnTo>
                    <a:lnTo>
                      <a:pt x="36" y="36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7" name="Freeform 138"/>
              <p:cNvSpPr>
                <a:spLocks/>
              </p:cNvSpPr>
              <p:nvPr/>
            </p:nvSpPr>
            <p:spPr bwMode="auto">
              <a:xfrm>
                <a:off x="5142" y="2227"/>
                <a:ext cx="11" cy="10"/>
              </a:xfrm>
              <a:custGeom>
                <a:avLst/>
                <a:gdLst>
                  <a:gd name="T0" fmla="*/ 0 w 37"/>
                  <a:gd name="T1" fmla="*/ 0 h 31"/>
                  <a:gd name="T2" fmla="*/ 0 w 37"/>
                  <a:gd name="T3" fmla="*/ 0 h 31"/>
                  <a:gd name="T4" fmla="*/ 0 w 37"/>
                  <a:gd name="T5" fmla="*/ 0 h 31"/>
                  <a:gd name="T6" fmla="*/ 0 w 37"/>
                  <a:gd name="T7" fmla="*/ 0 h 31"/>
                  <a:gd name="T8" fmla="*/ 0 w 37"/>
                  <a:gd name="T9" fmla="*/ 0 h 31"/>
                  <a:gd name="T10" fmla="*/ 0 w 37"/>
                  <a:gd name="T11" fmla="*/ 0 h 31"/>
                  <a:gd name="T12" fmla="*/ 0 w 37"/>
                  <a:gd name="T13" fmla="*/ 0 h 31"/>
                  <a:gd name="T14" fmla="*/ 0 w 37"/>
                  <a:gd name="T15" fmla="*/ 0 h 31"/>
                  <a:gd name="T16" fmla="*/ 0 w 37"/>
                  <a:gd name="T17" fmla="*/ 0 h 31"/>
                  <a:gd name="T18" fmla="*/ 0 w 37"/>
                  <a:gd name="T19" fmla="*/ 0 h 31"/>
                  <a:gd name="T20" fmla="*/ 0 w 37"/>
                  <a:gd name="T21" fmla="*/ 0 h 31"/>
                  <a:gd name="T22" fmla="*/ 0 w 37"/>
                  <a:gd name="T23" fmla="*/ 0 h 31"/>
                  <a:gd name="T24" fmla="*/ 0 w 37"/>
                  <a:gd name="T25" fmla="*/ 0 h 31"/>
                  <a:gd name="T26" fmla="*/ 0 w 37"/>
                  <a:gd name="T27" fmla="*/ 0 h 31"/>
                  <a:gd name="T28" fmla="*/ 0 w 37"/>
                  <a:gd name="T29" fmla="*/ 0 h 31"/>
                  <a:gd name="T30" fmla="*/ 0 w 37"/>
                  <a:gd name="T31" fmla="*/ 0 h 31"/>
                  <a:gd name="T32" fmla="*/ 0 w 37"/>
                  <a:gd name="T33" fmla="*/ 0 h 31"/>
                  <a:gd name="T34" fmla="*/ 0 w 37"/>
                  <a:gd name="T35" fmla="*/ 0 h 31"/>
                  <a:gd name="T36" fmla="*/ 0 w 37"/>
                  <a:gd name="T37" fmla="*/ 0 h 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7" h="31">
                    <a:moveTo>
                      <a:pt x="3" y="0"/>
                    </a:moveTo>
                    <a:lnTo>
                      <a:pt x="3" y="0"/>
                    </a:lnTo>
                    <a:lnTo>
                      <a:pt x="14" y="12"/>
                    </a:lnTo>
                    <a:lnTo>
                      <a:pt x="25" y="22"/>
                    </a:lnTo>
                    <a:lnTo>
                      <a:pt x="33" y="28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6" y="31"/>
                    </a:lnTo>
                    <a:lnTo>
                      <a:pt x="34" y="31"/>
                    </a:lnTo>
                    <a:lnTo>
                      <a:pt x="29" y="31"/>
                    </a:lnTo>
                    <a:lnTo>
                      <a:pt x="28" y="31"/>
                    </a:lnTo>
                    <a:lnTo>
                      <a:pt x="24" y="28"/>
                    </a:lnTo>
                    <a:lnTo>
                      <a:pt x="15" y="19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8" name="Freeform 139"/>
              <p:cNvSpPr>
                <a:spLocks/>
              </p:cNvSpPr>
              <p:nvPr/>
            </p:nvSpPr>
            <p:spPr bwMode="auto">
              <a:xfrm>
                <a:off x="5097" y="2250"/>
                <a:ext cx="157" cy="305"/>
              </a:xfrm>
              <a:custGeom>
                <a:avLst/>
                <a:gdLst>
                  <a:gd name="T0" fmla="*/ 1 w 468"/>
                  <a:gd name="T1" fmla="*/ 0 h 917"/>
                  <a:gd name="T2" fmla="*/ 1 w 468"/>
                  <a:gd name="T3" fmla="*/ 1 h 917"/>
                  <a:gd name="T4" fmla="*/ 1 w 468"/>
                  <a:gd name="T5" fmla="*/ 1 h 917"/>
                  <a:gd name="T6" fmla="*/ 1 w 468"/>
                  <a:gd name="T7" fmla="*/ 1 h 917"/>
                  <a:gd name="T8" fmla="*/ 1 w 468"/>
                  <a:gd name="T9" fmla="*/ 1 h 917"/>
                  <a:gd name="T10" fmla="*/ 1 w 468"/>
                  <a:gd name="T11" fmla="*/ 1 h 917"/>
                  <a:gd name="T12" fmla="*/ 1 w 468"/>
                  <a:gd name="T13" fmla="*/ 1 h 917"/>
                  <a:gd name="T14" fmla="*/ 1 w 468"/>
                  <a:gd name="T15" fmla="*/ 1 h 917"/>
                  <a:gd name="T16" fmla="*/ 1 w 468"/>
                  <a:gd name="T17" fmla="*/ 1 h 917"/>
                  <a:gd name="T18" fmla="*/ 1 w 468"/>
                  <a:gd name="T19" fmla="*/ 1 h 917"/>
                  <a:gd name="T20" fmla="*/ 1 w 468"/>
                  <a:gd name="T21" fmla="*/ 1 h 917"/>
                  <a:gd name="T22" fmla="*/ 1 w 468"/>
                  <a:gd name="T23" fmla="*/ 1 h 917"/>
                  <a:gd name="T24" fmla="*/ 1 w 468"/>
                  <a:gd name="T25" fmla="*/ 1 h 917"/>
                  <a:gd name="T26" fmla="*/ 0 w 468"/>
                  <a:gd name="T27" fmla="*/ 1 h 917"/>
                  <a:gd name="T28" fmla="*/ 0 w 468"/>
                  <a:gd name="T29" fmla="*/ 1 h 917"/>
                  <a:gd name="T30" fmla="*/ 0 w 468"/>
                  <a:gd name="T31" fmla="*/ 1 h 917"/>
                  <a:gd name="T32" fmla="*/ 0 w 468"/>
                  <a:gd name="T33" fmla="*/ 1 h 917"/>
                  <a:gd name="T34" fmla="*/ 0 w 468"/>
                  <a:gd name="T35" fmla="*/ 1 h 917"/>
                  <a:gd name="T36" fmla="*/ 0 w 468"/>
                  <a:gd name="T37" fmla="*/ 1 h 917"/>
                  <a:gd name="T38" fmla="*/ 0 w 468"/>
                  <a:gd name="T39" fmla="*/ 1 h 917"/>
                  <a:gd name="T40" fmla="*/ 0 w 468"/>
                  <a:gd name="T41" fmla="*/ 1 h 917"/>
                  <a:gd name="T42" fmla="*/ 0 w 468"/>
                  <a:gd name="T43" fmla="*/ 1 h 917"/>
                  <a:gd name="T44" fmla="*/ 0 w 468"/>
                  <a:gd name="T45" fmla="*/ 1 h 917"/>
                  <a:gd name="T46" fmla="*/ 0 w 468"/>
                  <a:gd name="T47" fmla="*/ 1 h 917"/>
                  <a:gd name="T48" fmla="*/ 0 w 468"/>
                  <a:gd name="T49" fmla="*/ 1 h 917"/>
                  <a:gd name="T50" fmla="*/ 1 w 468"/>
                  <a:gd name="T51" fmla="*/ 1 h 917"/>
                  <a:gd name="T52" fmla="*/ 1 w 468"/>
                  <a:gd name="T53" fmla="*/ 1 h 917"/>
                  <a:gd name="T54" fmla="*/ 1 w 468"/>
                  <a:gd name="T55" fmla="*/ 1 h 917"/>
                  <a:gd name="T56" fmla="*/ 1 w 468"/>
                  <a:gd name="T57" fmla="*/ 1 h 917"/>
                  <a:gd name="T58" fmla="*/ 1 w 468"/>
                  <a:gd name="T59" fmla="*/ 1 h 917"/>
                  <a:gd name="T60" fmla="*/ 1 w 468"/>
                  <a:gd name="T61" fmla="*/ 1 h 917"/>
                  <a:gd name="T62" fmla="*/ 1 w 468"/>
                  <a:gd name="T63" fmla="*/ 1 h 917"/>
                  <a:gd name="T64" fmla="*/ 1 w 468"/>
                  <a:gd name="T65" fmla="*/ 0 h 917"/>
                  <a:gd name="T66" fmla="*/ 1 w 468"/>
                  <a:gd name="T67" fmla="*/ 0 h 917"/>
                  <a:gd name="T68" fmla="*/ 0 w 468"/>
                  <a:gd name="T69" fmla="*/ 0 h 917"/>
                  <a:gd name="T70" fmla="*/ 0 w 468"/>
                  <a:gd name="T71" fmla="*/ 0 h 917"/>
                  <a:gd name="T72" fmla="*/ 1 w 468"/>
                  <a:gd name="T73" fmla="*/ 0 h 917"/>
                  <a:gd name="T74" fmla="*/ 1 w 468"/>
                  <a:gd name="T75" fmla="*/ 0 h 917"/>
                  <a:gd name="T76" fmla="*/ 1 w 468"/>
                  <a:gd name="T77" fmla="*/ 0 h 917"/>
                  <a:gd name="T78" fmla="*/ 1 w 468"/>
                  <a:gd name="T79" fmla="*/ 0 h 91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468" h="917">
                    <a:moveTo>
                      <a:pt x="407" y="89"/>
                    </a:moveTo>
                    <a:lnTo>
                      <a:pt x="407" y="626"/>
                    </a:lnTo>
                    <a:lnTo>
                      <a:pt x="405" y="655"/>
                    </a:lnTo>
                    <a:lnTo>
                      <a:pt x="402" y="678"/>
                    </a:lnTo>
                    <a:lnTo>
                      <a:pt x="400" y="688"/>
                    </a:lnTo>
                    <a:lnTo>
                      <a:pt x="396" y="698"/>
                    </a:lnTo>
                    <a:lnTo>
                      <a:pt x="393" y="707"/>
                    </a:lnTo>
                    <a:lnTo>
                      <a:pt x="389" y="714"/>
                    </a:lnTo>
                    <a:lnTo>
                      <a:pt x="384" y="722"/>
                    </a:lnTo>
                    <a:lnTo>
                      <a:pt x="378" y="730"/>
                    </a:lnTo>
                    <a:lnTo>
                      <a:pt x="371" y="736"/>
                    </a:lnTo>
                    <a:lnTo>
                      <a:pt x="364" y="743"/>
                    </a:lnTo>
                    <a:lnTo>
                      <a:pt x="355" y="748"/>
                    </a:lnTo>
                    <a:lnTo>
                      <a:pt x="345" y="755"/>
                    </a:lnTo>
                    <a:lnTo>
                      <a:pt x="322" y="767"/>
                    </a:lnTo>
                    <a:lnTo>
                      <a:pt x="1" y="917"/>
                    </a:lnTo>
                    <a:lnTo>
                      <a:pt x="1" y="893"/>
                    </a:lnTo>
                    <a:lnTo>
                      <a:pt x="332" y="737"/>
                    </a:lnTo>
                    <a:lnTo>
                      <a:pt x="346" y="728"/>
                    </a:lnTo>
                    <a:lnTo>
                      <a:pt x="357" y="718"/>
                    </a:lnTo>
                    <a:lnTo>
                      <a:pt x="366" y="707"/>
                    </a:lnTo>
                    <a:lnTo>
                      <a:pt x="372" y="696"/>
                    </a:lnTo>
                    <a:lnTo>
                      <a:pt x="378" y="682"/>
                    </a:lnTo>
                    <a:lnTo>
                      <a:pt x="381" y="667"/>
                    </a:lnTo>
                    <a:lnTo>
                      <a:pt x="383" y="648"/>
                    </a:lnTo>
                    <a:lnTo>
                      <a:pt x="385" y="626"/>
                    </a:lnTo>
                    <a:lnTo>
                      <a:pt x="385" y="82"/>
                    </a:lnTo>
                    <a:lnTo>
                      <a:pt x="438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468" y="0"/>
                    </a:lnTo>
                    <a:lnTo>
                      <a:pt x="468" y="16"/>
                    </a:lnTo>
                    <a:lnTo>
                      <a:pt x="407" y="8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9" name="Freeform 140"/>
              <p:cNvSpPr>
                <a:spLocks/>
              </p:cNvSpPr>
              <p:nvPr/>
            </p:nvSpPr>
            <p:spPr bwMode="auto">
              <a:xfrm>
                <a:off x="5095" y="2402"/>
                <a:ext cx="7" cy="8"/>
              </a:xfrm>
              <a:custGeom>
                <a:avLst/>
                <a:gdLst>
                  <a:gd name="T0" fmla="*/ 0 w 22"/>
                  <a:gd name="T1" fmla="*/ 0 h 24"/>
                  <a:gd name="T2" fmla="*/ 0 w 22"/>
                  <a:gd name="T3" fmla="*/ 0 h 24"/>
                  <a:gd name="T4" fmla="*/ 0 w 22"/>
                  <a:gd name="T5" fmla="*/ 0 h 24"/>
                  <a:gd name="T6" fmla="*/ 0 w 22"/>
                  <a:gd name="T7" fmla="*/ 0 h 24"/>
                  <a:gd name="T8" fmla="*/ 0 w 22"/>
                  <a:gd name="T9" fmla="*/ 0 h 24"/>
                  <a:gd name="T10" fmla="*/ 0 w 22"/>
                  <a:gd name="T11" fmla="*/ 0 h 24"/>
                  <a:gd name="T12" fmla="*/ 0 w 22"/>
                  <a:gd name="T13" fmla="*/ 0 h 24"/>
                  <a:gd name="T14" fmla="*/ 0 w 22"/>
                  <a:gd name="T15" fmla="*/ 0 h 24"/>
                  <a:gd name="T16" fmla="*/ 0 w 22"/>
                  <a:gd name="T17" fmla="*/ 0 h 24"/>
                  <a:gd name="T18" fmla="*/ 0 w 22"/>
                  <a:gd name="T19" fmla="*/ 0 h 24"/>
                  <a:gd name="T20" fmla="*/ 0 w 22"/>
                  <a:gd name="T21" fmla="*/ 0 h 24"/>
                  <a:gd name="T22" fmla="*/ 0 w 22"/>
                  <a:gd name="T23" fmla="*/ 0 h 24"/>
                  <a:gd name="T24" fmla="*/ 0 w 22"/>
                  <a:gd name="T25" fmla="*/ 0 h 24"/>
                  <a:gd name="T26" fmla="*/ 0 w 22"/>
                  <a:gd name="T27" fmla="*/ 0 h 24"/>
                  <a:gd name="T28" fmla="*/ 0 w 22"/>
                  <a:gd name="T29" fmla="*/ 0 h 24"/>
                  <a:gd name="T30" fmla="*/ 0 w 22"/>
                  <a:gd name="T31" fmla="*/ 0 h 24"/>
                  <a:gd name="T32" fmla="*/ 0 w 22"/>
                  <a:gd name="T33" fmla="*/ 0 h 24"/>
                  <a:gd name="T34" fmla="*/ 0 w 22"/>
                  <a:gd name="T35" fmla="*/ 0 h 24"/>
                  <a:gd name="T36" fmla="*/ 0 w 22"/>
                  <a:gd name="T37" fmla="*/ 0 h 24"/>
                  <a:gd name="T38" fmla="*/ 0 w 22"/>
                  <a:gd name="T39" fmla="*/ 0 h 24"/>
                  <a:gd name="T40" fmla="*/ 0 w 22"/>
                  <a:gd name="T41" fmla="*/ 0 h 24"/>
                  <a:gd name="T42" fmla="*/ 0 w 22"/>
                  <a:gd name="T43" fmla="*/ 0 h 24"/>
                  <a:gd name="T44" fmla="*/ 0 w 22"/>
                  <a:gd name="T45" fmla="*/ 0 h 24"/>
                  <a:gd name="T46" fmla="*/ 0 w 22"/>
                  <a:gd name="T47" fmla="*/ 0 h 24"/>
                  <a:gd name="T48" fmla="*/ 0 w 22"/>
                  <a:gd name="T49" fmla="*/ 0 h 24"/>
                  <a:gd name="T50" fmla="*/ 0 w 22"/>
                  <a:gd name="T51" fmla="*/ 0 h 24"/>
                  <a:gd name="T52" fmla="*/ 0 w 22"/>
                  <a:gd name="T53" fmla="*/ 0 h 24"/>
                  <a:gd name="T54" fmla="*/ 0 w 22"/>
                  <a:gd name="T55" fmla="*/ 0 h 24"/>
                  <a:gd name="T56" fmla="*/ 0 w 22"/>
                  <a:gd name="T57" fmla="*/ 0 h 24"/>
                  <a:gd name="T58" fmla="*/ 0 w 22"/>
                  <a:gd name="T59" fmla="*/ 0 h 24"/>
                  <a:gd name="T60" fmla="*/ 0 w 22"/>
                  <a:gd name="T61" fmla="*/ 0 h 24"/>
                  <a:gd name="T62" fmla="*/ 0 w 22"/>
                  <a:gd name="T63" fmla="*/ 0 h 24"/>
                  <a:gd name="T64" fmla="*/ 0 w 22"/>
                  <a:gd name="T65" fmla="*/ 0 h 24"/>
                  <a:gd name="T66" fmla="*/ 0 w 22"/>
                  <a:gd name="T67" fmla="*/ 0 h 24"/>
                  <a:gd name="T68" fmla="*/ 0 w 22"/>
                  <a:gd name="T69" fmla="*/ 0 h 24"/>
                  <a:gd name="T70" fmla="*/ 0 w 22"/>
                  <a:gd name="T71" fmla="*/ 0 h 24"/>
                  <a:gd name="T72" fmla="*/ 0 w 22"/>
                  <a:gd name="T73" fmla="*/ 0 h 2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2" h="24">
                    <a:moveTo>
                      <a:pt x="19" y="24"/>
                    </a:moveTo>
                    <a:lnTo>
                      <a:pt x="19" y="24"/>
                    </a:lnTo>
                    <a:lnTo>
                      <a:pt x="18" y="20"/>
                    </a:lnTo>
                    <a:lnTo>
                      <a:pt x="18" y="18"/>
                    </a:lnTo>
                    <a:lnTo>
                      <a:pt x="22" y="13"/>
                    </a:lnTo>
                    <a:lnTo>
                      <a:pt x="11" y="13"/>
                    </a:lnTo>
                    <a:lnTo>
                      <a:pt x="5" y="12"/>
                    </a:lnTo>
                    <a:lnTo>
                      <a:pt x="0" y="9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9" y="14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3" y="12"/>
                    </a:lnTo>
                    <a:lnTo>
                      <a:pt x="14" y="11"/>
                    </a:lnTo>
                    <a:lnTo>
                      <a:pt x="14" y="9"/>
                    </a:lnTo>
                    <a:lnTo>
                      <a:pt x="11" y="7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11" y="1"/>
                    </a:lnTo>
                    <a:lnTo>
                      <a:pt x="13" y="1"/>
                    </a:lnTo>
                    <a:lnTo>
                      <a:pt x="16" y="1"/>
                    </a:lnTo>
                    <a:lnTo>
                      <a:pt x="19" y="24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0" name="Freeform 141"/>
              <p:cNvSpPr>
                <a:spLocks/>
              </p:cNvSpPr>
              <p:nvPr/>
            </p:nvSpPr>
            <p:spPr bwMode="auto">
              <a:xfrm>
                <a:off x="4969" y="2389"/>
                <a:ext cx="259" cy="6"/>
              </a:xfrm>
              <a:custGeom>
                <a:avLst/>
                <a:gdLst>
                  <a:gd name="T0" fmla="*/ 1 w 778"/>
                  <a:gd name="T1" fmla="*/ 0 h 15"/>
                  <a:gd name="T2" fmla="*/ 1 w 778"/>
                  <a:gd name="T3" fmla="*/ 0 h 15"/>
                  <a:gd name="T4" fmla="*/ 0 w 778"/>
                  <a:gd name="T5" fmla="*/ 0 h 15"/>
                  <a:gd name="T6" fmla="*/ 0 w 778"/>
                  <a:gd name="T7" fmla="*/ 0 h 15"/>
                  <a:gd name="T8" fmla="*/ 1 w 778"/>
                  <a:gd name="T9" fmla="*/ 0 h 15"/>
                  <a:gd name="T10" fmla="*/ 1 w 778"/>
                  <a:gd name="T11" fmla="*/ 0 h 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78" h="15">
                    <a:moveTo>
                      <a:pt x="778" y="15"/>
                    </a:moveTo>
                    <a:lnTo>
                      <a:pt x="778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78" y="15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1" name="Freeform 142"/>
              <p:cNvSpPr>
                <a:spLocks/>
              </p:cNvSpPr>
              <p:nvPr/>
            </p:nvSpPr>
            <p:spPr bwMode="auto">
              <a:xfrm>
                <a:off x="4976" y="2397"/>
                <a:ext cx="122" cy="4"/>
              </a:xfrm>
              <a:custGeom>
                <a:avLst/>
                <a:gdLst>
                  <a:gd name="T0" fmla="*/ 1 w 367"/>
                  <a:gd name="T1" fmla="*/ 0 h 13"/>
                  <a:gd name="T2" fmla="*/ 0 w 367"/>
                  <a:gd name="T3" fmla="*/ 0 h 13"/>
                  <a:gd name="T4" fmla="*/ 0 w 367"/>
                  <a:gd name="T5" fmla="*/ 0 h 13"/>
                  <a:gd name="T6" fmla="*/ 1 w 367"/>
                  <a:gd name="T7" fmla="*/ 0 h 13"/>
                  <a:gd name="T8" fmla="*/ 1 w 367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13">
                    <a:moveTo>
                      <a:pt x="367" y="4"/>
                    </a:moveTo>
                    <a:lnTo>
                      <a:pt x="0" y="0"/>
                    </a:lnTo>
                    <a:lnTo>
                      <a:pt x="348" y="13"/>
                    </a:lnTo>
                    <a:lnTo>
                      <a:pt x="367" y="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2" name="Freeform 143"/>
              <p:cNvSpPr>
                <a:spLocks/>
              </p:cNvSpPr>
              <p:nvPr/>
            </p:nvSpPr>
            <p:spPr bwMode="auto">
              <a:xfrm>
                <a:off x="4974" y="2400"/>
                <a:ext cx="116" cy="15"/>
              </a:xfrm>
              <a:custGeom>
                <a:avLst/>
                <a:gdLst>
                  <a:gd name="T0" fmla="*/ 0 w 352"/>
                  <a:gd name="T1" fmla="*/ 0 h 48"/>
                  <a:gd name="T2" fmla="*/ 0 w 352"/>
                  <a:gd name="T3" fmla="*/ 0 h 48"/>
                  <a:gd name="T4" fmla="*/ 0 w 352"/>
                  <a:gd name="T5" fmla="*/ 0 h 48"/>
                  <a:gd name="T6" fmla="*/ 0 w 352"/>
                  <a:gd name="T7" fmla="*/ 0 h 48"/>
                  <a:gd name="T8" fmla="*/ 0 w 352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2" h="48">
                    <a:moveTo>
                      <a:pt x="350" y="0"/>
                    </a:moveTo>
                    <a:lnTo>
                      <a:pt x="0" y="48"/>
                    </a:lnTo>
                    <a:lnTo>
                      <a:pt x="352" y="10"/>
                    </a:lnTo>
                    <a:lnTo>
                      <a:pt x="35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3" name="Freeform 144"/>
              <p:cNvSpPr>
                <a:spLocks/>
              </p:cNvSpPr>
              <p:nvPr/>
            </p:nvSpPr>
            <p:spPr bwMode="auto">
              <a:xfrm>
                <a:off x="4974" y="2402"/>
                <a:ext cx="116" cy="31"/>
              </a:xfrm>
              <a:custGeom>
                <a:avLst/>
                <a:gdLst>
                  <a:gd name="T0" fmla="*/ 0 w 348"/>
                  <a:gd name="T1" fmla="*/ 0 h 91"/>
                  <a:gd name="T2" fmla="*/ 0 w 348"/>
                  <a:gd name="T3" fmla="*/ 0 h 91"/>
                  <a:gd name="T4" fmla="*/ 0 w 348"/>
                  <a:gd name="T5" fmla="*/ 0 h 91"/>
                  <a:gd name="T6" fmla="*/ 0 w 348"/>
                  <a:gd name="T7" fmla="*/ 0 h 91"/>
                  <a:gd name="T8" fmla="*/ 0 w 348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8" h="91">
                    <a:moveTo>
                      <a:pt x="348" y="0"/>
                    </a:moveTo>
                    <a:lnTo>
                      <a:pt x="0" y="91"/>
                    </a:lnTo>
                    <a:lnTo>
                      <a:pt x="347" y="11"/>
                    </a:ln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4" name="Freeform 145"/>
              <p:cNvSpPr>
                <a:spLocks/>
              </p:cNvSpPr>
              <p:nvPr/>
            </p:nvSpPr>
            <p:spPr bwMode="auto">
              <a:xfrm>
                <a:off x="4976" y="2406"/>
                <a:ext cx="110" cy="45"/>
              </a:xfrm>
              <a:custGeom>
                <a:avLst/>
                <a:gdLst>
                  <a:gd name="T0" fmla="*/ 0 w 333"/>
                  <a:gd name="T1" fmla="*/ 0 h 134"/>
                  <a:gd name="T2" fmla="*/ 0 w 333"/>
                  <a:gd name="T3" fmla="*/ 0 h 134"/>
                  <a:gd name="T4" fmla="*/ 0 w 333"/>
                  <a:gd name="T5" fmla="*/ 0 h 134"/>
                  <a:gd name="T6" fmla="*/ 0 w 333"/>
                  <a:gd name="T7" fmla="*/ 0 h 134"/>
                  <a:gd name="T8" fmla="*/ 0 w 333"/>
                  <a:gd name="T9" fmla="*/ 0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3" h="134">
                    <a:moveTo>
                      <a:pt x="332" y="0"/>
                    </a:moveTo>
                    <a:lnTo>
                      <a:pt x="0" y="134"/>
                    </a:lnTo>
                    <a:lnTo>
                      <a:pt x="333" y="7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5" name="Freeform 146"/>
              <p:cNvSpPr>
                <a:spLocks/>
              </p:cNvSpPr>
              <p:nvPr/>
            </p:nvSpPr>
            <p:spPr bwMode="auto">
              <a:xfrm>
                <a:off x="4979" y="2407"/>
                <a:ext cx="109" cy="62"/>
              </a:xfrm>
              <a:custGeom>
                <a:avLst/>
                <a:gdLst>
                  <a:gd name="T0" fmla="*/ 0 w 324"/>
                  <a:gd name="T1" fmla="*/ 0 h 188"/>
                  <a:gd name="T2" fmla="*/ 0 w 324"/>
                  <a:gd name="T3" fmla="*/ 0 h 188"/>
                  <a:gd name="T4" fmla="*/ 0 w 324"/>
                  <a:gd name="T5" fmla="*/ 0 h 188"/>
                  <a:gd name="T6" fmla="*/ 0 w 324"/>
                  <a:gd name="T7" fmla="*/ 0 h 188"/>
                  <a:gd name="T8" fmla="*/ 0 w 324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4" h="188">
                    <a:moveTo>
                      <a:pt x="324" y="0"/>
                    </a:moveTo>
                    <a:lnTo>
                      <a:pt x="0" y="188"/>
                    </a:lnTo>
                    <a:lnTo>
                      <a:pt x="324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6" name="Freeform 147"/>
              <p:cNvSpPr>
                <a:spLocks/>
              </p:cNvSpPr>
              <p:nvPr/>
            </p:nvSpPr>
            <p:spPr bwMode="auto">
              <a:xfrm>
                <a:off x="5100" y="2418"/>
                <a:ext cx="6" cy="4"/>
              </a:xfrm>
              <a:custGeom>
                <a:avLst/>
                <a:gdLst>
                  <a:gd name="T0" fmla="*/ 0 w 17"/>
                  <a:gd name="T1" fmla="*/ 0 h 8"/>
                  <a:gd name="T2" fmla="*/ 0 w 17"/>
                  <a:gd name="T3" fmla="*/ 0 h 8"/>
                  <a:gd name="T4" fmla="*/ 0 w 17"/>
                  <a:gd name="T5" fmla="*/ 0 h 8"/>
                  <a:gd name="T6" fmla="*/ 0 w 17"/>
                  <a:gd name="T7" fmla="*/ 0 h 8"/>
                  <a:gd name="T8" fmla="*/ 0 w 17"/>
                  <a:gd name="T9" fmla="*/ 0 h 8"/>
                  <a:gd name="T10" fmla="*/ 0 w 17"/>
                  <a:gd name="T11" fmla="*/ 0 h 8"/>
                  <a:gd name="T12" fmla="*/ 0 w 17"/>
                  <a:gd name="T13" fmla="*/ 0 h 8"/>
                  <a:gd name="T14" fmla="*/ 0 w 17"/>
                  <a:gd name="T15" fmla="*/ 0 h 8"/>
                  <a:gd name="T16" fmla="*/ 0 w 17"/>
                  <a:gd name="T17" fmla="*/ 0 h 8"/>
                  <a:gd name="T18" fmla="*/ 0 w 17"/>
                  <a:gd name="T19" fmla="*/ 0 h 8"/>
                  <a:gd name="T20" fmla="*/ 0 w 17"/>
                  <a:gd name="T21" fmla="*/ 0 h 8"/>
                  <a:gd name="T22" fmla="*/ 0 w 17"/>
                  <a:gd name="T23" fmla="*/ 0 h 8"/>
                  <a:gd name="T24" fmla="*/ 0 w 17"/>
                  <a:gd name="T25" fmla="*/ 0 h 8"/>
                  <a:gd name="T26" fmla="*/ 0 w 17"/>
                  <a:gd name="T27" fmla="*/ 0 h 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7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8" y="3"/>
                    </a:lnTo>
                    <a:lnTo>
                      <a:pt x="12" y="2"/>
                    </a:lnTo>
                    <a:lnTo>
                      <a:pt x="17" y="1"/>
                    </a:lnTo>
                    <a:lnTo>
                      <a:pt x="15" y="3"/>
                    </a:lnTo>
                    <a:lnTo>
                      <a:pt x="15" y="5"/>
                    </a:lnTo>
                    <a:lnTo>
                      <a:pt x="15" y="6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7" name="Freeform 148"/>
              <p:cNvSpPr>
                <a:spLocks/>
              </p:cNvSpPr>
              <p:nvPr/>
            </p:nvSpPr>
            <p:spPr bwMode="auto">
              <a:xfrm>
                <a:off x="5096" y="2397"/>
                <a:ext cx="122" cy="4"/>
              </a:xfrm>
              <a:custGeom>
                <a:avLst/>
                <a:gdLst>
                  <a:gd name="T0" fmla="*/ 0 w 365"/>
                  <a:gd name="T1" fmla="*/ 0 h 13"/>
                  <a:gd name="T2" fmla="*/ 1 w 365"/>
                  <a:gd name="T3" fmla="*/ 0 h 13"/>
                  <a:gd name="T4" fmla="*/ 0 w 365"/>
                  <a:gd name="T5" fmla="*/ 0 h 13"/>
                  <a:gd name="T6" fmla="*/ 0 w 365"/>
                  <a:gd name="T7" fmla="*/ 0 h 13"/>
                  <a:gd name="T8" fmla="*/ 0 w 365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5" h="13">
                    <a:moveTo>
                      <a:pt x="0" y="4"/>
                    </a:moveTo>
                    <a:lnTo>
                      <a:pt x="365" y="0"/>
                    </a:lnTo>
                    <a:lnTo>
                      <a:pt x="8" y="1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8" name="Freeform 149"/>
              <p:cNvSpPr>
                <a:spLocks/>
              </p:cNvSpPr>
              <p:nvPr/>
            </p:nvSpPr>
            <p:spPr bwMode="auto">
              <a:xfrm>
                <a:off x="5106" y="2400"/>
                <a:ext cx="112" cy="15"/>
              </a:xfrm>
              <a:custGeom>
                <a:avLst/>
                <a:gdLst>
                  <a:gd name="T0" fmla="*/ 0 w 335"/>
                  <a:gd name="T1" fmla="*/ 0 h 48"/>
                  <a:gd name="T2" fmla="*/ 0 w 335"/>
                  <a:gd name="T3" fmla="*/ 0 h 48"/>
                  <a:gd name="T4" fmla="*/ 0 w 335"/>
                  <a:gd name="T5" fmla="*/ 0 h 48"/>
                  <a:gd name="T6" fmla="*/ 0 w 335"/>
                  <a:gd name="T7" fmla="*/ 0 h 48"/>
                  <a:gd name="T8" fmla="*/ 0 w 335"/>
                  <a:gd name="T9" fmla="*/ 0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5" h="48">
                    <a:moveTo>
                      <a:pt x="2" y="0"/>
                    </a:moveTo>
                    <a:lnTo>
                      <a:pt x="335" y="48"/>
                    </a:lnTo>
                    <a:lnTo>
                      <a:pt x="0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39" name="Freeform 150"/>
              <p:cNvSpPr>
                <a:spLocks/>
              </p:cNvSpPr>
              <p:nvPr/>
            </p:nvSpPr>
            <p:spPr bwMode="auto">
              <a:xfrm>
                <a:off x="5103" y="2402"/>
                <a:ext cx="115" cy="31"/>
              </a:xfrm>
              <a:custGeom>
                <a:avLst/>
                <a:gdLst>
                  <a:gd name="T0" fmla="*/ 0 w 345"/>
                  <a:gd name="T1" fmla="*/ 0 h 91"/>
                  <a:gd name="T2" fmla="*/ 0 w 345"/>
                  <a:gd name="T3" fmla="*/ 0 h 91"/>
                  <a:gd name="T4" fmla="*/ 0 w 345"/>
                  <a:gd name="T5" fmla="*/ 0 h 91"/>
                  <a:gd name="T6" fmla="*/ 0 w 345"/>
                  <a:gd name="T7" fmla="*/ 0 h 91"/>
                  <a:gd name="T8" fmla="*/ 0 w 345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5" h="91">
                    <a:moveTo>
                      <a:pt x="0" y="0"/>
                    </a:moveTo>
                    <a:lnTo>
                      <a:pt x="345" y="91"/>
                    </a:lnTo>
                    <a:lnTo>
                      <a:pt x="1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0" name="Freeform 151"/>
              <p:cNvSpPr>
                <a:spLocks/>
              </p:cNvSpPr>
              <p:nvPr/>
            </p:nvSpPr>
            <p:spPr bwMode="auto">
              <a:xfrm>
                <a:off x="5106" y="2406"/>
                <a:ext cx="110" cy="45"/>
              </a:xfrm>
              <a:custGeom>
                <a:avLst/>
                <a:gdLst>
                  <a:gd name="T0" fmla="*/ 0 w 332"/>
                  <a:gd name="T1" fmla="*/ 0 h 134"/>
                  <a:gd name="T2" fmla="*/ 0 w 332"/>
                  <a:gd name="T3" fmla="*/ 0 h 134"/>
                  <a:gd name="T4" fmla="*/ 0 w 332"/>
                  <a:gd name="T5" fmla="*/ 0 h 134"/>
                  <a:gd name="T6" fmla="*/ 0 w 332"/>
                  <a:gd name="T7" fmla="*/ 0 h 134"/>
                  <a:gd name="T8" fmla="*/ 0 w 332"/>
                  <a:gd name="T9" fmla="*/ 0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2" h="134">
                    <a:moveTo>
                      <a:pt x="2" y="0"/>
                    </a:moveTo>
                    <a:lnTo>
                      <a:pt x="332" y="134"/>
                    </a:lnTo>
                    <a:lnTo>
                      <a:pt x="0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1" name="Freeform 152"/>
              <p:cNvSpPr>
                <a:spLocks/>
              </p:cNvSpPr>
              <p:nvPr/>
            </p:nvSpPr>
            <p:spPr bwMode="auto">
              <a:xfrm>
                <a:off x="5106" y="2407"/>
                <a:ext cx="108" cy="62"/>
              </a:xfrm>
              <a:custGeom>
                <a:avLst/>
                <a:gdLst>
                  <a:gd name="T0" fmla="*/ 0 w 324"/>
                  <a:gd name="T1" fmla="*/ 0 h 188"/>
                  <a:gd name="T2" fmla="*/ 0 w 324"/>
                  <a:gd name="T3" fmla="*/ 0 h 188"/>
                  <a:gd name="T4" fmla="*/ 0 w 324"/>
                  <a:gd name="T5" fmla="*/ 0 h 188"/>
                  <a:gd name="T6" fmla="*/ 0 w 324"/>
                  <a:gd name="T7" fmla="*/ 0 h 188"/>
                  <a:gd name="T8" fmla="*/ 0 w 324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4" h="188">
                    <a:moveTo>
                      <a:pt x="0" y="0"/>
                    </a:moveTo>
                    <a:lnTo>
                      <a:pt x="324" y="188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2" name="Freeform 153"/>
              <p:cNvSpPr>
                <a:spLocks/>
              </p:cNvSpPr>
              <p:nvPr/>
            </p:nvSpPr>
            <p:spPr bwMode="auto">
              <a:xfrm>
                <a:off x="5048" y="2516"/>
                <a:ext cx="25" cy="14"/>
              </a:xfrm>
              <a:custGeom>
                <a:avLst/>
                <a:gdLst>
                  <a:gd name="T0" fmla="*/ 0 w 79"/>
                  <a:gd name="T1" fmla="*/ 0 h 45"/>
                  <a:gd name="T2" fmla="*/ 0 w 79"/>
                  <a:gd name="T3" fmla="*/ 0 h 45"/>
                  <a:gd name="T4" fmla="*/ 0 w 79"/>
                  <a:gd name="T5" fmla="*/ 0 h 45"/>
                  <a:gd name="T6" fmla="*/ 0 w 79"/>
                  <a:gd name="T7" fmla="*/ 0 h 45"/>
                  <a:gd name="T8" fmla="*/ 0 w 79"/>
                  <a:gd name="T9" fmla="*/ 0 h 45"/>
                  <a:gd name="T10" fmla="*/ 0 w 79"/>
                  <a:gd name="T11" fmla="*/ 0 h 45"/>
                  <a:gd name="T12" fmla="*/ 0 w 79"/>
                  <a:gd name="T13" fmla="*/ 0 h 45"/>
                  <a:gd name="T14" fmla="*/ 0 w 79"/>
                  <a:gd name="T15" fmla="*/ 0 h 45"/>
                  <a:gd name="T16" fmla="*/ 0 w 79"/>
                  <a:gd name="T17" fmla="*/ 0 h 45"/>
                  <a:gd name="T18" fmla="*/ 0 w 79"/>
                  <a:gd name="T19" fmla="*/ 0 h 45"/>
                  <a:gd name="T20" fmla="*/ 0 w 79"/>
                  <a:gd name="T21" fmla="*/ 0 h 45"/>
                  <a:gd name="T22" fmla="*/ 0 w 79"/>
                  <a:gd name="T23" fmla="*/ 0 h 45"/>
                  <a:gd name="T24" fmla="*/ 0 w 79"/>
                  <a:gd name="T25" fmla="*/ 0 h 45"/>
                  <a:gd name="T26" fmla="*/ 0 w 79"/>
                  <a:gd name="T27" fmla="*/ 0 h 45"/>
                  <a:gd name="T28" fmla="*/ 0 w 79"/>
                  <a:gd name="T29" fmla="*/ 0 h 45"/>
                  <a:gd name="T30" fmla="*/ 0 w 79"/>
                  <a:gd name="T31" fmla="*/ 0 h 45"/>
                  <a:gd name="T32" fmla="*/ 0 w 79"/>
                  <a:gd name="T33" fmla="*/ 0 h 45"/>
                  <a:gd name="T34" fmla="*/ 0 w 79"/>
                  <a:gd name="T35" fmla="*/ 0 h 45"/>
                  <a:gd name="T36" fmla="*/ 0 w 79"/>
                  <a:gd name="T37" fmla="*/ 0 h 45"/>
                  <a:gd name="T38" fmla="*/ 0 w 79"/>
                  <a:gd name="T39" fmla="*/ 0 h 45"/>
                  <a:gd name="T40" fmla="*/ 0 w 79"/>
                  <a:gd name="T41" fmla="*/ 0 h 45"/>
                  <a:gd name="T42" fmla="*/ 0 w 79"/>
                  <a:gd name="T43" fmla="*/ 0 h 45"/>
                  <a:gd name="T44" fmla="*/ 0 w 79"/>
                  <a:gd name="T45" fmla="*/ 0 h 45"/>
                  <a:gd name="T46" fmla="*/ 0 w 79"/>
                  <a:gd name="T47" fmla="*/ 0 h 45"/>
                  <a:gd name="T48" fmla="*/ 0 w 79"/>
                  <a:gd name="T49" fmla="*/ 0 h 45"/>
                  <a:gd name="T50" fmla="*/ 0 w 79"/>
                  <a:gd name="T51" fmla="*/ 0 h 45"/>
                  <a:gd name="T52" fmla="*/ 0 w 79"/>
                  <a:gd name="T53" fmla="*/ 0 h 45"/>
                  <a:gd name="T54" fmla="*/ 0 w 79"/>
                  <a:gd name="T55" fmla="*/ 0 h 45"/>
                  <a:gd name="T56" fmla="*/ 0 w 79"/>
                  <a:gd name="T57" fmla="*/ 0 h 45"/>
                  <a:gd name="T58" fmla="*/ 0 w 79"/>
                  <a:gd name="T59" fmla="*/ 0 h 45"/>
                  <a:gd name="T60" fmla="*/ 0 w 79"/>
                  <a:gd name="T61" fmla="*/ 0 h 45"/>
                  <a:gd name="T62" fmla="*/ 0 w 79"/>
                  <a:gd name="T63" fmla="*/ 0 h 45"/>
                  <a:gd name="T64" fmla="*/ 0 w 79"/>
                  <a:gd name="T65" fmla="*/ 0 h 45"/>
                  <a:gd name="T66" fmla="*/ 0 w 79"/>
                  <a:gd name="T67" fmla="*/ 0 h 45"/>
                  <a:gd name="T68" fmla="*/ 0 w 79"/>
                  <a:gd name="T69" fmla="*/ 0 h 45"/>
                  <a:gd name="T70" fmla="*/ 0 w 79"/>
                  <a:gd name="T71" fmla="*/ 0 h 45"/>
                  <a:gd name="T72" fmla="*/ 0 w 79"/>
                  <a:gd name="T73" fmla="*/ 0 h 45"/>
                  <a:gd name="T74" fmla="*/ 0 w 79"/>
                  <a:gd name="T75" fmla="*/ 0 h 45"/>
                  <a:gd name="T76" fmla="*/ 0 w 79"/>
                  <a:gd name="T77" fmla="*/ 0 h 45"/>
                  <a:gd name="T78" fmla="*/ 0 w 79"/>
                  <a:gd name="T79" fmla="*/ 0 h 45"/>
                  <a:gd name="T80" fmla="*/ 0 w 79"/>
                  <a:gd name="T81" fmla="*/ 0 h 45"/>
                  <a:gd name="T82" fmla="*/ 0 w 79"/>
                  <a:gd name="T83" fmla="*/ 0 h 4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79" h="45">
                    <a:moveTo>
                      <a:pt x="14" y="20"/>
                    </a:moveTo>
                    <a:lnTo>
                      <a:pt x="0" y="14"/>
                    </a:lnTo>
                    <a:lnTo>
                      <a:pt x="15" y="8"/>
                    </a:lnTo>
                    <a:lnTo>
                      <a:pt x="28" y="3"/>
                    </a:lnTo>
                    <a:lnTo>
                      <a:pt x="39" y="1"/>
                    </a:lnTo>
                    <a:lnTo>
                      <a:pt x="48" y="0"/>
                    </a:lnTo>
                    <a:lnTo>
                      <a:pt x="57" y="1"/>
                    </a:lnTo>
                    <a:lnTo>
                      <a:pt x="65" y="3"/>
                    </a:lnTo>
                    <a:lnTo>
                      <a:pt x="70" y="7"/>
                    </a:lnTo>
                    <a:lnTo>
                      <a:pt x="75" y="11"/>
                    </a:lnTo>
                    <a:lnTo>
                      <a:pt x="77" y="15"/>
                    </a:lnTo>
                    <a:lnTo>
                      <a:pt x="79" y="21"/>
                    </a:lnTo>
                    <a:lnTo>
                      <a:pt x="79" y="25"/>
                    </a:lnTo>
                    <a:lnTo>
                      <a:pt x="78" y="30"/>
                    </a:lnTo>
                    <a:lnTo>
                      <a:pt x="76" y="35"/>
                    </a:lnTo>
                    <a:lnTo>
                      <a:pt x="72" y="39"/>
                    </a:lnTo>
                    <a:lnTo>
                      <a:pt x="68" y="42"/>
                    </a:lnTo>
                    <a:lnTo>
                      <a:pt x="63" y="45"/>
                    </a:lnTo>
                    <a:lnTo>
                      <a:pt x="51" y="39"/>
                    </a:lnTo>
                    <a:lnTo>
                      <a:pt x="57" y="38"/>
                    </a:lnTo>
                    <a:lnTo>
                      <a:pt x="63" y="36"/>
                    </a:lnTo>
                    <a:lnTo>
                      <a:pt x="67" y="34"/>
                    </a:lnTo>
                    <a:lnTo>
                      <a:pt x="70" y="30"/>
                    </a:lnTo>
                    <a:lnTo>
                      <a:pt x="72" y="26"/>
                    </a:lnTo>
                    <a:lnTo>
                      <a:pt x="73" y="23"/>
                    </a:lnTo>
                    <a:lnTo>
                      <a:pt x="73" y="20"/>
                    </a:lnTo>
                    <a:lnTo>
                      <a:pt x="72" y="15"/>
                    </a:lnTo>
                    <a:lnTo>
                      <a:pt x="69" y="13"/>
                    </a:lnTo>
                    <a:lnTo>
                      <a:pt x="65" y="10"/>
                    </a:lnTo>
                    <a:lnTo>
                      <a:pt x="60" y="9"/>
                    </a:lnTo>
                    <a:lnTo>
                      <a:pt x="54" y="8"/>
                    </a:lnTo>
                    <a:lnTo>
                      <a:pt x="45" y="9"/>
                    </a:lnTo>
                    <a:lnTo>
                      <a:pt x="37" y="11"/>
                    </a:lnTo>
                    <a:lnTo>
                      <a:pt x="26" y="14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3" name="Freeform 154"/>
              <p:cNvSpPr>
                <a:spLocks/>
              </p:cNvSpPr>
              <p:nvPr/>
            </p:nvSpPr>
            <p:spPr bwMode="auto">
              <a:xfrm>
                <a:off x="5069" y="2512"/>
                <a:ext cx="28" cy="7"/>
              </a:xfrm>
              <a:custGeom>
                <a:avLst/>
                <a:gdLst>
                  <a:gd name="T0" fmla="*/ 0 w 79"/>
                  <a:gd name="T1" fmla="*/ 0 h 22"/>
                  <a:gd name="T2" fmla="*/ 0 w 79"/>
                  <a:gd name="T3" fmla="*/ 0 h 22"/>
                  <a:gd name="T4" fmla="*/ 0 w 79"/>
                  <a:gd name="T5" fmla="*/ 0 h 22"/>
                  <a:gd name="T6" fmla="*/ 0 w 79"/>
                  <a:gd name="T7" fmla="*/ 0 h 22"/>
                  <a:gd name="T8" fmla="*/ 0 w 79"/>
                  <a:gd name="T9" fmla="*/ 0 h 22"/>
                  <a:gd name="T10" fmla="*/ 0 w 79"/>
                  <a:gd name="T11" fmla="*/ 0 h 22"/>
                  <a:gd name="T12" fmla="*/ 0 w 79"/>
                  <a:gd name="T13" fmla="*/ 0 h 22"/>
                  <a:gd name="T14" fmla="*/ 0 w 79"/>
                  <a:gd name="T15" fmla="*/ 0 h 22"/>
                  <a:gd name="T16" fmla="*/ 0 w 79"/>
                  <a:gd name="T17" fmla="*/ 0 h 22"/>
                  <a:gd name="T18" fmla="*/ 0 w 79"/>
                  <a:gd name="T19" fmla="*/ 0 h 22"/>
                  <a:gd name="T20" fmla="*/ 0 w 79"/>
                  <a:gd name="T21" fmla="*/ 0 h 22"/>
                  <a:gd name="T22" fmla="*/ 0 w 79"/>
                  <a:gd name="T23" fmla="*/ 0 h 22"/>
                  <a:gd name="T24" fmla="*/ 0 w 79"/>
                  <a:gd name="T25" fmla="*/ 0 h 22"/>
                  <a:gd name="T26" fmla="*/ 0 w 79"/>
                  <a:gd name="T27" fmla="*/ 0 h 22"/>
                  <a:gd name="T28" fmla="*/ 0 w 79"/>
                  <a:gd name="T29" fmla="*/ 0 h 22"/>
                  <a:gd name="T30" fmla="*/ 0 w 79"/>
                  <a:gd name="T31" fmla="*/ 0 h 22"/>
                  <a:gd name="T32" fmla="*/ 0 w 79"/>
                  <a:gd name="T33" fmla="*/ 0 h 22"/>
                  <a:gd name="T34" fmla="*/ 0 w 79"/>
                  <a:gd name="T35" fmla="*/ 0 h 22"/>
                  <a:gd name="T36" fmla="*/ 0 w 79"/>
                  <a:gd name="T37" fmla="*/ 0 h 22"/>
                  <a:gd name="T38" fmla="*/ 0 w 79"/>
                  <a:gd name="T39" fmla="*/ 0 h 22"/>
                  <a:gd name="T40" fmla="*/ 0 w 79"/>
                  <a:gd name="T41" fmla="*/ 0 h 22"/>
                  <a:gd name="T42" fmla="*/ 0 w 79"/>
                  <a:gd name="T43" fmla="*/ 0 h 22"/>
                  <a:gd name="T44" fmla="*/ 0 w 79"/>
                  <a:gd name="T45" fmla="*/ 0 h 22"/>
                  <a:gd name="T46" fmla="*/ 0 w 79"/>
                  <a:gd name="T47" fmla="*/ 0 h 22"/>
                  <a:gd name="T48" fmla="*/ 0 w 79"/>
                  <a:gd name="T49" fmla="*/ 0 h 22"/>
                  <a:gd name="T50" fmla="*/ 0 w 79"/>
                  <a:gd name="T51" fmla="*/ 0 h 22"/>
                  <a:gd name="T52" fmla="*/ 0 w 79"/>
                  <a:gd name="T53" fmla="*/ 0 h 22"/>
                  <a:gd name="T54" fmla="*/ 0 w 79"/>
                  <a:gd name="T55" fmla="*/ 0 h 22"/>
                  <a:gd name="T56" fmla="*/ 0 w 79"/>
                  <a:gd name="T57" fmla="*/ 0 h 22"/>
                  <a:gd name="T58" fmla="*/ 0 w 79"/>
                  <a:gd name="T59" fmla="*/ 0 h 22"/>
                  <a:gd name="T60" fmla="*/ 0 w 79"/>
                  <a:gd name="T61" fmla="*/ 0 h 22"/>
                  <a:gd name="T62" fmla="*/ 0 w 79"/>
                  <a:gd name="T63" fmla="*/ 0 h 2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9" h="22">
                    <a:moveTo>
                      <a:pt x="0" y="17"/>
                    </a:moveTo>
                    <a:lnTo>
                      <a:pt x="0" y="17"/>
                    </a:lnTo>
                    <a:lnTo>
                      <a:pt x="9" y="11"/>
                    </a:lnTo>
                    <a:lnTo>
                      <a:pt x="20" y="5"/>
                    </a:lnTo>
                    <a:lnTo>
                      <a:pt x="32" y="2"/>
                    </a:lnTo>
                    <a:lnTo>
                      <a:pt x="43" y="0"/>
                    </a:lnTo>
                    <a:lnTo>
                      <a:pt x="55" y="1"/>
                    </a:lnTo>
                    <a:lnTo>
                      <a:pt x="61" y="2"/>
                    </a:lnTo>
                    <a:lnTo>
                      <a:pt x="65" y="4"/>
                    </a:lnTo>
                    <a:lnTo>
                      <a:pt x="71" y="6"/>
                    </a:lnTo>
                    <a:lnTo>
                      <a:pt x="74" y="10"/>
                    </a:lnTo>
                    <a:lnTo>
                      <a:pt x="77" y="14"/>
                    </a:lnTo>
                    <a:lnTo>
                      <a:pt x="79" y="18"/>
                    </a:lnTo>
                    <a:lnTo>
                      <a:pt x="75" y="22"/>
                    </a:lnTo>
                    <a:lnTo>
                      <a:pt x="72" y="22"/>
                    </a:lnTo>
                    <a:lnTo>
                      <a:pt x="70" y="22"/>
                    </a:lnTo>
                    <a:lnTo>
                      <a:pt x="68" y="21"/>
                    </a:lnTo>
                    <a:lnTo>
                      <a:pt x="70" y="18"/>
                    </a:lnTo>
                    <a:lnTo>
                      <a:pt x="68" y="16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0" y="11"/>
                    </a:lnTo>
                    <a:lnTo>
                      <a:pt x="51" y="10"/>
                    </a:lnTo>
                    <a:lnTo>
                      <a:pt x="41" y="10"/>
                    </a:lnTo>
                    <a:lnTo>
                      <a:pt x="30" y="11"/>
                    </a:lnTo>
                    <a:lnTo>
                      <a:pt x="17" y="14"/>
                    </a:lnTo>
                    <a:lnTo>
                      <a:pt x="4" y="19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4" name="Freeform 155"/>
              <p:cNvSpPr>
                <a:spLocks/>
              </p:cNvSpPr>
              <p:nvPr/>
            </p:nvSpPr>
            <p:spPr bwMode="auto">
              <a:xfrm>
                <a:off x="5090" y="2519"/>
                <a:ext cx="14" cy="10"/>
              </a:xfrm>
              <a:custGeom>
                <a:avLst/>
                <a:gdLst>
                  <a:gd name="T0" fmla="*/ 0 w 39"/>
                  <a:gd name="T1" fmla="*/ 0 h 31"/>
                  <a:gd name="T2" fmla="*/ 0 w 39"/>
                  <a:gd name="T3" fmla="*/ 0 h 31"/>
                  <a:gd name="T4" fmla="*/ 0 w 39"/>
                  <a:gd name="T5" fmla="*/ 0 h 31"/>
                  <a:gd name="T6" fmla="*/ 0 w 39"/>
                  <a:gd name="T7" fmla="*/ 0 h 31"/>
                  <a:gd name="T8" fmla="*/ 0 w 39"/>
                  <a:gd name="T9" fmla="*/ 0 h 31"/>
                  <a:gd name="T10" fmla="*/ 0 w 39"/>
                  <a:gd name="T11" fmla="*/ 0 h 31"/>
                  <a:gd name="T12" fmla="*/ 0 w 39"/>
                  <a:gd name="T13" fmla="*/ 0 h 31"/>
                  <a:gd name="T14" fmla="*/ 0 w 39"/>
                  <a:gd name="T15" fmla="*/ 0 h 31"/>
                  <a:gd name="T16" fmla="*/ 0 w 39"/>
                  <a:gd name="T17" fmla="*/ 0 h 31"/>
                  <a:gd name="T18" fmla="*/ 0 w 39"/>
                  <a:gd name="T19" fmla="*/ 0 h 31"/>
                  <a:gd name="T20" fmla="*/ 0 w 39"/>
                  <a:gd name="T21" fmla="*/ 0 h 31"/>
                  <a:gd name="T22" fmla="*/ 0 w 39"/>
                  <a:gd name="T23" fmla="*/ 0 h 31"/>
                  <a:gd name="T24" fmla="*/ 0 w 39"/>
                  <a:gd name="T25" fmla="*/ 0 h 31"/>
                  <a:gd name="T26" fmla="*/ 0 w 39"/>
                  <a:gd name="T27" fmla="*/ 0 h 31"/>
                  <a:gd name="T28" fmla="*/ 0 w 39"/>
                  <a:gd name="T29" fmla="*/ 0 h 31"/>
                  <a:gd name="T30" fmla="*/ 0 w 39"/>
                  <a:gd name="T31" fmla="*/ 0 h 31"/>
                  <a:gd name="T32" fmla="*/ 0 w 39"/>
                  <a:gd name="T33" fmla="*/ 0 h 31"/>
                  <a:gd name="T34" fmla="*/ 0 w 39"/>
                  <a:gd name="T35" fmla="*/ 0 h 31"/>
                  <a:gd name="T36" fmla="*/ 0 w 39"/>
                  <a:gd name="T37" fmla="*/ 0 h 31"/>
                  <a:gd name="T38" fmla="*/ 0 w 39"/>
                  <a:gd name="T39" fmla="*/ 0 h 31"/>
                  <a:gd name="T40" fmla="*/ 0 w 39"/>
                  <a:gd name="T41" fmla="*/ 0 h 31"/>
                  <a:gd name="T42" fmla="*/ 0 w 39"/>
                  <a:gd name="T43" fmla="*/ 0 h 31"/>
                  <a:gd name="T44" fmla="*/ 0 w 39"/>
                  <a:gd name="T45" fmla="*/ 0 h 31"/>
                  <a:gd name="T46" fmla="*/ 0 w 39"/>
                  <a:gd name="T47" fmla="*/ 0 h 31"/>
                  <a:gd name="T48" fmla="*/ 0 w 39"/>
                  <a:gd name="T49" fmla="*/ 0 h 31"/>
                  <a:gd name="T50" fmla="*/ 0 w 39"/>
                  <a:gd name="T51" fmla="*/ 0 h 31"/>
                  <a:gd name="T52" fmla="*/ 0 w 39"/>
                  <a:gd name="T53" fmla="*/ 0 h 31"/>
                  <a:gd name="T54" fmla="*/ 0 w 39"/>
                  <a:gd name="T55" fmla="*/ 0 h 31"/>
                  <a:gd name="T56" fmla="*/ 0 w 39"/>
                  <a:gd name="T57" fmla="*/ 0 h 31"/>
                  <a:gd name="T58" fmla="*/ 0 w 39"/>
                  <a:gd name="T59" fmla="*/ 0 h 31"/>
                  <a:gd name="T60" fmla="*/ 0 w 39"/>
                  <a:gd name="T61" fmla="*/ 0 h 31"/>
                  <a:gd name="T62" fmla="*/ 0 w 39"/>
                  <a:gd name="T63" fmla="*/ 0 h 31"/>
                  <a:gd name="T64" fmla="*/ 0 w 39"/>
                  <a:gd name="T65" fmla="*/ 0 h 31"/>
                  <a:gd name="T66" fmla="*/ 0 w 39"/>
                  <a:gd name="T67" fmla="*/ 0 h 3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9" h="31">
                    <a:moveTo>
                      <a:pt x="12" y="31"/>
                    </a:moveTo>
                    <a:lnTo>
                      <a:pt x="31" y="27"/>
                    </a:lnTo>
                    <a:lnTo>
                      <a:pt x="35" y="22"/>
                    </a:lnTo>
                    <a:lnTo>
                      <a:pt x="37" y="18"/>
                    </a:lnTo>
                    <a:lnTo>
                      <a:pt x="38" y="15"/>
                    </a:lnTo>
                    <a:lnTo>
                      <a:pt x="39" y="12"/>
                    </a:lnTo>
                    <a:lnTo>
                      <a:pt x="38" y="8"/>
                    </a:lnTo>
                    <a:lnTo>
                      <a:pt x="37" y="5"/>
                    </a:lnTo>
                    <a:lnTo>
                      <a:pt x="35" y="3"/>
                    </a:lnTo>
                    <a:lnTo>
                      <a:pt x="31" y="2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9" y="2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7" y="5"/>
                    </a:lnTo>
                    <a:lnTo>
                      <a:pt x="15" y="4"/>
                    </a:lnTo>
                    <a:lnTo>
                      <a:pt x="21" y="5"/>
                    </a:lnTo>
                    <a:lnTo>
                      <a:pt x="25" y="5"/>
                    </a:lnTo>
                    <a:lnTo>
                      <a:pt x="28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1" y="19"/>
                    </a:lnTo>
                    <a:lnTo>
                      <a:pt x="27" y="25"/>
                    </a:lnTo>
                    <a:lnTo>
                      <a:pt x="21" y="29"/>
                    </a:lnTo>
                    <a:lnTo>
                      <a:pt x="16" y="30"/>
                    </a:lnTo>
                    <a:lnTo>
                      <a:pt x="12" y="3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5" name="Freeform 156"/>
              <p:cNvSpPr>
                <a:spLocks/>
              </p:cNvSpPr>
              <p:nvPr/>
            </p:nvSpPr>
            <p:spPr bwMode="auto">
              <a:xfrm>
                <a:off x="5100" y="2516"/>
                <a:ext cx="11" cy="3"/>
              </a:xfrm>
              <a:custGeom>
                <a:avLst/>
                <a:gdLst>
                  <a:gd name="T0" fmla="*/ 0 w 34"/>
                  <a:gd name="T1" fmla="*/ 0 h 5"/>
                  <a:gd name="T2" fmla="*/ 0 w 34"/>
                  <a:gd name="T3" fmla="*/ 0 h 5"/>
                  <a:gd name="T4" fmla="*/ 0 w 34"/>
                  <a:gd name="T5" fmla="*/ 0 h 5"/>
                  <a:gd name="T6" fmla="*/ 0 w 34"/>
                  <a:gd name="T7" fmla="*/ 0 h 5"/>
                  <a:gd name="T8" fmla="*/ 0 w 34"/>
                  <a:gd name="T9" fmla="*/ 0 h 5"/>
                  <a:gd name="T10" fmla="*/ 0 w 34"/>
                  <a:gd name="T11" fmla="*/ 0 h 5"/>
                  <a:gd name="T12" fmla="*/ 0 w 34"/>
                  <a:gd name="T13" fmla="*/ 0 h 5"/>
                  <a:gd name="T14" fmla="*/ 0 w 34"/>
                  <a:gd name="T15" fmla="*/ 0 h 5"/>
                  <a:gd name="T16" fmla="*/ 0 w 34"/>
                  <a:gd name="T17" fmla="*/ 0 h 5"/>
                  <a:gd name="T18" fmla="*/ 0 w 34"/>
                  <a:gd name="T19" fmla="*/ 0 h 5"/>
                  <a:gd name="T20" fmla="*/ 0 w 34"/>
                  <a:gd name="T21" fmla="*/ 0 h 5"/>
                  <a:gd name="T22" fmla="*/ 0 w 34"/>
                  <a:gd name="T23" fmla="*/ 0 h 5"/>
                  <a:gd name="T24" fmla="*/ 0 w 34"/>
                  <a:gd name="T25" fmla="*/ 0 h 5"/>
                  <a:gd name="T26" fmla="*/ 0 w 34"/>
                  <a:gd name="T27" fmla="*/ 0 h 5"/>
                  <a:gd name="T28" fmla="*/ 0 w 34"/>
                  <a:gd name="T29" fmla="*/ 0 h 5"/>
                  <a:gd name="T30" fmla="*/ 0 w 34"/>
                  <a:gd name="T31" fmla="*/ 0 h 5"/>
                  <a:gd name="T32" fmla="*/ 0 w 34"/>
                  <a:gd name="T33" fmla="*/ 0 h 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4" h="5">
                    <a:moveTo>
                      <a:pt x="0" y="3"/>
                    </a:moveTo>
                    <a:lnTo>
                      <a:pt x="0" y="3"/>
                    </a:lnTo>
                    <a:lnTo>
                      <a:pt x="10" y="1"/>
                    </a:lnTo>
                    <a:lnTo>
                      <a:pt x="19" y="0"/>
                    </a:lnTo>
                    <a:lnTo>
                      <a:pt x="26" y="1"/>
                    </a:lnTo>
                    <a:lnTo>
                      <a:pt x="33" y="3"/>
                    </a:lnTo>
                    <a:lnTo>
                      <a:pt x="34" y="5"/>
                    </a:lnTo>
                    <a:lnTo>
                      <a:pt x="28" y="3"/>
                    </a:lnTo>
                    <a:lnTo>
                      <a:pt x="22" y="2"/>
                    </a:lnTo>
                    <a:lnTo>
                      <a:pt x="18" y="2"/>
                    </a:lnTo>
                    <a:lnTo>
                      <a:pt x="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6" name="Freeform 157"/>
              <p:cNvSpPr>
                <a:spLocks/>
              </p:cNvSpPr>
              <p:nvPr/>
            </p:nvSpPr>
            <p:spPr bwMode="auto">
              <a:xfrm>
                <a:off x="5096" y="2513"/>
                <a:ext cx="22" cy="17"/>
              </a:xfrm>
              <a:custGeom>
                <a:avLst/>
                <a:gdLst>
                  <a:gd name="T0" fmla="*/ 0 w 69"/>
                  <a:gd name="T1" fmla="*/ 0 h 51"/>
                  <a:gd name="T2" fmla="*/ 0 w 69"/>
                  <a:gd name="T3" fmla="*/ 0 h 51"/>
                  <a:gd name="T4" fmla="*/ 0 w 69"/>
                  <a:gd name="T5" fmla="*/ 0 h 51"/>
                  <a:gd name="T6" fmla="*/ 0 w 69"/>
                  <a:gd name="T7" fmla="*/ 0 h 51"/>
                  <a:gd name="T8" fmla="*/ 0 w 69"/>
                  <a:gd name="T9" fmla="*/ 0 h 51"/>
                  <a:gd name="T10" fmla="*/ 0 w 69"/>
                  <a:gd name="T11" fmla="*/ 0 h 51"/>
                  <a:gd name="T12" fmla="*/ 0 w 69"/>
                  <a:gd name="T13" fmla="*/ 0 h 51"/>
                  <a:gd name="T14" fmla="*/ 0 w 69"/>
                  <a:gd name="T15" fmla="*/ 0 h 51"/>
                  <a:gd name="T16" fmla="*/ 0 w 69"/>
                  <a:gd name="T17" fmla="*/ 0 h 51"/>
                  <a:gd name="T18" fmla="*/ 0 w 69"/>
                  <a:gd name="T19" fmla="*/ 0 h 51"/>
                  <a:gd name="T20" fmla="*/ 0 w 69"/>
                  <a:gd name="T21" fmla="*/ 0 h 51"/>
                  <a:gd name="T22" fmla="*/ 0 w 69"/>
                  <a:gd name="T23" fmla="*/ 0 h 51"/>
                  <a:gd name="T24" fmla="*/ 0 w 69"/>
                  <a:gd name="T25" fmla="*/ 0 h 51"/>
                  <a:gd name="T26" fmla="*/ 0 w 69"/>
                  <a:gd name="T27" fmla="*/ 0 h 51"/>
                  <a:gd name="T28" fmla="*/ 0 w 69"/>
                  <a:gd name="T29" fmla="*/ 0 h 51"/>
                  <a:gd name="T30" fmla="*/ 0 w 69"/>
                  <a:gd name="T31" fmla="*/ 0 h 51"/>
                  <a:gd name="T32" fmla="*/ 0 w 69"/>
                  <a:gd name="T33" fmla="*/ 0 h 51"/>
                  <a:gd name="T34" fmla="*/ 0 w 69"/>
                  <a:gd name="T35" fmla="*/ 0 h 51"/>
                  <a:gd name="T36" fmla="*/ 0 w 69"/>
                  <a:gd name="T37" fmla="*/ 0 h 51"/>
                  <a:gd name="T38" fmla="*/ 0 w 69"/>
                  <a:gd name="T39" fmla="*/ 0 h 51"/>
                  <a:gd name="T40" fmla="*/ 0 w 69"/>
                  <a:gd name="T41" fmla="*/ 0 h 51"/>
                  <a:gd name="T42" fmla="*/ 0 w 69"/>
                  <a:gd name="T43" fmla="*/ 0 h 51"/>
                  <a:gd name="T44" fmla="*/ 0 w 69"/>
                  <a:gd name="T45" fmla="*/ 0 h 51"/>
                  <a:gd name="T46" fmla="*/ 0 w 69"/>
                  <a:gd name="T47" fmla="*/ 0 h 51"/>
                  <a:gd name="T48" fmla="*/ 0 w 69"/>
                  <a:gd name="T49" fmla="*/ 0 h 51"/>
                  <a:gd name="T50" fmla="*/ 0 w 69"/>
                  <a:gd name="T51" fmla="*/ 0 h 51"/>
                  <a:gd name="T52" fmla="*/ 0 w 69"/>
                  <a:gd name="T53" fmla="*/ 0 h 51"/>
                  <a:gd name="T54" fmla="*/ 0 w 69"/>
                  <a:gd name="T55" fmla="*/ 0 h 51"/>
                  <a:gd name="T56" fmla="*/ 0 w 69"/>
                  <a:gd name="T57" fmla="*/ 0 h 51"/>
                  <a:gd name="T58" fmla="*/ 0 w 69"/>
                  <a:gd name="T59" fmla="*/ 0 h 51"/>
                  <a:gd name="T60" fmla="*/ 0 w 69"/>
                  <a:gd name="T61" fmla="*/ 0 h 51"/>
                  <a:gd name="T62" fmla="*/ 0 w 69"/>
                  <a:gd name="T63" fmla="*/ 0 h 51"/>
                  <a:gd name="T64" fmla="*/ 0 w 69"/>
                  <a:gd name="T65" fmla="*/ 0 h 51"/>
                  <a:gd name="T66" fmla="*/ 0 w 69"/>
                  <a:gd name="T67" fmla="*/ 0 h 51"/>
                  <a:gd name="T68" fmla="*/ 0 w 69"/>
                  <a:gd name="T69" fmla="*/ 0 h 51"/>
                  <a:gd name="T70" fmla="*/ 0 w 69"/>
                  <a:gd name="T71" fmla="*/ 0 h 51"/>
                  <a:gd name="T72" fmla="*/ 0 w 69"/>
                  <a:gd name="T73" fmla="*/ 0 h 51"/>
                  <a:gd name="T74" fmla="*/ 0 w 69"/>
                  <a:gd name="T75" fmla="*/ 0 h 51"/>
                  <a:gd name="T76" fmla="*/ 0 w 69"/>
                  <a:gd name="T77" fmla="*/ 0 h 51"/>
                  <a:gd name="T78" fmla="*/ 0 w 69"/>
                  <a:gd name="T79" fmla="*/ 0 h 51"/>
                  <a:gd name="T80" fmla="*/ 0 w 69"/>
                  <a:gd name="T81" fmla="*/ 0 h 51"/>
                  <a:gd name="T82" fmla="*/ 0 w 69"/>
                  <a:gd name="T83" fmla="*/ 0 h 51"/>
                  <a:gd name="T84" fmla="*/ 0 w 69"/>
                  <a:gd name="T85" fmla="*/ 0 h 51"/>
                  <a:gd name="T86" fmla="*/ 0 w 69"/>
                  <a:gd name="T87" fmla="*/ 0 h 51"/>
                  <a:gd name="T88" fmla="*/ 0 w 69"/>
                  <a:gd name="T89" fmla="*/ 0 h 51"/>
                  <a:gd name="T90" fmla="*/ 0 w 69"/>
                  <a:gd name="T91" fmla="*/ 0 h 51"/>
                  <a:gd name="T92" fmla="*/ 0 w 69"/>
                  <a:gd name="T93" fmla="*/ 0 h 51"/>
                  <a:gd name="T94" fmla="*/ 0 w 69"/>
                  <a:gd name="T95" fmla="*/ 0 h 51"/>
                  <a:gd name="T96" fmla="*/ 0 w 69"/>
                  <a:gd name="T97" fmla="*/ 0 h 51"/>
                  <a:gd name="T98" fmla="*/ 0 w 69"/>
                  <a:gd name="T99" fmla="*/ 0 h 51"/>
                  <a:gd name="T100" fmla="*/ 0 w 69"/>
                  <a:gd name="T101" fmla="*/ 0 h 51"/>
                  <a:gd name="T102" fmla="*/ 0 w 69"/>
                  <a:gd name="T103" fmla="*/ 0 h 51"/>
                  <a:gd name="T104" fmla="*/ 0 w 69"/>
                  <a:gd name="T105" fmla="*/ 0 h 51"/>
                  <a:gd name="T106" fmla="*/ 0 w 69"/>
                  <a:gd name="T107" fmla="*/ 0 h 5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69" h="51">
                    <a:moveTo>
                      <a:pt x="0" y="8"/>
                    </a:moveTo>
                    <a:lnTo>
                      <a:pt x="0" y="8"/>
                    </a:lnTo>
                    <a:lnTo>
                      <a:pt x="11" y="5"/>
                    </a:lnTo>
                    <a:lnTo>
                      <a:pt x="21" y="1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2" y="2"/>
                    </a:lnTo>
                    <a:lnTo>
                      <a:pt x="50" y="3"/>
                    </a:lnTo>
                    <a:lnTo>
                      <a:pt x="53" y="5"/>
                    </a:lnTo>
                    <a:lnTo>
                      <a:pt x="57" y="6"/>
                    </a:lnTo>
                    <a:lnTo>
                      <a:pt x="62" y="10"/>
                    </a:lnTo>
                    <a:lnTo>
                      <a:pt x="66" y="18"/>
                    </a:lnTo>
                    <a:lnTo>
                      <a:pt x="69" y="21"/>
                    </a:lnTo>
                    <a:lnTo>
                      <a:pt x="69" y="25"/>
                    </a:lnTo>
                    <a:lnTo>
                      <a:pt x="69" y="30"/>
                    </a:lnTo>
                    <a:lnTo>
                      <a:pt x="69" y="33"/>
                    </a:lnTo>
                    <a:lnTo>
                      <a:pt x="66" y="37"/>
                    </a:lnTo>
                    <a:lnTo>
                      <a:pt x="63" y="40"/>
                    </a:lnTo>
                    <a:lnTo>
                      <a:pt x="59" y="45"/>
                    </a:lnTo>
                    <a:lnTo>
                      <a:pt x="52" y="47"/>
                    </a:lnTo>
                    <a:lnTo>
                      <a:pt x="45" y="50"/>
                    </a:lnTo>
                    <a:lnTo>
                      <a:pt x="36" y="51"/>
                    </a:lnTo>
                    <a:lnTo>
                      <a:pt x="28" y="51"/>
                    </a:lnTo>
                    <a:lnTo>
                      <a:pt x="20" y="49"/>
                    </a:lnTo>
                    <a:lnTo>
                      <a:pt x="12" y="47"/>
                    </a:lnTo>
                    <a:lnTo>
                      <a:pt x="16" y="45"/>
                    </a:lnTo>
                    <a:lnTo>
                      <a:pt x="26" y="48"/>
                    </a:lnTo>
                    <a:lnTo>
                      <a:pt x="31" y="48"/>
                    </a:lnTo>
                    <a:lnTo>
                      <a:pt x="34" y="48"/>
                    </a:lnTo>
                    <a:lnTo>
                      <a:pt x="41" y="46"/>
                    </a:lnTo>
                    <a:lnTo>
                      <a:pt x="49" y="43"/>
                    </a:lnTo>
                    <a:lnTo>
                      <a:pt x="53" y="40"/>
                    </a:lnTo>
                    <a:lnTo>
                      <a:pt x="57" y="36"/>
                    </a:lnTo>
                    <a:lnTo>
                      <a:pt x="60" y="32"/>
                    </a:lnTo>
                    <a:lnTo>
                      <a:pt x="60" y="26"/>
                    </a:lnTo>
                    <a:lnTo>
                      <a:pt x="60" y="21"/>
                    </a:lnTo>
                    <a:lnTo>
                      <a:pt x="58" y="18"/>
                    </a:lnTo>
                    <a:lnTo>
                      <a:pt x="57" y="15"/>
                    </a:lnTo>
                    <a:lnTo>
                      <a:pt x="53" y="13"/>
                    </a:lnTo>
                    <a:lnTo>
                      <a:pt x="50" y="12"/>
                    </a:lnTo>
                    <a:lnTo>
                      <a:pt x="46" y="11"/>
                    </a:lnTo>
                    <a:lnTo>
                      <a:pt x="41" y="10"/>
                    </a:lnTo>
                    <a:lnTo>
                      <a:pt x="33" y="9"/>
                    </a:lnTo>
                    <a:lnTo>
                      <a:pt x="25" y="9"/>
                    </a:lnTo>
                    <a:lnTo>
                      <a:pt x="15" y="10"/>
                    </a:lnTo>
                    <a:lnTo>
                      <a:pt x="4" y="13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7" name="Freeform 158"/>
              <p:cNvSpPr>
                <a:spLocks/>
              </p:cNvSpPr>
              <p:nvPr/>
            </p:nvSpPr>
            <p:spPr bwMode="auto">
              <a:xfrm>
                <a:off x="5120" y="2522"/>
                <a:ext cx="13" cy="1"/>
              </a:xfrm>
              <a:custGeom>
                <a:avLst/>
                <a:gdLst>
                  <a:gd name="T0" fmla="*/ 0 w 39"/>
                  <a:gd name="T1" fmla="*/ 0 h 7"/>
                  <a:gd name="T2" fmla="*/ 0 w 39"/>
                  <a:gd name="T3" fmla="*/ 0 h 7"/>
                  <a:gd name="T4" fmla="*/ 0 w 39"/>
                  <a:gd name="T5" fmla="*/ 0 h 7"/>
                  <a:gd name="T6" fmla="*/ 0 w 39"/>
                  <a:gd name="T7" fmla="*/ 0 h 7"/>
                  <a:gd name="T8" fmla="*/ 0 w 39"/>
                  <a:gd name="T9" fmla="*/ 0 h 7"/>
                  <a:gd name="T10" fmla="*/ 0 w 39"/>
                  <a:gd name="T11" fmla="*/ 0 h 7"/>
                  <a:gd name="T12" fmla="*/ 0 w 39"/>
                  <a:gd name="T13" fmla="*/ 0 h 7"/>
                  <a:gd name="T14" fmla="*/ 0 w 39"/>
                  <a:gd name="T15" fmla="*/ 0 h 7"/>
                  <a:gd name="T16" fmla="*/ 0 w 39"/>
                  <a:gd name="T17" fmla="*/ 0 h 7"/>
                  <a:gd name="T18" fmla="*/ 0 w 39"/>
                  <a:gd name="T19" fmla="*/ 0 h 7"/>
                  <a:gd name="T20" fmla="*/ 0 w 39"/>
                  <a:gd name="T21" fmla="*/ 0 h 7"/>
                  <a:gd name="T22" fmla="*/ 0 w 39"/>
                  <a:gd name="T23" fmla="*/ 0 h 7"/>
                  <a:gd name="T24" fmla="*/ 0 w 39"/>
                  <a:gd name="T25" fmla="*/ 0 h 7"/>
                  <a:gd name="T26" fmla="*/ 0 w 39"/>
                  <a:gd name="T27" fmla="*/ 0 h 7"/>
                  <a:gd name="T28" fmla="*/ 0 w 39"/>
                  <a:gd name="T29" fmla="*/ 0 h 7"/>
                  <a:gd name="T30" fmla="*/ 0 w 39"/>
                  <a:gd name="T31" fmla="*/ 0 h 7"/>
                  <a:gd name="T32" fmla="*/ 0 w 39"/>
                  <a:gd name="T33" fmla="*/ 0 h 7"/>
                  <a:gd name="T34" fmla="*/ 0 w 39"/>
                  <a:gd name="T35" fmla="*/ 0 h 7"/>
                  <a:gd name="T36" fmla="*/ 0 w 39"/>
                  <a:gd name="T37" fmla="*/ 0 h 7"/>
                  <a:gd name="T38" fmla="*/ 0 w 39"/>
                  <a:gd name="T39" fmla="*/ 0 h 7"/>
                  <a:gd name="T40" fmla="*/ 0 w 39"/>
                  <a:gd name="T41" fmla="*/ 0 h 7"/>
                  <a:gd name="T42" fmla="*/ 0 w 39"/>
                  <a:gd name="T43" fmla="*/ 0 h 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9" h="7">
                    <a:moveTo>
                      <a:pt x="0" y="7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30" y="3"/>
                    </a:lnTo>
                    <a:lnTo>
                      <a:pt x="36" y="5"/>
                    </a:lnTo>
                    <a:lnTo>
                      <a:pt x="39" y="7"/>
                    </a:lnTo>
                    <a:lnTo>
                      <a:pt x="37" y="6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1" y="3"/>
                    </a:lnTo>
                    <a:lnTo>
                      <a:pt x="14" y="4"/>
                    </a:lnTo>
                    <a:lnTo>
                      <a:pt x="6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8" name="Freeform 159"/>
              <p:cNvSpPr>
                <a:spLocks/>
              </p:cNvSpPr>
              <p:nvPr/>
            </p:nvSpPr>
            <p:spPr bwMode="auto">
              <a:xfrm>
                <a:off x="5120" y="2518"/>
                <a:ext cx="22" cy="7"/>
              </a:xfrm>
              <a:custGeom>
                <a:avLst/>
                <a:gdLst>
                  <a:gd name="T0" fmla="*/ 0 w 66"/>
                  <a:gd name="T1" fmla="*/ 0 h 23"/>
                  <a:gd name="T2" fmla="*/ 0 w 66"/>
                  <a:gd name="T3" fmla="*/ 0 h 23"/>
                  <a:gd name="T4" fmla="*/ 0 w 66"/>
                  <a:gd name="T5" fmla="*/ 0 h 23"/>
                  <a:gd name="T6" fmla="*/ 0 w 66"/>
                  <a:gd name="T7" fmla="*/ 0 h 23"/>
                  <a:gd name="T8" fmla="*/ 0 w 66"/>
                  <a:gd name="T9" fmla="*/ 0 h 23"/>
                  <a:gd name="T10" fmla="*/ 0 w 66"/>
                  <a:gd name="T11" fmla="*/ 0 h 23"/>
                  <a:gd name="T12" fmla="*/ 0 w 66"/>
                  <a:gd name="T13" fmla="*/ 0 h 23"/>
                  <a:gd name="T14" fmla="*/ 0 w 66"/>
                  <a:gd name="T15" fmla="*/ 0 h 23"/>
                  <a:gd name="T16" fmla="*/ 0 w 66"/>
                  <a:gd name="T17" fmla="*/ 0 h 23"/>
                  <a:gd name="T18" fmla="*/ 0 w 66"/>
                  <a:gd name="T19" fmla="*/ 0 h 23"/>
                  <a:gd name="T20" fmla="*/ 0 w 66"/>
                  <a:gd name="T21" fmla="*/ 0 h 23"/>
                  <a:gd name="T22" fmla="*/ 0 w 66"/>
                  <a:gd name="T23" fmla="*/ 0 h 23"/>
                  <a:gd name="T24" fmla="*/ 0 w 66"/>
                  <a:gd name="T25" fmla="*/ 0 h 23"/>
                  <a:gd name="T26" fmla="*/ 0 w 66"/>
                  <a:gd name="T27" fmla="*/ 0 h 23"/>
                  <a:gd name="T28" fmla="*/ 0 w 66"/>
                  <a:gd name="T29" fmla="*/ 0 h 23"/>
                  <a:gd name="T30" fmla="*/ 0 w 66"/>
                  <a:gd name="T31" fmla="*/ 0 h 23"/>
                  <a:gd name="T32" fmla="*/ 0 w 66"/>
                  <a:gd name="T33" fmla="*/ 0 h 23"/>
                  <a:gd name="T34" fmla="*/ 0 w 66"/>
                  <a:gd name="T35" fmla="*/ 0 h 23"/>
                  <a:gd name="T36" fmla="*/ 0 w 66"/>
                  <a:gd name="T37" fmla="*/ 0 h 23"/>
                  <a:gd name="T38" fmla="*/ 0 w 66"/>
                  <a:gd name="T39" fmla="*/ 0 h 23"/>
                  <a:gd name="T40" fmla="*/ 0 w 66"/>
                  <a:gd name="T41" fmla="*/ 0 h 23"/>
                  <a:gd name="T42" fmla="*/ 0 w 66"/>
                  <a:gd name="T43" fmla="*/ 0 h 23"/>
                  <a:gd name="T44" fmla="*/ 0 w 66"/>
                  <a:gd name="T45" fmla="*/ 0 h 23"/>
                  <a:gd name="T46" fmla="*/ 0 w 66"/>
                  <a:gd name="T47" fmla="*/ 0 h 23"/>
                  <a:gd name="T48" fmla="*/ 0 w 66"/>
                  <a:gd name="T49" fmla="*/ 0 h 2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6" h="23">
                    <a:moveTo>
                      <a:pt x="2" y="10"/>
                    </a:moveTo>
                    <a:lnTo>
                      <a:pt x="2" y="10"/>
                    </a:lnTo>
                    <a:lnTo>
                      <a:pt x="10" y="8"/>
                    </a:lnTo>
                    <a:lnTo>
                      <a:pt x="17" y="7"/>
                    </a:lnTo>
                    <a:lnTo>
                      <a:pt x="24" y="7"/>
                    </a:lnTo>
                    <a:lnTo>
                      <a:pt x="30" y="8"/>
                    </a:lnTo>
                    <a:lnTo>
                      <a:pt x="36" y="10"/>
                    </a:lnTo>
                    <a:lnTo>
                      <a:pt x="41" y="13"/>
                    </a:lnTo>
                    <a:lnTo>
                      <a:pt x="45" y="18"/>
                    </a:lnTo>
                    <a:lnTo>
                      <a:pt x="50" y="23"/>
                    </a:lnTo>
                    <a:lnTo>
                      <a:pt x="56" y="23"/>
                    </a:lnTo>
                    <a:lnTo>
                      <a:pt x="61" y="22"/>
                    </a:lnTo>
                    <a:lnTo>
                      <a:pt x="66" y="20"/>
                    </a:lnTo>
                    <a:lnTo>
                      <a:pt x="47" y="8"/>
                    </a:lnTo>
                    <a:lnTo>
                      <a:pt x="40" y="4"/>
                    </a:lnTo>
                    <a:lnTo>
                      <a:pt x="33" y="1"/>
                    </a:lnTo>
                    <a:lnTo>
                      <a:pt x="27" y="0"/>
                    </a:lnTo>
                    <a:lnTo>
                      <a:pt x="19" y="0"/>
                    </a:lnTo>
                    <a:lnTo>
                      <a:pt x="11" y="2"/>
                    </a:lnTo>
                    <a:lnTo>
                      <a:pt x="0" y="5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49" name="Freeform 160"/>
              <p:cNvSpPr>
                <a:spLocks/>
              </p:cNvSpPr>
              <p:nvPr/>
            </p:nvSpPr>
            <p:spPr bwMode="auto">
              <a:xfrm>
                <a:off x="5102" y="2529"/>
                <a:ext cx="28" cy="14"/>
              </a:xfrm>
              <a:custGeom>
                <a:avLst/>
                <a:gdLst>
                  <a:gd name="T0" fmla="*/ 0 w 81"/>
                  <a:gd name="T1" fmla="*/ 0 h 42"/>
                  <a:gd name="T2" fmla="*/ 0 w 81"/>
                  <a:gd name="T3" fmla="*/ 0 h 42"/>
                  <a:gd name="T4" fmla="*/ 0 w 81"/>
                  <a:gd name="T5" fmla="*/ 0 h 42"/>
                  <a:gd name="T6" fmla="*/ 0 w 81"/>
                  <a:gd name="T7" fmla="*/ 0 h 42"/>
                  <a:gd name="T8" fmla="*/ 0 w 81"/>
                  <a:gd name="T9" fmla="*/ 0 h 42"/>
                  <a:gd name="T10" fmla="*/ 0 w 81"/>
                  <a:gd name="T11" fmla="*/ 0 h 42"/>
                  <a:gd name="T12" fmla="*/ 0 w 81"/>
                  <a:gd name="T13" fmla="*/ 0 h 42"/>
                  <a:gd name="T14" fmla="*/ 0 w 81"/>
                  <a:gd name="T15" fmla="*/ 0 h 42"/>
                  <a:gd name="T16" fmla="*/ 0 w 81"/>
                  <a:gd name="T17" fmla="*/ 0 h 42"/>
                  <a:gd name="T18" fmla="*/ 0 w 81"/>
                  <a:gd name="T19" fmla="*/ 0 h 42"/>
                  <a:gd name="T20" fmla="*/ 0 w 81"/>
                  <a:gd name="T21" fmla="*/ 0 h 42"/>
                  <a:gd name="T22" fmla="*/ 0 w 81"/>
                  <a:gd name="T23" fmla="*/ 0 h 42"/>
                  <a:gd name="T24" fmla="*/ 0 w 81"/>
                  <a:gd name="T25" fmla="*/ 0 h 42"/>
                  <a:gd name="T26" fmla="*/ 0 w 81"/>
                  <a:gd name="T27" fmla="*/ 0 h 42"/>
                  <a:gd name="T28" fmla="*/ 0 w 81"/>
                  <a:gd name="T29" fmla="*/ 0 h 42"/>
                  <a:gd name="T30" fmla="*/ 0 w 81"/>
                  <a:gd name="T31" fmla="*/ 0 h 42"/>
                  <a:gd name="T32" fmla="*/ 0 w 81"/>
                  <a:gd name="T33" fmla="*/ 0 h 42"/>
                  <a:gd name="T34" fmla="*/ 0 w 81"/>
                  <a:gd name="T35" fmla="*/ 0 h 42"/>
                  <a:gd name="T36" fmla="*/ 0 w 81"/>
                  <a:gd name="T37" fmla="*/ 0 h 42"/>
                  <a:gd name="T38" fmla="*/ 0 w 81"/>
                  <a:gd name="T39" fmla="*/ 0 h 42"/>
                  <a:gd name="T40" fmla="*/ 0 w 81"/>
                  <a:gd name="T41" fmla="*/ 0 h 42"/>
                  <a:gd name="T42" fmla="*/ 0 w 81"/>
                  <a:gd name="T43" fmla="*/ 0 h 42"/>
                  <a:gd name="T44" fmla="*/ 0 w 81"/>
                  <a:gd name="T45" fmla="*/ 0 h 42"/>
                  <a:gd name="T46" fmla="*/ 0 w 81"/>
                  <a:gd name="T47" fmla="*/ 0 h 42"/>
                  <a:gd name="T48" fmla="*/ 0 w 81"/>
                  <a:gd name="T49" fmla="*/ 0 h 42"/>
                  <a:gd name="T50" fmla="*/ 0 w 81"/>
                  <a:gd name="T51" fmla="*/ 0 h 42"/>
                  <a:gd name="T52" fmla="*/ 0 w 81"/>
                  <a:gd name="T53" fmla="*/ 0 h 42"/>
                  <a:gd name="T54" fmla="*/ 0 w 81"/>
                  <a:gd name="T55" fmla="*/ 0 h 42"/>
                  <a:gd name="T56" fmla="*/ 0 w 81"/>
                  <a:gd name="T57" fmla="*/ 0 h 42"/>
                  <a:gd name="T58" fmla="*/ 0 w 81"/>
                  <a:gd name="T59" fmla="*/ 0 h 4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81" h="42">
                    <a:moveTo>
                      <a:pt x="8" y="38"/>
                    </a:moveTo>
                    <a:lnTo>
                      <a:pt x="0" y="42"/>
                    </a:lnTo>
                    <a:lnTo>
                      <a:pt x="1" y="35"/>
                    </a:lnTo>
                    <a:lnTo>
                      <a:pt x="2" y="28"/>
                    </a:lnTo>
                    <a:lnTo>
                      <a:pt x="5" y="23"/>
                    </a:lnTo>
                    <a:lnTo>
                      <a:pt x="8" y="17"/>
                    </a:lnTo>
                    <a:lnTo>
                      <a:pt x="13" y="13"/>
                    </a:lnTo>
                    <a:lnTo>
                      <a:pt x="17" y="10"/>
                    </a:lnTo>
                    <a:lnTo>
                      <a:pt x="22" y="6"/>
                    </a:lnTo>
                    <a:lnTo>
                      <a:pt x="28" y="4"/>
                    </a:lnTo>
                    <a:lnTo>
                      <a:pt x="40" y="1"/>
                    </a:lnTo>
                    <a:lnTo>
                      <a:pt x="53" y="0"/>
                    </a:lnTo>
                    <a:lnTo>
                      <a:pt x="66" y="1"/>
                    </a:lnTo>
                    <a:lnTo>
                      <a:pt x="79" y="2"/>
                    </a:lnTo>
                    <a:lnTo>
                      <a:pt x="81" y="3"/>
                    </a:lnTo>
                    <a:lnTo>
                      <a:pt x="81" y="4"/>
                    </a:lnTo>
                    <a:lnTo>
                      <a:pt x="78" y="4"/>
                    </a:lnTo>
                    <a:lnTo>
                      <a:pt x="50" y="8"/>
                    </a:lnTo>
                    <a:lnTo>
                      <a:pt x="39" y="9"/>
                    </a:lnTo>
                    <a:lnTo>
                      <a:pt x="30" y="12"/>
                    </a:lnTo>
                    <a:lnTo>
                      <a:pt x="22" y="15"/>
                    </a:lnTo>
                    <a:lnTo>
                      <a:pt x="17" y="21"/>
                    </a:lnTo>
                    <a:lnTo>
                      <a:pt x="12" y="28"/>
                    </a:lnTo>
                    <a:lnTo>
                      <a:pt x="8" y="38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0" name="Freeform 161"/>
              <p:cNvSpPr>
                <a:spLocks/>
              </p:cNvSpPr>
              <p:nvPr/>
            </p:nvSpPr>
            <p:spPr bwMode="auto">
              <a:xfrm>
                <a:off x="5076" y="2523"/>
                <a:ext cx="4" cy="0"/>
              </a:xfrm>
              <a:custGeom>
                <a:avLst/>
                <a:gdLst>
                  <a:gd name="T0" fmla="*/ 0 w 13"/>
                  <a:gd name="T1" fmla="*/ 0 h 3"/>
                  <a:gd name="T2" fmla="*/ 0 w 13"/>
                  <a:gd name="T3" fmla="*/ 0 h 3"/>
                  <a:gd name="T4" fmla="*/ 0 w 13"/>
                  <a:gd name="T5" fmla="*/ 0 h 3"/>
                  <a:gd name="T6" fmla="*/ 0 w 13"/>
                  <a:gd name="T7" fmla="*/ 0 h 3"/>
                  <a:gd name="T8" fmla="*/ 0 w 13"/>
                  <a:gd name="T9" fmla="*/ 0 h 3"/>
                  <a:gd name="T10" fmla="*/ 0 w 13"/>
                  <a:gd name="T11" fmla="*/ 0 h 3"/>
                  <a:gd name="T12" fmla="*/ 0 w 13"/>
                  <a:gd name="T13" fmla="*/ 0 h 3"/>
                  <a:gd name="T14" fmla="*/ 0 w 13"/>
                  <a:gd name="T15" fmla="*/ 0 h 3"/>
                  <a:gd name="T16" fmla="*/ 0 w 13"/>
                  <a:gd name="T17" fmla="*/ 0 h 3"/>
                  <a:gd name="T18" fmla="*/ 0 w 13"/>
                  <a:gd name="T19" fmla="*/ 0 h 3"/>
                  <a:gd name="T20" fmla="*/ 0 w 13"/>
                  <a:gd name="T21" fmla="*/ 0 h 3"/>
                  <a:gd name="T22" fmla="*/ 0 w 13"/>
                  <a:gd name="T23" fmla="*/ 0 h 3"/>
                  <a:gd name="T24" fmla="*/ 0 w 13"/>
                  <a:gd name="T25" fmla="*/ 0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" h="3">
                    <a:moveTo>
                      <a:pt x="0" y="0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9" y="3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1" name="Freeform 162"/>
              <p:cNvSpPr>
                <a:spLocks/>
              </p:cNvSpPr>
              <p:nvPr/>
            </p:nvSpPr>
            <p:spPr bwMode="auto">
              <a:xfrm>
                <a:off x="5076" y="2526"/>
                <a:ext cx="7" cy="1"/>
              </a:xfrm>
              <a:custGeom>
                <a:avLst/>
                <a:gdLst>
                  <a:gd name="T0" fmla="*/ 0 w 18"/>
                  <a:gd name="T1" fmla="*/ 0 h 3"/>
                  <a:gd name="T2" fmla="*/ 0 w 18"/>
                  <a:gd name="T3" fmla="*/ 0 h 3"/>
                  <a:gd name="T4" fmla="*/ 0 w 18"/>
                  <a:gd name="T5" fmla="*/ 0 h 3"/>
                  <a:gd name="T6" fmla="*/ 0 w 18"/>
                  <a:gd name="T7" fmla="*/ 0 h 3"/>
                  <a:gd name="T8" fmla="*/ 0 w 18"/>
                  <a:gd name="T9" fmla="*/ 0 h 3"/>
                  <a:gd name="T10" fmla="*/ 0 w 18"/>
                  <a:gd name="T11" fmla="*/ 0 h 3"/>
                  <a:gd name="T12" fmla="*/ 0 w 18"/>
                  <a:gd name="T13" fmla="*/ 0 h 3"/>
                  <a:gd name="T14" fmla="*/ 0 w 18"/>
                  <a:gd name="T15" fmla="*/ 0 h 3"/>
                  <a:gd name="T16" fmla="*/ 0 w 18"/>
                  <a:gd name="T17" fmla="*/ 0 h 3"/>
                  <a:gd name="T18" fmla="*/ 0 w 18"/>
                  <a:gd name="T19" fmla="*/ 0 h 3"/>
                  <a:gd name="T20" fmla="*/ 0 w 18"/>
                  <a:gd name="T21" fmla="*/ 0 h 3"/>
                  <a:gd name="T22" fmla="*/ 0 w 18"/>
                  <a:gd name="T23" fmla="*/ 0 h 3"/>
                  <a:gd name="T24" fmla="*/ 0 w 18"/>
                  <a:gd name="T25" fmla="*/ 0 h 3"/>
                  <a:gd name="T26" fmla="*/ 0 w 18"/>
                  <a:gd name="T27" fmla="*/ 0 h 3"/>
                  <a:gd name="T28" fmla="*/ 0 w 18"/>
                  <a:gd name="T29" fmla="*/ 0 h 3"/>
                  <a:gd name="T30" fmla="*/ 0 w 18"/>
                  <a:gd name="T31" fmla="*/ 0 h 3"/>
                  <a:gd name="T32" fmla="*/ 0 w 18"/>
                  <a:gd name="T33" fmla="*/ 0 h 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8" h="3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3"/>
                    </a:lnTo>
                    <a:lnTo>
                      <a:pt x="17" y="3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3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2" name="Freeform 163"/>
              <p:cNvSpPr>
                <a:spLocks/>
              </p:cNvSpPr>
              <p:nvPr/>
            </p:nvSpPr>
            <p:spPr bwMode="auto">
              <a:xfrm>
                <a:off x="5071" y="2527"/>
                <a:ext cx="31" cy="3"/>
              </a:xfrm>
              <a:custGeom>
                <a:avLst/>
                <a:gdLst>
                  <a:gd name="T0" fmla="*/ 0 w 89"/>
                  <a:gd name="T1" fmla="*/ 0 h 11"/>
                  <a:gd name="T2" fmla="*/ 0 w 89"/>
                  <a:gd name="T3" fmla="*/ 0 h 11"/>
                  <a:gd name="T4" fmla="*/ 0 w 89"/>
                  <a:gd name="T5" fmla="*/ 0 h 11"/>
                  <a:gd name="T6" fmla="*/ 0 w 89"/>
                  <a:gd name="T7" fmla="*/ 0 h 11"/>
                  <a:gd name="T8" fmla="*/ 0 w 89"/>
                  <a:gd name="T9" fmla="*/ 0 h 11"/>
                  <a:gd name="T10" fmla="*/ 0 w 89"/>
                  <a:gd name="T11" fmla="*/ 0 h 11"/>
                  <a:gd name="T12" fmla="*/ 0 w 89"/>
                  <a:gd name="T13" fmla="*/ 0 h 11"/>
                  <a:gd name="T14" fmla="*/ 0 w 89"/>
                  <a:gd name="T15" fmla="*/ 0 h 11"/>
                  <a:gd name="T16" fmla="*/ 0 w 89"/>
                  <a:gd name="T17" fmla="*/ 0 h 11"/>
                  <a:gd name="T18" fmla="*/ 0 w 89"/>
                  <a:gd name="T19" fmla="*/ 0 h 11"/>
                  <a:gd name="T20" fmla="*/ 0 w 89"/>
                  <a:gd name="T21" fmla="*/ 0 h 11"/>
                  <a:gd name="T22" fmla="*/ 0 w 89"/>
                  <a:gd name="T23" fmla="*/ 0 h 11"/>
                  <a:gd name="T24" fmla="*/ 0 w 89"/>
                  <a:gd name="T25" fmla="*/ 0 h 11"/>
                  <a:gd name="T26" fmla="*/ 0 w 89"/>
                  <a:gd name="T27" fmla="*/ 0 h 11"/>
                  <a:gd name="T28" fmla="*/ 0 w 89"/>
                  <a:gd name="T29" fmla="*/ 0 h 11"/>
                  <a:gd name="T30" fmla="*/ 0 w 89"/>
                  <a:gd name="T31" fmla="*/ 0 h 11"/>
                  <a:gd name="T32" fmla="*/ 0 w 89"/>
                  <a:gd name="T33" fmla="*/ 0 h 11"/>
                  <a:gd name="T34" fmla="*/ 0 w 89"/>
                  <a:gd name="T35" fmla="*/ 0 h 11"/>
                  <a:gd name="T36" fmla="*/ 0 w 89"/>
                  <a:gd name="T37" fmla="*/ 0 h 11"/>
                  <a:gd name="T38" fmla="*/ 0 w 89"/>
                  <a:gd name="T39" fmla="*/ 0 h 11"/>
                  <a:gd name="T40" fmla="*/ 0 w 89"/>
                  <a:gd name="T41" fmla="*/ 0 h 11"/>
                  <a:gd name="T42" fmla="*/ 0 w 89"/>
                  <a:gd name="T43" fmla="*/ 0 h 11"/>
                  <a:gd name="T44" fmla="*/ 0 w 89"/>
                  <a:gd name="T45" fmla="*/ 0 h 11"/>
                  <a:gd name="T46" fmla="*/ 0 w 89"/>
                  <a:gd name="T47" fmla="*/ 0 h 11"/>
                  <a:gd name="T48" fmla="*/ 0 w 89"/>
                  <a:gd name="T49" fmla="*/ 0 h 11"/>
                  <a:gd name="T50" fmla="*/ 0 w 89"/>
                  <a:gd name="T51" fmla="*/ 0 h 11"/>
                  <a:gd name="T52" fmla="*/ 0 w 89"/>
                  <a:gd name="T53" fmla="*/ 0 h 11"/>
                  <a:gd name="T54" fmla="*/ 0 w 89"/>
                  <a:gd name="T55" fmla="*/ 0 h 11"/>
                  <a:gd name="T56" fmla="*/ 0 w 89"/>
                  <a:gd name="T57" fmla="*/ 0 h 1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9" h="11">
                    <a:moveTo>
                      <a:pt x="7" y="2"/>
                    </a:moveTo>
                    <a:lnTo>
                      <a:pt x="7" y="2"/>
                    </a:lnTo>
                    <a:lnTo>
                      <a:pt x="19" y="4"/>
                    </a:lnTo>
                    <a:lnTo>
                      <a:pt x="32" y="5"/>
                    </a:lnTo>
                    <a:lnTo>
                      <a:pt x="44" y="6"/>
                    </a:lnTo>
                    <a:lnTo>
                      <a:pt x="55" y="5"/>
                    </a:lnTo>
                    <a:lnTo>
                      <a:pt x="74" y="4"/>
                    </a:lnTo>
                    <a:lnTo>
                      <a:pt x="85" y="2"/>
                    </a:lnTo>
                    <a:lnTo>
                      <a:pt x="89" y="0"/>
                    </a:lnTo>
                    <a:lnTo>
                      <a:pt x="89" y="2"/>
                    </a:lnTo>
                    <a:lnTo>
                      <a:pt x="89" y="3"/>
                    </a:lnTo>
                    <a:lnTo>
                      <a:pt x="86" y="6"/>
                    </a:lnTo>
                    <a:lnTo>
                      <a:pt x="76" y="8"/>
                    </a:lnTo>
                    <a:lnTo>
                      <a:pt x="67" y="10"/>
                    </a:lnTo>
                    <a:lnTo>
                      <a:pt x="56" y="11"/>
                    </a:lnTo>
                    <a:lnTo>
                      <a:pt x="45" y="11"/>
                    </a:lnTo>
                    <a:lnTo>
                      <a:pt x="35" y="11"/>
                    </a:lnTo>
                    <a:lnTo>
                      <a:pt x="25" y="10"/>
                    </a:lnTo>
                    <a:lnTo>
                      <a:pt x="6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3" name="Freeform 164"/>
              <p:cNvSpPr>
                <a:spLocks/>
              </p:cNvSpPr>
              <p:nvPr/>
            </p:nvSpPr>
            <p:spPr bwMode="auto">
              <a:xfrm>
                <a:off x="5069" y="2529"/>
                <a:ext cx="39" cy="15"/>
              </a:xfrm>
              <a:custGeom>
                <a:avLst/>
                <a:gdLst>
                  <a:gd name="T0" fmla="*/ 0 w 120"/>
                  <a:gd name="T1" fmla="*/ 0 h 47"/>
                  <a:gd name="T2" fmla="*/ 0 w 120"/>
                  <a:gd name="T3" fmla="*/ 0 h 47"/>
                  <a:gd name="T4" fmla="*/ 0 w 120"/>
                  <a:gd name="T5" fmla="*/ 0 h 47"/>
                  <a:gd name="T6" fmla="*/ 0 w 120"/>
                  <a:gd name="T7" fmla="*/ 0 h 47"/>
                  <a:gd name="T8" fmla="*/ 0 w 120"/>
                  <a:gd name="T9" fmla="*/ 0 h 47"/>
                  <a:gd name="T10" fmla="*/ 0 w 120"/>
                  <a:gd name="T11" fmla="*/ 0 h 47"/>
                  <a:gd name="T12" fmla="*/ 0 w 120"/>
                  <a:gd name="T13" fmla="*/ 0 h 47"/>
                  <a:gd name="T14" fmla="*/ 0 w 120"/>
                  <a:gd name="T15" fmla="*/ 0 h 47"/>
                  <a:gd name="T16" fmla="*/ 0 w 120"/>
                  <a:gd name="T17" fmla="*/ 0 h 47"/>
                  <a:gd name="T18" fmla="*/ 0 w 120"/>
                  <a:gd name="T19" fmla="*/ 0 h 47"/>
                  <a:gd name="T20" fmla="*/ 0 w 120"/>
                  <a:gd name="T21" fmla="*/ 0 h 47"/>
                  <a:gd name="T22" fmla="*/ 0 w 120"/>
                  <a:gd name="T23" fmla="*/ 0 h 47"/>
                  <a:gd name="T24" fmla="*/ 0 w 120"/>
                  <a:gd name="T25" fmla="*/ 0 h 47"/>
                  <a:gd name="T26" fmla="*/ 0 w 120"/>
                  <a:gd name="T27" fmla="*/ 0 h 47"/>
                  <a:gd name="T28" fmla="*/ 0 w 120"/>
                  <a:gd name="T29" fmla="*/ 0 h 47"/>
                  <a:gd name="T30" fmla="*/ 0 w 120"/>
                  <a:gd name="T31" fmla="*/ 0 h 47"/>
                  <a:gd name="T32" fmla="*/ 0 w 120"/>
                  <a:gd name="T33" fmla="*/ 0 h 47"/>
                  <a:gd name="T34" fmla="*/ 0 w 120"/>
                  <a:gd name="T35" fmla="*/ 0 h 47"/>
                  <a:gd name="T36" fmla="*/ 0 w 120"/>
                  <a:gd name="T37" fmla="*/ 0 h 47"/>
                  <a:gd name="T38" fmla="*/ 0 w 120"/>
                  <a:gd name="T39" fmla="*/ 0 h 47"/>
                  <a:gd name="T40" fmla="*/ 0 w 120"/>
                  <a:gd name="T41" fmla="*/ 0 h 47"/>
                  <a:gd name="T42" fmla="*/ 0 w 120"/>
                  <a:gd name="T43" fmla="*/ 0 h 47"/>
                  <a:gd name="T44" fmla="*/ 0 w 120"/>
                  <a:gd name="T45" fmla="*/ 0 h 47"/>
                  <a:gd name="T46" fmla="*/ 0 w 120"/>
                  <a:gd name="T47" fmla="*/ 0 h 47"/>
                  <a:gd name="T48" fmla="*/ 0 w 120"/>
                  <a:gd name="T49" fmla="*/ 0 h 47"/>
                  <a:gd name="T50" fmla="*/ 0 w 120"/>
                  <a:gd name="T51" fmla="*/ 0 h 47"/>
                  <a:gd name="T52" fmla="*/ 0 w 120"/>
                  <a:gd name="T53" fmla="*/ 0 h 47"/>
                  <a:gd name="T54" fmla="*/ 0 w 120"/>
                  <a:gd name="T55" fmla="*/ 0 h 47"/>
                  <a:gd name="T56" fmla="*/ 0 w 120"/>
                  <a:gd name="T57" fmla="*/ 0 h 47"/>
                  <a:gd name="T58" fmla="*/ 0 w 120"/>
                  <a:gd name="T59" fmla="*/ 0 h 47"/>
                  <a:gd name="T60" fmla="*/ 0 w 120"/>
                  <a:gd name="T61" fmla="*/ 0 h 47"/>
                  <a:gd name="T62" fmla="*/ 0 w 120"/>
                  <a:gd name="T63" fmla="*/ 0 h 47"/>
                  <a:gd name="T64" fmla="*/ 0 w 120"/>
                  <a:gd name="T65" fmla="*/ 0 h 47"/>
                  <a:gd name="T66" fmla="*/ 0 w 120"/>
                  <a:gd name="T67" fmla="*/ 0 h 47"/>
                  <a:gd name="T68" fmla="*/ 0 w 120"/>
                  <a:gd name="T69" fmla="*/ 0 h 47"/>
                  <a:gd name="T70" fmla="*/ 0 w 120"/>
                  <a:gd name="T71" fmla="*/ 0 h 47"/>
                  <a:gd name="T72" fmla="*/ 0 w 120"/>
                  <a:gd name="T73" fmla="*/ 0 h 47"/>
                  <a:gd name="T74" fmla="*/ 0 w 120"/>
                  <a:gd name="T75" fmla="*/ 0 h 47"/>
                  <a:gd name="T76" fmla="*/ 0 w 120"/>
                  <a:gd name="T77" fmla="*/ 0 h 47"/>
                  <a:gd name="T78" fmla="*/ 0 w 120"/>
                  <a:gd name="T79" fmla="*/ 0 h 47"/>
                  <a:gd name="T80" fmla="*/ 0 w 120"/>
                  <a:gd name="T81" fmla="*/ 0 h 47"/>
                  <a:gd name="T82" fmla="*/ 0 w 120"/>
                  <a:gd name="T83" fmla="*/ 0 h 47"/>
                  <a:gd name="T84" fmla="*/ 0 w 120"/>
                  <a:gd name="T85" fmla="*/ 0 h 47"/>
                  <a:gd name="T86" fmla="*/ 0 w 120"/>
                  <a:gd name="T87" fmla="*/ 0 h 47"/>
                  <a:gd name="T88" fmla="*/ 0 w 120"/>
                  <a:gd name="T89" fmla="*/ 0 h 4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20" h="47">
                    <a:moveTo>
                      <a:pt x="0" y="9"/>
                    </a:moveTo>
                    <a:lnTo>
                      <a:pt x="5" y="12"/>
                    </a:lnTo>
                    <a:lnTo>
                      <a:pt x="7" y="10"/>
                    </a:lnTo>
                    <a:lnTo>
                      <a:pt x="9" y="9"/>
                    </a:lnTo>
                    <a:lnTo>
                      <a:pt x="13" y="8"/>
                    </a:lnTo>
                    <a:lnTo>
                      <a:pt x="16" y="9"/>
                    </a:lnTo>
                    <a:lnTo>
                      <a:pt x="22" y="11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2" y="16"/>
                    </a:lnTo>
                    <a:lnTo>
                      <a:pt x="35" y="15"/>
                    </a:lnTo>
                    <a:lnTo>
                      <a:pt x="44" y="13"/>
                    </a:lnTo>
                    <a:lnTo>
                      <a:pt x="52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8" y="18"/>
                    </a:lnTo>
                    <a:lnTo>
                      <a:pt x="59" y="23"/>
                    </a:lnTo>
                    <a:lnTo>
                      <a:pt x="59" y="28"/>
                    </a:lnTo>
                    <a:lnTo>
                      <a:pt x="57" y="33"/>
                    </a:lnTo>
                    <a:lnTo>
                      <a:pt x="55" y="36"/>
                    </a:lnTo>
                    <a:lnTo>
                      <a:pt x="56" y="36"/>
                    </a:lnTo>
                    <a:lnTo>
                      <a:pt x="58" y="35"/>
                    </a:lnTo>
                    <a:lnTo>
                      <a:pt x="66" y="33"/>
                    </a:lnTo>
                    <a:lnTo>
                      <a:pt x="72" y="31"/>
                    </a:lnTo>
                    <a:lnTo>
                      <a:pt x="78" y="33"/>
                    </a:lnTo>
                    <a:lnTo>
                      <a:pt x="81" y="35"/>
                    </a:lnTo>
                    <a:lnTo>
                      <a:pt x="84" y="38"/>
                    </a:lnTo>
                    <a:lnTo>
                      <a:pt x="87" y="41"/>
                    </a:lnTo>
                    <a:lnTo>
                      <a:pt x="88" y="44"/>
                    </a:lnTo>
                    <a:lnTo>
                      <a:pt x="88" y="47"/>
                    </a:lnTo>
                    <a:lnTo>
                      <a:pt x="92" y="43"/>
                    </a:lnTo>
                    <a:lnTo>
                      <a:pt x="90" y="34"/>
                    </a:lnTo>
                    <a:lnTo>
                      <a:pt x="90" y="29"/>
                    </a:lnTo>
                    <a:lnTo>
                      <a:pt x="91" y="27"/>
                    </a:lnTo>
                    <a:lnTo>
                      <a:pt x="94" y="25"/>
                    </a:lnTo>
                    <a:lnTo>
                      <a:pt x="96" y="24"/>
                    </a:lnTo>
                    <a:lnTo>
                      <a:pt x="91" y="25"/>
                    </a:lnTo>
                    <a:lnTo>
                      <a:pt x="84" y="26"/>
                    </a:lnTo>
                    <a:lnTo>
                      <a:pt x="79" y="26"/>
                    </a:lnTo>
                    <a:lnTo>
                      <a:pt x="73" y="24"/>
                    </a:lnTo>
                    <a:lnTo>
                      <a:pt x="70" y="21"/>
                    </a:lnTo>
                    <a:lnTo>
                      <a:pt x="69" y="17"/>
                    </a:lnTo>
                    <a:lnTo>
                      <a:pt x="70" y="14"/>
                    </a:lnTo>
                    <a:lnTo>
                      <a:pt x="75" y="10"/>
                    </a:lnTo>
                    <a:lnTo>
                      <a:pt x="81" y="6"/>
                    </a:lnTo>
                    <a:lnTo>
                      <a:pt x="92" y="8"/>
                    </a:lnTo>
                    <a:lnTo>
                      <a:pt x="101" y="9"/>
                    </a:lnTo>
                    <a:lnTo>
                      <a:pt x="106" y="11"/>
                    </a:lnTo>
                    <a:lnTo>
                      <a:pt x="108" y="13"/>
                    </a:lnTo>
                    <a:lnTo>
                      <a:pt x="110" y="15"/>
                    </a:lnTo>
                    <a:lnTo>
                      <a:pt x="115" y="17"/>
                    </a:lnTo>
                    <a:lnTo>
                      <a:pt x="120" y="13"/>
                    </a:lnTo>
                    <a:lnTo>
                      <a:pt x="117" y="11"/>
                    </a:lnTo>
                    <a:lnTo>
                      <a:pt x="115" y="8"/>
                    </a:lnTo>
                    <a:lnTo>
                      <a:pt x="115" y="5"/>
                    </a:lnTo>
                    <a:lnTo>
                      <a:pt x="109" y="4"/>
                    </a:lnTo>
                    <a:lnTo>
                      <a:pt x="103" y="3"/>
                    </a:lnTo>
                    <a:lnTo>
                      <a:pt x="94" y="0"/>
                    </a:lnTo>
                    <a:lnTo>
                      <a:pt x="82" y="1"/>
                    </a:lnTo>
                    <a:lnTo>
                      <a:pt x="70" y="3"/>
                    </a:lnTo>
                    <a:lnTo>
                      <a:pt x="45" y="4"/>
                    </a:lnTo>
                    <a:lnTo>
                      <a:pt x="25" y="3"/>
                    </a:lnTo>
                    <a:lnTo>
                      <a:pt x="17" y="2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3"/>
                    </a:lnTo>
                    <a:lnTo>
                      <a:pt x="1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4" name="Freeform 165"/>
              <p:cNvSpPr>
                <a:spLocks/>
              </p:cNvSpPr>
              <p:nvPr/>
            </p:nvSpPr>
            <p:spPr bwMode="auto">
              <a:xfrm>
                <a:off x="5089" y="2541"/>
                <a:ext cx="6" cy="0"/>
              </a:xfrm>
              <a:custGeom>
                <a:avLst/>
                <a:gdLst>
                  <a:gd name="T0" fmla="*/ 0 w 16"/>
                  <a:gd name="T1" fmla="*/ 0 h 6"/>
                  <a:gd name="T2" fmla="*/ 0 w 16"/>
                  <a:gd name="T3" fmla="*/ 0 h 6"/>
                  <a:gd name="T4" fmla="*/ 0 w 16"/>
                  <a:gd name="T5" fmla="*/ 0 h 6"/>
                  <a:gd name="T6" fmla="*/ 0 w 16"/>
                  <a:gd name="T7" fmla="*/ 0 h 6"/>
                  <a:gd name="T8" fmla="*/ 0 w 16"/>
                  <a:gd name="T9" fmla="*/ 0 h 6"/>
                  <a:gd name="T10" fmla="*/ 0 w 16"/>
                  <a:gd name="T11" fmla="*/ 0 h 6"/>
                  <a:gd name="T12" fmla="*/ 0 w 16"/>
                  <a:gd name="T13" fmla="*/ 0 h 6"/>
                  <a:gd name="T14" fmla="*/ 0 w 16"/>
                  <a:gd name="T15" fmla="*/ 0 h 6"/>
                  <a:gd name="T16" fmla="*/ 0 w 16"/>
                  <a:gd name="T17" fmla="*/ 0 h 6"/>
                  <a:gd name="T18" fmla="*/ 0 w 16"/>
                  <a:gd name="T19" fmla="*/ 0 h 6"/>
                  <a:gd name="T20" fmla="*/ 0 w 16"/>
                  <a:gd name="T21" fmla="*/ 0 h 6"/>
                  <a:gd name="T22" fmla="*/ 0 w 16"/>
                  <a:gd name="T23" fmla="*/ 0 h 6"/>
                  <a:gd name="T24" fmla="*/ 0 w 16"/>
                  <a:gd name="T25" fmla="*/ 0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lnTo>
                      <a:pt x="0" y="5"/>
                    </a:lnTo>
                    <a:lnTo>
                      <a:pt x="7" y="1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6" y="1"/>
                    </a:lnTo>
                    <a:lnTo>
                      <a:pt x="14" y="2"/>
                    </a:lnTo>
                    <a:lnTo>
                      <a:pt x="8" y="3"/>
                    </a:lnTo>
                    <a:lnTo>
                      <a:pt x="4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5" name="Freeform 166"/>
              <p:cNvSpPr>
                <a:spLocks/>
              </p:cNvSpPr>
              <p:nvPr/>
            </p:nvSpPr>
            <p:spPr bwMode="auto">
              <a:xfrm>
                <a:off x="5088" y="2532"/>
                <a:ext cx="3" cy="3"/>
              </a:xfrm>
              <a:custGeom>
                <a:avLst/>
                <a:gdLst>
                  <a:gd name="T0" fmla="*/ 0 w 8"/>
                  <a:gd name="T1" fmla="*/ 0 h 6"/>
                  <a:gd name="T2" fmla="*/ 0 w 8"/>
                  <a:gd name="T3" fmla="*/ 0 h 6"/>
                  <a:gd name="T4" fmla="*/ 0 w 8"/>
                  <a:gd name="T5" fmla="*/ 0 h 6"/>
                  <a:gd name="T6" fmla="*/ 0 w 8"/>
                  <a:gd name="T7" fmla="*/ 0 h 6"/>
                  <a:gd name="T8" fmla="*/ 0 w 8"/>
                  <a:gd name="T9" fmla="*/ 0 h 6"/>
                  <a:gd name="T10" fmla="*/ 0 w 8"/>
                  <a:gd name="T11" fmla="*/ 0 h 6"/>
                  <a:gd name="T12" fmla="*/ 0 w 8"/>
                  <a:gd name="T13" fmla="*/ 0 h 6"/>
                  <a:gd name="T14" fmla="*/ 0 w 8"/>
                  <a:gd name="T15" fmla="*/ 0 h 6"/>
                  <a:gd name="T16" fmla="*/ 0 w 8"/>
                  <a:gd name="T17" fmla="*/ 0 h 6"/>
                  <a:gd name="T18" fmla="*/ 0 w 8"/>
                  <a:gd name="T19" fmla="*/ 0 h 6"/>
                  <a:gd name="T20" fmla="*/ 0 w 8"/>
                  <a:gd name="T21" fmla="*/ 0 h 6"/>
                  <a:gd name="T22" fmla="*/ 0 w 8"/>
                  <a:gd name="T23" fmla="*/ 0 h 6"/>
                  <a:gd name="T24" fmla="*/ 0 w 8"/>
                  <a:gd name="T25" fmla="*/ 0 h 6"/>
                  <a:gd name="T26" fmla="*/ 0 w 8"/>
                  <a:gd name="T27" fmla="*/ 0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lnTo>
                      <a:pt x="8" y="0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4" y="6"/>
                    </a:lnTo>
                    <a:lnTo>
                      <a:pt x="3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6" name="Freeform 167"/>
              <p:cNvSpPr>
                <a:spLocks/>
              </p:cNvSpPr>
              <p:nvPr/>
            </p:nvSpPr>
            <p:spPr bwMode="auto">
              <a:xfrm>
                <a:off x="5083" y="2420"/>
                <a:ext cx="7" cy="92"/>
              </a:xfrm>
              <a:custGeom>
                <a:avLst/>
                <a:gdLst>
                  <a:gd name="T0" fmla="*/ 0 w 21"/>
                  <a:gd name="T1" fmla="*/ 0 h 276"/>
                  <a:gd name="T2" fmla="*/ 0 w 21"/>
                  <a:gd name="T3" fmla="*/ 0 h 276"/>
                  <a:gd name="T4" fmla="*/ 0 w 21"/>
                  <a:gd name="T5" fmla="*/ 0 h 276"/>
                  <a:gd name="T6" fmla="*/ 0 w 21"/>
                  <a:gd name="T7" fmla="*/ 0 h 276"/>
                  <a:gd name="T8" fmla="*/ 0 w 21"/>
                  <a:gd name="T9" fmla="*/ 0 h 276"/>
                  <a:gd name="T10" fmla="*/ 0 w 21"/>
                  <a:gd name="T11" fmla="*/ 0 h 276"/>
                  <a:gd name="T12" fmla="*/ 0 w 21"/>
                  <a:gd name="T13" fmla="*/ 0 h 276"/>
                  <a:gd name="T14" fmla="*/ 0 w 21"/>
                  <a:gd name="T15" fmla="*/ 0 h 276"/>
                  <a:gd name="T16" fmla="*/ 0 w 21"/>
                  <a:gd name="T17" fmla="*/ 0 h 276"/>
                  <a:gd name="T18" fmla="*/ 0 w 21"/>
                  <a:gd name="T19" fmla="*/ 0 h 276"/>
                  <a:gd name="T20" fmla="*/ 0 w 21"/>
                  <a:gd name="T21" fmla="*/ 0 h 276"/>
                  <a:gd name="T22" fmla="*/ 0 w 21"/>
                  <a:gd name="T23" fmla="*/ 0 h 276"/>
                  <a:gd name="T24" fmla="*/ 0 w 21"/>
                  <a:gd name="T25" fmla="*/ 0 h 276"/>
                  <a:gd name="T26" fmla="*/ 0 w 21"/>
                  <a:gd name="T27" fmla="*/ 0 h 276"/>
                  <a:gd name="T28" fmla="*/ 0 w 21"/>
                  <a:gd name="T29" fmla="*/ 0 h 276"/>
                  <a:gd name="T30" fmla="*/ 0 w 21"/>
                  <a:gd name="T31" fmla="*/ 0 h 276"/>
                  <a:gd name="T32" fmla="*/ 0 w 21"/>
                  <a:gd name="T33" fmla="*/ 0 h 276"/>
                  <a:gd name="T34" fmla="*/ 0 w 21"/>
                  <a:gd name="T35" fmla="*/ 0 h 276"/>
                  <a:gd name="T36" fmla="*/ 0 w 21"/>
                  <a:gd name="T37" fmla="*/ 0 h 276"/>
                  <a:gd name="T38" fmla="*/ 0 w 21"/>
                  <a:gd name="T39" fmla="*/ 0 h 276"/>
                  <a:gd name="T40" fmla="*/ 0 w 21"/>
                  <a:gd name="T41" fmla="*/ 0 h 276"/>
                  <a:gd name="T42" fmla="*/ 0 w 21"/>
                  <a:gd name="T43" fmla="*/ 0 h 276"/>
                  <a:gd name="T44" fmla="*/ 0 w 21"/>
                  <a:gd name="T45" fmla="*/ 0 h 276"/>
                  <a:gd name="T46" fmla="*/ 0 w 21"/>
                  <a:gd name="T47" fmla="*/ 0 h 276"/>
                  <a:gd name="T48" fmla="*/ 0 w 21"/>
                  <a:gd name="T49" fmla="*/ 0 h 276"/>
                  <a:gd name="T50" fmla="*/ 0 w 21"/>
                  <a:gd name="T51" fmla="*/ 0 h 276"/>
                  <a:gd name="T52" fmla="*/ 0 w 21"/>
                  <a:gd name="T53" fmla="*/ 0 h 276"/>
                  <a:gd name="T54" fmla="*/ 0 w 21"/>
                  <a:gd name="T55" fmla="*/ 0 h 276"/>
                  <a:gd name="T56" fmla="*/ 0 w 21"/>
                  <a:gd name="T57" fmla="*/ 0 h 276"/>
                  <a:gd name="T58" fmla="*/ 0 w 21"/>
                  <a:gd name="T59" fmla="*/ 0 h 276"/>
                  <a:gd name="T60" fmla="*/ 0 w 21"/>
                  <a:gd name="T61" fmla="*/ 0 h 276"/>
                  <a:gd name="T62" fmla="*/ 0 w 21"/>
                  <a:gd name="T63" fmla="*/ 0 h 276"/>
                  <a:gd name="T64" fmla="*/ 0 w 21"/>
                  <a:gd name="T65" fmla="*/ 0 h 276"/>
                  <a:gd name="T66" fmla="*/ 0 w 21"/>
                  <a:gd name="T67" fmla="*/ 0 h 276"/>
                  <a:gd name="T68" fmla="*/ 0 w 21"/>
                  <a:gd name="T69" fmla="*/ 0 h 276"/>
                  <a:gd name="T70" fmla="*/ 0 w 21"/>
                  <a:gd name="T71" fmla="*/ 0 h 276"/>
                  <a:gd name="T72" fmla="*/ 0 w 21"/>
                  <a:gd name="T73" fmla="*/ 0 h 276"/>
                  <a:gd name="T74" fmla="*/ 0 w 21"/>
                  <a:gd name="T75" fmla="*/ 0 h 276"/>
                  <a:gd name="T76" fmla="*/ 0 w 21"/>
                  <a:gd name="T77" fmla="*/ 0 h 276"/>
                  <a:gd name="T78" fmla="*/ 0 w 21"/>
                  <a:gd name="T79" fmla="*/ 0 h 276"/>
                  <a:gd name="T80" fmla="*/ 0 w 21"/>
                  <a:gd name="T81" fmla="*/ 0 h 276"/>
                  <a:gd name="T82" fmla="*/ 0 w 21"/>
                  <a:gd name="T83" fmla="*/ 0 h 276"/>
                  <a:gd name="T84" fmla="*/ 0 w 21"/>
                  <a:gd name="T85" fmla="*/ 0 h 276"/>
                  <a:gd name="T86" fmla="*/ 0 w 21"/>
                  <a:gd name="T87" fmla="*/ 0 h 276"/>
                  <a:gd name="T88" fmla="*/ 0 w 21"/>
                  <a:gd name="T89" fmla="*/ 0 h 276"/>
                  <a:gd name="T90" fmla="*/ 0 w 21"/>
                  <a:gd name="T91" fmla="*/ 0 h 276"/>
                  <a:gd name="T92" fmla="*/ 0 w 21"/>
                  <a:gd name="T93" fmla="*/ 0 h 276"/>
                  <a:gd name="T94" fmla="*/ 0 w 21"/>
                  <a:gd name="T95" fmla="*/ 0 h 276"/>
                  <a:gd name="T96" fmla="*/ 0 w 21"/>
                  <a:gd name="T97" fmla="*/ 0 h 276"/>
                  <a:gd name="T98" fmla="*/ 0 w 21"/>
                  <a:gd name="T99" fmla="*/ 0 h 276"/>
                  <a:gd name="T100" fmla="*/ 0 w 21"/>
                  <a:gd name="T101" fmla="*/ 0 h 276"/>
                  <a:gd name="T102" fmla="*/ 0 w 21"/>
                  <a:gd name="T103" fmla="*/ 0 h 276"/>
                  <a:gd name="T104" fmla="*/ 0 w 21"/>
                  <a:gd name="T105" fmla="*/ 0 h 276"/>
                  <a:gd name="T106" fmla="*/ 0 w 21"/>
                  <a:gd name="T107" fmla="*/ 0 h 276"/>
                  <a:gd name="T108" fmla="*/ 0 w 21"/>
                  <a:gd name="T109" fmla="*/ 0 h 276"/>
                  <a:gd name="T110" fmla="*/ 0 w 21"/>
                  <a:gd name="T111" fmla="*/ 0 h 276"/>
                  <a:gd name="T112" fmla="*/ 0 w 21"/>
                  <a:gd name="T113" fmla="*/ 0 h 27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1" h="276">
                    <a:moveTo>
                      <a:pt x="9" y="276"/>
                    </a:moveTo>
                    <a:lnTo>
                      <a:pt x="2" y="274"/>
                    </a:lnTo>
                    <a:lnTo>
                      <a:pt x="0" y="266"/>
                    </a:lnTo>
                    <a:lnTo>
                      <a:pt x="0" y="260"/>
                    </a:lnTo>
                    <a:lnTo>
                      <a:pt x="2" y="254"/>
                    </a:lnTo>
                    <a:lnTo>
                      <a:pt x="3" y="252"/>
                    </a:lnTo>
                    <a:lnTo>
                      <a:pt x="6" y="252"/>
                    </a:lnTo>
                    <a:lnTo>
                      <a:pt x="2" y="247"/>
                    </a:lnTo>
                    <a:lnTo>
                      <a:pt x="0" y="240"/>
                    </a:lnTo>
                    <a:lnTo>
                      <a:pt x="1" y="234"/>
                    </a:lnTo>
                    <a:lnTo>
                      <a:pt x="2" y="232"/>
                    </a:lnTo>
                    <a:lnTo>
                      <a:pt x="3" y="230"/>
                    </a:lnTo>
                    <a:lnTo>
                      <a:pt x="3" y="221"/>
                    </a:lnTo>
                    <a:lnTo>
                      <a:pt x="0" y="207"/>
                    </a:lnTo>
                    <a:lnTo>
                      <a:pt x="0" y="203"/>
                    </a:lnTo>
                    <a:lnTo>
                      <a:pt x="3" y="200"/>
                    </a:lnTo>
                    <a:lnTo>
                      <a:pt x="6" y="197"/>
                    </a:lnTo>
                    <a:lnTo>
                      <a:pt x="6" y="193"/>
                    </a:lnTo>
                    <a:lnTo>
                      <a:pt x="6" y="190"/>
                    </a:lnTo>
                    <a:lnTo>
                      <a:pt x="3" y="184"/>
                    </a:lnTo>
                    <a:lnTo>
                      <a:pt x="2" y="178"/>
                    </a:lnTo>
                    <a:lnTo>
                      <a:pt x="2" y="173"/>
                    </a:lnTo>
                    <a:lnTo>
                      <a:pt x="3" y="171"/>
                    </a:lnTo>
                    <a:lnTo>
                      <a:pt x="6" y="169"/>
                    </a:lnTo>
                    <a:lnTo>
                      <a:pt x="7" y="167"/>
                    </a:lnTo>
                    <a:lnTo>
                      <a:pt x="8" y="164"/>
                    </a:lnTo>
                    <a:lnTo>
                      <a:pt x="7" y="160"/>
                    </a:lnTo>
                    <a:lnTo>
                      <a:pt x="4" y="154"/>
                    </a:lnTo>
                    <a:lnTo>
                      <a:pt x="3" y="148"/>
                    </a:lnTo>
                    <a:lnTo>
                      <a:pt x="4" y="143"/>
                    </a:lnTo>
                    <a:lnTo>
                      <a:pt x="6" y="141"/>
                    </a:lnTo>
                    <a:lnTo>
                      <a:pt x="7" y="140"/>
                    </a:lnTo>
                    <a:lnTo>
                      <a:pt x="9" y="138"/>
                    </a:lnTo>
                    <a:lnTo>
                      <a:pt x="9" y="136"/>
                    </a:lnTo>
                    <a:lnTo>
                      <a:pt x="9" y="135"/>
                    </a:lnTo>
                    <a:lnTo>
                      <a:pt x="7" y="129"/>
                    </a:lnTo>
                    <a:lnTo>
                      <a:pt x="6" y="124"/>
                    </a:lnTo>
                    <a:lnTo>
                      <a:pt x="7" y="119"/>
                    </a:lnTo>
                    <a:lnTo>
                      <a:pt x="9" y="116"/>
                    </a:lnTo>
                    <a:lnTo>
                      <a:pt x="10" y="110"/>
                    </a:lnTo>
                    <a:lnTo>
                      <a:pt x="10" y="108"/>
                    </a:lnTo>
                    <a:lnTo>
                      <a:pt x="8" y="102"/>
                    </a:lnTo>
                    <a:lnTo>
                      <a:pt x="7" y="96"/>
                    </a:lnTo>
                    <a:lnTo>
                      <a:pt x="7" y="90"/>
                    </a:lnTo>
                    <a:lnTo>
                      <a:pt x="8" y="89"/>
                    </a:lnTo>
                    <a:lnTo>
                      <a:pt x="9" y="87"/>
                    </a:lnTo>
                    <a:lnTo>
                      <a:pt x="10" y="85"/>
                    </a:lnTo>
                    <a:lnTo>
                      <a:pt x="10" y="81"/>
                    </a:lnTo>
                    <a:lnTo>
                      <a:pt x="10" y="78"/>
                    </a:lnTo>
                    <a:lnTo>
                      <a:pt x="8" y="75"/>
                    </a:lnTo>
                    <a:lnTo>
                      <a:pt x="8" y="71"/>
                    </a:lnTo>
                    <a:lnTo>
                      <a:pt x="8" y="66"/>
                    </a:lnTo>
                    <a:lnTo>
                      <a:pt x="10" y="63"/>
                    </a:lnTo>
                    <a:lnTo>
                      <a:pt x="11" y="61"/>
                    </a:lnTo>
                    <a:lnTo>
                      <a:pt x="11" y="59"/>
                    </a:lnTo>
                    <a:lnTo>
                      <a:pt x="11" y="56"/>
                    </a:lnTo>
                    <a:lnTo>
                      <a:pt x="9" y="53"/>
                    </a:lnTo>
                    <a:lnTo>
                      <a:pt x="8" y="49"/>
                    </a:lnTo>
                    <a:lnTo>
                      <a:pt x="8" y="45"/>
                    </a:lnTo>
                    <a:lnTo>
                      <a:pt x="9" y="43"/>
                    </a:lnTo>
                    <a:lnTo>
                      <a:pt x="10" y="42"/>
                    </a:lnTo>
                    <a:lnTo>
                      <a:pt x="11" y="40"/>
                    </a:lnTo>
                    <a:lnTo>
                      <a:pt x="12" y="38"/>
                    </a:lnTo>
                    <a:lnTo>
                      <a:pt x="12" y="36"/>
                    </a:lnTo>
                    <a:lnTo>
                      <a:pt x="12" y="34"/>
                    </a:lnTo>
                    <a:lnTo>
                      <a:pt x="10" y="31"/>
                    </a:lnTo>
                    <a:lnTo>
                      <a:pt x="9" y="28"/>
                    </a:lnTo>
                    <a:lnTo>
                      <a:pt x="10" y="24"/>
                    </a:lnTo>
                    <a:lnTo>
                      <a:pt x="10" y="22"/>
                    </a:lnTo>
                    <a:lnTo>
                      <a:pt x="11" y="21"/>
                    </a:lnTo>
                    <a:lnTo>
                      <a:pt x="13" y="17"/>
                    </a:lnTo>
                    <a:lnTo>
                      <a:pt x="13" y="15"/>
                    </a:lnTo>
                    <a:lnTo>
                      <a:pt x="12" y="12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18" y="6"/>
                    </a:lnTo>
                    <a:lnTo>
                      <a:pt x="16" y="10"/>
                    </a:lnTo>
                    <a:lnTo>
                      <a:pt x="18" y="13"/>
                    </a:lnTo>
                    <a:lnTo>
                      <a:pt x="21" y="22"/>
                    </a:lnTo>
                    <a:lnTo>
                      <a:pt x="19" y="28"/>
                    </a:lnTo>
                    <a:lnTo>
                      <a:pt x="18" y="33"/>
                    </a:lnTo>
                    <a:lnTo>
                      <a:pt x="18" y="36"/>
                    </a:lnTo>
                    <a:lnTo>
                      <a:pt x="21" y="40"/>
                    </a:lnTo>
                    <a:lnTo>
                      <a:pt x="18" y="47"/>
                    </a:lnTo>
                    <a:lnTo>
                      <a:pt x="16" y="52"/>
                    </a:lnTo>
                    <a:lnTo>
                      <a:pt x="18" y="58"/>
                    </a:lnTo>
                    <a:lnTo>
                      <a:pt x="20" y="63"/>
                    </a:lnTo>
                    <a:lnTo>
                      <a:pt x="16" y="67"/>
                    </a:lnTo>
                    <a:lnTo>
                      <a:pt x="14" y="73"/>
                    </a:lnTo>
                    <a:lnTo>
                      <a:pt x="14" y="79"/>
                    </a:lnTo>
                    <a:lnTo>
                      <a:pt x="16" y="87"/>
                    </a:lnTo>
                    <a:lnTo>
                      <a:pt x="14" y="92"/>
                    </a:lnTo>
                    <a:lnTo>
                      <a:pt x="13" y="99"/>
                    </a:lnTo>
                    <a:lnTo>
                      <a:pt x="14" y="105"/>
                    </a:lnTo>
                    <a:lnTo>
                      <a:pt x="16" y="109"/>
                    </a:lnTo>
                    <a:lnTo>
                      <a:pt x="19" y="111"/>
                    </a:lnTo>
                    <a:lnTo>
                      <a:pt x="14" y="117"/>
                    </a:lnTo>
                    <a:lnTo>
                      <a:pt x="13" y="123"/>
                    </a:lnTo>
                    <a:lnTo>
                      <a:pt x="13" y="129"/>
                    </a:lnTo>
                    <a:lnTo>
                      <a:pt x="14" y="133"/>
                    </a:lnTo>
                    <a:lnTo>
                      <a:pt x="16" y="136"/>
                    </a:lnTo>
                    <a:lnTo>
                      <a:pt x="13" y="143"/>
                    </a:lnTo>
                    <a:lnTo>
                      <a:pt x="11" y="151"/>
                    </a:lnTo>
                    <a:lnTo>
                      <a:pt x="12" y="159"/>
                    </a:lnTo>
                    <a:lnTo>
                      <a:pt x="13" y="162"/>
                    </a:lnTo>
                    <a:lnTo>
                      <a:pt x="15" y="164"/>
                    </a:lnTo>
                    <a:lnTo>
                      <a:pt x="12" y="169"/>
                    </a:lnTo>
                    <a:lnTo>
                      <a:pt x="11" y="177"/>
                    </a:lnTo>
                    <a:lnTo>
                      <a:pt x="11" y="186"/>
                    </a:lnTo>
                    <a:lnTo>
                      <a:pt x="12" y="190"/>
                    </a:lnTo>
                    <a:lnTo>
                      <a:pt x="14" y="194"/>
                    </a:lnTo>
                    <a:lnTo>
                      <a:pt x="11" y="200"/>
                    </a:lnTo>
                    <a:lnTo>
                      <a:pt x="9" y="206"/>
                    </a:lnTo>
                    <a:lnTo>
                      <a:pt x="9" y="213"/>
                    </a:lnTo>
                    <a:lnTo>
                      <a:pt x="10" y="217"/>
                    </a:lnTo>
                    <a:lnTo>
                      <a:pt x="11" y="222"/>
                    </a:lnTo>
                    <a:lnTo>
                      <a:pt x="9" y="230"/>
                    </a:lnTo>
                    <a:lnTo>
                      <a:pt x="9" y="238"/>
                    </a:lnTo>
                    <a:lnTo>
                      <a:pt x="9" y="242"/>
                    </a:lnTo>
                    <a:lnTo>
                      <a:pt x="10" y="244"/>
                    </a:lnTo>
                    <a:lnTo>
                      <a:pt x="12" y="247"/>
                    </a:lnTo>
                    <a:lnTo>
                      <a:pt x="14" y="248"/>
                    </a:lnTo>
                    <a:lnTo>
                      <a:pt x="12" y="249"/>
                    </a:lnTo>
                    <a:lnTo>
                      <a:pt x="10" y="251"/>
                    </a:lnTo>
                    <a:lnTo>
                      <a:pt x="8" y="256"/>
                    </a:lnTo>
                    <a:lnTo>
                      <a:pt x="8" y="263"/>
                    </a:lnTo>
                    <a:lnTo>
                      <a:pt x="8" y="266"/>
                    </a:lnTo>
                    <a:lnTo>
                      <a:pt x="9" y="269"/>
                    </a:lnTo>
                    <a:lnTo>
                      <a:pt x="11" y="269"/>
                    </a:lnTo>
                    <a:lnTo>
                      <a:pt x="12" y="270"/>
                    </a:lnTo>
                    <a:lnTo>
                      <a:pt x="12" y="273"/>
                    </a:lnTo>
                    <a:lnTo>
                      <a:pt x="11" y="275"/>
                    </a:lnTo>
                    <a:lnTo>
                      <a:pt x="9" y="276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7" name="Freeform 168"/>
              <p:cNvSpPr>
                <a:spLocks/>
              </p:cNvSpPr>
              <p:nvPr/>
            </p:nvSpPr>
            <p:spPr bwMode="auto">
              <a:xfrm>
                <a:off x="5088" y="2501"/>
                <a:ext cx="3" cy="1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0 h 3"/>
                  <a:gd name="T4" fmla="*/ 0 w 9"/>
                  <a:gd name="T5" fmla="*/ 0 h 3"/>
                  <a:gd name="T6" fmla="*/ 0 w 9"/>
                  <a:gd name="T7" fmla="*/ 0 h 3"/>
                  <a:gd name="T8" fmla="*/ 0 w 9"/>
                  <a:gd name="T9" fmla="*/ 0 h 3"/>
                  <a:gd name="T10" fmla="*/ 0 w 9"/>
                  <a:gd name="T11" fmla="*/ 0 h 3"/>
                  <a:gd name="T12" fmla="*/ 0 w 9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0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7" y="1"/>
                    </a:lnTo>
                    <a:lnTo>
                      <a:pt x="9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8" name="Freeform 169"/>
              <p:cNvSpPr>
                <a:spLocks/>
              </p:cNvSpPr>
              <p:nvPr/>
            </p:nvSpPr>
            <p:spPr bwMode="auto">
              <a:xfrm>
                <a:off x="5103" y="2422"/>
                <a:ext cx="6" cy="87"/>
              </a:xfrm>
              <a:custGeom>
                <a:avLst/>
                <a:gdLst>
                  <a:gd name="T0" fmla="*/ 0 w 16"/>
                  <a:gd name="T1" fmla="*/ 0 h 266"/>
                  <a:gd name="T2" fmla="*/ 0 w 16"/>
                  <a:gd name="T3" fmla="*/ 0 h 266"/>
                  <a:gd name="T4" fmla="*/ 0 w 16"/>
                  <a:gd name="T5" fmla="*/ 0 h 266"/>
                  <a:gd name="T6" fmla="*/ 0 w 16"/>
                  <a:gd name="T7" fmla="*/ 0 h 266"/>
                  <a:gd name="T8" fmla="*/ 0 w 16"/>
                  <a:gd name="T9" fmla="*/ 0 h 266"/>
                  <a:gd name="T10" fmla="*/ 0 w 16"/>
                  <a:gd name="T11" fmla="*/ 0 h 266"/>
                  <a:gd name="T12" fmla="*/ 0 w 16"/>
                  <a:gd name="T13" fmla="*/ 0 h 266"/>
                  <a:gd name="T14" fmla="*/ 0 w 16"/>
                  <a:gd name="T15" fmla="*/ 0 h 266"/>
                  <a:gd name="T16" fmla="*/ 0 w 16"/>
                  <a:gd name="T17" fmla="*/ 0 h 266"/>
                  <a:gd name="T18" fmla="*/ 0 w 16"/>
                  <a:gd name="T19" fmla="*/ 0 h 266"/>
                  <a:gd name="T20" fmla="*/ 0 w 16"/>
                  <a:gd name="T21" fmla="*/ 0 h 266"/>
                  <a:gd name="T22" fmla="*/ 0 w 16"/>
                  <a:gd name="T23" fmla="*/ 0 h 266"/>
                  <a:gd name="T24" fmla="*/ 0 w 16"/>
                  <a:gd name="T25" fmla="*/ 0 h 266"/>
                  <a:gd name="T26" fmla="*/ 0 w 16"/>
                  <a:gd name="T27" fmla="*/ 0 h 266"/>
                  <a:gd name="T28" fmla="*/ 0 w 16"/>
                  <a:gd name="T29" fmla="*/ 0 h 266"/>
                  <a:gd name="T30" fmla="*/ 0 w 16"/>
                  <a:gd name="T31" fmla="*/ 0 h 266"/>
                  <a:gd name="T32" fmla="*/ 0 w 16"/>
                  <a:gd name="T33" fmla="*/ 0 h 266"/>
                  <a:gd name="T34" fmla="*/ 0 w 16"/>
                  <a:gd name="T35" fmla="*/ 0 h 266"/>
                  <a:gd name="T36" fmla="*/ 0 w 16"/>
                  <a:gd name="T37" fmla="*/ 0 h 266"/>
                  <a:gd name="T38" fmla="*/ 0 w 16"/>
                  <a:gd name="T39" fmla="*/ 0 h 266"/>
                  <a:gd name="T40" fmla="*/ 0 w 16"/>
                  <a:gd name="T41" fmla="*/ 0 h 266"/>
                  <a:gd name="T42" fmla="*/ 0 w 16"/>
                  <a:gd name="T43" fmla="*/ 0 h 266"/>
                  <a:gd name="T44" fmla="*/ 0 w 16"/>
                  <a:gd name="T45" fmla="*/ 0 h 266"/>
                  <a:gd name="T46" fmla="*/ 0 w 16"/>
                  <a:gd name="T47" fmla="*/ 0 h 266"/>
                  <a:gd name="T48" fmla="*/ 0 w 16"/>
                  <a:gd name="T49" fmla="*/ 0 h 266"/>
                  <a:gd name="T50" fmla="*/ 0 w 16"/>
                  <a:gd name="T51" fmla="*/ 0 h 266"/>
                  <a:gd name="T52" fmla="*/ 0 w 16"/>
                  <a:gd name="T53" fmla="*/ 0 h 266"/>
                  <a:gd name="T54" fmla="*/ 0 w 16"/>
                  <a:gd name="T55" fmla="*/ 0 h 266"/>
                  <a:gd name="T56" fmla="*/ 0 w 16"/>
                  <a:gd name="T57" fmla="*/ 0 h 266"/>
                  <a:gd name="T58" fmla="*/ 0 w 16"/>
                  <a:gd name="T59" fmla="*/ 0 h 266"/>
                  <a:gd name="T60" fmla="*/ 0 w 16"/>
                  <a:gd name="T61" fmla="*/ 0 h 266"/>
                  <a:gd name="T62" fmla="*/ 0 w 16"/>
                  <a:gd name="T63" fmla="*/ 0 h 266"/>
                  <a:gd name="T64" fmla="*/ 0 w 16"/>
                  <a:gd name="T65" fmla="*/ 0 h 266"/>
                  <a:gd name="T66" fmla="*/ 0 w 16"/>
                  <a:gd name="T67" fmla="*/ 0 h 266"/>
                  <a:gd name="T68" fmla="*/ 0 w 16"/>
                  <a:gd name="T69" fmla="*/ 0 h 266"/>
                  <a:gd name="T70" fmla="*/ 0 w 16"/>
                  <a:gd name="T71" fmla="*/ 0 h 266"/>
                  <a:gd name="T72" fmla="*/ 0 w 16"/>
                  <a:gd name="T73" fmla="*/ 0 h 266"/>
                  <a:gd name="T74" fmla="*/ 0 w 16"/>
                  <a:gd name="T75" fmla="*/ 0 h 266"/>
                  <a:gd name="T76" fmla="*/ 0 w 16"/>
                  <a:gd name="T77" fmla="*/ 0 h 266"/>
                  <a:gd name="T78" fmla="*/ 0 w 16"/>
                  <a:gd name="T79" fmla="*/ 0 h 266"/>
                  <a:gd name="T80" fmla="*/ 0 w 16"/>
                  <a:gd name="T81" fmla="*/ 0 h 266"/>
                  <a:gd name="T82" fmla="*/ 0 w 16"/>
                  <a:gd name="T83" fmla="*/ 0 h 266"/>
                  <a:gd name="T84" fmla="*/ 0 w 16"/>
                  <a:gd name="T85" fmla="*/ 0 h 266"/>
                  <a:gd name="T86" fmla="*/ 0 w 16"/>
                  <a:gd name="T87" fmla="*/ 0 h 266"/>
                  <a:gd name="T88" fmla="*/ 0 w 16"/>
                  <a:gd name="T89" fmla="*/ 0 h 266"/>
                  <a:gd name="T90" fmla="*/ 0 w 16"/>
                  <a:gd name="T91" fmla="*/ 0 h 266"/>
                  <a:gd name="T92" fmla="*/ 0 w 16"/>
                  <a:gd name="T93" fmla="*/ 0 h 266"/>
                  <a:gd name="T94" fmla="*/ 0 w 16"/>
                  <a:gd name="T95" fmla="*/ 0 h 26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" h="266">
                    <a:moveTo>
                      <a:pt x="14" y="265"/>
                    </a:moveTo>
                    <a:lnTo>
                      <a:pt x="8" y="266"/>
                    </a:lnTo>
                    <a:lnTo>
                      <a:pt x="5" y="266"/>
                    </a:lnTo>
                    <a:lnTo>
                      <a:pt x="3" y="264"/>
                    </a:lnTo>
                    <a:lnTo>
                      <a:pt x="4" y="261"/>
                    </a:lnTo>
                    <a:lnTo>
                      <a:pt x="5" y="260"/>
                    </a:lnTo>
                    <a:lnTo>
                      <a:pt x="6" y="260"/>
                    </a:lnTo>
                    <a:lnTo>
                      <a:pt x="8" y="257"/>
                    </a:lnTo>
                    <a:lnTo>
                      <a:pt x="9" y="254"/>
                    </a:lnTo>
                    <a:lnTo>
                      <a:pt x="10" y="247"/>
                    </a:lnTo>
                    <a:lnTo>
                      <a:pt x="8" y="241"/>
                    </a:lnTo>
                    <a:lnTo>
                      <a:pt x="6" y="239"/>
                    </a:lnTo>
                    <a:lnTo>
                      <a:pt x="5" y="238"/>
                    </a:lnTo>
                    <a:lnTo>
                      <a:pt x="8" y="236"/>
                    </a:lnTo>
                    <a:lnTo>
                      <a:pt x="9" y="234"/>
                    </a:lnTo>
                    <a:lnTo>
                      <a:pt x="10" y="232"/>
                    </a:lnTo>
                    <a:lnTo>
                      <a:pt x="10" y="230"/>
                    </a:lnTo>
                    <a:lnTo>
                      <a:pt x="8" y="222"/>
                    </a:lnTo>
                    <a:lnTo>
                      <a:pt x="4" y="215"/>
                    </a:lnTo>
                    <a:lnTo>
                      <a:pt x="6" y="210"/>
                    </a:lnTo>
                    <a:lnTo>
                      <a:pt x="8" y="207"/>
                    </a:lnTo>
                    <a:lnTo>
                      <a:pt x="9" y="201"/>
                    </a:lnTo>
                    <a:lnTo>
                      <a:pt x="6" y="194"/>
                    </a:lnTo>
                    <a:lnTo>
                      <a:pt x="4" y="189"/>
                    </a:lnTo>
                    <a:lnTo>
                      <a:pt x="5" y="184"/>
                    </a:lnTo>
                    <a:lnTo>
                      <a:pt x="8" y="180"/>
                    </a:lnTo>
                    <a:lnTo>
                      <a:pt x="8" y="172"/>
                    </a:lnTo>
                    <a:lnTo>
                      <a:pt x="5" y="165"/>
                    </a:lnTo>
                    <a:lnTo>
                      <a:pt x="3" y="159"/>
                    </a:lnTo>
                    <a:lnTo>
                      <a:pt x="5" y="157"/>
                    </a:lnTo>
                    <a:lnTo>
                      <a:pt x="6" y="154"/>
                    </a:lnTo>
                    <a:lnTo>
                      <a:pt x="8" y="147"/>
                    </a:lnTo>
                    <a:lnTo>
                      <a:pt x="6" y="140"/>
                    </a:lnTo>
                    <a:lnTo>
                      <a:pt x="2" y="132"/>
                    </a:lnTo>
                    <a:lnTo>
                      <a:pt x="5" y="126"/>
                    </a:lnTo>
                    <a:lnTo>
                      <a:pt x="6" y="120"/>
                    </a:lnTo>
                    <a:lnTo>
                      <a:pt x="4" y="115"/>
                    </a:lnTo>
                    <a:lnTo>
                      <a:pt x="1" y="108"/>
                    </a:lnTo>
                    <a:lnTo>
                      <a:pt x="3" y="106"/>
                    </a:lnTo>
                    <a:lnTo>
                      <a:pt x="4" y="104"/>
                    </a:lnTo>
                    <a:lnTo>
                      <a:pt x="5" y="96"/>
                    </a:lnTo>
                    <a:lnTo>
                      <a:pt x="3" y="89"/>
                    </a:lnTo>
                    <a:lnTo>
                      <a:pt x="1" y="83"/>
                    </a:lnTo>
                    <a:lnTo>
                      <a:pt x="3" y="77"/>
                    </a:lnTo>
                    <a:lnTo>
                      <a:pt x="4" y="70"/>
                    </a:lnTo>
                    <a:lnTo>
                      <a:pt x="3" y="64"/>
                    </a:lnTo>
                    <a:lnTo>
                      <a:pt x="1" y="60"/>
                    </a:lnTo>
                    <a:lnTo>
                      <a:pt x="4" y="54"/>
                    </a:lnTo>
                    <a:lnTo>
                      <a:pt x="5" y="50"/>
                    </a:lnTo>
                    <a:lnTo>
                      <a:pt x="4" y="45"/>
                    </a:lnTo>
                    <a:lnTo>
                      <a:pt x="0" y="39"/>
                    </a:lnTo>
                    <a:lnTo>
                      <a:pt x="2" y="35"/>
                    </a:lnTo>
                    <a:lnTo>
                      <a:pt x="3" y="32"/>
                    </a:lnTo>
                    <a:lnTo>
                      <a:pt x="3" y="30"/>
                    </a:lnTo>
                    <a:lnTo>
                      <a:pt x="2" y="28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2" y="15"/>
                    </a:lnTo>
                    <a:lnTo>
                      <a:pt x="3" y="13"/>
                    </a:lnTo>
                    <a:lnTo>
                      <a:pt x="2" y="10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0" y="1"/>
                    </a:lnTo>
                    <a:lnTo>
                      <a:pt x="10" y="3"/>
                    </a:lnTo>
                    <a:lnTo>
                      <a:pt x="10" y="5"/>
                    </a:lnTo>
                    <a:lnTo>
                      <a:pt x="9" y="12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7"/>
                    </a:lnTo>
                    <a:lnTo>
                      <a:pt x="11" y="32"/>
                    </a:lnTo>
                    <a:lnTo>
                      <a:pt x="12" y="38"/>
                    </a:lnTo>
                    <a:lnTo>
                      <a:pt x="12" y="42"/>
                    </a:lnTo>
                    <a:lnTo>
                      <a:pt x="10" y="46"/>
                    </a:lnTo>
                    <a:lnTo>
                      <a:pt x="11" y="51"/>
                    </a:lnTo>
                    <a:lnTo>
                      <a:pt x="12" y="55"/>
                    </a:lnTo>
                    <a:lnTo>
                      <a:pt x="11" y="58"/>
                    </a:lnTo>
                    <a:lnTo>
                      <a:pt x="10" y="61"/>
                    </a:lnTo>
                    <a:lnTo>
                      <a:pt x="11" y="67"/>
                    </a:lnTo>
                    <a:lnTo>
                      <a:pt x="12" y="72"/>
                    </a:lnTo>
                    <a:lnTo>
                      <a:pt x="11" y="77"/>
                    </a:lnTo>
                    <a:lnTo>
                      <a:pt x="9" y="81"/>
                    </a:lnTo>
                    <a:lnTo>
                      <a:pt x="11" y="86"/>
                    </a:lnTo>
                    <a:lnTo>
                      <a:pt x="12" y="94"/>
                    </a:lnTo>
                    <a:lnTo>
                      <a:pt x="12" y="101"/>
                    </a:lnTo>
                    <a:lnTo>
                      <a:pt x="11" y="105"/>
                    </a:lnTo>
                    <a:lnTo>
                      <a:pt x="10" y="108"/>
                    </a:lnTo>
                    <a:lnTo>
                      <a:pt x="12" y="114"/>
                    </a:lnTo>
                    <a:lnTo>
                      <a:pt x="12" y="120"/>
                    </a:lnTo>
                    <a:lnTo>
                      <a:pt x="12" y="126"/>
                    </a:lnTo>
                    <a:lnTo>
                      <a:pt x="11" y="131"/>
                    </a:lnTo>
                    <a:lnTo>
                      <a:pt x="13" y="138"/>
                    </a:lnTo>
                    <a:lnTo>
                      <a:pt x="13" y="145"/>
                    </a:lnTo>
                    <a:lnTo>
                      <a:pt x="13" y="153"/>
                    </a:lnTo>
                    <a:lnTo>
                      <a:pt x="12" y="156"/>
                    </a:lnTo>
                    <a:lnTo>
                      <a:pt x="10" y="159"/>
                    </a:lnTo>
                    <a:lnTo>
                      <a:pt x="12" y="161"/>
                    </a:lnTo>
                    <a:lnTo>
                      <a:pt x="13" y="165"/>
                    </a:lnTo>
                    <a:lnTo>
                      <a:pt x="14" y="173"/>
                    </a:lnTo>
                    <a:lnTo>
                      <a:pt x="13" y="182"/>
                    </a:lnTo>
                    <a:lnTo>
                      <a:pt x="12" y="185"/>
                    </a:lnTo>
                    <a:lnTo>
                      <a:pt x="11" y="189"/>
                    </a:lnTo>
                    <a:lnTo>
                      <a:pt x="13" y="195"/>
                    </a:lnTo>
                    <a:lnTo>
                      <a:pt x="14" y="202"/>
                    </a:lnTo>
                    <a:lnTo>
                      <a:pt x="14" y="208"/>
                    </a:lnTo>
                    <a:lnTo>
                      <a:pt x="12" y="214"/>
                    </a:lnTo>
                    <a:lnTo>
                      <a:pt x="14" y="220"/>
                    </a:lnTo>
                    <a:lnTo>
                      <a:pt x="15" y="227"/>
                    </a:lnTo>
                    <a:lnTo>
                      <a:pt x="15" y="233"/>
                    </a:lnTo>
                    <a:lnTo>
                      <a:pt x="13" y="236"/>
                    </a:lnTo>
                    <a:lnTo>
                      <a:pt x="16" y="244"/>
                    </a:lnTo>
                    <a:lnTo>
                      <a:pt x="16" y="246"/>
                    </a:lnTo>
                    <a:lnTo>
                      <a:pt x="15" y="251"/>
                    </a:lnTo>
                    <a:lnTo>
                      <a:pt x="15" y="256"/>
                    </a:lnTo>
                    <a:lnTo>
                      <a:pt x="15" y="260"/>
                    </a:lnTo>
                    <a:lnTo>
                      <a:pt x="14" y="265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59" name="Freeform 170"/>
              <p:cNvSpPr>
                <a:spLocks/>
              </p:cNvSpPr>
              <p:nvPr/>
            </p:nvSpPr>
            <p:spPr bwMode="auto">
              <a:xfrm>
                <a:off x="5097" y="2422"/>
                <a:ext cx="7" cy="7"/>
              </a:xfrm>
              <a:custGeom>
                <a:avLst/>
                <a:gdLst>
                  <a:gd name="T0" fmla="*/ 0 w 23"/>
                  <a:gd name="T1" fmla="*/ 0 h 23"/>
                  <a:gd name="T2" fmla="*/ 0 w 23"/>
                  <a:gd name="T3" fmla="*/ 0 h 23"/>
                  <a:gd name="T4" fmla="*/ 0 w 23"/>
                  <a:gd name="T5" fmla="*/ 0 h 23"/>
                  <a:gd name="T6" fmla="*/ 0 w 23"/>
                  <a:gd name="T7" fmla="*/ 0 h 23"/>
                  <a:gd name="T8" fmla="*/ 0 w 23"/>
                  <a:gd name="T9" fmla="*/ 0 h 23"/>
                  <a:gd name="T10" fmla="*/ 0 w 23"/>
                  <a:gd name="T11" fmla="*/ 0 h 23"/>
                  <a:gd name="T12" fmla="*/ 0 w 23"/>
                  <a:gd name="T13" fmla="*/ 0 h 23"/>
                  <a:gd name="T14" fmla="*/ 0 w 23"/>
                  <a:gd name="T15" fmla="*/ 0 h 23"/>
                  <a:gd name="T16" fmla="*/ 0 w 23"/>
                  <a:gd name="T17" fmla="*/ 0 h 23"/>
                  <a:gd name="T18" fmla="*/ 0 w 23"/>
                  <a:gd name="T19" fmla="*/ 0 h 23"/>
                  <a:gd name="T20" fmla="*/ 0 w 23"/>
                  <a:gd name="T21" fmla="*/ 0 h 23"/>
                  <a:gd name="T22" fmla="*/ 0 w 23"/>
                  <a:gd name="T23" fmla="*/ 0 h 23"/>
                  <a:gd name="T24" fmla="*/ 0 w 23"/>
                  <a:gd name="T25" fmla="*/ 0 h 23"/>
                  <a:gd name="T26" fmla="*/ 0 w 23"/>
                  <a:gd name="T27" fmla="*/ 0 h 23"/>
                  <a:gd name="T28" fmla="*/ 0 w 23"/>
                  <a:gd name="T29" fmla="*/ 0 h 23"/>
                  <a:gd name="T30" fmla="*/ 0 w 23"/>
                  <a:gd name="T31" fmla="*/ 0 h 23"/>
                  <a:gd name="T32" fmla="*/ 0 w 23"/>
                  <a:gd name="T33" fmla="*/ 0 h 23"/>
                  <a:gd name="T34" fmla="*/ 0 w 23"/>
                  <a:gd name="T35" fmla="*/ 0 h 23"/>
                  <a:gd name="T36" fmla="*/ 0 w 23"/>
                  <a:gd name="T37" fmla="*/ 0 h 23"/>
                  <a:gd name="T38" fmla="*/ 0 w 23"/>
                  <a:gd name="T39" fmla="*/ 0 h 23"/>
                  <a:gd name="T40" fmla="*/ 0 w 23"/>
                  <a:gd name="T41" fmla="*/ 0 h 23"/>
                  <a:gd name="T42" fmla="*/ 0 w 23"/>
                  <a:gd name="T43" fmla="*/ 0 h 23"/>
                  <a:gd name="T44" fmla="*/ 0 w 23"/>
                  <a:gd name="T45" fmla="*/ 0 h 23"/>
                  <a:gd name="T46" fmla="*/ 0 w 23"/>
                  <a:gd name="T47" fmla="*/ 0 h 23"/>
                  <a:gd name="T48" fmla="*/ 0 w 23"/>
                  <a:gd name="T49" fmla="*/ 0 h 23"/>
                  <a:gd name="T50" fmla="*/ 0 w 23"/>
                  <a:gd name="T51" fmla="*/ 0 h 23"/>
                  <a:gd name="T52" fmla="*/ 0 w 23"/>
                  <a:gd name="T53" fmla="*/ 0 h 23"/>
                  <a:gd name="T54" fmla="*/ 0 w 23"/>
                  <a:gd name="T55" fmla="*/ 0 h 23"/>
                  <a:gd name="T56" fmla="*/ 0 w 23"/>
                  <a:gd name="T57" fmla="*/ 0 h 23"/>
                  <a:gd name="T58" fmla="*/ 0 w 23"/>
                  <a:gd name="T59" fmla="*/ 0 h 23"/>
                  <a:gd name="T60" fmla="*/ 0 w 23"/>
                  <a:gd name="T61" fmla="*/ 0 h 23"/>
                  <a:gd name="T62" fmla="*/ 0 w 23"/>
                  <a:gd name="T63" fmla="*/ 0 h 23"/>
                  <a:gd name="T64" fmla="*/ 0 w 23"/>
                  <a:gd name="T65" fmla="*/ 0 h 23"/>
                  <a:gd name="T66" fmla="*/ 0 w 23"/>
                  <a:gd name="T67" fmla="*/ 0 h 23"/>
                  <a:gd name="T68" fmla="*/ 0 w 23"/>
                  <a:gd name="T69" fmla="*/ 0 h 23"/>
                  <a:gd name="T70" fmla="*/ 0 w 23"/>
                  <a:gd name="T71" fmla="*/ 0 h 23"/>
                  <a:gd name="T72" fmla="*/ 0 w 23"/>
                  <a:gd name="T73" fmla="*/ 0 h 23"/>
                  <a:gd name="T74" fmla="*/ 0 w 23"/>
                  <a:gd name="T75" fmla="*/ 0 h 23"/>
                  <a:gd name="T76" fmla="*/ 0 w 23"/>
                  <a:gd name="T77" fmla="*/ 0 h 23"/>
                  <a:gd name="T78" fmla="*/ 0 w 23"/>
                  <a:gd name="T79" fmla="*/ 0 h 23"/>
                  <a:gd name="T80" fmla="*/ 0 w 23"/>
                  <a:gd name="T81" fmla="*/ 0 h 23"/>
                  <a:gd name="T82" fmla="*/ 0 w 23"/>
                  <a:gd name="T83" fmla="*/ 0 h 23"/>
                  <a:gd name="T84" fmla="*/ 0 w 23"/>
                  <a:gd name="T85" fmla="*/ 0 h 23"/>
                  <a:gd name="T86" fmla="*/ 0 w 23"/>
                  <a:gd name="T87" fmla="*/ 0 h 2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3" h="23">
                    <a:moveTo>
                      <a:pt x="21" y="4"/>
                    </a:moveTo>
                    <a:lnTo>
                      <a:pt x="21" y="4"/>
                    </a:lnTo>
                    <a:lnTo>
                      <a:pt x="18" y="5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1" y="1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4" y="23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0"/>
                    </a:lnTo>
                    <a:lnTo>
                      <a:pt x="6" y="7"/>
                    </a:lnTo>
                    <a:lnTo>
                      <a:pt x="10" y="10"/>
                    </a:lnTo>
                    <a:lnTo>
                      <a:pt x="14" y="12"/>
                    </a:lnTo>
                    <a:lnTo>
                      <a:pt x="19" y="12"/>
                    </a:lnTo>
                    <a:lnTo>
                      <a:pt x="22" y="11"/>
                    </a:lnTo>
                    <a:lnTo>
                      <a:pt x="23" y="10"/>
                    </a:lnTo>
                    <a:lnTo>
                      <a:pt x="23" y="7"/>
                    </a:lnTo>
                    <a:lnTo>
                      <a:pt x="22" y="5"/>
                    </a:lnTo>
                    <a:lnTo>
                      <a:pt x="22" y="2"/>
                    </a:lnTo>
                    <a:lnTo>
                      <a:pt x="19" y="4"/>
                    </a:lnTo>
                    <a:lnTo>
                      <a:pt x="14" y="5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0" name="Freeform 171"/>
              <p:cNvSpPr>
                <a:spLocks/>
              </p:cNvSpPr>
              <p:nvPr/>
            </p:nvSpPr>
            <p:spPr bwMode="auto">
              <a:xfrm>
                <a:off x="5092" y="2506"/>
                <a:ext cx="1" cy="6"/>
              </a:xfrm>
              <a:custGeom>
                <a:avLst/>
                <a:gdLst>
                  <a:gd name="T0" fmla="*/ 0 w 2"/>
                  <a:gd name="T1" fmla="*/ 0 h 17"/>
                  <a:gd name="T2" fmla="*/ 0 w 2"/>
                  <a:gd name="T3" fmla="*/ 0 h 17"/>
                  <a:gd name="T4" fmla="*/ 0 w 2"/>
                  <a:gd name="T5" fmla="*/ 0 h 17"/>
                  <a:gd name="T6" fmla="*/ 0 w 2"/>
                  <a:gd name="T7" fmla="*/ 0 h 17"/>
                  <a:gd name="T8" fmla="*/ 1 w 2"/>
                  <a:gd name="T9" fmla="*/ 0 h 17"/>
                  <a:gd name="T10" fmla="*/ 1 w 2"/>
                  <a:gd name="T11" fmla="*/ 0 h 17"/>
                  <a:gd name="T12" fmla="*/ 1 w 2"/>
                  <a:gd name="T13" fmla="*/ 0 h 17"/>
                  <a:gd name="T14" fmla="*/ 1 w 2"/>
                  <a:gd name="T15" fmla="*/ 0 h 17"/>
                  <a:gd name="T16" fmla="*/ 1 w 2"/>
                  <a:gd name="T17" fmla="*/ 0 h 17"/>
                  <a:gd name="T18" fmla="*/ 1 w 2"/>
                  <a:gd name="T19" fmla="*/ 0 h 17"/>
                  <a:gd name="T20" fmla="*/ 1 w 2"/>
                  <a:gd name="T21" fmla="*/ 0 h 17"/>
                  <a:gd name="T22" fmla="*/ 0 w 2"/>
                  <a:gd name="T23" fmla="*/ 0 h 17"/>
                  <a:gd name="T24" fmla="*/ 0 w 2"/>
                  <a:gd name="T25" fmla="*/ 0 h 17"/>
                  <a:gd name="T26" fmla="*/ 0 w 2"/>
                  <a:gd name="T27" fmla="*/ 0 h 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" h="17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2" y="9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1" name="Freeform 172"/>
              <p:cNvSpPr>
                <a:spLocks/>
              </p:cNvSpPr>
              <p:nvPr/>
            </p:nvSpPr>
            <p:spPr bwMode="auto">
              <a:xfrm>
                <a:off x="5100" y="2432"/>
                <a:ext cx="1" cy="6"/>
              </a:xfrm>
              <a:custGeom>
                <a:avLst/>
                <a:gdLst>
                  <a:gd name="T0" fmla="*/ 1 w 2"/>
                  <a:gd name="T1" fmla="*/ 0 h 16"/>
                  <a:gd name="T2" fmla="*/ 1 w 2"/>
                  <a:gd name="T3" fmla="*/ 0 h 16"/>
                  <a:gd name="T4" fmla="*/ 1 w 2"/>
                  <a:gd name="T5" fmla="*/ 0 h 16"/>
                  <a:gd name="T6" fmla="*/ 1 w 2"/>
                  <a:gd name="T7" fmla="*/ 0 h 16"/>
                  <a:gd name="T8" fmla="*/ 1 w 2"/>
                  <a:gd name="T9" fmla="*/ 0 h 16"/>
                  <a:gd name="T10" fmla="*/ 1 w 2"/>
                  <a:gd name="T11" fmla="*/ 0 h 16"/>
                  <a:gd name="T12" fmla="*/ 0 w 2"/>
                  <a:gd name="T13" fmla="*/ 0 h 16"/>
                  <a:gd name="T14" fmla="*/ 0 w 2"/>
                  <a:gd name="T15" fmla="*/ 0 h 16"/>
                  <a:gd name="T16" fmla="*/ 0 w 2"/>
                  <a:gd name="T17" fmla="*/ 0 h 16"/>
                  <a:gd name="T18" fmla="*/ 1 w 2"/>
                  <a:gd name="T19" fmla="*/ 0 h 16"/>
                  <a:gd name="T20" fmla="*/ 1 w 2"/>
                  <a:gd name="T21" fmla="*/ 0 h 16"/>
                  <a:gd name="T22" fmla="*/ 1 w 2"/>
                  <a:gd name="T23" fmla="*/ 0 h 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16">
                    <a:moveTo>
                      <a:pt x="1" y="0"/>
                    </a:moveTo>
                    <a:lnTo>
                      <a:pt x="1" y="0"/>
                    </a:lnTo>
                    <a:lnTo>
                      <a:pt x="1" y="9"/>
                    </a:lnTo>
                    <a:lnTo>
                      <a:pt x="2" y="16"/>
                    </a:lnTo>
                    <a:lnTo>
                      <a:pt x="1" y="13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2" name="Freeform 173"/>
              <p:cNvSpPr>
                <a:spLocks/>
              </p:cNvSpPr>
              <p:nvPr/>
            </p:nvSpPr>
            <p:spPr bwMode="auto">
              <a:xfrm>
                <a:off x="5099" y="2446"/>
                <a:ext cx="1" cy="6"/>
              </a:xfrm>
              <a:custGeom>
                <a:avLst/>
                <a:gdLst>
                  <a:gd name="T0" fmla="*/ 1 w 2"/>
                  <a:gd name="T1" fmla="*/ 0 h 17"/>
                  <a:gd name="T2" fmla="*/ 1 w 2"/>
                  <a:gd name="T3" fmla="*/ 0 h 17"/>
                  <a:gd name="T4" fmla="*/ 1 w 2"/>
                  <a:gd name="T5" fmla="*/ 0 h 17"/>
                  <a:gd name="T6" fmla="*/ 1 w 2"/>
                  <a:gd name="T7" fmla="*/ 0 h 17"/>
                  <a:gd name="T8" fmla="*/ 1 w 2"/>
                  <a:gd name="T9" fmla="*/ 0 h 17"/>
                  <a:gd name="T10" fmla="*/ 1 w 2"/>
                  <a:gd name="T11" fmla="*/ 0 h 17"/>
                  <a:gd name="T12" fmla="*/ 1 w 2"/>
                  <a:gd name="T13" fmla="*/ 0 h 17"/>
                  <a:gd name="T14" fmla="*/ 0 w 2"/>
                  <a:gd name="T15" fmla="*/ 0 h 17"/>
                  <a:gd name="T16" fmla="*/ 0 w 2"/>
                  <a:gd name="T17" fmla="*/ 0 h 17"/>
                  <a:gd name="T18" fmla="*/ 0 w 2"/>
                  <a:gd name="T19" fmla="*/ 0 h 17"/>
                  <a:gd name="T20" fmla="*/ 1 w 2"/>
                  <a:gd name="T21" fmla="*/ 0 h 17"/>
                  <a:gd name="T22" fmla="*/ 1 w 2"/>
                  <a:gd name="T23" fmla="*/ 0 h 17"/>
                  <a:gd name="T24" fmla="*/ 1 w 2"/>
                  <a:gd name="T25" fmla="*/ 0 h 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" h="17">
                    <a:moveTo>
                      <a:pt x="1" y="0"/>
                    </a:moveTo>
                    <a:lnTo>
                      <a:pt x="1" y="0"/>
                    </a:lnTo>
                    <a:lnTo>
                      <a:pt x="1" y="9"/>
                    </a:lnTo>
                    <a:lnTo>
                      <a:pt x="2" y="17"/>
                    </a:lnTo>
                    <a:lnTo>
                      <a:pt x="1" y="16"/>
                    </a:lnTo>
                    <a:lnTo>
                      <a:pt x="1" y="14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3" name="Freeform 174"/>
              <p:cNvSpPr>
                <a:spLocks/>
              </p:cNvSpPr>
              <p:nvPr/>
            </p:nvSpPr>
            <p:spPr bwMode="auto">
              <a:xfrm>
                <a:off x="5095" y="2462"/>
                <a:ext cx="1" cy="4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1 w 2"/>
                  <a:gd name="T5" fmla="*/ 0 h 12"/>
                  <a:gd name="T6" fmla="*/ 1 w 2"/>
                  <a:gd name="T7" fmla="*/ 0 h 12"/>
                  <a:gd name="T8" fmla="*/ 1 w 2"/>
                  <a:gd name="T9" fmla="*/ 0 h 12"/>
                  <a:gd name="T10" fmla="*/ 1 w 2"/>
                  <a:gd name="T11" fmla="*/ 0 h 12"/>
                  <a:gd name="T12" fmla="*/ 0 w 2"/>
                  <a:gd name="T13" fmla="*/ 0 h 12"/>
                  <a:gd name="T14" fmla="*/ 0 w 2"/>
                  <a:gd name="T15" fmla="*/ 0 h 12"/>
                  <a:gd name="T16" fmla="*/ 1 w 2"/>
                  <a:gd name="T17" fmla="*/ 0 h 12"/>
                  <a:gd name="T18" fmla="*/ 1 w 2"/>
                  <a:gd name="T19" fmla="*/ 0 h 12"/>
                  <a:gd name="T20" fmla="*/ 1 w 2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2">
                    <a:moveTo>
                      <a:pt x="1" y="0"/>
                    </a:moveTo>
                    <a:lnTo>
                      <a:pt x="1" y="0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4" name="Freeform 175"/>
              <p:cNvSpPr>
                <a:spLocks/>
              </p:cNvSpPr>
              <p:nvPr/>
            </p:nvSpPr>
            <p:spPr bwMode="auto">
              <a:xfrm>
                <a:off x="5102" y="2462"/>
                <a:ext cx="0" cy="10"/>
              </a:xfrm>
              <a:custGeom>
                <a:avLst/>
                <a:gdLst>
                  <a:gd name="T0" fmla="*/ 0 w 3"/>
                  <a:gd name="T1" fmla="*/ 0 h 25"/>
                  <a:gd name="T2" fmla="*/ 0 w 3"/>
                  <a:gd name="T3" fmla="*/ 0 h 25"/>
                  <a:gd name="T4" fmla="*/ 0 w 3"/>
                  <a:gd name="T5" fmla="*/ 0 h 25"/>
                  <a:gd name="T6" fmla="*/ 0 w 3"/>
                  <a:gd name="T7" fmla="*/ 0 h 25"/>
                  <a:gd name="T8" fmla="*/ 0 w 3"/>
                  <a:gd name="T9" fmla="*/ 0 h 25"/>
                  <a:gd name="T10" fmla="*/ 0 w 3"/>
                  <a:gd name="T11" fmla="*/ 0 h 25"/>
                  <a:gd name="T12" fmla="*/ 0 w 3"/>
                  <a:gd name="T13" fmla="*/ 0 h 25"/>
                  <a:gd name="T14" fmla="*/ 0 w 3"/>
                  <a:gd name="T15" fmla="*/ 0 h 25"/>
                  <a:gd name="T16" fmla="*/ 0 w 3"/>
                  <a:gd name="T17" fmla="*/ 0 h 25"/>
                  <a:gd name="T18" fmla="*/ 0 w 3"/>
                  <a:gd name="T19" fmla="*/ 0 h 2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25">
                    <a:moveTo>
                      <a:pt x="1" y="0"/>
                    </a:moveTo>
                    <a:lnTo>
                      <a:pt x="1" y="0"/>
                    </a:lnTo>
                    <a:lnTo>
                      <a:pt x="3" y="13"/>
                    </a:lnTo>
                    <a:lnTo>
                      <a:pt x="1" y="25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5" name="Freeform 176"/>
              <p:cNvSpPr>
                <a:spLocks/>
              </p:cNvSpPr>
              <p:nvPr/>
            </p:nvSpPr>
            <p:spPr bwMode="auto">
              <a:xfrm>
                <a:off x="5102" y="2480"/>
                <a:ext cx="0" cy="7"/>
              </a:xfrm>
              <a:custGeom>
                <a:avLst/>
                <a:gdLst>
                  <a:gd name="T0" fmla="*/ 0 w 3"/>
                  <a:gd name="T1" fmla="*/ 0 h 19"/>
                  <a:gd name="T2" fmla="*/ 0 w 3"/>
                  <a:gd name="T3" fmla="*/ 0 h 19"/>
                  <a:gd name="T4" fmla="*/ 0 w 3"/>
                  <a:gd name="T5" fmla="*/ 0 h 19"/>
                  <a:gd name="T6" fmla="*/ 0 w 3"/>
                  <a:gd name="T7" fmla="*/ 0 h 19"/>
                  <a:gd name="T8" fmla="*/ 0 w 3"/>
                  <a:gd name="T9" fmla="*/ 0 h 19"/>
                  <a:gd name="T10" fmla="*/ 0 w 3"/>
                  <a:gd name="T11" fmla="*/ 0 h 19"/>
                  <a:gd name="T12" fmla="*/ 0 w 3"/>
                  <a:gd name="T13" fmla="*/ 0 h 19"/>
                  <a:gd name="T14" fmla="*/ 0 w 3"/>
                  <a:gd name="T15" fmla="*/ 0 h 19"/>
                  <a:gd name="T16" fmla="*/ 0 w 3"/>
                  <a:gd name="T17" fmla="*/ 0 h 19"/>
                  <a:gd name="T18" fmla="*/ 0 w 3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19">
                    <a:moveTo>
                      <a:pt x="1" y="0"/>
                    </a:moveTo>
                    <a:lnTo>
                      <a:pt x="1" y="0"/>
                    </a:lnTo>
                    <a:lnTo>
                      <a:pt x="3" y="9"/>
                    </a:lnTo>
                    <a:lnTo>
                      <a:pt x="1" y="19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6" name="Freeform 177"/>
              <p:cNvSpPr>
                <a:spLocks/>
              </p:cNvSpPr>
              <p:nvPr/>
            </p:nvSpPr>
            <p:spPr bwMode="auto">
              <a:xfrm>
                <a:off x="5096" y="2497"/>
                <a:ext cx="1" cy="8"/>
              </a:xfrm>
              <a:custGeom>
                <a:avLst/>
                <a:gdLst>
                  <a:gd name="T0" fmla="*/ 1 w 4"/>
                  <a:gd name="T1" fmla="*/ 0 h 22"/>
                  <a:gd name="T2" fmla="*/ 1 w 4"/>
                  <a:gd name="T3" fmla="*/ 0 h 22"/>
                  <a:gd name="T4" fmla="*/ 1 w 4"/>
                  <a:gd name="T5" fmla="*/ 0 h 22"/>
                  <a:gd name="T6" fmla="*/ 1 w 4"/>
                  <a:gd name="T7" fmla="*/ 0 h 22"/>
                  <a:gd name="T8" fmla="*/ 1 w 4"/>
                  <a:gd name="T9" fmla="*/ 0 h 22"/>
                  <a:gd name="T10" fmla="*/ 1 w 4"/>
                  <a:gd name="T11" fmla="*/ 0 h 22"/>
                  <a:gd name="T12" fmla="*/ 1 w 4"/>
                  <a:gd name="T13" fmla="*/ 0 h 22"/>
                  <a:gd name="T14" fmla="*/ 0 w 4"/>
                  <a:gd name="T15" fmla="*/ 0 h 22"/>
                  <a:gd name="T16" fmla="*/ 1 w 4"/>
                  <a:gd name="T17" fmla="*/ 0 h 22"/>
                  <a:gd name="T18" fmla="*/ 1 w 4"/>
                  <a:gd name="T19" fmla="*/ 0 h 22"/>
                  <a:gd name="T20" fmla="*/ 1 w 4"/>
                  <a:gd name="T21" fmla="*/ 0 h 22"/>
                  <a:gd name="T22" fmla="*/ 1 w 4"/>
                  <a:gd name="T23" fmla="*/ 0 h 22"/>
                  <a:gd name="T24" fmla="*/ 1 w 4"/>
                  <a:gd name="T25" fmla="*/ 0 h 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" h="22">
                    <a:moveTo>
                      <a:pt x="1" y="0"/>
                    </a:moveTo>
                    <a:lnTo>
                      <a:pt x="1" y="0"/>
                    </a:lnTo>
                    <a:lnTo>
                      <a:pt x="2" y="11"/>
                    </a:lnTo>
                    <a:lnTo>
                      <a:pt x="2" y="17"/>
                    </a:lnTo>
                    <a:lnTo>
                      <a:pt x="4" y="22"/>
                    </a:lnTo>
                    <a:lnTo>
                      <a:pt x="1" y="17"/>
                    </a:lnTo>
                    <a:lnTo>
                      <a:pt x="0" y="1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7" name="Freeform 178"/>
              <p:cNvSpPr>
                <a:spLocks/>
              </p:cNvSpPr>
              <p:nvPr/>
            </p:nvSpPr>
            <p:spPr bwMode="auto">
              <a:xfrm>
                <a:off x="5102" y="2498"/>
                <a:ext cx="1" cy="6"/>
              </a:xfrm>
              <a:custGeom>
                <a:avLst/>
                <a:gdLst>
                  <a:gd name="T0" fmla="*/ 0 w 4"/>
                  <a:gd name="T1" fmla="*/ 0 h 19"/>
                  <a:gd name="T2" fmla="*/ 0 w 4"/>
                  <a:gd name="T3" fmla="*/ 0 h 19"/>
                  <a:gd name="T4" fmla="*/ 0 w 4"/>
                  <a:gd name="T5" fmla="*/ 0 h 19"/>
                  <a:gd name="T6" fmla="*/ 0 w 4"/>
                  <a:gd name="T7" fmla="*/ 0 h 19"/>
                  <a:gd name="T8" fmla="*/ 0 w 4"/>
                  <a:gd name="T9" fmla="*/ 0 h 19"/>
                  <a:gd name="T10" fmla="*/ 0 w 4"/>
                  <a:gd name="T11" fmla="*/ 0 h 19"/>
                  <a:gd name="T12" fmla="*/ 0 w 4"/>
                  <a:gd name="T13" fmla="*/ 0 h 19"/>
                  <a:gd name="T14" fmla="*/ 0 w 4"/>
                  <a:gd name="T15" fmla="*/ 0 h 19"/>
                  <a:gd name="T16" fmla="*/ 0 w 4"/>
                  <a:gd name="T17" fmla="*/ 0 h 19"/>
                  <a:gd name="T18" fmla="*/ 0 w 4"/>
                  <a:gd name="T19" fmla="*/ 0 h 19"/>
                  <a:gd name="T20" fmla="*/ 0 w 4"/>
                  <a:gd name="T21" fmla="*/ 0 h 19"/>
                  <a:gd name="T22" fmla="*/ 0 w 4"/>
                  <a:gd name="T23" fmla="*/ 0 h 19"/>
                  <a:gd name="T24" fmla="*/ 0 w 4"/>
                  <a:gd name="T25" fmla="*/ 0 h 19"/>
                  <a:gd name="T26" fmla="*/ 0 w 4"/>
                  <a:gd name="T27" fmla="*/ 0 h 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3" y="9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1" y="9"/>
                    </a:lnTo>
                    <a:lnTo>
                      <a:pt x="2" y="4"/>
                    </a:lnTo>
                    <a:lnTo>
                      <a:pt x="2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8" name="Freeform 179"/>
              <p:cNvSpPr>
                <a:spLocks/>
              </p:cNvSpPr>
              <p:nvPr/>
            </p:nvSpPr>
            <p:spPr bwMode="auto">
              <a:xfrm>
                <a:off x="5100" y="2505"/>
                <a:ext cx="0" cy="7"/>
              </a:xfrm>
              <a:custGeom>
                <a:avLst/>
                <a:gdLst>
                  <a:gd name="T0" fmla="*/ 1 w 2"/>
                  <a:gd name="T1" fmla="*/ 0 h 20"/>
                  <a:gd name="T2" fmla="*/ 1 w 2"/>
                  <a:gd name="T3" fmla="*/ 0 h 20"/>
                  <a:gd name="T4" fmla="*/ 0 w 2"/>
                  <a:gd name="T5" fmla="*/ 0 h 20"/>
                  <a:gd name="T6" fmla="*/ 1 w 2"/>
                  <a:gd name="T7" fmla="*/ 0 h 20"/>
                  <a:gd name="T8" fmla="*/ 1 w 2"/>
                  <a:gd name="T9" fmla="*/ 0 h 20"/>
                  <a:gd name="T10" fmla="*/ 1 w 2"/>
                  <a:gd name="T11" fmla="*/ 0 h 20"/>
                  <a:gd name="T12" fmla="*/ 1 w 2"/>
                  <a:gd name="T13" fmla="*/ 0 h 20"/>
                  <a:gd name="T14" fmla="*/ 1 w 2"/>
                  <a:gd name="T15" fmla="*/ 0 h 20"/>
                  <a:gd name="T16" fmla="*/ 1 w 2"/>
                  <a:gd name="T17" fmla="*/ 0 h 20"/>
                  <a:gd name="T18" fmla="*/ 1 w 2"/>
                  <a:gd name="T19" fmla="*/ 0 h 20"/>
                  <a:gd name="T20" fmla="*/ 1 w 2"/>
                  <a:gd name="T21" fmla="*/ 0 h 20"/>
                  <a:gd name="T22" fmla="*/ 1 w 2"/>
                  <a:gd name="T23" fmla="*/ 0 h 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20">
                    <a:moveTo>
                      <a:pt x="1" y="0"/>
                    </a:moveTo>
                    <a:lnTo>
                      <a:pt x="1" y="0"/>
                    </a:lnTo>
                    <a:lnTo>
                      <a:pt x="0" y="10"/>
                    </a:lnTo>
                    <a:lnTo>
                      <a:pt x="2" y="20"/>
                    </a:lnTo>
                    <a:lnTo>
                      <a:pt x="2" y="10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69" name="Freeform 180"/>
              <p:cNvSpPr>
                <a:spLocks/>
              </p:cNvSpPr>
              <p:nvPr/>
            </p:nvSpPr>
            <p:spPr bwMode="auto">
              <a:xfrm>
                <a:off x="5095" y="2429"/>
                <a:ext cx="10" cy="3"/>
              </a:xfrm>
              <a:custGeom>
                <a:avLst/>
                <a:gdLst>
                  <a:gd name="T0" fmla="*/ 0 w 31"/>
                  <a:gd name="T1" fmla="*/ 0 h 7"/>
                  <a:gd name="T2" fmla="*/ 0 w 31"/>
                  <a:gd name="T3" fmla="*/ 0 h 7"/>
                  <a:gd name="T4" fmla="*/ 0 w 31"/>
                  <a:gd name="T5" fmla="*/ 0 h 7"/>
                  <a:gd name="T6" fmla="*/ 0 w 31"/>
                  <a:gd name="T7" fmla="*/ 0 h 7"/>
                  <a:gd name="T8" fmla="*/ 0 w 31"/>
                  <a:gd name="T9" fmla="*/ 0 h 7"/>
                  <a:gd name="T10" fmla="*/ 0 w 31"/>
                  <a:gd name="T11" fmla="*/ 0 h 7"/>
                  <a:gd name="T12" fmla="*/ 0 w 31"/>
                  <a:gd name="T13" fmla="*/ 0 h 7"/>
                  <a:gd name="T14" fmla="*/ 0 w 31"/>
                  <a:gd name="T15" fmla="*/ 0 h 7"/>
                  <a:gd name="T16" fmla="*/ 0 w 31"/>
                  <a:gd name="T17" fmla="*/ 0 h 7"/>
                  <a:gd name="T18" fmla="*/ 0 w 31"/>
                  <a:gd name="T19" fmla="*/ 0 h 7"/>
                  <a:gd name="T20" fmla="*/ 0 w 31"/>
                  <a:gd name="T21" fmla="*/ 0 h 7"/>
                  <a:gd name="T22" fmla="*/ 0 w 31"/>
                  <a:gd name="T23" fmla="*/ 0 h 7"/>
                  <a:gd name="T24" fmla="*/ 0 w 31"/>
                  <a:gd name="T25" fmla="*/ 0 h 7"/>
                  <a:gd name="T26" fmla="*/ 0 w 31"/>
                  <a:gd name="T27" fmla="*/ 0 h 7"/>
                  <a:gd name="T28" fmla="*/ 0 w 31"/>
                  <a:gd name="T29" fmla="*/ 0 h 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1" h="7">
                    <a:moveTo>
                      <a:pt x="27" y="0"/>
                    </a:moveTo>
                    <a:lnTo>
                      <a:pt x="27" y="0"/>
                    </a:lnTo>
                    <a:lnTo>
                      <a:pt x="16" y="3"/>
                    </a:lnTo>
                    <a:lnTo>
                      <a:pt x="8" y="4"/>
                    </a:lnTo>
                    <a:lnTo>
                      <a:pt x="0" y="4"/>
                    </a:lnTo>
                    <a:lnTo>
                      <a:pt x="10" y="5"/>
                    </a:lnTo>
                    <a:lnTo>
                      <a:pt x="30" y="7"/>
                    </a:lnTo>
                    <a:lnTo>
                      <a:pt x="31" y="6"/>
                    </a:lnTo>
                    <a:lnTo>
                      <a:pt x="30" y="4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0" name="Freeform 181"/>
              <p:cNvSpPr>
                <a:spLocks/>
              </p:cNvSpPr>
              <p:nvPr/>
            </p:nvSpPr>
            <p:spPr bwMode="auto">
              <a:xfrm>
                <a:off x="5095" y="2438"/>
                <a:ext cx="10" cy="3"/>
              </a:xfrm>
              <a:custGeom>
                <a:avLst/>
                <a:gdLst>
                  <a:gd name="T0" fmla="*/ 0 w 33"/>
                  <a:gd name="T1" fmla="*/ 0 h 9"/>
                  <a:gd name="T2" fmla="*/ 0 w 33"/>
                  <a:gd name="T3" fmla="*/ 0 h 9"/>
                  <a:gd name="T4" fmla="*/ 0 w 33"/>
                  <a:gd name="T5" fmla="*/ 0 h 9"/>
                  <a:gd name="T6" fmla="*/ 0 w 33"/>
                  <a:gd name="T7" fmla="*/ 0 h 9"/>
                  <a:gd name="T8" fmla="*/ 0 w 33"/>
                  <a:gd name="T9" fmla="*/ 0 h 9"/>
                  <a:gd name="T10" fmla="*/ 0 w 33"/>
                  <a:gd name="T11" fmla="*/ 0 h 9"/>
                  <a:gd name="T12" fmla="*/ 0 w 33"/>
                  <a:gd name="T13" fmla="*/ 0 h 9"/>
                  <a:gd name="T14" fmla="*/ 0 w 33"/>
                  <a:gd name="T15" fmla="*/ 0 h 9"/>
                  <a:gd name="T16" fmla="*/ 0 w 33"/>
                  <a:gd name="T17" fmla="*/ 0 h 9"/>
                  <a:gd name="T18" fmla="*/ 0 w 33"/>
                  <a:gd name="T19" fmla="*/ 0 h 9"/>
                  <a:gd name="T20" fmla="*/ 0 w 33"/>
                  <a:gd name="T21" fmla="*/ 0 h 9"/>
                  <a:gd name="T22" fmla="*/ 0 w 33"/>
                  <a:gd name="T23" fmla="*/ 0 h 9"/>
                  <a:gd name="T24" fmla="*/ 0 w 33"/>
                  <a:gd name="T25" fmla="*/ 0 h 9"/>
                  <a:gd name="T26" fmla="*/ 0 w 33"/>
                  <a:gd name="T27" fmla="*/ 0 h 9"/>
                  <a:gd name="T28" fmla="*/ 0 w 33"/>
                  <a:gd name="T29" fmla="*/ 0 h 9"/>
                  <a:gd name="T30" fmla="*/ 0 w 33"/>
                  <a:gd name="T31" fmla="*/ 0 h 9"/>
                  <a:gd name="T32" fmla="*/ 0 w 33"/>
                  <a:gd name="T33" fmla="*/ 0 h 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3" h="9">
                    <a:moveTo>
                      <a:pt x="33" y="1"/>
                    </a:moveTo>
                    <a:lnTo>
                      <a:pt x="33" y="1"/>
                    </a:lnTo>
                    <a:lnTo>
                      <a:pt x="13" y="0"/>
                    </a:lnTo>
                    <a:lnTo>
                      <a:pt x="5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7" y="2"/>
                    </a:lnTo>
                    <a:lnTo>
                      <a:pt x="13" y="2"/>
                    </a:lnTo>
                    <a:lnTo>
                      <a:pt x="24" y="5"/>
                    </a:lnTo>
                    <a:lnTo>
                      <a:pt x="30" y="7"/>
                    </a:lnTo>
                    <a:lnTo>
                      <a:pt x="33" y="9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1" name="Freeform 182"/>
              <p:cNvSpPr>
                <a:spLocks/>
              </p:cNvSpPr>
              <p:nvPr/>
            </p:nvSpPr>
            <p:spPr bwMode="auto">
              <a:xfrm>
                <a:off x="5102" y="2434"/>
                <a:ext cx="3" cy="3"/>
              </a:xfrm>
              <a:custGeom>
                <a:avLst/>
                <a:gdLst>
                  <a:gd name="T0" fmla="*/ 0 w 11"/>
                  <a:gd name="T1" fmla="*/ 0 h 6"/>
                  <a:gd name="T2" fmla="*/ 0 w 11"/>
                  <a:gd name="T3" fmla="*/ 0 h 6"/>
                  <a:gd name="T4" fmla="*/ 0 w 11"/>
                  <a:gd name="T5" fmla="*/ 0 h 6"/>
                  <a:gd name="T6" fmla="*/ 0 w 11"/>
                  <a:gd name="T7" fmla="*/ 0 h 6"/>
                  <a:gd name="T8" fmla="*/ 0 w 11"/>
                  <a:gd name="T9" fmla="*/ 0 h 6"/>
                  <a:gd name="T10" fmla="*/ 0 w 11"/>
                  <a:gd name="T11" fmla="*/ 0 h 6"/>
                  <a:gd name="T12" fmla="*/ 0 w 11"/>
                  <a:gd name="T13" fmla="*/ 0 h 6"/>
                  <a:gd name="T14" fmla="*/ 0 w 11"/>
                  <a:gd name="T15" fmla="*/ 0 h 6"/>
                  <a:gd name="T16" fmla="*/ 0 w 11"/>
                  <a:gd name="T17" fmla="*/ 0 h 6"/>
                  <a:gd name="T18" fmla="*/ 0 w 11"/>
                  <a:gd name="T19" fmla="*/ 0 h 6"/>
                  <a:gd name="T20" fmla="*/ 0 w 11"/>
                  <a:gd name="T21" fmla="*/ 0 h 6"/>
                  <a:gd name="T22" fmla="*/ 0 w 11"/>
                  <a:gd name="T23" fmla="*/ 0 h 6"/>
                  <a:gd name="T24" fmla="*/ 0 w 11"/>
                  <a:gd name="T25" fmla="*/ 0 h 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" h="6">
                    <a:moveTo>
                      <a:pt x="10" y="0"/>
                    </a:moveTo>
                    <a:lnTo>
                      <a:pt x="10" y="0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8" y="6"/>
                    </a:lnTo>
                    <a:lnTo>
                      <a:pt x="10" y="6"/>
                    </a:lnTo>
                    <a:lnTo>
                      <a:pt x="11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2" name="Freeform 183"/>
              <p:cNvSpPr>
                <a:spLocks/>
              </p:cNvSpPr>
              <p:nvPr/>
            </p:nvSpPr>
            <p:spPr bwMode="auto">
              <a:xfrm>
                <a:off x="5102" y="2442"/>
                <a:ext cx="3" cy="1"/>
              </a:xfrm>
              <a:custGeom>
                <a:avLst/>
                <a:gdLst>
                  <a:gd name="T0" fmla="*/ 0 w 11"/>
                  <a:gd name="T1" fmla="*/ 0 h 4"/>
                  <a:gd name="T2" fmla="*/ 0 w 11"/>
                  <a:gd name="T3" fmla="*/ 0 h 4"/>
                  <a:gd name="T4" fmla="*/ 0 w 11"/>
                  <a:gd name="T5" fmla="*/ 0 h 4"/>
                  <a:gd name="T6" fmla="*/ 0 w 11"/>
                  <a:gd name="T7" fmla="*/ 0 h 4"/>
                  <a:gd name="T8" fmla="*/ 0 w 11"/>
                  <a:gd name="T9" fmla="*/ 0 h 4"/>
                  <a:gd name="T10" fmla="*/ 0 w 11"/>
                  <a:gd name="T11" fmla="*/ 0 h 4"/>
                  <a:gd name="T12" fmla="*/ 0 w 11"/>
                  <a:gd name="T13" fmla="*/ 0 h 4"/>
                  <a:gd name="T14" fmla="*/ 0 w 11"/>
                  <a:gd name="T15" fmla="*/ 0 h 4"/>
                  <a:gd name="T16" fmla="*/ 0 w 11"/>
                  <a:gd name="T17" fmla="*/ 0 h 4"/>
                  <a:gd name="T18" fmla="*/ 0 w 11"/>
                  <a:gd name="T19" fmla="*/ 0 h 4"/>
                  <a:gd name="T20" fmla="*/ 0 w 11"/>
                  <a:gd name="T21" fmla="*/ 0 h 4"/>
                  <a:gd name="T22" fmla="*/ 0 w 11"/>
                  <a:gd name="T23" fmla="*/ 0 h 4"/>
                  <a:gd name="T24" fmla="*/ 0 w 11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" h="4">
                    <a:moveTo>
                      <a:pt x="8" y="0"/>
                    </a:moveTo>
                    <a:lnTo>
                      <a:pt x="8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4" y="3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3" name="Freeform 184"/>
              <p:cNvSpPr>
                <a:spLocks/>
              </p:cNvSpPr>
              <p:nvPr/>
            </p:nvSpPr>
            <p:spPr bwMode="auto">
              <a:xfrm>
                <a:off x="5102" y="2457"/>
                <a:ext cx="3" cy="0"/>
              </a:xfrm>
              <a:custGeom>
                <a:avLst/>
                <a:gdLst>
                  <a:gd name="T0" fmla="*/ 0 w 11"/>
                  <a:gd name="T1" fmla="*/ 0 h 4"/>
                  <a:gd name="T2" fmla="*/ 0 w 11"/>
                  <a:gd name="T3" fmla="*/ 0 h 4"/>
                  <a:gd name="T4" fmla="*/ 0 w 11"/>
                  <a:gd name="T5" fmla="*/ 0 h 4"/>
                  <a:gd name="T6" fmla="*/ 0 w 11"/>
                  <a:gd name="T7" fmla="*/ 0 h 4"/>
                  <a:gd name="T8" fmla="*/ 0 w 11"/>
                  <a:gd name="T9" fmla="*/ 0 h 4"/>
                  <a:gd name="T10" fmla="*/ 0 w 11"/>
                  <a:gd name="T11" fmla="*/ 0 h 4"/>
                  <a:gd name="T12" fmla="*/ 0 w 11"/>
                  <a:gd name="T13" fmla="*/ 0 h 4"/>
                  <a:gd name="T14" fmla="*/ 0 w 11"/>
                  <a:gd name="T15" fmla="*/ 0 h 4"/>
                  <a:gd name="T16" fmla="*/ 0 w 11"/>
                  <a:gd name="T17" fmla="*/ 0 h 4"/>
                  <a:gd name="T18" fmla="*/ 0 w 11"/>
                  <a:gd name="T19" fmla="*/ 0 h 4"/>
                  <a:gd name="T20" fmla="*/ 0 w 11"/>
                  <a:gd name="T21" fmla="*/ 0 h 4"/>
                  <a:gd name="T22" fmla="*/ 0 w 11"/>
                  <a:gd name="T23" fmla="*/ 0 h 4"/>
                  <a:gd name="T24" fmla="*/ 0 w 11"/>
                  <a:gd name="T25" fmla="*/ 0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" h="4">
                    <a:moveTo>
                      <a:pt x="8" y="0"/>
                    </a:moveTo>
                    <a:lnTo>
                      <a:pt x="8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4" name="Freeform 185"/>
              <p:cNvSpPr>
                <a:spLocks/>
              </p:cNvSpPr>
              <p:nvPr/>
            </p:nvSpPr>
            <p:spPr bwMode="auto">
              <a:xfrm>
                <a:off x="5102" y="2455"/>
                <a:ext cx="0" cy="4"/>
              </a:xfrm>
              <a:custGeom>
                <a:avLst/>
                <a:gdLst>
                  <a:gd name="T0" fmla="*/ 1 w 1"/>
                  <a:gd name="T1" fmla="*/ 0 h 12"/>
                  <a:gd name="T2" fmla="*/ 1 w 1"/>
                  <a:gd name="T3" fmla="*/ 0 h 12"/>
                  <a:gd name="T4" fmla="*/ 1 w 1"/>
                  <a:gd name="T5" fmla="*/ 0 h 12"/>
                  <a:gd name="T6" fmla="*/ 1 w 1"/>
                  <a:gd name="T7" fmla="*/ 0 h 12"/>
                  <a:gd name="T8" fmla="*/ 1 w 1"/>
                  <a:gd name="T9" fmla="*/ 0 h 12"/>
                  <a:gd name="T10" fmla="*/ 1 w 1"/>
                  <a:gd name="T11" fmla="*/ 0 h 12"/>
                  <a:gd name="T12" fmla="*/ 0 w 1"/>
                  <a:gd name="T13" fmla="*/ 0 h 12"/>
                  <a:gd name="T14" fmla="*/ 0 w 1"/>
                  <a:gd name="T15" fmla="*/ 0 h 12"/>
                  <a:gd name="T16" fmla="*/ 1 w 1"/>
                  <a:gd name="T17" fmla="*/ 0 h 12"/>
                  <a:gd name="T18" fmla="*/ 1 w 1"/>
                  <a:gd name="T19" fmla="*/ 0 h 12"/>
                  <a:gd name="T20" fmla="*/ 1 w 1"/>
                  <a:gd name="T21" fmla="*/ 0 h 12"/>
                  <a:gd name="T22" fmla="*/ 1 w 1"/>
                  <a:gd name="T23" fmla="*/ 0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12">
                    <a:moveTo>
                      <a:pt x="1" y="0"/>
                    </a:moveTo>
                    <a:lnTo>
                      <a:pt x="1" y="0"/>
                    </a:lnTo>
                    <a:lnTo>
                      <a:pt x="1" y="7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5" name="Freeform 186"/>
              <p:cNvSpPr>
                <a:spLocks/>
              </p:cNvSpPr>
              <p:nvPr/>
            </p:nvSpPr>
            <p:spPr bwMode="auto">
              <a:xfrm>
                <a:off x="5100" y="2467"/>
                <a:ext cx="4" cy="0"/>
              </a:xfrm>
              <a:custGeom>
                <a:avLst/>
                <a:gdLst>
                  <a:gd name="T0" fmla="*/ 0 w 13"/>
                  <a:gd name="T1" fmla="*/ 0 h 3"/>
                  <a:gd name="T2" fmla="*/ 0 w 13"/>
                  <a:gd name="T3" fmla="*/ 0 h 3"/>
                  <a:gd name="T4" fmla="*/ 0 w 13"/>
                  <a:gd name="T5" fmla="*/ 0 h 3"/>
                  <a:gd name="T6" fmla="*/ 0 w 13"/>
                  <a:gd name="T7" fmla="*/ 0 h 3"/>
                  <a:gd name="T8" fmla="*/ 0 w 13"/>
                  <a:gd name="T9" fmla="*/ 0 h 3"/>
                  <a:gd name="T10" fmla="*/ 0 w 13"/>
                  <a:gd name="T11" fmla="*/ 0 h 3"/>
                  <a:gd name="T12" fmla="*/ 0 w 13"/>
                  <a:gd name="T13" fmla="*/ 0 h 3"/>
                  <a:gd name="T14" fmla="*/ 0 w 13"/>
                  <a:gd name="T15" fmla="*/ 0 h 3"/>
                  <a:gd name="T16" fmla="*/ 0 w 13"/>
                  <a:gd name="T17" fmla="*/ 0 h 3"/>
                  <a:gd name="T18" fmla="*/ 0 w 13"/>
                  <a:gd name="T19" fmla="*/ 0 h 3"/>
                  <a:gd name="T20" fmla="*/ 0 w 13"/>
                  <a:gd name="T21" fmla="*/ 0 h 3"/>
                  <a:gd name="T22" fmla="*/ 0 w 13"/>
                  <a:gd name="T23" fmla="*/ 0 h 3"/>
                  <a:gd name="T24" fmla="*/ 0 w 13"/>
                  <a:gd name="T25" fmla="*/ 0 h 3"/>
                  <a:gd name="T26" fmla="*/ 0 w 13"/>
                  <a:gd name="T27" fmla="*/ 0 h 3"/>
                  <a:gd name="T28" fmla="*/ 0 w 13"/>
                  <a:gd name="T29" fmla="*/ 0 h 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3" h="3">
                    <a:moveTo>
                      <a:pt x="11" y="0"/>
                    </a:moveTo>
                    <a:lnTo>
                      <a:pt x="11" y="0"/>
                    </a:lnTo>
                    <a:lnTo>
                      <a:pt x="6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3" y="3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6" name="Freeform 187"/>
              <p:cNvSpPr>
                <a:spLocks/>
              </p:cNvSpPr>
              <p:nvPr/>
            </p:nvSpPr>
            <p:spPr bwMode="auto">
              <a:xfrm>
                <a:off x="5100" y="2474"/>
                <a:ext cx="4" cy="0"/>
              </a:xfrm>
              <a:custGeom>
                <a:avLst/>
                <a:gdLst>
                  <a:gd name="T0" fmla="*/ 0 w 15"/>
                  <a:gd name="T1" fmla="*/ 0 h 4"/>
                  <a:gd name="T2" fmla="*/ 0 w 15"/>
                  <a:gd name="T3" fmla="*/ 0 h 4"/>
                  <a:gd name="T4" fmla="*/ 0 w 15"/>
                  <a:gd name="T5" fmla="*/ 0 h 4"/>
                  <a:gd name="T6" fmla="*/ 0 w 15"/>
                  <a:gd name="T7" fmla="*/ 0 h 4"/>
                  <a:gd name="T8" fmla="*/ 0 w 15"/>
                  <a:gd name="T9" fmla="*/ 0 h 4"/>
                  <a:gd name="T10" fmla="*/ 0 w 15"/>
                  <a:gd name="T11" fmla="*/ 0 h 4"/>
                  <a:gd name="T12" fmla="*/ 0 w 15"/>
                  <a:gd name="T13" fmla="*/ 0 h 4"/>
                  <a:gd name="T14" fmla="*/ 0 w 15"/>
                  <a:gd name="T15" fmla="*/ 0 h 4"/>
                  <a:gd name="T16" fmla="*/ 0 w 15"/>
                  <a:gd name="T17" fmla="*/ 0 h 4"/>
                  <a:gd name="T18" fmla="*/ 0 w 15"/>
                  <a:gd name="T19" fmla="*/ 0 h 4"/>
                  <a:gd name="T20" fmla="*/ 0 w 15"/>
                  <a:gd name="T21" fmla="*/ 0 h 4"/>
                  <a:gd name="T22" fmla="*/ 0 w 15"/>
                  <a:gd name="T23" fmla="*/ 0 h 4"/>
                  <a:gd name="T24" fmla="*/ 0 w 15"/>
                  <a:gd name="T25" fmla="*/ 0 h 4"/>
                  <a:gd name="T26" fmla="*/ 0 w 15"/>
                  <a:gd name="T27" fmla="*/ 0 h 4"/>
                  <a:gd name="T28" fmla="*/ 0 w 15"/>
                  <a:gd name="T29" fmla="*/ 0 h 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5" h="4">
                    <a:moveTo>
                      <a:pt x="15" y="0"/>
                    </a:move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6" y="4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7" name="Freeform 188"/>
              <p:cNvSpPr>
                <a:spLocks/>
              </p:cNvSpPr>
              <p:nvPr/>
            </p:nvSpPr>
            <p:spPr bwMode="auto">
              <a:xfrm>
                <a:off x="5102" y="2450"/>
                <a:ext cx="3" cy="0"/>
              </a:xfrm>
              <a:custGeom>
                <a:avLst/>
                <a:gdLst>
                  <a:gd name="T0" fmla="*/ 0 w 12"/>
                  <a:gd name="T1" fmla="*/ 0 h 4"/>
                  <a:gd name="T2" fmla="*/ 0 w 12"/>
                  <a:gd name="T3" fmla="*/ 0 h 4"/>
                  <a:gd name="T4" fmla="*/ 0 w 12"/>
                  <a:gd name="T5" fmla="*/ 0 h 4"/>
                  <a:gd name="T6" fmla="*/ 0 w 12"/>
                  <a:gd name="T7" fmla="*/ 0 h 4"/>
                  <a:gd name="T8" fmla="*/ 0 w 12"/>
                  <a:gd name="T9" fmla="*/ 0 h 4"/>
                  <a:gd name="T10" fmla="*/ 0 w 12"/>
                  <a:gd name="T11" fmla="*/ 0 h 4"/>
                  <a:gd name="T12" fmla="*/ 0 w 12"/>
                  <a:gd name="T13" fmla="*/ 0 h 4"/>
                  <a:gd name="T14" fmla="*/ 0 w 12"/>
                  <a:gd name="T15" fmla="*/ 0 h 4"/>
                  <a:gd name="T16" fmla="*/ 0 w 12"/>
                  <a:gd name="T17" fmla="*/ 0 h 4"/>
                  <a:gd name="T18" fmla="*/ 0 w 12"/>
                  <a:gd name="T19" fmla="*/ 0 h 4"/>
                  <a:gd name="T20" fmla="*/ 0 w 12"/>
                  <a:gd name="T21" fmla="*/ 0 h 4"/>
                  <a:gd name="T22" fmla="*/ 0 w 12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4">
                    <a:moveTo>
                      <a:pt x="10" y="0"/>
                    </a:moveTo>
                    <a:lnTo>
                      <a:pt x="10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12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8" name="Freeform 189"/>
              <p:cNvSpPr>
                <a:spLocks/>
              </p:cNvSpPr>
              <p:nvPr/>
            </p:nvSpPr>
            <p:spPr bwMode="auto">
              <a:xfrm>
                <a:off x="5100" y="2491"/>
                <a:ext cx="6" cy="1"/>
              </a:xfrm>
              <a:custGeom>
                <a:avLst/>
                <a:gdLst>
                  <a:gd name="T0" fmla="*/ 0 w 18"/>
                  <a:gd name="T1" fmla="*/ 0 h 4"/>
                  <a:gd name="T2" fmla="*/ 0 w 18"/>
                  <a:gd name="T3" fmla="*/ 0 h 4"/>
                  <a:gd name="T4" fmla="*/ 0 w 18"/>
                  <a:gd name="T5" fmla="*/ 0 h 4"/>
                  <a:gd name="T6" fmla="*/ 0 w 18"/>
                  <a:gd name="T7" fmla="*/ 0 h 4"/>
                  <a:gd name="T8" fmla="*/ 0 w 18"/>
                  <a:gd name="T9" fmla="*/ 0 h 4"/>
                  <a:gd name="T10" fmla="*/ 0 w 18"/>
                  <a:gd name="T11" fmla="*/ 0 h 4"/>
                  <a:gd name="T12" fmla="*/ 0 w 18"/>
                  <a:gd name="T13" fmla="*/ 0 h 4"/>
                  <a:gd name="T14" fmla="*/ 0 w 18"/>
                  <a:gd name="T15" fmla="*/ 0 h 4"/>
                  <a:gd name="T16" fmla="*/ 0 w 18"/>
                  <a:gd name="T17" fmla="*/ 0 h 4"/>
                  <a:gd name="T18" fmla="*/ 0 w 18"/>
                  <a:gd name="T19" fmla="*/ 0 h 4"/>
                  <a:gd name="T20" fmla="*/ 0 w 18"/>
                  <a:gd name="T21" fmla="*/ 0 h 4"/>
                  <a:gd name="T22" fmla="*/ 0 w 18"/>
                  <a:gd name="T23" fmla="*/ 0 h 4"/>
                  <a:gd name="T24" fmla="*/ 0 w 18"/>
                  <a:gd name="T25" fmla="*/ 0 h 4"/>
                  <a:gd name="T26" fmla="*/ 0 w 18"/>
                  <a:gd name="T27" fmla="*/ 0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8" h="4">
                    <a:moveTo>
                      <a:pt x="18" y="0"/>
                    </a:moveTo>
                    <a:lnTo>
                      <a:pt x="18" y="0"/>
                    </a:lnTo>
                    <a:lnTo>
                      <a:pt x="7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4"/>
                    </a:lnTo>
                    <a:lnTo>
                      <a:pt x="12" y="4"/>
                    </a:lnTo>
                    <a:lnTo>
                      <a:pt x="18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79" name="Freeform 190"/>
              <p:cNvSpPr>
                <a:spLocks/>
              </p:cNvSpPr>
              <p:nvPr/>
            </p:nvSpPr>
            <p:spPr bwMode="auto">
              <a:xfrm>
                <a:off x="5100" y="2499"/>
                <a:ext cx="7" cy="0"/>
              </a:xfrm>
              <a:custGeom>
                <a:avLst/>
                <a:gdLst>
                  <a:gd name="T0" fmla="*/ 0 w 20"/>
                  <a:gd name="T1" fmla="*/ 0 h 3"/>
                  <a:gd name="T2" fmla="*/ 0 w 20"/>
                  <a:gd name="T3" fmla="*/ 0 h 3"/>
                  <a:gd name="T4" fmla="*/ 0 w 20"/>
                  <a:gd name="T5" fmla="*/ 0 h 3"/>
                  <a:gd name="T6" fmla="*/ 0 w 20"/>
                  <a:gd name="T7" fmla="*/ 0 h 3"/>
                  <a:gd name="T8" fmla="*/ 0 w 20"/>
                  <a:gd name="T9" fmla="*/ 0 h 3"/>
                  <a:gd name="T10" fmla="*/ 0 w 20"/>
                  <a:gd name="T11" fmla="*/ 0 h 3"/>
                  <a:gd name="T12" fmla="*/ 0 w 20"/>
                  <a:gd name="T13" fmla="*/ 0 h 3"/>
                  <a:gd name="T14" fmla="*/ 0 w 20"/>
                  <a:gd name="T15" fmla="*/ 0 h 3"/>
                  <a:gd name="T16" fmla="*/ 0 w 20"/>
                  <a:gd name="T17" fmla="*/ 0 h 3"/>
                  <a:gd name="T18" fmla="*/ 0 w 20"/>
                  <a:gd name="T19" fmla="*/ 0 h 3"/>
                  <a:gd name="T20" fmla="*/ 0 w 20"/>
                  <a:gd name="T21" fmla="*/ 0 h 3"/>
                  <a:gd name="T22" fmla="*/ 0 w 20"/>
                  <a:gd name="T23" fmla="*/ 0 h 3"/>
                  <a:gd name="T24" fmla="*/ 0 w 20"/>
                  <a:gd name="T25" fmla="*/ 0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" h="3">
                    <a:moveTo>
                      <a:pt x="20" y="0"/>
                    </a:moveTo>
                    <a:lnTo>
                      <a:pt x="20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20" y="3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0" name="Freeform 191"/>
              <p:cNvSpPr>
                <a:spLocks/>
              </p:cNvSpPr>
              <p:nvPr/>
            </p:nvSpPr>
            <p:spPr bwMode="auto">
              <a:xfrm>
                <a:off x="5104" y="2506"/>
                <a:ext cx="3" cy="3"/>
              </a:xfrm>
              <a:custGeom>
                <a:avLst/>
                <a:gdLst>
                  <a:gd name="T0" fmla="*/ 0 w 8"/>
                  <a:gd name="T1" fmla="*/ 0 h 8"/>
                  <a:gd name="T2" fmla="*/ 0 w 8"/>
                  <a:gd name="T3" fmla="*/ 0 h 8"/>
                  <a:gd name="T4" fmla="*/ 0 w 8"/>
                  <a:gd name="T5" fmla="*/ 0 h 8"/>
                  <a:gd name="T6" fmla="*/ 0 w 8"/>
                  <a:gd name="T7" fmla="*/ 0 h 8"/>
                  <a:gd name="T8" fmla="*/ 0 w 8"/>
                  <a:gd name="T9" fmla="*/ 0 h 8"/>
                  <a:gd name="T10" fmla="*/ 0 w 8"/>
                  <a:gd name="T11" fmla="*/ 0 h 8"/>
                  <a:gd name="T12" fmla="*/ 0 w 8"/>
                  <a:gd name="T13" fmla="*/ 0 h 8"/>
                  <a:gd name="T14" fmla="*/ 0 w 8"/>
                  <a:gd name="T15" fmla="*/ 0 h 8"/>
                  <a:gd name="T16" fmla="*/ 0 w 8"/>
                  <a:gd name="T17" fmla="*/ 0 h 8"/>
                  <a:gd name="T18" fmla="*/ 0 w 8"/>
                  <a:gd name="T19" fmla="*/ 0 h 8"/>
                  <a:gd name="T20" fmla="*/ 0 w 8"/>
                  <a:gd name="T21" fmla="*/ 0 h 8"/>
                  <a:gd name="T22" fmla="*/ 0 w 8"/>
                  <a:gd name="T23" fmla="*/ 0 h 8"/>
                  <a:gd name="T24" fmla="*/ 0 w 8"/>
                  <a:gd name="T25" fmla="*/ 0 h 8"/>
                  <a:gd name="T26" fmla="*/ 0 w 8"/>
                  <a:gd name="T27" fmla="*/ 0 h 8"/>
                  <a:gd name="T28" fmla="*/ 0 w 8"/>
                  <a:gd name="T29" fmla="*/ 0 h 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lnTo>
                      <a:pt x="8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6" y="8"/>
                    </a:lnTo>
                    <a:lnTo>
                      <a:pt x="7" y="7"/>
                    </a:lnTo>
                    <a:lnTo>
                      <a:pt x="8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1" name="Freeform 192"/>
              <p:cNvSpPr>
                <a:spLocks/>
              </p:cNvSpPr>
              <p:nvPr/>
            </p:nvSpPr>
            <p:spPr bwMode="auto">
              <a:xfrm>
                <a:off x="5093" y="2502"/>
                <a:ext cx="14" cy="4"/>
              </a:xfrm>
              <a:custGeom>
                <a:avLst/>
                <a:gdLst>
                  <a:gd name="T0" fmla="*/ 0 w 41"/>
                  <a:gd name="T1" fmla="*/ 0 h 13"/>
                  <a:gd name="T2" fmla="*/ 0 w 41"/>
                  <a:gd name="T3" fmla="*/ 0 h 13"/>
                  <a:gd name="T4" fmla="*/ 0 w 41"/>
                  <a:gd name="T5" fmla="*/ 0 h 13"/>
                  <a:gd name="T6" fmla="*/ 0 w 41"/>
                  <a:gd name="T7" fmla="*/ 0 h 13"/>
                  <a:gd name="T8" fmla="*/ 0 w 41"/>
                  <a:gd name="T9" fmla="*/ 0 h 13"/>
                  <a:gd name="T10" fmla="*/ 0 w 41"/>
                  <a:gd name="T11" fmla="*/ 0 h 13"/>
                  <a:gd name="T12" fmla="*/ 0 w 41"/>
                  <a:gd name="T13" fmla="*/ 0 h 13"/>
                  <a:gd name="T14" fmla="*/ 0 w 41"/>
                  <a:gd name="T15" fmla="*/ 0 h 13"/>
                  <a:gd name="T16" fmla="*/ 0 w 41"/>
                  <a:gd name="T17" fmla="*/ 0 h 13"/>
                  <a:gd name="T18" fmla="*/ 0 w 41"/>
                  <a:gd name="T19" fmla="*/ 0 h 13"/>
                  <a:gd name="T20" fmla="*/ 0 w 41"/>
                  <a:gd name="T21" fmla="*/ 0 h 13"/>
                  <a:gd name="T22" fmla="*/ 0 w 41"/>
                  <a:gd name="T23" fmla="*/ 0 h 13"/>
                  <a:gd name="T24" fmla="*/ 0 w 41"/>
                  <a:gd name="T25" fmla="*/ 0 h 13"/>
                  <a:gd name="T26" fmla="*/ 0 w 41"/>
                  <a:gd name="T27" fmla="*/ 0 h 13"/>
                  <a:gd name="T28" fmla="*/ 0 w 41"/>
                  <a:gd name="T29" fmla="*/ 0 h 13"/>
                  <a:gd name="T30" fmla="*/ 0 w 41"/>
                  <a:gd name="T31" fmla="*/ 0 h 13"/>
                  <a:gd name="T32" fmla="*/ 0 w 41"/>
                  <a:gd name="T33" fmla="*/ 0 h 13"/>
                  <a:gd name="T34" fmla="*/ 0 w 41"/>
                  <a:gd name="T35" fmla="*/ 0 h 13"/>
                  <a:gd name="T36" fmla="*/ 0 w 41"/>
                  <a:gd name="T37" fmla="*/ 0 h 13"/>
                  <a:gd name="T38" fmla="*/ 0 w 41"/>
                  <a:gd name="T39" fmla="*/ 0 h 13"/>
                  <a:gd name="T40" fmla="*/ 0 w 41"/>
                  <a:gd name="T41" fmla="*/ 0 h 13"/>
                  <a:gd name="T42" fmla="*/ 0 w 41"/>
                  <a:gd name="T43" fmla="*/ 0 h 13"/>
                  <a:gd name="T44" fmla="*/ 0 w 41"/>
                  <a:gd name="T45" fmla="*/ 0 h 13"/>
                  <a:gd name="T46" fmla="*/ 0 w 41"/>
                  <a:gd name="T47" fmla="*/ 0 h 13"/>
                  <a:gd name="T48" fmla="*/ 0 w 41"/>
                  <a:gd name="T49" fmla="*/ 0 h 13"/>
                  <a:gd name="T50" fmla="*/ 0 w 41"/>
                  <a:gd name="T51" fmla="*/ 0 h 13"/>
                  <a:gd name="T52" fmla="*/ 0 w 41"/>
                  <a:gd name="T53" fmla="*/ 0 h 13"/>
                  <a:gd name="T54" fmla="*/ 0 w 41"/>
                  <a:gd name="T55" fmla="*/ 0 h 13"/>
                  <a:gd name="T56" fmla="*/ 0 w 41"/>
                  <a:gd name="T57" fmla="*/ 0 h 13"/>
                  <a:gd name="T58" fmla="*/ 0 w 41"/>
                  <a:gd name="T59" fmla="*/ 0 h 1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41" h="13">
                    <a:moveTo>
                      <a:pt x="41" y="7"/>
                    </a:moveTo>
                    <a:lnTo>
                      <a:pt x="41" y="7"/>
                    </a:lnTo>
                    <a:lnTo>
                      <a:pt x="33" y="2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8" y="2"/>
                    </a:lnTo>
                    <a:lnTo>
                      <a:pt x="28" y="3"/>
                    </a:lnTo>
                    <a:lnTo>
                      <a:pt x="27" y="4"/>
                    </a:lnTo>
                    <a:lnTo>
                      <a:pt x="22" y="5"/>
                    </a:lnTo>
                    <a:lnTo>
                      <a:pt x="11" y="6"/>
                    </a:lnTo>
                    <a:lnTo>
                      <a:pt x="6" y="6"/>
                    </a:lnTo>
                    <a:lnTo>
                      <a:pt x="0" y="7"/>
                    </a:lnTo>
                    <a:lnTo>
                      <a:pt x="7" y="7"/>
                    </a:lnTo>
                    <a:lnTo>
                      <a:pt x="15" y="7"/>
                    </a:lnTo>
                    <a:lnTo>
                      <a:pt x="20" y="6"/>
                    </a:lnTo>
                    <a:lnTo>
                      <a:pt x="25" y="7"/>
                    </a:lnTo>
                    <a:lnTo>
                      <a:pt x="31" y="9"/>
                    </a:lnTo>
                    <a:lnTo>
                      <a:pt x="36" y="12"/>
                    </a:lnTo>
                    <a:lnTo>
                      <a:pt x="37" y="13"/>
                    </a:lnTo>
                    <a:lnTo>
                      <a:pt x="39" y="12"/>
                    </a:lnTo>
                    <a:lnTo>
                      <a:pt x="40" y="11"/>
                    </a:lnTo>
                    <a:lnTo>
                      <a:pt x="41" y="7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2" name="Freeform 193"/>
              <p:cNvSpPr>
                <a:spLocks/>
              </p:cNvSpPr>
              <p:nvPr/>
            </p:nvSpPr>
            <p:spPr bwMode="auto">
              <a:xfrm>
                <a:off x="5095" y="2471"/>
                <a:ext cx="4" cy="7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0 h 23"/>
                  <a:gd name="T4" fmla="*/ 0 w 13"/>
                  <a:gd name="T5" fmla="*/ 0 h 23"/>
                  <a:gd name="T6" fmla="*/ 0 w 13"/>
                  <a:gd name="T7" fmla="*/ 0 h 23"/>
                  <a:gd name="T8" fmla="*/ 0 w 13"/>
                  <a:gd name="T9" fmla="*/ 0 h 23"/>
                  <a:gd name="T10" fmla="*/ 0 w 13"/>
                  <a:gd name="T11" fmla="*/ 0 h 23"/>
                  <a:gd name="T12" fmla="*/ 0 w 13"/>
                  <a:gd name="T13" fmla="*/ 0 h 23"/>
                  <a:gd name="T14" fmla="*/ 0 w 13"/>
                  <a:gd name="T15" fmla="*/ 0 h 23"/>
                  <a:gd name="T16" fmla="*/ 0 w 13"/>
                  <a:gd name="T17" fmla="*/ 0 h 23"/>
                  <a:gd name="T18" fmla="*/ 0 w 13"/>
                  <a:gd name="T19" fmla="*/ 0 h 23"/>
                  <a:gd name="T20" fmla="*/ 0 w 13"/>
                  <a:gd name="T21" fmla="*/ 0 h 23"/>
                  <a:gd name="T22" fmla="*/ 0 w 13"/>
                  <a:gd name="T23" fmla="*/ 0 h 23"/>
                  <a:gd name="T24" fmla="*/ 0 w 13"/>
                  <a:gd name="T25" fmla="*/ 0 h 23"/>
                  <a:gd name="T26" fmla="*/ 0 w 13"/>
                  <a:gd name="T27" fmla="*/ 0 h 23"/>
                  <a:gd name="T28" fmla="*/ 0 w 13"/>
                  <a:gd name="T29" fmla="*/ 0 h 23"/>
                  <a:gd name="T30" fmla="*/ 0 w 13"/>
                  <a:gd name="T31" fmla="*/ 0 h 23"/>
                  <a:gd name="T32" fmla="*/ 0 w 13"/>
                  <a:gd name="T33" fmla="*/ 0 h 23"/>
                  <a:gd name="T34" fmla="*/ 0 w 13"/>
                  <a:gd name="T35" fmla="*/ 0 h 23"/>
                  <a:gd name="T36" fmla="*/ 0 w 13"/>
                  <a:gd name="T37" fmla="*/ 0 h 23"/>
                  <a:gd name="T38" fmla="*/ 0 w 13"/>
                  <a:gd name="T39" fmla="*/ 0 h 23"/>
                  <a:gd name="T40" fmla="*/ 0 w 13"/>
                  <a:gd name="T41" fmla="*/ 0 h 23"/>
                  <a:gd name="T42" fmla="*/ 0 w 13"/>
                  <a:gd name="T43" fmla="*/ 0 h 2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3" h="23">
                    <a:moveTo>
                      <a:pt x="6" y="23"/>
                    </a:moveTo>
                    <a:lnTo>
                      <a:pt x="6" y="23"/>
                    </a:lnTo>
                    <a:lnTo>
                      <a:pt x="6" y="15"/>
                    </a:lnTo>
                    <a:lnTo>
                      <a:pt x="6" y="8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3" name="Freeform 194"/>
              <p:cNvSpPr>
                <a:spLocks/>
              </p:cNvSpPr>
              <p:nvPr/>
            </p:nvSpPr>
            <p:spPr bwMode="auto">
              <a:xfrm>
                <a:off x="5095" y="2488"/>
                <a:ext cx="4" cy="7"/>
              </a:xfrm>
              <a:custGeom>
                <a:avLst/>
                <a:gdLst>
                  <a:gd name="T0" fmla="*/ 0 w 13"/>
                  <a:gd name="T1" fmla="*/ 0 h 24"/>
                  <a:gd name="T2" fmla="*/ 0 w 13"/>
                  <a:gd name="T3" fmla="*/ 0 h 24"/>
                  <a:gd name="T4" fmla="*/ 0 w 13"/>
                  <a:gd name="T5" fmla="*/ 0 h 24"/>
                  <a:gd name="T6" fmla="*/ 0 w 13"/>
                  <a:gd name="T7" fmla="*/ 0 h 24"/>
                  <a:gd name="T8" fmla="*/ 0 w 13"/>
                  <a:gd name="T9" fmla="*/ 0 h 24"/>
                  <a:gd name="T10" fmla="*/ 0 w 13"/>
                  <a:gd name="T11" fmla="*/ 0 h 24"/>
                  <a:gd name="T12" fmla="*/ 0 w 13"/>
                  <a:gd name="T13" fmla="*/ 0 h 24"/>
                  <a:gd name="T14" fmla="*/ 0 w 13"/>
                  <a:gd name="T15" fmla="*/ 0 h 24"/>
                  <a:gd name="T16" fmla="*/ 0 w 13"/>
                  <a:gd name="T17" fmla="*/ 0 h 24"/>
                  <a:gd name="T18" fmla="*/ 0 w 13"/>
                  <a:gd name="T19" fmla="*/ 0 h 24"/>
                  <a:gd name="T20" fmla="*/ 0 w 13"/>
                  <a:gd name="T21" fmla="*/ 0 h 24"/>
                  <a:gd name="T22" fmla="*/ 0 w 13"/>
                  <a:gd name="T23" fmla="*/ 0 h 24"/>
                  <a:gd name="T24" fmla="*/ 0 w 13"/>
                  <a:gd name="T25" fmla="*/ 0 h 24"/>
                  <a:gd name="T26" fmla="*/ 0 w 13"/>
                  <a:gd name="T27" fmla="*/ 0 h 24"/>
                  <a:gd name="T28" fmla="*/ 0 w 13"/>
                  <a:gd name="T29" fmla="*/ 0 h 24"/>
                  <a:gd name="T30" fmla="*/ 0 w 13"/>
                  <a:gd name="T31" fmla="*/ 0 h 24"/>
                  <a:gd name="T32" fmla="*/ 0 w 13"/>
                  <a:gd name="T33" fmla="*/ 0 h 24"/>
                  <a:gd name="T34" fmla="*/ 0 w 13"/>
                  <a:gd name="T35" fmla="*/ 0 h 24"/>
                  <a:gd name="T36" fmla="*/ 0 w 13"/>
                  <a:gd name="T37" fmla="*/ 0 h 24"/>
                  <a:gd name="T38" fmla="*/ 0 w 13"/>
                  <a:gd name="T39" fmla="*/ 0 h 24"/>
                  <a:gd name="T40" fmla="*/ 0 w 13"/>
                  <a:gd name="T41" fmla="*/ 0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" h="24">
                    <a:moveTo>
                      <a:pt x="6" y="24"/>
                    </a:moveTo>
                    <a:lnTo>
                      <a:pt x="6" y="24"/>
                    </a:lnTo>
                    <a:lnTo>
                      <a:pt x="6" y="16"/>
                    </a:lnTo>
                    <a:lnTo>
                      <a:pt x="6" y="9"/>
                    </a:lnTo>
                    <a:lnTo>
                      <a:pt x="6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12" y="6"/>
                    </a:lnTo>
                    <a:lnTo>
                      <a:pt x="13" y="7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24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4" name="Freeform 195"/>
              <p:cNvSpPr>
                <a:spLocks/>
              </p:cNvSpPr>
              <p:nvPr/>
            </p:nvSpPr>
            <p:spPr bwMode="auto">
              <a:xfrm>
                <a:off x="5095" y="2455"/>
                <a:ext cx="4" cy="7"/>
              </a:xfrm>
              <a:custGeom>
                <a:avLst/>
                <a:gdLst>
                  <a:gd name="T0" fmla="*/ 0 w 13"/>
                  <a:gd name="T1" fmla="*/ 0 h 20"/>
                  <a:gd name="T2" fmla="*/ 0 w 13"/>
                  <a:gd name="T3" fmla="*/ 0 h 20"/>
                  <a:gd name="T4" fmla="*/ 0 w 13"/>
                  <a:gd name="T5" fmla="*/ 0 h 20"/>
                  <a:gd name="T6" fmla="*/ 0 w 13"/>
                  <a:gd name="T7" fmla="*/ 0 h 20"/>
                  <a:gd name="T8" fmla="*/ 0 w 13"/>
                  <a:gd name="T9" fmla="*/ 0 h 20"/>
                  <a:gd name="T10" fmla="*/ 0 w 13"/>
                  <a:gd name="T11" fmla="*/ 0 h 20"/>
                  <a:gd name="T12" fmla="*/ 0 w 13"/>
                  <a:gd name="T13" fmla="*/ 0 h 20"/>
                  <a:gd name="T14" fmla="*/ 0 w 13"/>
                  <a:gd name="T15" fmla="*/ 0 h 20"/>
                  <a:gd name="T16" fmla="*/ 0 w 13"/>
                  <a:gd name="T17" fmla="*/ 0 h 20"/>
                  <a:gd name="T18" fmla="*/ 0 w 13"/>
                  <a:gd name="T19" fmla="*/ 0 h 20"/>
                  <a:gd name="T20" fmla="*/ 0 w 13"/>
                  <a:gd name="T21" fmla="*/ 0 h 20"/>
                  <a:gd name="T22" fmla="*/ 0 w 13"/>
                  <a:gd name="T23" fmla="*/ 0 h 20"/>
                  <a:gd name="T24" fmla="*/ 0 w 13"/>
                  <a:gd name="T25" fmla="*/ 0 h 20"/>
                  <a:gd name="T26" fmla="*/ 0 w 13"/>
                  <a:gd name="T27" fmla="*/ 0 h 20"/>
                  <a:gd name="T28" fmla="*/ 0 w 13"/>
                  <a:gd name="T29" fmla="*/ 0 h 20"/>
                  <a:gd name="T30" fmla="*/ 0 w 13"/>
                  <a:gd name="T31" fmla="*/ 0 h 20"/>
                  <a:gd name="T32" fmla="*/ 0 w 13"/>
                  <a:gd name="T33" fmla="*/ 0 h 20"/>
                  <a:gd name="T34" fmla="*/ 0 w 13"/>
                  <a:gd name="T35" fmla="*/ 0 h 20"/>
                  <a:gd name="T36" fmla="*/ 0 w 13"/>
                  <a:gd name="T37" fmla="*/ 0 h 20"/>
                  <a:gd name="T38" fmla="*/ 0 w 13"/>
                  <a:gd name="T39" fmla="*/ 0 h 20"/>
                  <a:gd name="T40" fmla="*/ 0 w 13"/>
                  <a:gd name="T41" fmla="*/ 0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" h="20">
                    <a:moveTo>
                      <a:pt x="6" y="19"/>
                    </a:moveTo>
                    <a:lnTo>
                      <a:pt x="6" y="19"/>
                    </a:lnTo>
                    <a:lnTo>
                      <a:pt x="5" y="8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12" y="6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0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5" name="Freeform 196"/>
              <p:cNvSpPr>
                <a:spLocks/>
              </p:cNvSpPr>
              <p:nvPr/>
            </p:nvSpPr>
            <p:spPr bwMode="auto">
              <a:xfrm>
                <a:off x="5095" y="2439"/>
                <a:ext cx="4" cy="7"/>
              </a:xfrm>
              <a:custGeom>
                <a:avLst/>
                <a:gdLst>
                  <a:gd name="T0" fmla="*/ 0 w 13"/>
                  <a:gd name="T1" fmla="*/ 0 h 19"/>
                  <a:gd name="T2" fmla="*/ 0 w 13"/>
                  <a:gd name="T3" fmla="*/ 0 h 19"/>
                  <a:gd name="T4" fmla="*/ 0 w 13"/>
                  <a:gd name="T5" fmla="*/ 0 h 19"/>
                  <a:gd name="T6" fmla="*/ 0 w 13"/>
                  <a:gd name="T7" fmla="*/ 0 h 19"/>
                  <a:gd name="T8" fmla="*/ 0 w 13"/>
                  <a:gd name="T9" fmla="*/ 0 h 19"/>
                  <a:gd name="T10" fmla="*/ 0 w 13"/>
                  <a:gd name="T11" fmla="*/ 0 h 19"/>
                  <a:gd name="T12" fmla="*/ 0 w 13"/>
                  <a:gd name="T13" fmla="*/ 0 h 19"/>
                  <a:gd name="T14" fmla="*/ 0 w 13"/>
                  <a:gd name="T15" fmla="*/ 0 h 19"/>
                  <a:gd name="T16" fmla="*/ 0 w 13"/>
                  <a:gd name="T17" fmla="*/ 0 h 19"/>
                  <a:gd name="T18" fmla="*/ 0 w 13"/>
                  <a:gd name="T19" fmla="*/ 0 h 19"/>
                  <a:gd name="T20" fmla="*/ 0 w 13"/>
                  <a:gd name="T21" fmla="*/ 0 h 19"/>
                  <a:gd name="T22" fmla="*/ 0 w 13"/>
                  <a:gd name="T23" fmla="*/ 0 h 19"/>
                  <a:gd name="T24" fmla="*/ 0 w 13"/>
                  <a:gd name="T25" fmla="*/ 0 h 19"/>
                  <a:gd name="T26" fmla="*/ 0 w 13"/>
                  <a:gd name="T27" fmla="*/ 0 h 19"/>
                  <a:gd name="T28" fmla="*/ 0 w 13"/>
                  <a:gd name="T29" fmla="*/ 0 h 19"/>
                  <a:gd name="T30" fmla="*/ 0 w 13"/>
                  <a:gd name="T31" fmla="*/ 0 h 19"/>
                  <a:gd name="T32" fmla="*/ 0 w 13"/>
                  <a:gd name="T33" fmla="*/ 0 h 19"/>
                  <a:gd name="T34" fmla="*/ 0 w 13"/>
                  <a:gd name="T35" fmla="*/ 0 h 19"/>
                  <a:gd name="T36" fmla="*/ 0 w 13"/>
                  <a:gd name="T37" fmla="*/ 0 h 19"/>
                  <a:gd name="T38" fmla="*/ 0 w 13"/>
                  <a:gd name="T39" fmla="*/ 0 h 19"/>
                  <a:gd name="T40" fmla="*/ 0 w 13"/>
                  <a:gd name="T41" fmla="*/ 0 h 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" h="19">
                    <a:moveTo>
                      <a:pt x="6" y="19"/>
                    </a:moveTo>
                    <a:lnTo>
                      <a:pt x="6" y="19"/>
                    </a:lnTo>
                    <a:lnTo>
                      <a:pt x="5" y="7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6" name="Freeform 197"/>
              <p:cNvSpPr>
                <a:spLocks/>
              </p:cNvSpPr>
              <p:nvPr/>
            </p:nvSpPr>
            <p:spPr bwMode="auto">
              <a:xfrm>
                <a:off x="5099" y="2425"/>
                <a:ext cx="1" cy="4"/>
              </a:xfrm>
              <a:custGeom>
                <a:avLst/>
                <a:gdLst>
                  <a:gd name="T0" fmla="*/ 1 w 1"/>
                  <a:gd name="T1" fmla="*/ 0 h 12"/>
                  <a:gd name="T2" fmla="*/ 1 w 1"/>
                  <a:gd name="T3" fmla="*/ 0 h 12"/>
                  <a:gd name="T4" fmla="*/ 1 w 1"/>
                  <a:gd name="T5" fmla="*/ 0 h 12"/>
                  <a:gd name="T6" fmla="*/ 1 w 1"/>
                  <a:gd name="T7" fmla="*/ 0 h 12"/>
                  <a:gd name="T8" fmla="*/ 1 w 1"/>
                  <a:gd name="T9" fmla="*/ 0 h 12"/>
                  <a:gd name="T10" fmla="*/ 0 w 1"/>
                  <a:gd name="T11" fmla="*/ 0 h 12"/>
                  <a:gd name="T12" fmla="*/ 0 w 1"/>
                  <a:gd name="T13" fmla="*/ 0 h 12"/>
                  <a:gd name="T14" fmla="*/ 1 w 1"/>
                  <a:gd name="T15" fmla="*/ 0 h 12"/>
                  <a:gd name="T16" fmla="*/ 1 w 1"/>
                  <a:gd name="T17" fmla="*/ 0 h 12"/>
                  <a:gd name="T18" fmla="*/ 1 w 1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" h="12">
                    <a:moveTo>
                      <a:pt x="1" y="12"/>
                    </a:moveTo>
                    <a:lnTo>
                      <a:pt x="1" y="12"/>
                    </a:lnTo>
                    <a:lnTo>
                      <a:pt x="1" y="6"/>
                    </a:lnTo>
                    <a:lnTo>
                      <a:pt x="1" y="0"/>
                    </a:lnTo>
                    <a:lnTo>
                      <a:pt x="0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7" name="Freeform 198"/>
              <p:cNvSpPr>
                <a:spLocks/>
              </p:cNvSpPr>
              <p:nvPr/>
            </p:nvSpPr>
            <p:spPr bwMode="auto">
              <a:xfrm>
                <a:off x="5095" y="2445"/>
                <a:ext cx="10" cy="3"/>
              </a:xfrm>
              <a:custGeom>
                <a:avLst/>
                <a:gdLst>
                  <a:gd name="T0" fmla="*/ 0 w 34"/>
                  <a:gd name="T1" fmla="*/ 0 h 10"/>
                  <a:gd name="T2" fmla="*/ 0 w 34"/>
                  <a:gd name="T3" fmla="*/ 0 h 10"/>
                  <a:gd name="T4" fmla="*/ 0 w 34"/>
                  <a:gd name="T5" fmla="*/ 0 h 10"/>
                  <a:gd name="T6" fmla="*/ 0 w 34"/>
                  <a:gd name="T7" fmla="*/ 0 h 10"/>
                  <a:gd name="T8" fmla="*/ 0 w 34"/>
                  <a:gd name="T9" fmla="*/ 0 h 10"/>
                  <a:gd name="T10" fmla="*/ 0 w 34"/>
                  <a:gd name="T11" fmla="*/ 0 h 10"/>
                  <a:gd name="T12" fmla="*/ 0 w 34"/>
                  <a:gd name="T13" fmla="*/ 0 h 10"/>
                  <a:gd name="T14" fmla="*/ 0 w 34"/>
                  <a:gd name="T15" fmla="*/ 0 h 10"/>
                  <a:gd name="T16" fmla="*/ 0 w 34"/>
                  <a:gd name="T17" fmla="*/ 0 h 10"/>
                  <a:gd name="T18" fmla="*/ 0 w 34"/>
                  <a:gd name="T19" fmla="*/ 0 h 10"/>
                  <a:gd name="T20" fmla="*/ 0 w 34"/>
                  <a:gd name="T21" fmla="*/ 0 h 10"/>
                  <a:gd name="T22" fmla="*/ 0 w 34"/>
                  <a:gd name="T23" fmla="*/ 0 h 10"/>
                  <a:gd name="T24" fmla="*/ 0 w 34"/>
                  <a:gd name="T25" fmla="*/ 0 h 10"/>
                  <a:gd name="T26" fmla="*/ 0 w 34"/>
                  <a:gd name="T27" fmla="*/ 0 h 10"/>
                  <a:gd name="T28" fmla="*/ 0 w 34"/>
                  <a:gd name="T29" fmla="*/ 0 h 10"/>
                  <a:gd name="T30" fmla="*/ 0 w 34"/>
                  <a:gd name="T31" fmla="*/ 0 h 10"/>
                  <a:gd name="T32" fmla="*/ 0 w 34"/>
                  <a:gd name="T33" fmla="*/ 0 h 10"/>
                  <a:gd name="T34" fmla="*/ 0 w 34"/>
                  <a:gd name="T35" fmla="*/ 0 h 10"/>
                  <a:gd name="T36" fmla="*/ 0 w 34"/>
                  <a:gd name="T37" fmla="*/ 0 h 10"/>
                  <a:gd name="T38" fmla="*/ 0 w 34"/>
                  <a:gd name="T39" fmla="*/ 0 h 10"/>
                  <a:gd name="T40" fmla="*/ 0 w 34"/>
                  <a:gd name="T41" fmla="*/ 0 h 10"/>
                  <a:gd name="T42" fmla="*/ 0 w 34"/>
                  <a:gd name="T43" fmla="*/ 0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4" h="10">
                    <a:moveTo>
                      <a:pt x="34" y="4"/>
                    </a:moveTo>
                    <a:lnTo>
                      <a:pt x="34" y="4"/>
                    </a:lnTo>
                    <a:lnTo>
                      <a:pt x="26" y="1"/>
                    </a:lnTo>
                    <a:lnTo>
                      <a:pt x="17" y="0"/>
                    </a:lnTo>
                    <a:lnTo>
                      <a:pt x="9" y="1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7" y="4"/>
                    </a:lnTo>
                    <a:lnTo>
                      <a:pt x="13" y="4"/>
                    </a:lnTo>
                    <a:lnTo>
                      <a:pt x="23" y="5"/>
                    </a:lnTo>
                    <a:lnTo>
                      <a:pt x="29" y="8"/>
                    </a:lnTo>
                    <a:lnTo>
                      <a:pt x="32" y="9"/>
                    </a:lnTo>
                    <a:lnTo>
                      <a:pt x="33" y="10"/>
                    </a:lnTo>
                    <a:lnTo>
                      <a:pt x="34" y="8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8" name="Freeform 199"/>
              <p:cNvSpPr>
                <a:spLocks/>
              </p:cNvSpPr>
              <p:nvPr/>
            </p:nvSpPr>
            <p:spPr bwMode="auto">
              <a:xfrm>
                <a:off x="5093" y="2453"/>
                <a:ext cx="11" cy="3"/>
              </a:xfrm>
              <a:custGeom>
                <a:avLst/>
                <a:gdLst>
                  <a:gd name="T0" fmla="*/ 0 w 37"/>
                  <a:gd name="T1" fmla="*/ 0 h 10"/>
                  <a:gd name="T2" fmla="*/ 0 w 37"/>
                  <a:gd name="T3" fmla="*/ 0 h 10"/>
                  <a:gd name="T4" fmla="*/ 0 w 37"/>
                  <a:gd name="T5" fmla="*/ 0 h 10"/>
                  <a:gd name="T6" fmla="*/ 0 w 37"/>
                  <a:gd name="T7" fmla="*/ 0 h 10"/>
                  <a:gd name="T8" fmla="*/ 0 w 37"/>
                  <a:gd name="T9" fmla="*/ 0 h 10"/>
                  <a:gd name="T10" fmla="*/ 0 w 37"/>
                  <a:gd name="T11" fmla="*/ 0 h 10"/>
                  <a:gd name="T12" fmla="*/ 0 w 37"/>
                  <a:gd name="T13" fmla="*/ 0 h 10"/>
                  <a:gd name="T14" fmla="*/ 0 w 37"/>
                  <a:gd name="T15" fmla="*/ 0 h 10"/>
                  <a:gd name="T16" fmla="*/ 0 w 37"/>
                  <a:gd name="T17" fmla="*/ 0 h 10"/>
                  <a:gd name="T18" fmla="*/ 0 w 37"/>
                  <a:gd name="T19" fmla="*/ 0 h 10"/>
                  <a:gd name="T20" fmla="*/ 0 w 37"/>
                  <a:gd name="T21" fmla="*/ 0 h 10"/>
                  <a:gd name="T22" fmla="*/ 0 w 37"/>
                  <a:gd name="T23" fmla="*/ 0 h 10"/>
                  <a:gd name="T24" fmla="*/ 0 w 37"/>
                  <a:gd name="T25" fmla="*/ 0 h 10"/>
                  <a:gd name="T26" fmla="*/ 0 w 37"/>
                  <a:gd name="T27" fmla="*/ 0 h 10"/>
                  <a:gd name="T28" fmla="*/ 0 w 37"/>
                  <a:gd name="T29" fmla="*/ 0 h 10"/>
                  <a:gd name="T30" fmla="*/ 0 w 37"/>
                  <a:gd name="T31" fmla="*/ 0 h 10"/>
                  <a:gd name="T32" fmla="*/ 0 w 37"/>
                  <a:gd name="T33" fmla="*/ 0 h 10"/>
                  <a:gd name="T34" fmla="*/ 0 w 37"/>
                  <a:gd name="T35" fmla="*/ 0 h 10"/>
                  <a:gd name="T36" fmla="*/ 0 w 37"/>
                  <a:gd name="T37" fmla="*/ 0 h 10"/>
                  <a:gd name="T38" fmla="*/ 0 w 37"/>
                  <a:gd name="T39" fmla="*/ 0 h 10"/>
                  <a:gd name="T40" fmla="*/ 0 w 37"/>
                  <a:gd name="T41" fmla="*/ 0 h 10"/>
                  <a:gd name="T42" fmla="*/ 0 w 37"/>
                  <a:gd name="T43" fmla="*/ 0 h 10"/>
                  <a:gd name="T44" fmla="*/ 0 w 37"/>
                  <a:gd name="T45" fmla="*/ 0 h 1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7" h="10">
                    <a:moveTo>
                      <a:pt x="37" y="4"/>
                    </a:moveTo>
                    <a:lnTo>
                      <a:pt x="37" y="4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4" y="5"/>
                    </a:lnTo>
                    <a:lnTo>
                      <a:pt x="10" y="3"/>
                    </a:lnTo>
                    <a:lnTo>
                      <a:pt x="15" y="2"/>
                    </a:lnTo>
                    <a:lnTo>
                      <a:pt x="27" y="5"/>
                    </a:lnTo>
                    <a:lnTo>
                      <a:pt x="32" y="7"/>
                    </a:lnTo>
                    <a:lnTo>
                      <a:pt x="36" y="10"/>
                    </a:lnTo>
                    <a:lnTo>
                      <a:pt x="37" y="7"/>
                    </a:lnTo>
                    <a:lnTo>
                      <a:pt x="37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89" name="Freeform 200"/>
              <p:cNvSpPr>
                <a:spLocks/>
              </p:cNvSpPr>
              <p:nvPr/>
            </p:nvSpPr>
            <p:spPr bwMode="auto">
              <a:xfrm>
                <a:off x="5092" y="2460"/>
                <a:ext cx="13" cy="4"/>
              </a:xfrm>
              <a:custGeom>
                <a:avLst/>
                <a:gdLst>
                  <a:gd name="T0" fmla="*/ 0 w 38"/>
                  <a:gd name="T1" fmla="*/ 0 h 10"/>
                  <a:gd name="T2" fmla="*/ 0 w 38"/>
                  <a:gd name="T3" fmla="*/ 0 h 10"/>
                  <a:gd name="T4" fmla="*/ 0 w 38"/>
                  <a:gd name="T5" fmla="*/ 0 h 10"/>
                  <a:gd name="T6" fmla="*/ 0 w 38"/>
                  <a:gd name="T7" fmla="*/ 0 h 10"/>
                  <a:gd name="T8" fmla="*/ 0 w 38"/>
                  <a:gd name="T9" fmla="*/ 0 h 10"/>
                  <a:gd name="T10" fmla="*/ 0 w 38"/>
                  <a:gd name="T11" fmla="*/ 0 h 10"/>
                  <a:gd name="T12" fmla="*/ 0 w 38"/>
                  <a:gd name="T13" fmla="*/ 0 h 10"/>
                  <a:gd name="T14" fmla="*/ 0 w 38"/>
                  <a:gd name="T15" fmla="*/ 0 h 10"/>
                  <a:gd name="T16" fmla="*/ 0 w 38"/>
                  <a:gd name="T17" fmla="*/ 0 h 10"/>
                  <a:gd name="T18" fmla="*/ 0 w 38"/>
                  <a:gd name="T19" fmla="*/ 0 h 10"/>
                  <a:gd name="T20" fmla="*/ 0 w 38"/>
                  <a:gd name="T21" fmla="*/ 0 h 10"/>
                  <a:gd name="T22" fmla="*/ 0 w 38"/>
                  <a:gd name="T23" fmla="*/ 0 h 10"/>
                  <a:gd name="T24" fmla="*/ 0 w 38"/>
                  <a:gd name="T25" fmla="*/ 0 h 10"/>
                  <a:gd name="T26" fmla="*/ 0 w 38"/>
                  <a:gd name="T27" fmla="*/ 0 h 10"/>
                  <a:gd name="T28" fmla="*/ 0 w 38"/>
                  <a:gd name="T29" fmla="*/ 0 h 10"/>
                  <a:gd name="T30" fmla="*/ 0 w 38"/>
                  <a:gd name="T31" fmla="*/ 0 h 10"/>
                  <a:gd name="T32" fmla="*/ 0 w 38"/>
                  <a:gd name="T33" fmla="*/ 0 h 10"/>
                  <a:gd name="T34" fmla="*/ 0 w 38"/>
                  <a:gd name="T35" fmla="*/ 0 h 10"/>
                  <a:gd name="T36" fmla="*/ 0 w 38"/>
                  <a:gd name="T37" fmla="*/ 0 h 10"/>
                  <a:gd name="T38" fmla="*/ 0 w 38"/>
                  <a:gd name="T39" fmla="*/ 0 h 10"/>
                  <a:gd name="T40" fmla="*/ 0 w 38"/>
                  <a:gd name="T41" fmla="*/ 0 h 10"/>
                  <a:gd name="T42" fmla="*/ 0 w 38"/>
                  <a:gd name="T43" fmla="*/ 0 h 10"/>
                  <a:gd name="T44" fmla="*/ 0 w 38"/>
                  <a:gd name="T45" fmla="*/ 0 h 10"/>
                  <a:gd name="T46" fmla="*/ 0 w 38"/>
                  <a:gd name="T47" fmla="*/ 0 h 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8" h="10">
                    <a:moveTo>
                      <a:pt x="38" y="4"/>
                    </a:moveTo>
                    <a:lnTo>
                      <a:pt x="38" y="4"/>
                    </a:lnTo>
                    <a:lnTo>
                      <a:pt x="30" y="1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8" y="2"/>
                    </a:lnTo>
                    <a:lnTo>
                      <a:pt x="5" y="3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8" y="4"/>
                    </a:lnTo>
                    <a:lnTo>
                      <a:pt x="17" y="2"/>
                    </a:lnTo>
                    <a:lnTo>
                      <a:pt x="22" y="3"/>
                    </a:lnTo>
                    <a:lnTo>
                      <a:pt x="29" y="5"/>
                    </a:lnTo>
                    <a:lnTo>
                      <a:pt x="34" y="7"/>
                    </a:lnTo>
                    <a:lnTo>
                      <a:pt x="37" y="10"/>
                    </a:lnTo>
                    <a:lnTo>
                      <a:pt x="38" y="10"/>
                    </a:lnTo>
                    <a:lnTo>
                      <a:pt x="38" y="7"/>
                    </a:lnTo>
                    <a:lnTo>
                      <a:pt x="38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0" name="Freeform 201"/>
              <p:cNvSpPr>
                <a:spLocks/>
              </p:cNvSpPr>
              <p:nvPr/>
            </p:nvSpPr>
            <p:spPr bwMode="auto">
              <a:xfrm>
                <a:off x="5095" y="2470"/>
                <a:ext cx="11" cy="3"/>
              </a:xfrm>
              <a:custGeom>
                <a:avLst/>
                <a:gdLst>
                  <a:gd name="T0" fmla="*/ 0 w 36"/>
                  <a:gd name="T1" fmla="*/ 0 h 9"/>
                  <a:gd name="T2" fmla="*/ 0 w 36"/>
                  <a:gd name="T3" fmla="*/ 0 h 9"/>
                  <a:gd name="T4" fmla="*/ 0 w 36"/>
                  <a:gd name="T5" fmla="*/ 0 h 9"/>
                  <a:gd name="T6" fmla="*/ 0 w 36"/>
                  <a:gd name="T7" fmla="*/ 0 h 9"/>
                  <a:gd name="T8" fmla="*/ 0 w 36"/>
                  <a:gd name="T9" fmla="*/ 0 h 9"/>
                  <a:gd name="T10" fmla="*/ 0 w 36"/>
                  <a:gd name="T11" fmla="*/ 0 h 9"/>
                  <a:gd name="T12" fmla="*/ 0 w 36"/>
                  <a:gd name="T13" fmla="*/ 0 h 9"/>
                  <a:gd name="T14" fmla="*/ 0 w 36"/>
                  <a:gd name="T15" fmla="*/ 0 h 9"/>
                  <a:gd name="T16" fmla="*/ 0 w 36"/>
                  <a:gd name="T17" fmla="*/ 0 h 9"/>
                  <a:gd name="T18" fmla="*/ 0 w 36"/>
                  <a:gd name="T19" fmla="*/ 0 h 9"/>
                  <a:gd name="T20" fmla="*/ 0 w 36"/>
                  <a:gd name="T21" fmla="*/ 0 h 9"/>
                  <a:gd name="T22" fmla="*/ 0 w 36"/>
                  <a:gd name="T23" fmla="*/ 0 h 9"/>
                  <a:gd name="T24" fmla="*/ 0 w 36"/>
                  <a:gd name="T25" fmla="*/ 0 h 9"/>
                  <a:gd name="T26" fmla="*/ 0 w 36"/>
                  <a:gd name="T27" fmla="*/ 0 h 9"/>
                  <a:gd name="T28" fmla="*/ 0 w 36"/>
                  <a:gd name="T29" fmla="*/ 0 h 9"/>
                  <a:gd name="T30" fmla="*/ 0 w 36"/>
                  <a:gd name="T31" fmla="*/ 0 h 9"/>
                  <a:gd name="T32" fmla="*/ 0 w 36"/>
                  <a:gd name="T33" fmla="*/ 0 h 9"/>
                  <a:gd name="T34" fmla="*/ 0 w 36"/>
                  <a:gd name="T35" fmla="*/ 0 h 9"/>
                  <a:gd name="T36" fmla="*/ 0 w 36"/>
                  <a:gd name="T37" fmla="*/ 0 h 9"/>
                  <a:gd name="T38" fmla="*/ 0 w 36"/>
                  <a:gd name="T39" fmla="*/ 0 h 9"/>
                  <a:gd name="T40" fmla="*/ 0 w 36"/>
                  <a:gd name="T41" fmla="*/ 0 h 9"/>
                  <a:gd name="T42" fmla="*/ 0 w 36"/>
                  <a:gd name="T43" fmla="*/ 0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6" h="9">
                    <a:moveTo>
                      <a:pt x="36" y="3"/>
                    </a:moveTo>
                    <a:lnTo>
                      <a:pt x="36" y="3"/>
                    </a:lnTo>
                    <a:lnTo>
                      <a:pt x="20" y="1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14" y="3"/>
                    </a:lnTo>
                    <a:lnTo>
                      <a:pt x="18" y="3"/>
                    </a:lnTo>
                    <a:lnTo>
                      <a:pt x="25" y="4"/>
                    </a:lnTo>
                    <a:lnTo>
                      <a:pt x="31" y="6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6" y="6"/>
                    </a:lnTo>
                    <a:lnTo>
                      <a:pt x="36" y="3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1" name="Freeform 202"/>
              <p:cNvSpPr>
                <a:spLocks/>
              </p:cNvSpPr>
              <p:nvPr/>
            </p:nvSpPr>
            <p:spPr bwMode="auto">
              <a:xfrm>
                <a:off x="5095" y="2478"/>
                <a:ext cx="11" cy="3"/>
              </a:xfrm>
              <a:custGeom>
                <a:avLst/>
                <a:gdLst>
                  <a:gd name="T0" fmla="*/ 0 w 37"/>
                  <a:gd name="T1" fmla="*/ 0 h 7"/>
                  <a:gd name="T2" fmla="*/ 0 w 37"/>
                  <a:gd name="T3" fmla="*/ 0 h 7"/>
                  <a:gd name="T4" fmla="*/ 0 w 37"/>
                  <a:gd name="T5" fmla="*/ 0 h 7"/>
                  <a:gd name="T6" fmla="*/ 0 w 37"/>
                  <a:gd name="T7" fmla="*/ 0 h 7"/>
                  <a:gd name="T8" fmla="*/ 0 w 37"/>
                  <a:gd name="T9" fmla="*/ 0 h 7"/>
                  <a:gd name="T10" fmla="*/ 0 w 37"/>
                  <a:gd name="T11" fmla="*/ 0 h 7"/>
                  <a:gd name="T12" fmla="*/ 0 w 37"/>
                  <a:gd name="T13" fmla="*/ 0 h 7"/>
                  <a:gd name="T14" fmla="*/ 0 w 37"/>
                  <a:gd name="T15" fmla="*/ 0 h 7"/>
                  <a:gd name="T16" fmla="*/ 0 w 37"/>
                  <a:gd name="T17" fmla="*/ 0 h 7"/>
                  <a:gd name="T18" fmla="*/ 0 w 37"/>
                  <a:gd name="T19" fmla="*/ 0 h 7"/>
                  <a:gd name="T20" fmla="*/ 0 w 37"/>
                  <a:gd name="T21" fmla="*/ 0 h 7"/>
                  <a:gd name="T22" fmla="*/ 0 w 37"/>
                  <a:gd name="T23" fmla="*/ 0 h 7"/>
                  <a:gd name="T24" fmla="*/ 0 w 37"/>
                  <a:gd name="T25" fmla="*/ 0 h 7"/>
                  <a:gd name="T26" fmla="*/ 0 w 37"/>
                  <a:gd name="T27" fmla="*/ 0 h 7"/>
                  <a:gd name="T28" fmla="*/ 0 w 37"/>
                  <a:gd name="T29" fmla="*/ 0 h 7"/>
                  <a:gd name="T30" fmla="*/ 0 w 37"/>
                  <a:gd name="T31" fmla="*/ 0 h 7"/>
                  <a:gd name="T32" fmla="*/ 0 w 37"/>
                  <a:gd name="T33" fmla="*/ 0 h 7"/>
                  <a:gd name="T34" fmla="*/ 0 w 37"/>
                  <a:gd name="T35" fmla="*/ 0 h 7"/>
                  <a:gd name="T36" fmla="*/ 0 w 37"/>
                  <a:gd name="T37" fmla="*/ 0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7" h="7">
                    <a:moveTo>
                      <a:pt x="36" y="1"/>
                    </a:moveTo>
                    <a:lnTo>
                      <a:pt x="36" y="1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5" y="1"/>
                    </a:lnTo>
                    <a:lnTo>
                      <a:pt x="0" y="2"/>
                    </a:lnTo>
                    <a:lnTo>
                      <a:pt x="3" y="3"/>
                    </a:lnTo>
                    <a:lnTo>
                      <a:pt x="17" y="2"/>
                    </a:lnTo>
                    <a:lnTo>
                      <a:pt x="27" y="4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5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2" name="Freeform 203"/>
              <p:cNvSpPr>
                <a:spLocks/>
              </p:cNvSpPr>
              <p:nvPr/>
            </p:nvSpPr>
            <p:spPr bwMode="auto">
              <a:xfrm>
                <a:off x="5095" y="2487"/>
                <a:ext cx="14" cy="3"/>
              </a:xfrm>
              <a:custGeom>
                <a:avLst/>
                <a:gdLst>
                  <a:gd name="T0" fmla="*/ 0 w 38"/>
                  <a:gd name="T1" fmla="*/ 0 h 9"/>
                  <a:gd name="T2" fmla="*/ 0 w 38"/>
                  <a:gd name="T3" fmla="*/ 0 h 9"/>
                  <a:gd name="T4" fmla="*/ 0 w 38"/>
                  <a:gd name="T5" fmla="*/ 0 h 9"/>
                  <a:gd name="T6" fmla="*/ 0 w 38"/>
                  <a:gd name="T7" fmla="*/ 0 h 9"/>
                  <a:gd name="T8" fmla="*/ 0 w 38"/>
                  <a:gd name="T9" fmla="*/ 0 h 9"/>
                  <a:gd name="T10" fmla="*/ 0 w 38"/>
                  <a:gd name="T11" fmla="*/ 0 h 9"/>
                  <a:gd name="T12" fmla="*/ 0 w 38"/>
                  <a:gd name="T13" fmla="*/ 0 h 9"/>
                  <a:gd name="T14" fmla="*/ 0 w 38"/>
                  <a:gd name="T15" fmla="*/ 0 h 9"/>
                  <a:gd name="T16" fmla="*/ 0 w 38"/>
                  <a:gd name="T17" fmla="*/ 0 h 9"/>
                  <a:gd name="T18" fmla="*/ 0 w 38"/>
                  <a:gd name="T19" fmla="*/ 0 h 9"/>
                  <a:gd name="T20" fmla="*/ 0 w 38"/>
                  <a:gd name="T21" fmla="*/ 0 h 9"/>
                  <a:gd name="T22" fmla="*/ 0 w 38"/>
                  <a:gd name="T23" fmla="*/ 0 h 9"/>
                  <a:gd name="T24" fmla="*/ 0 w 38"/>
                  <a:gd name="T25" fmla="*/ 0 h 9"/>
                  <a:gd name="T26" fmla="*/ 0 w 38"/>
                  <a:gd name="T27" fmla="*/ 0 h 9"/>
                  <a:gd name="T28" fmla="*/ 0 w 38"/>
                  <a:gd name="T29" fmla="*/ 0 h 9"/>
                  <a:gd name="T30" fmla="*/ 0 w 38"/>
                  <a:gd name="T31" fmla="*/ 0 h 9"/>
                  <a:gd name="T32" fmla="*/ 0 w 38"/>
                  <a:gd name="T33" fmla="*/ 0 h 9"/>
                  <a:gd name="T34" fmla="*/ 0 w 38"/>
                  <a:gd name="T35" fmla="*/ 0 h 9"/>
                  <a:gd name="T36" fmla="*/ 0 w 38"/>
                  <a:gd name="T37" fmla="*/ 0 h 9"/>
                  <a:gd name="T38" fmla="*/ 0 w 38"/>
                  <a:gd name="T39" fmla="*/ 0 h 9"/>
                  <a:gd name="T40" fmla="*/ 0 w 38"/>
                  <a:gd name="T41" fmla="*/ 0 h 9"/>
                  <a:gd name="T42" fmla="*/ 0 w 38"/>
                  <a:gd name="T43" fmla="*/ 0 h 9"/>
                  <a:gd name="T44" fmla="*/ 0 w 38"/>
                  <a:gd name="T45" fmla="*/ 0 h 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8" h="9">
                    <a:moveTo>
                      <a:pt x="37" y="3"/>
                    </a:moveTo>
                    <a:lnTo>
                      <a:pt x="37" y="3"/>
                    </a:lnTo>
                    <a:lnTo>
                      <a:pt x="20" y="1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6" y="3"/>
                    </a:lnTo>
                    <a:lnTo>
                      <a:pt x="14" y="3"/>
                    </a:lnTo>
                    <a:lnTo>
                      <a:pt x="19" y="3"/>
                    </a:lnTo>
                    <a:lnTo>
                      <a:pt x="27" y="4"/>
                    </a:lnTo>
                    <a:lnTo>
                      <a:pt x="33" y="6"/>
                    </a:lnTo>
                    <a:lnTo>
                      <a:pt x="37" y="9"/>
                    </a:lnTo>
                    <a:lnTo>
                      <a:pt x="38" y="9"/>
                    </a:lnTo>
                    <a:lnTo>
                      <a:pt x="38" y="6"/>
                    </a:lnTo>
                    <a:lnTo>
                      <a:pt x="37" y="3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3" name="Freeform 204"/>
              <p:cNvSpPr>
                <a:spLocks/>
              </p:cNvSpPr>
              <p:nvPr/>
            </p:nvSpPr>
            <p:spPr bwMode="auto">
              <a:xfrm>
                <a:off x="5095" y="2495"/>
                <a:ext cx="14" cy="4"/>
              </a:xfrm>
              <a:custGeom>
                <a:avLst/>
                <a:gdLst>
                  <a:gd name="T0" fmla="*/ 0 w 37"/>
                  <a:gd name="T1" fmla="*/ 0 h 9"/>
                  <a:gd name="T2" fmla="*/ 0 w 37"/>
                  <a:gd name="T3" fmla="*/ 0 h 9"/>
                  <a:gd name="T4" fmla="*/ 0 w 37"/>
                  <a:gd name="T5" fmla="*/ 0 h 9"/>
                  <a:gd name="T6" fmla="*/ 0 w 37"/>
                  <a:gd name="T7" fmla="*/ 0 h 9"/>
                  <a:gd name="T8" fmla="*/ 0 w 37"/>
                  <a:gd name="T9" fmla="*/ 0 h 9"/>
                  <a:gd name="T10" fmla="*/ 0 w 37"/>
                  <a:gd name="T11" fmla="*/ 0 h 9"/>
                  <a:gd name="T12" fmla="*/ 0 w 37"/>
                  <a:gd name="T13" fmla="*/ 0 h 9"/>
                  <a:gd name="T14" fmla="*/ 0 w 37"/>
                  <a:gd name="T15" fmla="*/ 0 h 9"/>
                  <a:gd name="T16" fmla="*/ 0 w 37"/>
                  <a:gd name="T17" fmla="*/ 0 h 9"/>
                  <a:gd name="T18" fmla="*/ 0 w 37"/>
                  <a:gd name="T19" fmla="*/ 0 h 9"/>
                  <a:gd name="T20" fmla="*/ 0 w 37"/>
                  <a:gd name="T21" fmla="*/ 0 h 9"/>
                  <a:gd name="T22" fmla="*/ 0 w 37"/>
                  <a:gd name="T23" fmla="*/ 0 h 9"/>
                  <a:gd name="T24" fmla="*/ 0 w 37"/>
                  <a:gd name="T25" fmla="*/ 0 h 9"/>
                  <a:gd name="T26" fmla="*/ 0 w 37"/>
                  <a:gd name="T27" fmla="*/ 0 h 9"/>
                  <a:gd name="T28" fmla="*/ 0 w 37"/>
                  <a:gd name="T29" fmla="*/ 0 h 9"/>
                  <a:gd name="T30" fmla="*/ 0 w 37"/>
                  <a:gd name="T31" fmla="*/ 0 h 9"/>
                  <a:gd name="T32" fmla="*/ 0 w 37"/>
                  <a:gd name="T33" fmla="*/ 0 h 9"/>
                  <a:gd name="T34" fmla="*/ 0 w 37"/>
                  <a:gd name="T35" fmla="*/ 0 h 9"/>
                  <a:gd name="T36" fmla="*/ 0 w 37"/>
                  <a:gd name="T37" fmla="*/ 0 h 9"/>
                  <a:gd name="T38" fmla="*/ 0 w 37"/>
                  <a:gd name="T39" fmla="*/ 0 h 9"/>
                  <a:gd name="T40" fmla="*/ 0 w 37"/>
                  <a:gd name="T41" fmla="*/ 0 h 9"/>
                  <a:gd name="T42" fmla="*/ 0 w 37"/>
                  <a:gd name="T43" fmla="*/ 0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7" h="9">
                    <a:moveTo>
                      <a:pt x="37" y="2"/>
                    </a:moveTo>
                    <a:lnTo>
                      <a:pt x="37" y="2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15" y="2"/>
                    </a:lnTo>
                    <a:lnTo>
                      <a:pt x="19" y="3"/>
                    </a:lnTo>
                    <a:lnTo>
                      <a:pt x="26" y="4"/>
                    </a:lnTo>
                    <a:lnTo>
                      <a:pt x="31" y="7"/>
                    </a:lnTo>
                    <a:lnTo>
                      <a:pt x="35" y="8"/>
                    </a:lnTo>
                    <a:lnTo>
                      <a:pt x="36" y="9"/>
                    </a:lnTo>
                    <a:lnTo>
                      <a:pt x="37" y="7"/>
                    </a:lnTo>
                    <a:lnTo>
                      <a:pt x="37" y="2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4" name="Freeform 205"/>
              <p:cNvSpPr>
                <a:spLocks/>
              </p:cNvSpPr>
              <p:nvPr/>
            </p:nvSpPr>
            <p:spPr bwMode="auto">
              <a:xfrm>
                <a:off x="5093" y="2511"/>
                <a:ext cx="11" cy="1"/>
              </a:xfrm>
              <a:custGeom>
                <a:avLst/>
                <a:gdLst>
                  <a:gd name="T0" fmla="*/ 0 w 36"/>
                  <a:gd name="T1" fmla="*/ 0 h 4"/>
                  <a:gd name="T2" fmla="*/ 0 w 36"/>
                  <a:gd name="T3" fmla="*/ 0 h 4"/>
                  <a:gd name="T4" fmla="*/ 0 w 36"/>
                  <a:gd name="T5" fmla="*/ 0 h 4"/>
                  <a:gd name="T6" fmla="*/ 0 w 36"/>
                  <a:gd name="T7" fmla="*/ 0 h 4"/>
                  <a:gd name="T8" fmla="*/ 0 w 36"/>
                  <a:gd name="T9" fmla="*/ 0 h 4"/>
                  <a:gd name="T10" fmla="*/ 0 w 36"/>
                  <a:gd name="T11" fmla="*/ 0 h 4"/>
                  <a:gd name="T12" fmla="*/ 0 w 36"/>
                  <a:gd name="T13" fmla="*/ 0 h 4"/>
                  <a:gd name="T14" fmla="*/ 0 w 36"/>
                  <a:gd name="T15" fmla="*/ 0 h 4"/>
                  <a:gd name="T16" fmla="*/ 0 w 36"/>
                  <a:gd name="T17" fmla="*/ 0 h 4"/>
                  <a:gd name="T18" fmla="*/ 0 w 36"/>
                  <a:gd name="T19" fmla="*/ 0 h 4"/>
                  <a:gd name="T20" fmla="*/ 0 w 36"/>
                  <a:gd name="T21" fmla="*/ 0 h 4"/>
                  <a:gd name="T22" fmla="*/ 0 w 36"/>
                  <a:gd name="T23" fmla="*/ 0 h 4"/>
                  <a:gd name="T24" fmla="*/ 0 w 36"/>
                  <a:gd name="T25" fmla="*/ 0 h 4"/>
                  <a:gd name="T26" fmla="*/ 0 w 36"/>
                  <a:gd name="T27" fmla="*/ 0 h 4"/>
                  <a:gd name="T28" fmla="*/ 0 w 36"/>
                  <a:gd name="T29" fmla="*/ 0 h 4"/>
                  <a:gd name="T30" fmla="*/ 0 w 36"/>
                  <a:gd name="T31" fmla="*/ 0 h 4"/>
                  <a:gd name="T32" fmla="*/ 0 w 36"/>
                  <a:gd name="T33" fmla="*/ 0 h 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4">
                    <a:moveTo>
                      <a:pt x="0" y="4"/>
                    </a:moveTo>
                    <a:lnTo>
                      <a:pt x="0" y="4"/>
                    </a:lnTo>
                    <a:lnTo>
                      <a:pt x="14" y="3"/>
                    </a:lnTo>
                    <a:lnTo>
                      <a:pt x="22" y="3"/>
                    </a:lnTo>
                    <a:lnTo>
                      <a:pt x="33" y="2"/>
                    </a:lnTo>
                    <a:lnTo>
                      <a:pt x="36" y="1"/>
                    </a:lnTo>
                    <a:lnTo>
                      <a:pt x="35" y="1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D2B88"/>
              </a:solidFill>
              <a:ln w="0">
                <a:solidFill>
                  <a:srgbClr val="3F486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5" name="Freeform 206"/>
              <p:cNvSpPr>
                <a:spLocks/>
              </p:cNvSpPr>
              <p:nvPr/>
            </p:nvSpPr>
            <p:spPr bwMode="auto">
              <a:xfrm>
                <a:off x="5100" y="2411"/>
                <a:ext cx="1" cy="6"/>
              </a:xfrm>
              <a:custGeom>
                <a:avLst/>
                <a:gdLst>
                  <a:gd name="T0" fmla="*/ 0 w 4"/>
                  <a:gd name="T1" fmla="*/ 0 h 18"/>
                  <a:gd name="T2" fmla="*/ 0 w 4"/>
                  <a:gd name="T3" fmla="*/ 0 h 18"/>
                  <a:gd name="T4" fmla="*/ 0 w 4"/>
                  <a:gd name="T5" fmla="*/ 0 h 18"/>
                  <a:gd name="T6" fmla="*/ 0 w 4"/>
                  <a:gd name="T7" fmla="*/ 0 h 18"/>
                  <a:gd name="T8" fmla="*/ 0 w 4"/>
                  <a:gd name="T9" fmla="*/ 0 h 18"/>
                  <a:gd name="T10" fmla="*/ 0 w 4"/>
                  <a:gd name="T11" fmla="*/ 0 h 18"/>
                  <a:gd name="T12" fmla="*/ 0 w 4"/>
                  <a:gd name="T13" fmla="*/ 0 h 18"/>
                  <a:gd name="T14" fmla="*/ 0 w 4"/>
                  <a:gd name="T15" fmla="*/ 0 h 18"/>
                  <a:gd name="T16" fmla="*/ 0 w 4"/>
                  <a:gd name="T17" fmla="*/ 0 h 18"/>
                  <a:gd name="T18" fmla="*/ 0 w 4"/>
                  <a:gd name="T19" fmla="*/ 0 h 18"/>
                  <a:gd name="T20" fmla="*/ 0 w 4"/>
                  <a:gd name="T21" fmla="*/ 0 h 18"/>
                  <a:gd name="T22" fmla="*/ 0 w 4"/>
                  <a:gd name="T23" fmla="*/ 0 h 18"/>
                  <a:gd name="T24" fmla="*/ 0 w 4"/>
                  <a:gd name="T25" fmla="*/ 0 h 18"/>
                  <a:gd name="T26" fmla="*/ 0 w 4"/>
                  <a:gd name="T27" fmla="*/ 0 h 1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" h="18">
                    <a:moveTo>
                      <a:pt x="1" y="0"/>
                    </a:moveTo>
                    <a:lnTo>
                      <a:pt x="1" y="0"/>
                    </a:lnTo>
                    <a:lnTo>
                      <a:pt x="2" y="8"/>
                    </a:lnTo>
                    <a:lnTo>
                      <a:pt x="2" y="15"/>
                    </a:lnTo>
                    <a:lnTo>
                      <a:pt x="4" y="18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E3192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6" name="Freeform 207"/>
              <p:cNvSpPr>
                <a:spLocks/>
              </p:cNvSpPr>
              <p:nvPr/>
            </p:nvSpPr>
            <p:spPr bwMode="auto">
              <a:xfrm>
                <a:off x="5065" y="2228"/>
                <a:ext cx="15" cy="8"/>
              </a:xfrm>
              <a:custGeom>
                <a:avLst/>
                <a:gdLst>
                  <a:gd name="T0" fmla="*/ 0 w 43"/>
                  <a:gd name="T1" fmla="*/ 0 h 28"/>
                  <a:gd name="T2" fmla="*/ 0 w 43"/>
                  <a:gd name="T3" fmla="*/ 0 h 28"/>
                  <a:gd name="T4" fmla="*/ 0 w 43"/>
                  <a:gd name="T5" fmla="*/ 0 h 28"/>
                  <a:gd name="T6" fmla="*/ 0 w 43"/>
                  <a:gd name="T7" fmla="*/ 0 h 28"/>
                  <a:gd name="T8" fmla="*/ 0 w 43"/>
                  <a:gd name="T9" fmla="*/ 0 h 28"/>
                  <a:gd name="T10" fmla="*/ 0 w 43"/>
                  <a:gd name="T11" fmla="*/ 0 h 28"/>
                  <a:gd name="T12" fmla="*/ 0 w 43"/>
                  <a:gd name="T13" fmla="*/ 0 h 28"/>
                  <a:gd name="T14" fmla="*/ 0 w 43"/>
                  <a:gd name="T15" fmla="*/ 0 h 28"/>
                  <a:gd name="T16" fmla="*/ 0 w 43"/>
                  <a:gd name="T17" fmla="*/ 0 h 28"/>
                  <a:gd name="T18" fmla="*/ 0 w 43"/>
                  <a:gd name="T19" fmla="*/ 0 h 28"/>
                  <a:gd name="T20" fmla="*/ 0 w 43"/>
                  <a:gd name="T21" fmla="*/ 0 h 28"/>
                  <a:gd name="T22" fmla="*/ 0 w 43"/>
                  <a:gd name="T23" fmla="*/ 0 h 28"/>
                  <a:gd name="T24" fmla="*/ 0 w 43"/>
                  <a:gd name="T25" fmla="*/ 0 h 28"/>
                  <a:gd name="T26" fmla="*/ 0 w 43"/>
                  <a:gd name="T27" fmla="*/ 0 h 28"/>
                  <a:gd name="T28" fmla="*/ 0 w 43"/>
                  <a:gd name="T29" fmla="*/ 0 h 28"/>
                  <a:gd name="T30" fmla="*/ 0 w 43"/>
                  <a:gd name="T31" fmla="*/ 0 h 28"/>
                  <a:gd name="T32" fmla="*/ 0 w 43"/>
                  <a:gd name="T33" fmla="*/ 0 h 28"/>
                  <a:gd name="T34" fmla="*/ 0 w 43"/>
                  <a:gd name="T35" fmla="*/ 0 h 28"/>
                  <a:gd name="T36" fmla="*/ 0 w 43"/>
                  <a:gd name="T37" fmla="*/ 0 h 28"/>
                  <a:gd name="T38" fmla="*/ 0 w 43"/>
                  <a:gd name="T39" fmla="*/ 0 h 2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3" h="28">
                    <a:moveTo>
                      <a:pt x="3" y="0"/>
                    </a:moveTo>
                    <a:lnTo>
                      <a:pt x="3" y="0"/>
                    </a:lnTo>
                    <a:lnTo>
                      <a:pt x="12" y="8"/>
                    </a:lnTo>
                    <a:lnTo>
                      <a:pt x="20" y="13"/>
                    </a:lnTo>
                    <a:lnTo>
                      <a:pt x="29" y="17"/>
                    </a:lnTo>
                    <a:lnTo>
                      <a:pt x="37" y="21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1" y="28"/>
                    </a:lnTo>
                    <a:lnTo>
                      <a:pt x="27" y="21"/>
                    </a:lnTo>
                    <a:lnTo>
                      <a:pt x="16" y="14"/>
                    </a:lnTo>
                    <a:lnTo>
                      <a:pt x="7" y="8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7" name="Freeform 208"/>
              <p:cNvSpPr>
                <a:spLocks/>
              </p:cNvSpPr>
              <p:nvPr/>
            </p:nvSpPr>
            <p:spPr bwMode="auto">
              <a:xfrm>
                <a:off x="5062" y="2229"/>
                <a:ext cx="14" cy="7"/>
              </a:xfrm>
              <a:custGeom>
                <a:avLst/>
                <a:gdLst>
                  <a:gd name="T0" fmla="*/ 0 w 42"/>
                  <a:gd name="T1" fmla="*/ 0 h 29"/>
                  <a:gd name="T2" fmla="*/ 0 w 42"/>
                  <a:gd name="T3" fmla="*/ 0 h 29"/>
                  <a:gd name="T4" fmla="*/ 0 w 42"/>
                  <a:gd name="T5" fmla="*/ 0 h 29"/>
                  <a:gd name="T6" fmla="*/ 0 w 42"/>
                  <a:gd name="T7" fmla="*/ 0 h 29"/>
                  <a:gd name="T8" fmla="*/ 0 w 42"/>
                  <a:gd name="T9" fmla="*/ 0 h 29"/>
                  <a:gd name="T10" fmla="*/ 0 w 42"/>
                  <a:gd name="T11" fmla="*/ 0 h 29"/>
                  <a:gd name="T12" fmla="*/ 0 w 42"/>
                  <a:gd name="T13" fmla="*/ 0 h 29"/>
                  <a:gd name="T14" fmla="*/ 0 w 42"/>
                  <a:gd name="T15" fmla="*/ 0 h 29"/>
                  <a:gd name="T16" fmla="*/ 0 w 42"/>
                  <a:gd name="T17" fmla="*/ 0 h 29"/>
                  <a:gd name="T18" fmla="*/ 0 w 42"/>
                  <a:gd name="T19" fmla="*/ 0 h 29"/>
                  <a:gd name="T20" fmla="*/ 0 w 42"/>
                  <a:gd name="T21" fmla="*/ 0 h 29"/>
                  <a:gd name="T22" fmla="*/ 0 w 42"/>
                  <a:gd name="T23" fmla="*/ 0 h 29"/>
                  <a:gd name="T24" fmla="*/ 0 w 42"/>
                  <a:gd name="T25" fmla="*/ 0 h 29"/>
                  <a:gd name="T26" fmla="*/ 0 w 42"/>
                  <a:gd name="T27" fmla="*/ 0 h 29"/>
                  <a:gd name="T28" fmla="*/ 0 w 42"/>
                  <a:gd name="T29" fmla="*/ 0 h 29"/>
                  <a:gd name="T30" fmla="*/ 0 w 42"/>
                  <a:gd name="T31" fmla="*/ 0 h 29"/>
                  <a:gd name="T32" fmla="*/ 0 w 42"/>
                  <a:gd name="T33" fmla="*/ 0 h 2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2" h="29">
                    <a:moveTo>
                      <a:pt x="4" y="1"/>
                    </a:moveTo>
                    <a:lnTo>
                      <a:pt x="4" y="1"/>
                    </a:lnTo>
                    <a:lnTo>
                      <a:pt x="21" y="12"/>
                    </a:lnTo>
                    <a:lnTo>
                      <a:pt x="37" y="20"/>
                    </a:lnTo>
                    <a:lnTo>
                      <a:pt x="41" y="23"/>
                    </a:lnTo>
                    <a:lnTo>
                      <a:pt x="42" y="24"/>
                    </a:lnTo>
                    <a:lnTo>
                      <a:pt x="41" y="29"/>
                    </a:lnTo>
                    <a:lnTo>
                      <a:pt x="15" y="12"/>
                    </a:lnTo>
                    <a:lnTo>
                      <a:pt x="8" y="7"/>
                    </a:lnTo>
                    <a:lnTo>
                      <a:pt x="0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D2B88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8" name="Freeform 209"/>
              <p:cNvSpPr>
                <a:spLocks/>
              </p:cNvSpPr>
              <p:nvPr/>
            </p:nvSpPr>
            <p:spPr bwMode="auto">
              <a:xfrm>
                <a:off x="5391" y="2304"/>
                <a:ext cx="32" cy="29"/>
              </a:xfrm>
              <a:custGeom>
                <a:avLst/>
                <a:gdLst>
                  <a:gd name="T0" fmla="*/ 0 w 92"/>
                  <a:gd name="T1" fmla="*/ 0 h 87"/>
                  <a:gd name="T2" fmla="*/ 0 w 92"/>
                  <a:gd name="T3" fmla="*/ 0 h 87"/>
                  <a:gd name="T4" fmla="*/ 0 w 92"/>
                  <a:gd name="T5" fmla="*/ 0 h 87"/>
                  <a:gd name="T6" fmla="*/ 0 w 92"/>
                  <a:gd name="T7" fmla="*/ 0 h 87"/>
                  <a:gd name="T8" fmla="*/ 0 w 92"/>
                  <a:gd name="T9" fmla="*/ 0 h 87"/>
                  <a:gd name="T10" fmla="*/ 0 w 92"/>
                  <a:gd name="T11" fmla="*/ 0 h 87"/>
                  <a:gd name="T12" fmla="*/ 0 w 92"/>
                  <a:gd name="T13" fmla="*/ 0 h 87"/>
                  <a:gd name="T14" fmla="*/ 0 w 92"/>
                  <a:gd name="T15" fmla="*/ 0 h 87"/>
                  <a:gd name="T16" fmla="*/ 0 w 92"/>
                  <a:gd name="T17" fmla="*/ 0 h 87"/>
                  <a:gd name="T18" fmla="*/ 0 w 92"/>
                  <a:gd name="T19" fmla="*/ 0 h 87"/>
                  <a:gd name="T20" fmla="*/ 0 w 92"/>
                  <a:gd name="T21" fmla="*/ 0 h 87"/>
                  <a:gd name="T22" fmla="*/ 0 w 92"/>
                  <a:gd name="T23" fmla="*/ 0 h 87"/>
                  <a:gd name="T24" fmla="*/ 0 w 92"/>
                  <a:gd name="T25" fmla="*/ 0 h 87"/>
                  <a:gd name="T26" fmla="*/ 0 w 92"/>
                  <a:gd name="T27" fmla="*/ 0 h 87"/>
                  <a:gd name="T28" fmla="*/ 0 w 92"/>
                  <a:gd name="T29" fmla="*/ 0 h 87"/>
                  <a:gd name="T30" fmla="*/ 0 w 92"/>
                  <a:gd name="T31" fmla="*/ 0 h 8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92" h="87">
                    <a:moveTo>
                      <a:pt x="63" y="55"/>
                    </a:moveTo>
                    <a:lnTo>
                      <a:pt x="74" y="87"/>
                    </a:lnTo>
                    <a:lnTo>
                      <a:pt x="46" y="66"/>
                    </a:lnTo>
                    <a:lnTo>
                      <a:pt x="17" y="87"/>
                    </a:lnTo>
                    <a:lnTo>
                      <a:pt x="28" y="55"/>
                    </a:lnTo>
                    <a:lnTo>
                      <a:pt x="0" y="34"/>
                    </a:lnTo>
                    <a:lnTo>
                      <a:pt x="35" y="34"/>
                    </a:lnTo>
                    <a:lnTo>
                      <a:pt x="46" y="0"/>
                    </a:lnTo>
                    <a:lnTo>
                      <a:pt x="56" y="34"/>
                    </a:lnTo>
                    <a:lnTo>
                      <a:pt x="92" y="34"/>
                    </a:lnTo>
                    <a:lnTo>
                      <a:pt x="63" y="55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9" name="Freeform 210"/>
              <p:cNvSpPr>
                <a:spLocks/>
              </p:cNvSpPr>
              <p:nvPr/>
            </p:nvSpPr>
            <p:spPr bwMode="auto">
              <a:xfrm>
                <a:off x="4780" y="2304"/>
                <a:ext cx="31" cy="29"/>
              </a:xfrm>
              <a:custGeom>
                <a:avLst/>
                <a:gdLst>
                  <a:gd name="T0" fmla="*/ 0 w 93"/>
                  <a:gd name="T1" fmla="*/ 0 h 87"/>
                  <a:gd name="T2" fmla="*/ 0 w 93"/>
                  <a:gd name="T3" fmla="*/ 0 h 87"/>
                  <a:gd name="T4" fmla="*/ 0 w 93"/>
                  <a:gd name="T5" fmla="*/ 0 h 87"/>
                  <a:gd name="T6" fmla="*/ 0 w 93"/>
                  <a:gd name="T7" fmla="*/ 0 h 87"/>
                  <a:gd name="T8" fmla="*/ 0 w 93"/>
                  <a:gd name="T9" fmla="*/ 0 h 87"/>
                  <a:gd name="T10" fmla="*/ 0 w 93"/>
                  <a:gd name="T11" fmla="*/ 0 h 87"/>
                  <a:gd name="T12" fmla="*/ 0 w 93"/>
                  <a:gd name="T13" fmla="*/ 0 h 87"/>
                  <a:gd name="T14" fmla="*/ 0 w 93"/>
                  <a:gd name="T15" fmla="*/ 0 h 87"/>
                  <a:gd name="T16" fmla="*/ 0 w 93"/>
                  <a:gd name="T17" fmla="*/ 0 h 87"/>
                  <a:gd name="T18" fmla="*/ 0 w 93"/>
                  <a:gd name="T19" fmla="*/ 0 h 87"/>
                  <a:gd name="T20" fmla="*/ 0 w 93"/>
                  <a:gd name="T21" fmla="*/ 0 h 87"/>
                  <a:gd name="T22" fmla="*/ 0 w 93"/>
                  <a:gd name="T23" fmla="*/ 0 h 87"/>
                  <a:gd name="T24" fmla="*/ 0 w 93"/>
                  <a:gd name="T25" fmla="*/ 0 h 87"/>
                  <a:gd name="T26" fmla="*/ 0 w 93"/>
                  <a:gd name="T27" fmla="*/ 0 h 87"/>
                  <a:gd name="T28" fmla="*/ 0 w 93"/>
                  <a:gd name="T29" fmla="*/ 0 h 87"/>
                  <a:gd name="T30" fmla="*/ 0 w 93"/>
                  <a:gd name="T31" fmla="*/ 0 h 8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93" h="87">
                    <a:moveTo>
                      <a:pt x="63" y="55"/>
                    </a:moveTo>
                    <a:lnTo>
                      <a:pt x="74" y="87"/>
                    </a:lnTo>
                    <a:lnTo>
                      <a:pt x="46" y="66"/>
                    </a:lnTo>
                    <a:lnTo>
                      <a:pt x="18" y="87"/>
                    </a:lnTo>
                    <a:lnTo>
                      <a:pt x="29" y="55"/>
                    </a:lnTo>
                    <a:lnTo>
                      <a:pt x="0" y="34"/>
                    </a:lnTo>
                    <a:lnTo>
                      <a:pt x="35" y="34"/>
                    </a:lnTo>
                    <a:lnTo>
                      <a:pt x="46" y="0"/>
                    </a:lnTo>
                    <a:lnTo>
                      <a:pt x="57" y="34"/>
                    </a:lnTo>
                    <a:lnTo>
                      <a:pt x="93" y="34"/>
                    </a:lnTo>
                    <a:lnTo>
                      <a:pt x="63" y="55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00" name="Freeform 211"/>
              <p:cNvSpPr>
                <a:spLocks/>
              </p:cNvSpPr>
              <p:nvPr/>
            </p:nvSpPr>
            <p:spPr bwMode="auto">
              <a:xfrm>
                <a:off x="5141" y="1990"/>
                <a:ext cx="34" cy="38"/>
              </a:xfrm>
              <a:custGeom>
                <a:avLst/>
                <a:gdLst>
                  <a:gd name="T0" fmla="*/ 0 w 98"/>
                  <a:gd name="T1" fmla="*/ 0 h 114"/>
                  <a:gd name="T2" fmla="*/ 0 w 98"/>
                  <a:gd name="T3" fmla="*/ 0 h 114"/>
                  <a:gd name="T4" fmla="*/ 0 w 98"/>
                  <a:gd name="T5" fmla="*/ 0 h 114"/>
                  <a:gd name="T6" fmla="*/ 0 w 98"/>
                  <a:gd name="T7" fmla="*/ 0 h 114"/>
                  <a:gd name="T8" fmla="*/ 0 w 98"/>
                  <a:gd name="T9" fmla="*/ 0 h 114"/>
                  <a:gd name="T10" fmla="*/ 0 w 98"/>
                  <a:gd name="T11" fmla="*/ 0 h 114"/>
                  <a:gd name="T12" fmla="*/ 0 w 98"/>
                  <a:gd name="T13" fmla="*/ 0 h 114"/>
                  <a:gd name="T14" fmla="*/ 0 w 98"/>
                  <a:gd name="T15" fmla="*/ 0 h 114"/>
                  <a:gd name="T16" fmla="*/ 0 w 98"/>
                  <a:gd name="T17" fmla="*/ 0 h 114"/>
                  <a:gd name="T18" fmla="*/ 0 w 98"/>
                  <a:gd name="T19" fmla="*/ 0 h 114"/>
                  <a:gd name="T20" fmla="*/ 0 w 98"/>
                  <a:gd name="T21" fmla="*/ 0 h 114"/>
                  <a:gd name="T22" fmla="*/ 0 w 98"/>
                  <a:gd name="T23" fmla="*/ 0 h 1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98" h="114">
                    <a:moveTo>
                      <a:pt x="21" y="0"/>
                    </a:moveTo>
                    <a:lnTo>
                      <a:pt x="98" y="14"/>
                    </a:lnTo>
                    <a:lnTo>
                      <a:pt x="93" y="39"/>
                    </a:lnTo>
                    <a:lnTo>
                      <a:pt x="39" y="30"/>
                    </a:lnTo>
                    <a:lnTo>
                      <a:pt x="36" y="49"/>
                    </a:lnTo>
                    <a:lnTo>
                      <a:pt x="72" y="56"/>
                    </a:lnTo>
                    <a:lnTo>
                      <a:pt x="68" y="82"/>
                    </a:lnTo>
                    <a:lnTo>
                      <a:pt x="31" y="75"/>
                    </a:lnTo>
                    <a:lnTo>
                      <a:pt x="24" y="114"/>
                    </a:lnTo>
                    <a:lnTo>
                      <a:pt x="0" y="11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01" name="Freeform 212"/>
              <p:cNvSpPr>
                <a:spLocks noEditPoints="1"/>
              </p:cNvSpPr>
              <p:nvPr/>
            </p:nvSpPr>
            <p:spPr bwMode="auto">
              <a:xfrm>
                <a:off x="5096" y="1986"/>
                <a:ext cx="41" cy="41"/>
              </a:xfrm>
              <a:custGeom>
                <a:avLst/>
                <a:gdLst>
                  <a:gd name="T0" fmla="*/ 0 w 122"/>
                  <a:gd name="T1" fmla="*/ 0 h 120"/>
                  <a:gd name="T2" fmla="*/ 0 w 122"/>
                  <a:gd name="T3" fmla="*/ 0 h 120"/>
                  <a:gd name="T4" fmla="*/ 0 w 122"/>
                  <a:gd name="T5" fmla="*/ 0 h 120"/>
                  <a:gd name="T6" fmla="*/ 0 w 122"/>
                  <a:gd name="T7" fmla="*/ 0 h 120"/>
                  <a:gd name="T8" fmla="*/ 0 w 122"/>
                  <a:gd name="T9" fmla="*/ 0 h 120"/>
                  <a:gd name="T10" fmla="*/ 0 w 122"/>
                  <a:gd name="T11" fmla="*/ 0 h 120"/>
                  <a:gd name="T12" fmla="*/ 0 w 122"/>
                  <a:gd name="T13" fmla="*/ 0 h 120"/>
                  <a:gd name="T14" fmla="*/ 0 w 122"/>
                  <a:gd name="T15" fmla="*/ 0 h 120"/>
                  <a:gd name="T16" fmla="*/ 0 w 122"/>
                  <a:gd name="T17" fmla="*/ 0 h 120"/>
                  <a:gd name="T18" fmla="*/ 0 w 122"/>
                  <a:gd name="T19" fmla="*/ 0 h 120"/>
                  <a:gd name="T20" fmla="*/ 0 w 122"/>
                  <a:gd name="T21" fmla="*/ 0 h 120"/>
                  <a:gd name="T22" fmla="*/ 0 w 122"/>
                  <a:gd name="T23" fmla="*/ 0 h 120"/>
                  <a:gd name="T24" fmla="*/ 0 w 122"/>
                  <a:gd name="T25" fmla="*/ 0 h 120"/>
                  <a:gd name="T26" fmla="*/ 0 w 122"/>
                  <a:gd name="T27" fmla="*/ 0 h 120"/>
                  <a:gd name="T28" fmla="*/ 0 w 122"/>
                  <a:gd name="T29" fmla="*/ 0 h 120"/>
                  <a:gd name="T30" fmla="*/ 0 w 122"/>
                  <a:gd name="T31" fmla="*/ 0 h 120"/>
                  <a:gd name="T32" fmla="*/ 0 w 122"/>
                  <a:gd name="T33" fmla="*/ 0 h 120"/>
                  <a:gd name="T34" fmla="*/ 0 w 122"/>
                  <a:gd name="T35" fmla="*/ 0 h 120"/>
                  <a:gd name="T36" fmla="*/ 0 w 122"/>
                  <a:gd name="T37" fmla="*/ 0 h 120"/>
                  <a:gd name="T38" fmla="*/ 0 w 122"/>
                  <a:gd name="T39" fmla="*/ 0 h 120"/>
                  <a:gd name="T40" fmla="*/ 0 w 122"/>
                  <a:gd name="T41" fmla="*/ 0 h 120"/>
                  <a:gd name="T42" fmla="*/ 0 w 122"/>
                  <a:gd name="T43" fmla="*/ 0 h 120"/>
                  <a:gd name="T44" fmla="*/ 0 w 122"/>
                  <a:gd name="T45" fmla="*/ 0 h 120"/>
                  <a:gd name="T46" fmla="*/ 0 w 122"/>
                  <a:gd name="T47" fmla="*/ 0 h 120"/>
                  <a:gd name="T48" fmla="*/ 0 w 122"/>
                  <a:gd name="T49" fmla="*/ 0 h 120"/>
                  <a:gd name="T50" fmla="*/ 0 w 122"/>
                  <a:gd name="T51" fmla="*/ 0 h 120"/>
                  <a:gd name="T52" fmla="*/ 0 w 122"/>
                  <a:gd name="T53" fmla="*/ 0 h 120"/>
                  <a:gd name="T54" fmla="*/ 0 w 122"/>
                  <a:gd name="T55" fmla="*/ 0 h 120"/>
                  <a:gd name="T56" fmla="*/ 0 w 122"/>
                  <a:gd name="T57" fmla="*/ 0 h 120"/>
                  <a:gd name="T58" fmla="*/ 0 w 122"/>
                  <a:gd name="T59" fmla="*/ 0 h 120"/>
                  <a:gd name="T60" fmla="*/ 0 w 122"/>
                  <a:gd name="T61" fmla="*/ 0 h 120"/>
                  <a:gd name="T62" fmla="*/ 0 w 122"/>
                  <a:gd name="T63" fmla="*/ 0 h 120"/>
                  <a:gd name="T64" fmla="*/ 0 w 122"/>
                  <a:gd name="T65" fmla="*/ 0 h 120"/>
                  <a:gd name="T66" fmla="*/ 0 w 122"/>
                  <a:gd name="T67" fmla="*/ 0 h 120"/>
                  <a:gd name="T68" fmla="*/ 0 w 122"/>
                  <a:gd name="T69" fmla="*/ 0 h 120"/>
                  <a:gd name="T70" fmla="*/ 0 w 122"/>
                  <a:gd name="T71" fmla="*/ 0 h 120"/>
                  <a:gd name="T72" fmla="*/ 0 w 122"/>
                  <a:gd name="T73" fmla="*/ 0 h 120"/>
                  <a:gd name="T74" fmla="*/ 0 w 122"/>
                  <a:gd name="T75" fmla="*/ 0 h 120"/>
                  <a:gd name="T76" fmla="*/ 0 w 122"/>
                  <a:gd name="T77" fmla="*/ 0 h 12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22" h="120">
                    <a:moveTo>
                      <a:pt x="122" y="58"/>
                    </a:moveTo>
                    <a:lnTo>
                      <a:pt x="122" y="58"/>
                    </a:lnTo>
                    <a:lnTo>
                      <a:pt x="121" y="70"/>
                    </a:lnTo>
                    <a:lnTo>
                      <a:pt x="117" y="82"/>
                    </a:lnTo>
                    <a:lnTo>
                      <a:pt x="112" y="92"/>
                    </a:lnTo>
                    <a:lnTo>
                      <a:pt x="104" y="101"/>
                    </a:lnTo>
                    <a:lnTo>
                      <a:pt x="96" y="109"/>
                    </a:lnTo>
                    <a:lnTo>
                      <a:pt x="86" y="114"/>
                    </a:lnTo>
                    <a:lnTo>
                      <a:pt x="74" y="119"/>
                    </a:lnTo>
                    <a:lnTo>
                      <a:pt x="62" y="120"/>
                    </a:lnTo>
                    <a:lnTo>
                      <a:pt x="50" y="119"/>
                    </a:lnTo>
                    <a:lnTo>
                      <a:pt x="39" y="115"/>
                    </a:lnTo>
                    <a:lnTo>
                      <a:pt x="28" y="110"/>
                    </a:lnTo>
                    <a:lnTo>
                      <a:pt x="20" y="104"/>
                    </a:lnTo>
                    <a:lnTo>
                      <a:pt x="12" y="95"/>
                    </a:lnTo>
                    <a:lnTo>
                      <a:pt x="6" y="85"/>
                    </a:lnTo>
                    <a:lnTo>
                      <a:pt x="2" y="73"/>
                    </a:lnTo>
                    <a:lnTo>
                      <a:pt x="0" y="61"/>
                    </a:lnTo>
                    <a:lnTo>
                      <a:pt x="1" y="49"/>
                    </a:lnTo>
                    <a:lnTo>
                      <a:pt x="4" y="38"/>
                    </a:lnTo>
                    <a:lnTo>
                      <a:pt x="10" y="27"/>
                    </a:lnTo>
                    <a:lnTo>
                      <a:pt x="16" y="19"/>
                    </a:lnTo>
                    <a:lnTo>
                      <a:pt x="25" y="11"/>
                    </a:lnTo>
                    <a:lnTo>
                      <a:pt x="35" y="6"/>
                    </a:lnTo>
                    <a:lnTo>
                      <a:pt x="47" y="1"/>
                    </a:lnTo>
                    <a:lnTo>
                      <a:pt x="59" y="0"/>
                    </a:lnTo>
                    <a:lnTo>
                      <a:pt x="72" y="0"/>
                    </a:lnTo>
                    <a:lnTo>
                      <a:pt x="83" y="4"/>
                    </a:lnTo>
                    <a:lnTo>
                      <a:pt x="94" y="9"/>
                    </a:lnTo>
                    <a:lnTo>
                      <a:pt x="102" y="17"/>
                    </a:lnTo>
                    <a:lnTo>
                      <a:pt x="110" y="25"/>
                    </a:lnTo>
                    <a:lnTo>
                      <a:pt x="116" y="35"/>
                    </a:lnTo>
                    <a:lnTo>
                      <a:pt x="120" y="46"/>
                    </a:lnTo>
                    <a:lnTo>
                      <a:pt x="122" y="58"/>
                    </a:lnTo>
                    <a:close/>
                    <a:moveTo>
                      <a:pt x="27" y="59"/>
                    </a:moveTo>
                    <a:lnTo>
                      <a:pt x="27" y="59"/>
                    </a:lnTo>
                    <a:lnTo>
                      <a:pt x="28" y="66"/>
                    </a:lnTo>
                    <a:lnTo>
                      <a:pt x="31" y="72"/>
                    </a:lnTo>
                    <a:lnTo>
                      <a:pt x="34" y="77"/>
                    </a:lnTo>
                    <a:lnTo>
                      <a:pt x="38" y="83"/>
                    </a:lnTo>
                    <a:lnTo>
                      <a:pt x="42" y="86"/>
                    </a:lnTo>
                    <a:lnTo>
                      <a:pt x="48" y="89"/>
                    </a:lnTo>
                    <a:lnTo>
                      <a:pt x="54" y="92"/>
                    </a:lnTo>
                    <a:lnTo>
                      <a:pt x="61" y="92"/>
                    </a:lnTo>
                    <a:lnTo>
                      <a:pt x="67" y="91"/>
                    </a:lnTo>
                    <a:lnTo>
                      <a:pt x="74" y="88"/>
                    </a:lnTo>
                    <a:lnTo>
                      <a:pt x="79" y="85"/>
                    </a:lnTo>
                    <a:lnTo>
                      <a:pt x="84" y="81"/>
                    </a:lnTo>
                    <a:lnTo>
                      <a:pt x="88" y="76"/>
                    </a:lnTo>
                    <a:lnTo>
                      <a:pt x="91" y="70"/>
                    </a:lnTo>
                    <a:lnTo>
                      <a:pt x="92" y="64"/>
                    </a:lnTo>
                    <a:lnTo>
                      <a:pt x="94" y="58"/>
                    </a:lnTo>
                    <a:lnTo>
                      <a:pt x="92" y="50"/>
                    </a:lnTo>
                    <a:lnTo>
                      <a:pt x="90" y="45"/>
                    </a:lnTo>
                    <a:lnTo>
                      <a:pt x="87" y="39"/>
                    </a:lnTo>
                    <a:lnTo>
                      <a:pt x="83" y="34"/>
                    </a:lnTo>
                    <a:lnTo>
                      <a:pt x="78" y="31"/>
                    </a:lnTo>
                    <a:lnTo>
                      <a:pt x="72" y="27"/>
                    </a:lnTo>
                    <a:lnTo>
                      <a:pt x="65" y="26"/>
                    </a:lnTo>
                    <a:lnTo>
                      <a:pt x="59" y="25"/>
                    </a:lnTo>
                    <a:lnTo>
                      <a:pt x="52" y="26"/>
                    </a:lnTo>
                    <a:lnTo>
                      <a:pt x="47" y="29"/>
                    </a:lnTo>
                    <a:lnTo>
                      <a:pt x="40" y="32"/>
                    </a:lnTo>
                    <a:lnTo>
                      <a:pt x="36" y="36"/>
                    </a:lnTo>
                    <a:lnTo>
                      <a:pt x="32" y="41"/>
                    </a:lnTo>
                    <a:lnTo>
                      <a:pt x="29" y="46"/>
                    </a:lnTo>
                    <a:lnTo>
                      <a:pt x="27" y="52"/>
                    </a:lnTo>
                    <a:lnTo>
                      <a:pt x="27" y="59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02" name="Freeform 213"/>
              <p:cNvSpPr>
                <a:spLocks/>
              </p:cNvSpPr>
              <p:nvPr/>
            </p:nvSpPr>
            <p:spPr bwMode="auto">
              <a:xfrm>
                <a:off x="5191" y="2006"/>
                <a:ext cx="38" cy="39"/>
              </a:xfrm>
              <a:custGeom>
                <a:avLst/>
                <a:gdLst>
                  <a:gd name="T0" fmla="*/ 0 w 114"/>
                  <a:gd name="T1" fmla="*/ 0 h 117"/>
                  <a:gd name="T2" fmla="*/ 0 w 114"/>
                  <a:gd name="T3" fmla="*/ 0 h 117"/>
                  <a:gd name="T4" fmla="*/ 0 w 114"/>
                  <a:gd name="T5" fmla="*/ 0 h 117"/>
                  <a:gd name="T6" fmla="*/ 0 w 114"/>
                  <a:gd name="T7" fmla="*/ 0 h 117"/>
                  <a:gd name="T8" fmla="*/ 0 w 114"/>
                  <a:gd name="T9" fmla="*/ 0 h 117"/>
                  <a:gd name="T10" fmla="*/ 0 w 114"/>
                  <a:gd name="T11" fmla="*/ 0 h 117"/>
                  <a:gd name="T12" fmla="*/ 0 w 114"/>
                  <a:gd name="T13" fmla="*/ 0 h 117"/>
                  <a:gd name="T14" fmla="*/ 0 w 114"/>
                  <a:gd name="T15" fmla="*/ 0 h 117"/>
                  <a:gd name="T16" fmla="*/ 0 w 114"/>
                  <a:gd name="T17" fmla="*/ 0 h 117"/>
                  <a:gd name="T18" fmla="*/ 0 w 114"/>
                  <a:gd name="T19" fmla="*/ 0 h 117"/>
                  <a:gd name="T20" fmla="*/ 0 w 114"/>
                  <a:gd name="T21" fmla="*/ 0 h 117"/>
                  <a:gd name="T22" fmla="*/ 0 w 114"/>
                  <a:gd name="T23" fmla="*/ 0 h 117"/>
                  <a:gd name="T24" fmla="*/ 0 w 114"/>
                  <a:gd name="T25" fmla="*/ 0 h 117"/>
                  <a:gd name="T26" fmla="*/ 0 w 114"/>
                  <a:gd name="T27" fmla="*/ 0 h 117"/>
                  <a:gd name="T28" fmla="*/ 0 w 114"/>
                  <a:gd name="T29" fmla="*/ 0 h 117"/>
                  <a:gd name="T30" fmla="*/ 0 w 114"/>
                  <a:gd name="T31" fmla="*/ 0 h 117"/>
                  <a:gd name="T32" fmla="*/ 0 w 114"/>
                  <a:gd name="T33" fmla="*/ 0 h 117"/>
                  <a:gd name="T34" fmla="*/ 0 w 114"/>
                  <a:gd name="T35" fmla="*/ 0 h 117"/>
                  <a:gd name="T36" fmla="*/ 0 w 114"/>
                  <a:gd name="T37" fmla="*/ 0 h 117"/>
                  <a:gd name="T38" fmla="*/ 0 w 114"/>
                  <a:gd name="T39" fmla="*/ 0 h 117"/>
                  <a:gd name="T40" fmla="*/ 0 w 114"/>
                  <a:gd name="T41" fmla="*/ 0 h 117"/>
                  <a:gd name="T42" fmla="*/ 0 w 114"/>
                  <a:gd name="T43" fmla="*/ 0 h 117"/>
                  <a:gd name="T44" fmla="*/ 0 w 114"/>
                  <a:gd name="T45" fmla="*/ 0 h 117"/>
                  <a:gd name="T46" fmla="*/ 0 w 114"/>
                  <a:gd name="T47" fmla="*/ 0 h 117"/>
                  <a:gd name="T48" fmla="*/ 0 w 114"/>
                  <a:gd name="T49" fmla="*/ 0 h 117"/>
                  <a:gd name="T50" fmla="*/ 0 w 114"/>
                  <a:gd name="T51" fmla="*/ 0 h 117"/>
                  <a:gd name="T52" fmla="*/ 0 w 114"/>
                  <a:gd name="T53" fmla="*/ 0 h 117"/>
                  <a:gd name="T54" fmla="*/ 0 w 114"/>
                  <a:gd name="T55" fmla="*/ 0 h 117"/>
                  <a:gd name="T56" fmla="*/ 0 w 114"/>
                  <a:gd name="T57" fmla="*/ 0 h 117"/>
                  <a:gd name="T58" fmla="*/ 0 w 114"/>
                  <a:gd name="T59" fmla="*/ 0 h 117"/>
                  <a:gd name="T60" fmla="*/ 0 w 114"/>
                  <a:gd name="T61" fmla="*/ 0 h 117"/>
                  <a:gd name="T62" fmla="*/ 0 w 114"/>
                  <a:gd name="T63" fmla="*/ 0 h 11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14" h="117">
                    <a:moveTo>
                      <a:pt x="114" y="35"/>
                    </a:moveTo>
                    <a:lnTo>
                      <a:pt x="91" y="46"/>
                    </a:lnTo>
                    <a:lnTo>
                      <a:pt x="84" y="36"/>
                    </a:lnTo>
                    <a:lnTo>
                      <a:pt x="75" y="31"/>
                    </a:lnTo>
                    <a:lnTo>
                      <a:pt x="66" y="27"/>
                    </a:lnTo>
                    <a:lnTo>
                      <a:pt x="59" y="26"/>
                    </a:lnTo>
                    <a:lnTo>
                      <a:pt x="51" y="27"/>
                    </a:lnTo>
                    <a:lnTo>
                      <a:pt x="43" y="31"/>
                    </a:lnTo>
                    <a:lnTo>
                      <a:pt x="38" y="35"/>
                    </a:lnTo>
                    <a:lnTo>
                      <a:pt x="33" y="40"/>
                    </a:lnTo>
                    <a:lnTo>
                      <a:pt x="28" y="48"/>
                    </a:lnTo>
                    <a:lnTo>
                      <a:pt x="27" y="57"/>
                    </a:lnTo>
                    <a:lnTo>
                      <a:pt x="27" y="65"/>
                    </a:lnTo>
                    <a:lnTo>
                      <a:pt x="29" y="74"/>
                    </a:lnTo>
                    <a:lnTo>
                      <a:pt x="31" y="78"/>
                    </a:lnTo>
                    <a:lnTo>
                      <a:pt x="35" y="83"/>
                    </a:lnTo>
                    <a:lnTo>
                      <a:pt x="38" y="86"/>
                    </a:lnTo>
                    <a:lnTo>
                      <a:pt x="42" y="88"/>
                    </a:lnTo>
                    <a:lnTo>
                      <a:pt x="48" y="91"/>
                    </a:lnTo>
                    <a:lnTo>
                      <a:pt x="53" y="92"/>
                    </a:lnTo>
                    <a:lnTo>
                      <a:pt x="60" y="95"/>
                    </a:lnTo>
                    <a:lnTo>
                      <a:pt x="67" y="95"/>
                    </a:lnTo>
                    <a:lnTo>
                      <a:pt x="75" y="116"/>
                    </a:lnTo>
                    <a:lnTo>
                      <a:pt x="62" y="117"/>
                    </a:lnTo>
                    <a:lnTo>
                      <a:pt x="50" y="117"/>
                    </a:lnTo>
                    <a:lnTo>
                      <a:pt x="40" y="115"/>
                    </a:lnTo>
                    <a:lnTo>
                      <a:pt x="31" y="112"/>
                    </a:lnTo>
                    <a:lnTo>
                      <a:pt x="23" y="108"/>
                    </a:lnTo>
                    <a:lnTo>
                      <a:pt x="16" y="102"/>
                    </a:lnTo>
                    <a:lnTo>
                      <a:pt x="11" y="96"/>
                    </a:lnTo>
                    <a:lnTo>
                      <a:pt x="6" y="89"/>
                    </a:lnTo>
                    <a:lnTo>
                      <a:pt x="3" y="82"/>
                    </a:lnTo>
                    <a:lnTo>
                      <a:pt x="1" y="74"/>
                    </a:lnTo>
                    <a:lnTo>
                      <a:pt x="0" y="66"/>
                    </a:lnTo>
                    <a:lnTo>
                      <a:pt x="0" y="59"/>
                    </a:lnTo>
                    <a:lnTo>
                      <a:pt x="1" y="51"/>
                    </a:lnTo>
                    <a:lnTo>
                      <a:pt x="2" y="42"/>
                    </a:lnTo>
                    <a:lnTo>
                      <a:pt x="5" y="36"/>
                    </a:lnTo>
                    <a:lnTo>
                      <a:pt x="9" y="28"/>
                    </a:lnTo>
                    <a:lnTo>
                      <a:pt x="13" y="22"/>
                    </a:lnTo>
                    <a:lnTo>
                      <a:pt x="18" y="16"/>
                    </a:lnTo>
                    <a:lnTo>
                      <a:pt x="25" y="12"/>
                    </a:lnTo>
                    <a:lnTo>
                      <a:pt x="31" y="8"/>
                    </a:lnTo>
                    <a:lnTo>
                      <a:pt x="38" y="4"/>
                    </a:lnTo>
                    <a:lnTo>
                      <a:pt x="46" y="2"/>
                    </a:lnTo>
                    <a:lnTo>
                      <a:pt x="53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6" y="2"/>
                    </a:lnTo>
                    <a:lnTo>
                      <a:pt x="84" y="4"/>
                    </a:lnTo>
                    <a:lnTo>
                      <a:pt x="91" y="9"/>
                    </a:lnTo>
                    <a:lnTo>
                      <a:pt x="98" y="13"/>
                    </a:lnTo>
                    <a:lnTo>
                      <a:pt x="103" y="20"/>
                    </a:lnTo>
                    <a:lnTo>
                      <a:pt x="109" y="26"/>
                    </a:lnTo>
                    <a:lnTo>
                      <a:pt x="114" y="35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03" name="Freeform 214"/>
              <p:cNvSpPr>
                <a:spLocks/>
              </p:cNvSpPr>
              <p:nvPr/>
            </p:nvSpPr>
            <p:spPr bwMode="auto">
              <a:xfrm>
                <a:off x="5258" y="2041"/>
                <a:ext cx="53" cy="53"/>
              </a:xfrm>
              <a:custGeom>
                <a:avLst/>
                <a:gdLst>
                  <a:gd name="T0" fmla="*/ 0 w 158"/>
                  <a:gd name="T1" fmla="*/ 0 h 157"/>
                  <a:gd name="T2" fmla="*/ 0 w 158"/>
                  <a:gd name="T3" fmla="*/ 0 h 157"/>
                  <a:gd name="T4" fmla="*/ 0 w 158"/>
                  <a:gd name="T5" fmla="*/ 0 h 157"/>
                  <a:gd name="T6" fmla="*/ 0 w 158"/>
                  <a:gd name="T7" fmla="*/ 0 h 157"/>
                  <a:gd name="T8" fmla="*/ 0 w 158"/>
                  <a:gd name="T9" fmla="*/ 0 h 157"/>
                  <a:gd name="T10" fmla="*/ 0 w 158"/>
                  <a:gd name="T11" fmla="*/ 0 h 157"/>
                  <a:gd name="T12" fmla="*/ 0 w 158"/>
                  <a:gd name="T13" fmla="*/ 0 h 157"/>
                  <a:gd name="T14" fmla="*/ 0 w 158"/>
                  <a:gd name="T15" fmla="*/ 0 h 157"/>
                  <a:gd name="T16" fmla="*/ 0 w 158"/>
                  <a:gd name="T17" fmla="*/ 0 h 157"/>
                  <a:gd name="T18" fmla="*/ 0 w 158"/>
                  <a:gd name="T19" fmla="*/ 0 h 157"/>
                  <a:gd name="T20" fmla="*/ 0 w 158"/>
                  <a:gd name="T21" fmla="*/ 0 h 157"/>
                  <a:gd name="T22" fmla="*/ 0 w 158"/>
                  <a:gd name="T23" fmla="*/ 0 h 157"/>
                  <a:gd name="T24" fmla="*/ 0 w 158"/>
                  <a:gd name="T25" fmla="*/ 0 h 157"/>
                  <a:gd name="T26" fmla="*/ 0 w 158"/>
                  <a:gd name="T27" fmla="*/ 0 h 157"/>
                  <a:gd name="T28" fmla="*/ 0 w 158"/>
                  <a:gd name="T29" fmla="*/ 0 h 15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58" h="157">
                    <a:moveTo>
                      <a:pt x="70" y="0"/>
                    </a:moveTo>
                    <a:lnTo>
                      <a:pt x="85" y="12"/>
                    </a:lnTo>
                    <a:lnTo>
                      <a:pt x="82" y="75"/>
                    </a:lnTo>
                    <a:lnTo>
                      <a:pt x="141" y="57"/>
                    </a:lnTo>
                    <a:lnTo>
                      <a:pt x="158" y="69"/>
                    </a:lnTo>
                    <a:lnTo>
                      <a:pt x="88" y="157"/>
                    </a:lnTo>
                    <a:lnTo>
                      <a:pt x="66" y="141"/>
                    </a:lnTo>
                    <a:lnTo>
                      <a:pt x="104" y="93"/>
                    </a:lnTo>
                    <a:lnTo>
                      <a:pt x="53" y="110"/>
                    </a:lnTo>
                    <a:lnTo>
                      <a:pt x="59" y="57"/>
                    </a:lnTo>
                    <a:lnTo>
                      <a:pt x="21" y="105"/>
                    </a:lnTo>
                    <a:lnTo>
                      <a:pt x="0" y="87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FFF2C4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sp>
          <p:nvSpPr>
            <p:cNvPr id="1133" name="Freeform 215"/>
            <p:cNvSpPr>
              <a:spLocks noEditPoints="1"/>
            </p:cNvSpPr>
            <p:nvPr/>
          </p:nvSpPr>
          <p:spPr bwMode="auto">
            <a:xfrm>
              <a:off x="5227" y="2023"/>
              <a:ext cx="39" cy="39"/>
            </a:xfrm>
            <a:custGeom>
              <a:avLst/>
              <a:gdLst>
                <a:gd name="T0" fmla="*/ 0 w 121"/>
                <a:gd name="T1" fmla="*/ 0 h 119"/>
                <a:gd name="T2" fmla="*/ 0 w 121"/>
                <a:gd name="T3" fmla="*/ 0 h 119"/>
                <a:gd name="T4" fmla="*/ 0 w 121"/>
                <a:gd name="T5" fmla="*/ 0 h 119"/>
                <a:gd name="T6" fmla="*/ 0 w 121"/>
                <a:gd name="T7" fmla="*/ 0 h 119"/>
                <a:gd name="T8" fmla="*/ 0 w 121"/>
                <a:gd name="T9" fmla="*/ 0 h 119"/>
                <a:gd name="T10" fmla="*/ 0 w 121"/>
                <a:gd name="T11" fmla="*/ 0 h 119"/>
                <a:gd name="T12" fmla="*/ 0 w 121"/>
                <a:gd name="T13" fmla="*/ 0 h 119"/>
                <a:gd name="T14" fmla="*/ 0 w 121"/>
                <a:gd name="T15" fmla="*/ 0 h 119"/>
                <a:gd name="T16" fmla="*/ 0 w 121"/>
                <a:gd name="T17" fmla="*/ 0 h 119"/>
                <a:gd name="T18" fmla="*/ 0 w 121"/>
                <a:gd name="T19" fmla="*/ 0 h 119"/>
                <a:gd name="T20" fmla="*/ 0 w 121"/>
                <a:gd name="T21" fmla="*/ 0 h 119"/>
                <a:gd name="T22" fmla="*/ 0 w 121"/>
                <a:gd name="T23" fmla="*/ 0 h 119"/>
                <a:gd name="T24" fmla="*/ 0 w 121"/>
                <a:gd name="T25" fmla="*/ 0 h 119"/>
                <a:gd name="T26" fmla="*/ 0 w 121"/>
                <a:gd name="T27" fmla="*/ 0 h 119"/>
                <a:gd name="T28" fmla="*/ 0 w 121"/>
                <a:gd name="T29" fmla="*/ 0 h 119"/>
                <a:gd name="T30" fmla="*/ 0 w 121"/>
                <a:gd name="T31" fmla="*/ 0 h 119"/>
                <a:gd name="T32" fmla="*/ 0 w 121"/>
                <a:gd name="T33" fmla="*/ 0 h 119"/>
                <a:gd name="T34" fmla="*/ 0 w 121"/>
                <a:gd name="T35" fmla="*/ 0 h 119"/>
                <a:gd name="T36" fmla="*/ 0 w 121"/>
                <a:gd name="T37" fmla="*/ 0 h 119"/>
                <a:gd name="T38" fmla="*/ 0 w 121"/>
                <a:gd name="T39" fmla="*/ 0 h 119"/>
                <a:gd name="T40" fmla="*/ 0 w 121"/>
                <a:gd name="T41" fmla="*/ 0 h 119"/>
                <a:gd name="T42" fmla="*/ 0 w 121"/>
                <a:gd name="T43" fmla="*/ 0 h 119"/>
                <a:gd name="T44" fmla="*/ 0 w 121"/>
                <a:gd name="T45" fmla="*/ 0 h 119"/>
                <a:gd name="T46" fmla="*/ 0 w 121"/>
                <a:gd name="T47" fmla="*/ 0 h 119"/>
                <a:gd name="T48" fmla="*/ 0 w 121"/>
                <a:gd name="T49" fmla="*/ 0 h 119"/>
                <a:gd name="T50" fmla="*/ 0 w 121"/>
                <a:gd name="T51" fmla="*/ 0 h 119"/>
                <a:gd name="T52" fmla="*/ 0 w 121"/>
                <a:gd name="T53" fmla="*/ 0 h 119"/>
                <a:gd name="T54" fmla="*/ 0 w 121"/>
                <a:gd name="T55" fmla="*/ 0 h 119"/>
                <a:gd name="T56" fmla="*/ 0 w 121"/>
                <a:gd name="T57" fmla="*/ 0 h 119"/>
                <a:gd name="T58" fmla="*/ 0 w 121"/>
                <a:gd name="T59" fmla="*/ 0 h 119"/>
                <a:gd name="T60" fmla="*/ 0 w 121"/>
                <a:gd name="T61" fmla="*/ 0 h 119"/>
                <a:gd name="T62" fmla="*/ 0 w 121"/>
                <a:gd name="T63" fmla="*/ 0 h 119"/>
                <a:gd name="T64" fmla="*/ 0 w 121"/>
                <a:gd name="T65" fmla="*/ 0 h 119"/>
                <a:gd name="T66" fmla="*/ 0 w 121"/>
                <a:gd name="T67" fmla="*/ 0 h 119"/>
                <a:gd name="T68" fmla="*/ 0 w 121"/>
                <a:gd name="T69" fmla="*/ 0 h 119"/>
                <a:gd name="T70" fmla="*/ 0 w 121"/>
                <a:gd name="T71" fmla="*/ 0 h 119"/>
                <a:gd name="T72" fmla="*/ 0 w 121"/>
                <a:gd name="T73" fmla="*/ 0 h 119"/>
                <a:gd name="T74" fmla="*/ 0 w 121"/>
                <a:gd name="T75" fmla="*/ 0 h 119"/>
                <a:gd name="T76" fmla="*/ 0 w 121"/>
                <a:gd name="T77" fmla="*/ 0 h 1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21" h="119">
                  <a:moveTo>
                    <a:pt x="115" y="88"/>
                  </a:moveTo>
                  <a:lnTo>
                    <a:pt x="115" y="88"/>
                  </a:lnTo>
                  <a:lnTo>
                    <a:pt x="108" y="98"/>
                  </a:lnTo>
                  <a:lnTo>
                    <a:pt x="100" y="106"/>
                  </a:lnTo>
                  <a:lnTo>
                    <a:pt x="91" y="113"/>
                  </a:lnTo>
                  <a:lnTo>
                    <a:pt x="80" y="117"/>
                  </a:lnTo>
                  <a:lnTo>
                    <a:pt x="69" y="119"/>
                  </a:lnTo>
                  <a:lnTo>
                    <a:pt x="57" y="119"/>
                  </a:lnTo>
                  <a:lnTo>
                    <a:pt x="45" y="117"/>
                  </a:lnTo>
                  <a:lnTo>
                    <a:pt x="33" y="113"/>
                  </a:lnTo>
                  <a:lnTo>
                    <a:pt x="23" y="106"/>
                  </a:lnTo>
                  <a:lnTo>
                    <a:pt x="15" y="98"/>
                  </a:lnTo>
                  <a:lnTo>
                    <a:pt x="8" y="89"/>
                  </a:lnTo>
                  <a:lnTo>
                    <a:pt x="4" y="78"/>
                  </a:lnTo>
                  <a:lnTo>
                    <a:pt x="0" y="67"/>
                  </a:lnTo>
                  <a:lnTo>
                    <a:pt x="0" y="55"/>
                  </a:lnTo>
                  <a:lnTo>
                    <a:pt x="2" y="43"/>
                  </a:lnTo>
                  <a:lnTo>
                    <a:pt x="6" y="33"/>
                  </a:lnTo>
                  <a:lnTo>
                    <a:pt x="14" y="22"/>
                  </a:lnTo>
                  <a:lnTo>
                    <a:pt x="21" y="14"/>
                  </a:lnTo>
                  <a:lnTo>
                    <a:pt x="31" y="6"/>
                  </a:lnTo>
                  <a:lnTo>
                    <a:pt x="42" y="2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77" y="2"/>
                  </a:lnTo>
                  <a:lnTo>
                    <a:pt x="87" y="6"/>
                  </a:lnTo>
                  <a:lnTo>
                    <a:pt x="98" y="13"/>
                  </a:lnTo>
                  <a:lnTo>
                    <a:pt x="107" y="22"/>
                  </a:lnTo>
                  <a:lnTo>
                    <a:pt x="113" y="30"/>
                  </a:lnTo>
                  <a:lnTo>
                    <a:pt x="119" y="41"/>
                  </a:lnTo>
                  <a:lnTo>
                    <a:pt x="121" y="53"/>
                  </a:lnTo>
                  <a:lnTo>
                    <a:pt x="121" y="64"/>
                  </a:lnTo>
                  <a:lnTo>
                    <a:pt x="119" y="76"/>
                  </a:lnTo>
                  <a:lnTo>
                    <a:pt x="115" y="88"/>
                  </a:lnTo>
                  <a:close/>
                  <a:moveTo>
                    <a:pt x="32" y="43"/>
                  </a:moveTo>
                  <a:lnTo>
                    <a:pt x="32" y="43"/>
                  </a:lnTo>
                  <a:lnTo>
                    <a:pt x="30" y="50"/>
                  </a:lnTo>
                  <a:lnTo>
                    <a:pt x="29" y="55"/>
                  </a:lnTo>
                  <a:lnTo>
                    <a:pt x="29" y="62"/>
                  </a:lnTo>
                  <a:lnTo>
                    <a:pt x="30" y="68"/>
                  </a:lnTo>
                  <a:lnTo>
                    <a:pt x="32" y="75"/>
                  </a:lnTo>
                  <a:lnTo>
                    <a:pt x="36" y="80"/>
                  </a:lnTo>
                  <a:lnTo>
                    <a:pt x="41" y="85"/>
                  </a:lnTo>
                  <a:lnTo>
                    <a:pt x="46" y="88"/>
                  </a:lnTo>
                  <a:lnTo>
                    <a:pt x="53" y="90"/>
                  </a:lnTo>
                  <a:lnTo>
                    <a:pt x="58" y="91"/>
                  </a:lnTo>
                  <a:lnTo>
                    <a:pt x="65" y="91"/>
                  </a:lnTo>
                  <a:lnTo>
                    <a:pt x="71" y="90"/>
                  </a:lnTo>
                  <a:lnTo>
                    <a:pt x="77" y="87"/>
                  </a:lnTo>
                  <a:lnTo>
                    <a:pt x="82" y="84"/>
                  </a:lnTo>
                  <a:lnTo>
                    <a:pt x="86" y="79"/>
                  </a:lnTo>
                  <a:lnTo>
                    <a:pt x="91" y="73"/>
                  </a:lnTo>
                  <a:lnTo>
                    <a:pt x="93" y="67"/>
                  </a:lnTo>
                  <a:lnTo>
                    <a:pt x="94" y="61"/>
                  </a:lnTo>
                  <a:lnTo>
                    <a:pt x="94" y="54"/>
                  </a:lnTo>
                  <a:lnTo>
                    <a:pt x="93" y="48"/>
                  </a:lnTo>
                  <a:lnTo>
                    <a:pt x="90" y="42"/>
                  </a:lnTo>
                  <a:lnTo>
                    <a:pt x="86" y="37"/>
                  </a:lnTo>
                  <a:lnTo>
                    <a:pt x="82" y="33"/>
                  </a:lnTo>
                  <a:lnTo>
                    <a:pt x="75" y="29"/>
                  </a:lnTo>
                  <a:lnTo>
                    <a:pt x="70" y="26"/>
                  </a:lnTo>
                  <a:lnTo>
                    <a:pt x="64" y="25"/>
                  </a:lnTo>
                  <a:lnTo>
                    <a:pt x="57" y="26"/>
                  </a:lnTo>
                  <a:lnTo>
                    <a:pt x="50" y="27"/>
                  </a:lnTo>
                  <a:lnTo>
                    <a:pt x="45" y="29"/>
                  </a:lnTo>
                  <a:lnTo>
                    <a:pt x="40" y="33"/>
                  </a:lnTo>
                  <a:lnTo>
                    <a:pt x="35" y="38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4" name="Freeform 216"/>
            <p:cNvSpPr>
              <a:spLocks/>
            </p:cNvSpPr>
            <p:nvPr/>
          </p:nvSpPr>
          <p:spPr bwMode="auto">
            <a:xfrm>
              <a:off x="5295" y="2071"/>
              <a:ext cx="52" cy="53"/>
            </a:xfrm>
            <a:custGeom>
              <a:avLst/>
              <a:gdLst>
                <a:gd name="T0" fmla="*/ 0 w 157"/>
                <a:gd name="T1" fmla="*/ 0 h 159"/>
                <a:gd name="T2" fmla="*/ 0 w 157"/>
                <a:gd name="T3" fmla="*/ 0 h 159"/>
                <a:gd name="T4" fmla="*/ 0 w 157"/>
                <a:gd name="T5" fmla="*/ 0 h 159"/>
                <a:gd name="T6" fmla="*/ 0 w 157"/>
                <a:gd name="T7" fmla="*/ 0 h 159"/>
                <a:gd name="T8" fmla="*/ 0 w 157"/>
                <a:gd name="T9" fmla="*/ 0 h 159"/>
                <a:gd name="T10" fmla="*/ 0 w 157"/>
                <a:gd name="T11" fmla="*/ 0 h 159"/>
                <a:gd name="T12" fmla="*/ 0 w 157"/>
                <a:gd name="T13" fmla="*/ 0 h 159"/>
                <a:gd name="T14" fmla="*/ 0 w 157"/>
                <a:gd name="T15" fmla="*/ 0 h 159"/>
                <a:gd name="T16" fmla="*/ 0 w 157"/>
                <a:gd name="T17" fmla="*/ 0 h 159"/>
                <a:gd name="T18" fmla="*/ 0 w 157"/>
                <a:gd name="T19" fmla="*/ 0 h 159"/>
                <a:gd name="T20" fmla="*/ 0 w 157"/>
                <a:gd name="T21" fmla="*/ 0 h 159"/>
                <a:gd name="T22" fmla="*/ 0 w 157"/>
                <a:gd name="T23" fmla="*/ 0 h 159"/>
                <a:gd name="T24" fmla="*/ 0 w 157"/>
                <a:gd name="T25" fmla="*/ 0 h 159"/>
                <a:gd name="T26" fmla="*/ 0 w 157"/>
                <a:gd name="T27" fmla="*/ 0 h 159"/>
                <a:gd name="T28" fmla="*/ 0 w 157"/>
                <a:gd name="T29" fmla="*/ 0 h 15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7" h="159">
                  <a:moveTo>
                    <a:pt x="79" y="0"/>
                  </a:moveTo>
                  <a:lnTo>
                    <a:pt x="93" y="14"/>
                  </a:lnTo>
                  <a:lnTo>
                    <a:pt x="82" y="76"/>
                  </a:lnTo>
                  <a:lnTo>
                    <a:pt x="144" y="65"/>
                  </a:lnTo>
                  <a:lnTo>
                    <a:pt x="157" y="79"/>
                  </a:lnTo>
                  <a:lnTo>
                    <a:pt x="79" y="159"/>
                  </a:lnTo>
                  <a:lnTo>
                    <a:pt x="59" y="139"/>
                  </a:lnTo>
                  <a:lnTo>
                    <a:pt x="103" y="97"/>
                  </a:lnTo>
                  <a:lnTo>
                    <a:pt x="50" y="109"/>
                  </a:lnTo>
                  <a:lnTo>
                    <a:pt x="62" y="55"/>
                  </a:lnTo>
                  <a:lnTo>
                    <a:pt x="18" y="98"/>
                  </a:lnTo>
                  <a:lnTo>
                    <a:pt x="0" y="79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5" name="Freeform 217"/>
            <p:cNvSpPr>
              <a:spLocks/>
            </p:cNvSpPr>
            <p:nvPr/>
          </p:nvSpPr>
          <p:spPr bwMode="auto">
            <a:xfrm>
              <a:off x="5328" y="2109"/>
              <a:ext cx="45" cy="43"/>
            </a:xfrm>
            <a:custGeom>
              <a:avLst/>
              <a:gdLst>
                <a:gd name="T0" fmla="*/ 0 w 134"/>
                <a:gd name="T1" fmla="*/ 0 h 129"/>
                <a:gd name="T2" fmla="*/ 0 w 134"/>
                <a:gd name="T3" fmla="*/ 0 h 129"/>
                <a:gd name="T4" fmla="*/ 0 w 134"/>
                <a:gd name="T5" fmla="*/ 0 h 129"/>
                <a:gd name="T6" fmla="*/ 0 w 134"/>
                <a:gd name="T7" fmla="*/ 0 h 129"/>
                <a:gd name="T8" fmla="*/ 0 w 134"/>
                <a:gd name="T9" fmla="*/ 0 h 129"/>
                <a:gd name="T10" fmla="*/ 0 w 134"/>
                <a:gd name="T11" fmla="*/ 0 h 129"/>
                <a:gd name="T12" fmla="*/ 0 w 134"/>
                <a:gd name="T13" fmla="*/ 0 h 129"/>
                <a:gd name="T14" fmla="*/ 0 w 134"/>
                <a:gd name="T15" fmla="*/ 0 h 129"/>
                <a:gd name="T16" fmla="*/ 0 w 134"/>
                <a:gd name="T17" fmla="*/ 0 h 129"/>
                <a:gd name="T18" fmla="*/ 0 w 134"/>
                <a:gd name="T19" fmla="*/ 0 h 129"/>
                <a:gd name="T20" fmla="*/ 0 w 134"/>
                <a:gd name="T21" fmla="*/ 0 h 129"/>
                <a:gd name="T22" fmla="*/ 0 w 134"/>
                <a:gd name="T23" fmla="*/ 0 h 129"/>
                <a:gd name="T24" fmla="*/ 0 w 134"/>
                <a:gd name="T25" fmla="*/ 0 h 129"/>
                <a:gd name="T26" fmla="*/ 0 w 134"/>
                <a:gd name="T27" fmla="*/ 0 h 1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4" h="129">
                  <a:moveTo>
                    <a:pt x="86" y="0"/>
                  </a:moveTo>
                  <a:lnTo>
                    <a:pt x="134" y="61"/>
                  </a:lnTo>
                  <a:lnTo>
                    <a:pt x="115" y="76"/>
                  </a:lnTo>
                  <a:lnTo>
                    <a:pt x="82" y="36"/>
                  </a:lnTo>
                  <a:lnTo>
                    <a:pt x="68" y="46"/>
                  </a:lnTo>
                  <a:lnTo>
                    <a:pt x="93" y="76"/>
                  </a:lnTo>
                  <a:lnTo>
                    <a:pt x="73" y="92"/>
                  </a:lnTo>
                  <a:lnTo>
                    <a:pt x="48" y="62"/>
                  </a:lnTo>
                  <a:lnTo>
                    <a:pt x="34" y="73"/>
                  </a:lnTo>
                  <a:lnTo>
                    <a:pt x="67" y="113"/>
                  </a:lnTo>
                  <a:lnTo>
                    <a:pt x="45" y="129"/>
                  </a:lnTo>
                  <a:lnTo>
                    <a:pt x="0" y="7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6" name="Freeform 218"/>
            <p:cNvSpPr>
              <a:spLocks/>
            </p:cNvSpPr>
            <p:nvPr/>
          </p:nvSpPr>
          <p:spPr bwMode="auto">
            <a:xfrm>
              <a:off x="5370" y="2188"/>
              <a:ext cx="41" cy="36"/>
            </a:xfrm>
            <a:custGeom>
              <a:avLst/>
              <a:gdLst>
                <a:gd name="T0" fmla="*/ 0 w 120"/>
                <a:gd name="T1" fmla="*/ 0 h 111"/>
                <a:gd name="T2" fmla="*/ 0 w 120"/>
                <a:gd name="T3" fmla="*/ 0 h 111"/>
                <a:gd name="T4" fmla="*/ 0 w 120"/>
                <a:gd name="T5" fmla="*/ 0 h 111"/>
                <a:gd name="T6" fmla="*/ 0 w 120"/>
                <a:gd name="T7" fmla="*/ 0 h 111"/>
                <a:gd name="T8" fmla="*/ 0 w 120"/>
                <a:gd name="T9" fmla="*/ 0 h 111"/>
                <a:gd name="T10" fmla="*/ 0 w 120"/>
                <a:gd name="T11" fmla="*/ 0 h 111"/>
                <a:gd name="T12" fmla="*/ 0 w 120"/>
                <a:gd name="T13" fmla="*/ 0 h 111"/>
                <a:gd name="T14" fmla="*/ 0 w 120"/>
                <a:gd name="T15" fmla="*/ 0 h 111"/>
                <a:gd name="T16" fmla="*/ 0 w 120"/>
                <a:gd name="T17" fmla="*/ 0 h 111"/>
                <a:gd name="T18" fmla="*/ 0 w 120"/>
                <a:gd name="T19" fmla="*/ 0 h 111"/>
                <a:gd name="T20" fmla="*/ 0 w 120"/>
                <a:gd name="T21" fmla="*/ 0 h 111"/>
                <a:gd name="T22" fmla="*/ 0 w 120"/>
                <a:gd name="T23" fmla="*/ 0 h 111"/>
                <a:gd name="T24" fmla="*/ 0 w 120"/>
                <a:gd name="T25" fmla="*/ 0 h 111"/>
                <a:gd name="T26" fmla="*/ 0 w 120"/>
                <a:gd name="T27" fmla="*/ 0 h 111"/>
                <a:gd name="T28" fmla="*/ 0 w 120"/>
                <a:gd name="T29" fmla="*/ 0 h 111"/>
                <a:gd name="T30" fmla="*/ 0 w 120"/>
                <a:gd name="T31" fmla="*/ 0 h 111"/>
                <a:gd name="T32" fmla="*/ 0 w 120"/>
                <a:gd name="T33" fmla="*/ 0 h 111"/>
                <a:gd name="T34" fmla="*/ 0 w 120"/>
                <a:gd name="T35" fmla="*/ 0 h 111"/>
                <a:gd name="T36" fmla="*/ 0 w 120"/>
                <a:gd name="T37" fmla="*/ 0 h 111"/>
                <a:gd name="T38" fmla="*/ 0 w 120"/>
                <a:gd name="T39" fmla="*/ 0 h 111"/>
                <a:gd name="T40" fmla="*/ 0 w 120"/>
                <a:gd name="T41" fmla="*/ 0 h 111"/>
                <a:gd name="T42" fmla="*/ 0 w 120"/>
                <a:gd name="T43" fmla="*/ 0 h 111"/>
                <a:gd name="T44" fmla="*/ 0 w 120"/>
                <a:gd name="T45" fmla="*/ 0 h 111"/>
                <a:gd name="T46" fmla="*/ 0 w 120"/>
                <a:gd name="T47" fmla="*/ 0 h 111"/>
                <a:gd name="T48" fmla="*/ 0 w 120"/>
                <a:gd name="T49" fmla="*/ 0 h 111"/>
                <a:gd name="T50" fmla="*/ 0 w 120"/>
                <a:gd name="T51" fmla="*/ 0 h 111"/>
                <a:gd name="T52" fmla="*/ 0 w 120"/>
                <a:gd name="T53" fmla="*/ 0 h 111"/>
                <a:gd name="T54" fmla="*/ 0 w 120"/>
                <a:gd name="T55" fmla="*/ 0 h 111"/>
                <a:gd name="T56" fmla="*/ 0 w 120"/>
                <a:gd name="T57" fmla="*/ 0 h 111"/>
                <a:gd name="T58" fmla="*/ 0 w 120"/>
                <a:gd name="T59" fmla="*/ 0 h 111"/>
                <a:gd name="T60" fmla="*/ 0 w 120"/>
                <a:gd name="T61" fmla="*/ 0 h 111"/>
                <a:gd name="T62" fmla="*/ 0 w 120"/>
                <a:gd name="T63" fmla="*/ 0 h 11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0" h="111">
                  <a:moveTo>
                    <a:pt x="117" y="78"/>
                  </a:moveTo>
                  <a:lnTo>
                    <a:pt x="93" y="71"/>
                  </a:lnTo>
                  <a:lnTo>
                    <a:pt x="93" y="59"/>
                  </a:lnTo>
                  <a:lnTo>
                    <a:pt x="91" y="48"/>
                  </a:lnTo>
                  <a:lnTo>
                    <a:pt x="87" y="40"/>
                  </a:lnTo>
                  <a:lnTo>
                    <a:pt x="81" y="34"/>
                  </a:lnTo>
                  <a:lnTo>
                    <a:pt x="76" y="31"/>
                  </a:lnTo>
                  <a:lnTo>
                    <a:pt x="68" y="27"/>
                  </a:lnTo>
                  <a:lnTo>
                    <a:pt x="62" y="26"/>
                  </a:lnTo>
                  <a:lnTo>
                    <a:pt x="54" y="26"/>
                  </a:lnTo>
                  <a:lnTo>
                    <a:pt x="46" y="30"/>
                  </a:lnTo>
                  <a:lnTo>
                    <a:pt x="39" y="35"/>
                  </a:lnTo>
                  <a:lnTo>
                    <a:pt x="32" y="42"/>
                  </a:lnTo>
                  <a:lnTo>
                    <a:pt x="29" y="50"/>
                  </a:lnTo>
                  <a:lnTo>
                    <a:pt x="28" y="55"/>
                  </a:lnTo>
                  <a:lnTo>
                    <a:pt x="27" y="59"/>
                  </a:lnTo>
                  <a:lnTo>
                    <a:pt x="27" y="64"/>
                  </a:lnTo>
                  <a:lnTo>
                    <a:pt x="28" y="69"/>
                  </a:lnTo>
                  <a:lnTo>
                    <a:pt x="30" y="74"/>
                  </a:lnTo>
                  <a:lnTo>
                    <a:pt x="33" y="80"/>
                  </a:lnTo>
                  <a:lnTo>
                    <a:pt x="38" y="85"/>
                  </a:lnTo>
                  <a:lnTo>
                    <a:pt x="42" y="90"/>
                  </a:lnTo>
                  <a:lnTo>
                    <a:pt x="32" y="111"/>
                  </a:lnTo>
                  <a:lnTo>
                    <a:pt x="22" y="103"/>
                  </a:lnTo>
                  <a:lnTo>
                    <a:pt x="15" y="95"/>
                  </a:lnTo>
                  <a:lnTo>
                    <a:pt x="8" y="86"/>
                  </a:lnTo>
                  <a:lnTo>
                    <a:pt x="4" y="78"/>
                  </a:lnTo>
                  <a:lnTo>
                    <a:pt x="2" y="70"/>
                  </a:lnTo>
                  <a:lnTo>
                    <a:pt x="0" y="61"/>
                  </a:lnTo>
                  <a:lnTo>
                    <a:pt x="0" y="53"/>
                  </a:lnTo>
                  <a:lnTo>
                    <a:pt x="2" y="45"/>
                  </a:lnTo>
                  <a:lnTo>
                    <a:pt x="4" y="37"/>
                  </a:lnTo>
                  <a:lnTo>
                    <a:pt x="7" y="31"/>
                  </a:lnTo>
                  <a:lnTo>
                    <a:pt x="12" y="24"/>
                  </a:lnTo>
                  <a:lnTo>
                    <a:pt x="17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8" y="5"/>
                  </a:lnTo>
                  <a:lnTo>
                    <a:pt x="45" y="2"/>
                  </a:lnTo>
                  <a:lnTo>
                    <a:pt x="53" y="1"/>
                  </a:lnTo>
                  <a:lnTo>
                    <a:pt x="61" y="0"/>
                  </a:lnTo>
                  <a:lnTo>
                    <a:pt x="68" y="1"/>
                  </a:lnTo>
                  <a:lnTo>
                    <a:pt x="76" y="2"/>
                  </a:lnTo>
                  <a:lnTo>
                    <a:pt x="83" y="5"/>
                  </a:lnTo>
                  <a:lnTo>
                    <a:pt x="90" y="8"/>
                  </a:lnTo>
                  <a:lnTo>
                    <a:pt x="96" y="12"/>
                  </a:lnTo>
                  <a:lnTo>
                    <a:pt x="102" y="18"/>
                  </a:lnTo>
                  <a:lnTo>
                    <a:pt x="107" y="23"/>
                  </a:lnTo>
                  <a:lnTo>
                    <a:pt x="112" y="30"/>
                  </a:lnTo>
                  <a:lnTo>
                    <a:pt x="116" y="36"/>
                  </a:lnTo>
                  <a:lnTo>
                    <a:pt x="118" y="44"/>
                  </a:lnTo>
                  <a:lnTo>
                    <a:pt x="120" y="51"/>
                  </a:lnTo>
                  <a:lnTo>
                    <a:pt x="120" y="60"/>
                  </a:lnTo>
                  <a:lnTo>
                    <a:pt x="119" y="70"/>
                  </a:lnTo>
                  <a:lnTo>
                    <a:pt x="117" y="78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7" name="Freeform 219"/>
            <p:cNvSpPr>
              <a:spLocks noEditPoints="1"/>
            </p:cNvSpPr>
            <p:nvPr/>
          </p:nvSpPr>
          <p:spPr bwMode="auto">
            <a:xfrm>
              <a:off x="5346" y="2141"/>
              <a:ext cx="46" cy="49"/>
            </a:xfrm>
            <a:custGeom>
              <a:avLst/>
              <a:gdLst>
                <a:gd name="T0" fmla="*/ 0 w 135"/>
                <a:gd name="T1" fmla="*/ 0 h 146"/>
                <a:gd name="T2" fmla="*/ 0 w 135"/>
                <a:gd name="T3" fmla="*/ 0 h 146"/>
                <a:gd name="T4" fmla="*/ 0 w 135"/>
                <a:gd name="T5" fmla="*/ 0 h 146"/>
                <a:gd name="T6" fmla="*/ 0 w 135"/>
                <a:gd name="T7" fmla="*/ 0 h 146"/>
                <a:gd name="T8" fmla="*/ 0 w 135"/>
                <a:gd name="T9" fmla="*/ 0 h 146"/>
                <a:gd name="T10" fmla="*/ 0 w 135"/>
                <a:gd name="T11" fmla="*/ 0 h 146"/>
                <a:gd name="T12" fmla="*/ 0 w 135"/>
                <a:gd name="T13" fmla="*/ 0 h 146"/>
                <a:gd name="T14" fmla="*/ 0 w 135"/>
                <a:gd name="T15" fmla="*/ 0 h 146"/>
                <a:gd name="T16" fmla="*/ 0 w 135"/>
                <a:gd name="T17" fmla="*/ 0 h 146"/>
                <a:gd name="T18" fmla="*/ 0 w 135"/>
                <a:gd name="T19" fmla="*/ 0 h 146"/>
                <a:gd name="T20" fmla="*/ 0 w 135"/>
                <a:gd name="T21" fmla="*/ 0 h 146"/>
                <a:gd name="T22" fmla="*/ 0 w 135"/>
                <a:gd name="T23" fmla="*/ 0 h 146"/>
                <a:gd name="T24" fmla="*/ 0 w 135"/>
                <a:gd name="T25" fmla="*/ 0 h 146"/>
                <a:gd name="T26" fmla="*/ 0 w 135"/>
                <a:gd name="T27" fmla="*/ 0 h 146"/>
                <a:gd name="T28" fmla="*/ 0 w 135"/>
                <a:gd name="T29" fmla="*/ 0 h 146"/>
                <a:gd name="T30" fmla="*/ 0 w 135"/>
                <a:gd name="T31" fmla="*/ 0 h 146"/>
                <a:gd name="T32" fmla="*/ 0 w 135"/>
                <a:gd name="T33" fmla="*/ 0 h 146"/>
                <a:gd name="T34" fmla="*/ 0 w 135"/>
                <a:gd name="T35" fmla="*/ 0 h 146"/>
                <a:gd name="T36" fmla="*/ 0 w 135"/>
                <a:gd name="T37" fmla="*/ 0 h 146"/>
                <a:gd name="T38" fmla="*/ 0 w 135"/>
                <a:gd name="T39" fmla="*/ 0 h 146"/>
                <a:gd name="T40" fmla="*/ 0 w 135"/>
                <a:gd name="T41" fmla="*/ 0 h 146"/>
                <a:gd name="T42" fmla="*/ 0 w 135"/>
                <a:gd name="T43" fmla="*/ 0 h 146"/>
                <a:gd name="T44" fmla="*/ 0 w 135"/>
                <a:gd name="T45" fmla="*/ 0 h 146"/>
                <a:gd name="T46" fmla="*/ 0 w 135"/>
                <a:gd name="T47" fmla="*/ 0 h 146"/>
                <a:gd name="T48" fmla="*/ 0 w 135"/>
                <a:gd name="T49" fmla="*/ 0 h 146"/>
                <a:gd name="T50" fmla="*/ 0 w 135"/>
                <a:gd name="T51" fmla="*/ 0 h 146"/>
                <a:gd name="T52" fmla="*/ 0 w 135"/>
                <a:gd name="T53" fmla="*/ 0 h 146"/>
                <a:gd name="T54" fmla="*/ 0 w 135"/>
                <a:gd name="T55" fmla="*/ 0 h 146"/>
                <a:gd name="T56" fmla="*/ 0 w 135"/>
                <a:gd name="T57" fmla="*/ 0 h 146"/>
                <a:gd name="T58" fmla="*/ 0 w 135"/>
                <a:gd name="T59" fmla="*/ 0 h 146"/>
                <a:gd name="T60" fmla="*/ 0 w 135"/>
                <a:gd name="T61" fmla="*/ 0 h 146"/>
                <a:gd name="T62" fmla="*/ 0 w 135"/>
                <a:gd name="T63" fmla="*/ 0 h 146"/>
                <a:gd name="T64" fmla="*/ 0 w 135"/>
                <a:gd name="T65" fmla="*/ 0 h 146"/>
                <a:gd name="T66" fmla="*/ 0 w 135"/>
                <a:gd name="T67" fmla="*/ 0 h 146"/>
                <a:gd name="T68" fmla="*/ 0 w 135"/>
                <a:gd name="T69" fmla="*/ 0 h 146"/>
                <a:gd name="T70" fmla="*/ 0 w 135"/>
                <a:gd name="T71" fmla="*/ 0 h 146"/>
                <a:gd name="T72" fmla="*/ 0 w 135"/>
                <a:gd name="T73" fmla="*/ 0 h 146"/>
                <a:gd name="T74" fmla="*/ 0 w 135"/>
                <a:gd name="T75" fmla="*/ 0 h 146"/>
                <a:gd name="T76" fmla="*/ 0 w 135"/>
                <a:gd name="T77" fmla="*/ 0 h 146"/>
                <a:gd name="T78" fmla="*/ 0 w 135"/>
                <a:gd name="T79" fmla="*/ 0 h 146"/>
                <a:gd name="T80" fmla="*/ 0 w 135"/>
                <a:gd name="T81" fmla="*/ 0 h 146"/>
                <a:gd name="T82" fmla="*/ 0 w 135"/>
                <a:gd name="T83" fmla="*/ 0 h 146"/>
                <a:gd name="T84" fmla="*/ 0 w 135"/>
                <a:gd name="T85" fmla="*/ 0 h 146"/>
                <a:gd name="T86" fmla="*/ 0 w 135"/>
                <a:gd name="T87" fmla="*/ 0 h 146"/>
                <a:gd name="T88" fmla="*/ 0 w 135"/>
                <a:gd name="T89" fmla="*/ 0 h 146"/>
                <a:gd name="T90" fmla="*/ 0 w 135"/>
                <a:gd name="T91" fmla="*/ 0 h 146"/>
                <a:gd name="T92" fmla="*/ 0 w 135"/>
                <a:gd name="T93" fmla="*/ 0 h 146"/>
                <a:gd name="T94" fmla="*/ 0 w 135"/>
                <a:gd name="T95" fmla="*/ 0 h 14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5" h="146">
                  <a:moveTo>
                    <a:pt x="121" y="109"/>
                  </a:moveTo>
                  <a:lnTo>
                    <a:pt x="121" y="109"/>
                  </a:lnTo>
                  <a:lnTo>
                    <a:pt x="116" y="111"/>
                  </a:lnTo>
                  <a:lnTo>
                    <a:pt x="112" y="113"/>
                  </a:lnTo>
                  <a:lnTo>
                    <a:pt x="107" y="114"/>
                  </a:lnTo>
                  <a:lnTo>
                    <a:pt x="100" y="116"/>
                  </a:lnTo>
                  <a:lnTo>
                    <a:pt x="93" y="114"/>
                  </a:lnTo>
                  <a:lnTo>
                    <a:pt x="85" y="111"/>
                  </a:lnTo>
                  <a:lnTo>
                    <a:pt x="77" y="106"/>
                  </a:lnTo>
                  <a:lnTo>
                    <a:pt x="68" y="98"/>
                  </a:lnTo>
                  <a:lnTo>
                    <a:pt x="51" y="146"/>
                  </a:lnTo>
                  <a:lnTo>
                    <a:pt x="36" y="118"/>
                  </a:lnTo>
                  <a:lnTo>
                    <a:pt x="52" y="74"/>
                  </a:lnTo>
                  <a:lnTo>
                    <a:pt x="45" y="59"/>
                  </a:lnTo>
                  <a:lnTo>
                    <a:pt x="13" y="77"/>
                  </a:lnTo>
                  <a:lnTo>
                    <a:pt x="0" y="55"/>
                  </a:lnTo>
                  <a:lnTo>
                    <a:pt x="98" y="0"/>
                  </a:lnTo>
                  <a:lnTo>
                    <a:pt x="124" y="49"/>
                  </a:lnTo>
                  <a:lnTo>
                    <a:pt x="131" y="60"/>
                  </a:lnTo>
                  <a:lnTo>
                    <a:pt x="134" y="71"/>
                  </a:lnTo>
                  <a:lnTo>
                    <a:pt x="135" y="80"/>
                  </a:lnTo>
                  <a:lnTo>
                    <a:pt x="135" y="88"/>
                  </a:lnTo>
                  <a:lnTo>
                    <a:pt x="133" y="95"/>
                  </a:lnTo>
                  <a:lnTo>
                    <a:pt x="130" y="100"/>
                  </a:lnTo>
                  <a:lnTo>
                    <a:pt x="125" y="105"/>
                  </a:lnTo>
                  <a:lnTo>
                    <a:pt x="121" y="109"/>
                  </a:lnTo>
                  <a:close/>
                  <a:moveTo>
                    <a:pt x="108" y="67"/>
                  </a:moveTo>
                  <a:lnTo>
                    <a:pt x="89" y="34"/>
                  </a:lnTo>
                  <a:lnTo>
                    <a:pt x="69" y="46"/>
                  </a:lnTo>
                  <a:lnTo>
                    <a:pt x="87" y="79"/>
                  </a:lnTo>
                  <a:lnTo>
                    <a:pt x="91" y="85"/>
                  </a:lnTo>
                  <a:lnTo>
                    <a:pt x="96" y="88"/>
                  </a:lnTo>
                  <a:lnTo>
                    <a:pt x="101" y="89"/>
                  </a:lnTo>
                  <a:lnTo>
                    <a:pt x="106" y="87"/>
                  </a:lnTo>
                  <a:lnTo>
                    <a:pt x="109" y="85"/>
                  </a:lnTo>
                  <a:lnTo>
                    <a:pt x="111" y="80"/>
                  </a:lnTo>
                  <a:lnTo>
                    <a:pt x="111" y="74"/>
                  </a:lnTo>
                  <a:lnTo>
                    <a:pt x="108" y="67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8" name="Freeform 220"/>
            <p:cNvSpPr>
              <a:spLocks/>
            </p:cNvSpPr>
            <p:nvPr/>
          </p:nvSpPr>
          <p:spPr bwMode="auto">
            <a:xfrm>
              <a:off x="5380" y="2223"/>
              <a:ext cx="42" cy="35"/>
            </a:xfrm>
            <a:custGeom>
              <a:avLst/>
              <a:gdLst>
                <a:gd name="T0" fmla="*/ 0 w 127"/>
                <a:gd name="T1" fmla="*/ 0 h 101"/>
                <a:gd name="T2" fmla="*/ 0 w 127"/>
                <a:gd name="T3" fmla="*/ 0 h 101"/>
                <a:gd name="T4" fmla="*/ 0 w 127"/>
                <a:gd name="T5" fmla="*/ 0 h 101"/>
                <a:gd name="T6" fmla="*/ 0 w 127"/>
                <a:gd name="T7" fmla="*/ 0 h 101"/>
                <a:gd name="T8" fmla="*/ 0 w 127"/>
                <a:gd name="T9" fmla="*/ 0 h 101"/>
                <a:gd name="T10" fmla="*/ 0 w 127"/>
                <a:gd name="T11" fmla="*/ 0 h 101"/>
                <a:gd name="T12" fmla="*/ 0 w 127"/>
                <a:gd name="T13" fmla="*/ 0 h 101"/>
                <a:gd name="T14" fmla="*/ 0 w 127"/>
                <a:gd name="T15" fmla="*/ 0 h 101"/>
                <a:gd name="T16" fmla="*/ 0 w 127"/>
                <a:gd name="T17" fmla="*/ 0 h 101"/>
                <a:gd name="T18" fmla="*/ 0 w 127"/>
                <a:gd name="T19" fmla="*/ 0 h 101"/>
                <a:gd name="T20" fmla="*/ 0 w 127"/>
                <a:gd name="T21" fmla="*/ 0 h 101"/>
                <a:gd name="T22" fmla="*/ 0 w 127"/>
                <a:gd name="T23" fmla="*/ 0 h 101"/>
                <a:gd name="T24" fmla="*/ 0 w 127"/>
                <a:gd name="T25" fmla="*/ 0 h 101"/>
                <a:gd name="T26" fmla="*/ 0 w 127"/>
                <a:gd name="T27" fmla="*/ 0 h 1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7" h="101">
                  <a:moveTo>
                    <a:pt x="109" y="0"/>
                  </a:moveTo>
                  <a:lnTo>
                    <a:pt x="127" y="75"/>
                  </a:lnTo>
                  <a:lnTo>
                    <a:pt x="102" y="81"/>
                  </a:lnTo>
                  <a:lnTo>
                    <a:pt x="90" y="30"/>
                  </a:lnTo>
                  <a:lnTo>
                    <a:pt x="73" y="35"/>
                  </a:lnTo>
                  <a:lnTo>
                    <a:pt x="84" y="73"/>
                  </a:lnTo>
                  <a:lnTo>
                    <a:pt x="59" y="79"/>
                  </a:lnTo>
                  <a:lnTo>
                    <a:pt x="49" y="41"/>
                  </a:lnTo>
                  <a:lnTo>
                    <a:pt x="32" y="45"/>
                  </a:lnTo>
                  <a:lnTo>
                    <a:pt x="43" y="94"/>
                  </a:lnTo>
                  <a:lnTo>
                    <a:pt x="18" y="101"/>
                  </a:lnTo>
                  <a:lnTo>
                    <a:pt x="0" y="28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9" name="Freeform 221"/>
            <p:cNvSpPr>
              <a:spLocks/>
            </p:cNvSpPr>
            <p:nvPr/>
          </p:nvSpPr>
          <p:spPr bwMode="auto">
            <a:xfrm>
              <a:off x="5033" y="1989"/>
              <a:ext cx="32" cy="41"/>
            </a:xfrm>
            <a:custGeom>
              <a:avLst/>
              <a:gdLst>
                <a:gd name="T0" fmla="*/ 0 w 95"/>
                <a:gd name="T1" fmla="*/ 0 h 121"/>
                <a:gd name="T2" fmla="*/ 0 w 95"/>
                <a:gd name="T3" fmla="*/ 0 h 121"/>
                <a:gd name="T4" fmla="*/ 0 w 95"/>
                <a:gd name="T5" fmla="*/ 0 h 121"/>
                <a:gd name="T6" fmla="*/ 0 w 95"/>
                <a:gd name="T7" fmla="*/ 0 h 121"/>
                <a:gd name="T8" fmla="*/ 0 w 95"/>
                <a:gd name="T9" fmla="*/ 0 h 121"/>
                <a:gd name="T10" fmla="*/ 0 w 95"/>
                <a:gd name="T11" fmla="*/ 0 h 121"/>
                <a:gd name="T12" fmla="*/ 0 w 95"/>
                <a:gd name="T13" fmla="*/ 0 h 121"/>
                <a:gd name="T14" fmla="*/ 0 w 95"/>
                <a:gd name="T15" fmla="*/ 0 h 121"/>
                <a:gd name="T16" fmla="*/ 0 w 95"/>
                <a:gd name="T17" fmla="*/ 0 h 121"/>
                <a:gd name="T18" fmla="*/ 0 w 95"/>
                <a:gd name="T19" fmla="*/ 0 h 1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5" h="121">
                  <a:moveTo>
                    <a:pt x="91" y="0"/>
                  </a:moveTo>
                  <a:lnTo>
                    <a:pt x="95" y="26"/>
                  </a:lnTo>
                  <a:lnTo>
                    <a:pt x="63" y="31"/>
                  </a:lnTo>
                  <a:lnTo>
                    <a:pt x="77" y="116"/>
                  </a:lnTo>
                  <a:lnTo>
                    <a:pt x="51" y="121"/>
                  </a:lnTo>
                  <a:lnTo>
                    <a:pt x="37" y="36"/>
                  </a:lnTo>
                  <a:lnTo>
                    <a:pt x="4" y="41"/>
                  </a:lnTo>
                  <a:lnTo>
                    <a:pt x="0" y="1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0" name="Freeform 222"/>
            <p:cNvSpPr>
              <a:spLocks/>
            </p:cNvSpPr>
            <p:nvPr/>
          </p:nvSpPr>
          <p:spPr bwMode="auto">
            <a:xfrm>
              <a:off x="4794" y="2420"/>
              <a:ext cx="48" cy="45"/>
            </a:xfrm>
            <a:custGeom>
              <a:avLst/>
              <a:gdLst>
                <a:gd name="T0" fmla="*/ 0 w 142"/>
                <a:gd name="T1" fmla="*/ 0 h 135"/>
                <a:gd name="T2" fmla="*/ 0 w 142"/>
                <a:gd name="T3" fmla="*/ 0 h 135"/>
                <a:gd name="T4" fmla="*/ 0 w 142"/>
                <a:gd name="T5" fmla="*/ 0 h 135"/>
                <a:gd name="T6" fmla="*/ 0 w 142"/>
                <a:gd name="T7" fmla="*/ 0 h 135"/>
                <a:gd name="T8" fmla="*/ 0 w 142"/>
                <a:gd name="T9" fmla="*/ 0 h 135"/>
                <a:gd name="T10" fmla="*/ 0 w 142"/>
                <a:gd name="T11" fmla="*/ 0 h 135"/>
                <a:gd name="T12" fmla="*/ 0 w 142"/>
                <a:gd name="T13" fmla="*/ 0 h 135"/>
                <a:gd name="T14" fmla="*/ 0 w 142"/>
                <a:gd name="T15" fmla="*/ 0 h 135"/>
                <a:gd name="T16" fmla="*/ 0 w 142"/>
                <a:gd name="T17" fmla="*/ 0 h 135"/>
                <a:gd name="T18" fmla="*/ 0 w 142"/>
                <a:gd name="T19" fmla="*/ 0 h 135"/>
                <a:gd name="T20" fmla="*/ 0 w 142"/>
                <a:gd name="T21" fmla="*/ 0 h 135"/>
                <a:gd name="T22" fmla="*/ 0 w 142"/>
                <a:gd name="T23" fmla="*/ 0 h 13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2" h="135">
                  <a:moveTo>
                    <a:pt x="102" y="0"/>
                  </a:moveTo>
                  <a:lnTo>
                    <a:pt x="113" y="22"/>
                  </a:lnTo>
                  <a:lnTo>
                    <a:pt x="69" y="94"/>
                  </a:lnTo>
                  <a:lnTo>
                    <a:pt x="132" y="66"/>
                  </a:lnTo>
                  <a:lnTo>
                    <a:pt x="142" y="90"/>
                  </a:lnTo>
                  <a:lnTo>
                    <a:pt x="40" y="135"/>
                  </a:lnTo>
                  <a:lnTo>
                    <a:pt x="31" y="113"/>
                  </a:lnTo>
                  <a:lnTo>
                    <a:pt x="75" y="41"/>
                  </a:lnTo>
                  <a:lnTo>
                    <a:pt x="11" y="69"/>
                  </a:lnTo>
                  <a:lnTo>
                    <a:pt x="0" y="45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1" name="Freeform 223"/>
            <p:cNvSpPr>
              <a:spLocks/>
            </p:cNvSpPr>
            <p:nvPr/>
          </p:nvSpPr>
          <p:spPr bwMode="auto">
            <a:xfrm>
              <a:off x="4784" y="2383"/>
              <a:ext cx="41" cy="36"/>
            </a:xfrm>
            <a:custGeom>
              <a:avLst/>
              <a:gdLst>
                <a:gd name="T0" fmla="*/ 0 w 123"/>
                <a:gd name="T1" fmla="*/ 0 h 107"/>
                <a:gd name="T2" fmla="*/ 0 w 123"/>
                <a:gd name="T3" fmla="*/ 0 h 107"/>
                <a:gd name="T4" fmla="*/ 0 w 123"/>
                <a:gd name="T5" fmla="*/ 0 h 107"/>
                <a:gd name="T6" fmla="*/ 0 w 123"/>
                <a:gd name="T7" fmla="*/ 0 h 107"/>
                <a:gd name="T8" fmla="*/ 0 w 123"/>
                <a:gd name="T9" fmla="*/ 0 h 107"/>
                <a:gd name="T10" fmla="*/ 0 w 123"/>
                <a:gd name="T11" fmla="*/ 0 h 107"/>
                <a:gd name="T12" fmla="*/ 0 w 123"/>
                <a:gd name="T13" fmla="*/ 0 h 107"/>
                <a:gd name="T14" fmla="*/ 0 w 123"/>
                <a:gd name="T15" fmla="*/ 0 h 107"/>
                <a:gd name="T16" fmla="*/ 0 w 123"/>
                <a:gd name="T17" fmla="*/ 0 h 107"/>
                <a:gd name="T18" fmla="*/ 0 w 123"/>
                <a:gd name="T19" fmla="*/ 0 h 107"/>
                <a:gd name="T20" fmla="*/ 0 w 123"/>
                <a:gd name="T21" fmla="*/ 0 h 107"/>
                <a:gd name="T22" fmla="*/ 0 w 123"/>
                <a:gd name="T23" fmla="*/ 0 h 107"/>
                <a:gd name="T24" fmla="*/ 0 w 123"/>
                <a:gd name="T25" fmla="*/ 0 h 107"/>
                <a:gd name="T26" fmla="*/ 0 w 123"/>
                <a:gd name="T27" fmla="*/ 0 h 107"/>
                <a:gd name="T28" fmla="*/ 0 w 123"/>
                <a:gd name="T29" fmla="*/ 0 h 107"/>
                <a:gd name="T30" fmla="*/ 0 w 123"/>
                <a:gd name="T31" fmla="*/ 0 h 107"/>
                <a:gd name="T32" fmla="*/ 0 w 123"/>
                <a:gd name="T33" fmla="*/ 0 h 107"/>
                <a:gd name="T34" fmla="*/ 0 w 123"/>
                <a:gd name="T35" fmla="*/ 0 h 107"/>
                <a:gd name="T36" fmla="*/ 0 w 123"/>
                <a:gd name="T37" fmla="*/ 0 h 107"/>
                <a:gd name="T38" fmla="*/ 0 w 123"/>
                <a:gd name="T39" fmla="*/ 0 h 107"/>
                <a:gd name="T40" fmla="*/ 0 w 123"/>
                <a:gd name="T41" fmla="*/ 0 h 107"/>
                <a:gd name="T42" fmla="*/ 0 w 123"/>
                <a:gd name="T43" fmla="*/ 0 h 107"/>
                <a:gd name="T44" fmla="*/ 0 w 123"/>
                <a:gd name="T45" fmla="*/ 0 h 107"/>
                <a:gd name="T46" fmla="*/ 0 w 123"/>
                <a:gd name="T47" fmla="*/ 0 h 107"/>
                <a:gd name="T48" fmla="*/ 0 w 123"/>
                <a:gd name="T49" fmla="*/ 0 h 107"/>
                <a:gd name="T50" fmla="*/ 0 w 123"/>
                <a:gd name="T51" fmla="*/ 0 h 107"/>
                <a:gd name="T52" fmla="*/ 0 w 123"/>
                <a:gd name="T53" fmla="*/ 0 h 107"/>
                <a:gd name="T54" fmla="*/ 0 w 123"/>
                <a:gd name="T55" fmla="*/ 0 h 107"/>
                <a:gd name="T56" fmla="*/ 0 w 123"/>
                <a:gd name="T57" fmla="*/ 0 h 107"/>
                <a:gd name="T58" fmla="*/ 0 w 123"/>
                <a:gd name="T59" fmla="*/ 0 h 107"/>
                <a:gd name="T60" fmla="*/ 0 w 123"/>
                <a:gd name="T61" fmla="*/ 0 h 107"/>
                <a:gd name="T62" fmla="*/ 0 w 123"/>
                <a:gd name="T63" fmla="*/ 0 h 107"/>
                <a:gd name="T64" fmla="*/ 0 w 123"/>
                <a:gd name="T65" fmla="*/ 0 h 107"/>
                <a:gd name="T66" fmla="*/ 0 w 123"/>
                <a:gd name="T67" fmla="*/ 0 h 107"/>
                <a:gd name="T68" fmla="*/ 0 w 123"/>
                <a:gd name="T69" fmla="*/ 0 h 107"/>
                <a:gd name="T70" fmla="*/ 0 w 123"/>
                <a:gd name="T71" fmla="*/ 0 h 107"/>
                <a:gd name="T72" fmla="*/ 0 w 123"/>
                <a:gd name="T73" fmla="*/ 0 h 107"/>
                <a:gd name="T74" fmla="*/ 0 w 123"/>
                <a:gd name="T75" fmla="*/ 0 h 107"/>
                <a:gd name="T76" fmla="*/ 0 w 123"/>
                <a:gd name="T77" fmla="*/ 0 h 107"/>
                <a:gd name="T78" fmla="*/ 0 w 123"/>
                <a:gd name="T79" fmla="*/ 0 h 107"/>
                <a:gd name="T80" fmla="*/ 0 w 123"/>
                <a:gd name="T81" fmla="*/ 0 h 107"/>
                <a:gd name="T82" fmla="*/ 0 w 123"/>
                <a:gd name="T83" fmla="*/ 0 h 107"/>
                <a:gd name="T84" fmla="*/ 0 w 123"/>
                <a:gd name="T85" fmla="*/ 0 h 107"/>
                <a:gd name="T86" fmla="*/ 0 w 123"/>
                <a:gd name="T87" fmla="*/ 0 h 107"/>
                <a:gd name="T88" fmla="*/ 0 w 123"/>
                <a:gd name="T89" fmla="*/ 0 h 107"/>
                <a:gd name="T90" fmla="*/ 0 w 123"/>
                <a:gd name="T91" fmla="*/ 0 h 10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23" h="107">
                  <a:moveTo>
                    <a:pt x="56" y="79"/>
                  </a:moveTo>
                  <a:lnTo>
                    <a:pt x="117" y="63"/>
                  </a:lnTo>
                  <a:lnTo>
                    <a:pt x="123" y="89"/>
                  </a:lnTo>
                  <a:lnTo>
                    <a:pt x="63" y="105"/>
                  </a:lnTo>
                  <a:lnTo>
                    <a:pt x="51" y="107"/>
                  </a:lnTo>
                  <a:lnTo>
                    <a:pt x="40" y="107"/>
                  </a:lnTo>
                  <a:lnTo>
                    <a:pt x="30" y="105"/>
                  </a:lnTo>
                  <a:lnTo>
                    <a:pt x="21" y="100"/>
                  </a:lnTo>
                  <a:lnTo>
                    <a:pt x="15" y="95"/>
                  </a:lnTo>
                  <a:lnTo>
                    <a:pt x="8" y="88"/>
                  </a:lnTo>
                  <a:lnTo>
                    <a:pt x="4" y="82"/>
                  </a:lnTo>
                  <a:lnTo>
                    <a:pt x="2" y="73"/>
                  </a:lnTo>
                  <a:lnTo>
                    <a:pt x="0" y="64"/>
                  </a:lnTo>
                  <a:lnTo>
                    <a:pt x="1" y="57"/>
                  </a:lnTo>
                  <a:lnTo>
                    <a:pt x="2" y="48"/>
                  </a:lnTo>
                  <a:lnTo>
                    <a:pt x="6" y="40"/>
                  </a:lnTo>
                  <a:lnTo>
                    <a:pt x="11" y="33"/>
                  </a:lnTo>
                  <a:lnTo>
                    <a:pt x="19" y="26"/>
                  </a:lnTo>
                  <a:lnTo>
                    <a:pt x="29" y="21"/>
                  </a:lnTo>
                  <a:lnTo>
                    <a:pt x="40" y="17"/>
                  </a:lnTo>
                  <a:lnTo>
                    <a:pt x="101" y="0"/>
                  </a:lnTo>
                  <a:lnTo>
                    <a:pt x="107" y="26"/>
                  </a:lnTo>
                  <a:lnTo>
                    <a:pt x="46" y="43"/>
                  </a:lnTo>
                  <a:lnTo>
                    <a:pt x="42" y="44"/>
                  </a:lnTo>
                  <a:lnTo>
                    <a:pt x="39" y="46"/>
                  </a:lnTo>
                  <a:lnTo>
                    <a:pt x="35" y="49"/>
                  </a:lnTo>
                  <a:lnTo>
                    <a:pt x="33" y="53"/>
                  </a:lnTo>
                  <a:lnTo>
                    <a:pt x="31" y="56"/>
                  </a:lnTo>
                  <a:lnTo>
                    <a:pt x="31" y="59"/>
                  </a:lnTo>
                  <a:lnTo>
                    <a:pt x="31" y="62"/>
                  </a:lnTo>
                  <a:lnTo>
                    <a:pt x="31" y="66"/>
                  </a:lnTo>
                  <a:lnTo>
                    <a:pt x="32" y="69"/>
                  </a:lnTo>
                  <a:lnTo>
                    <a:pt x="34" y="72"/>
                  </a:lnTo>
                  <a:lnTo>
                    <a:pt x="36" y="75"/>
                  </a:lnTo>
                  <a:lnTo>
                    <a:pt x="40" y="78"/>
                  </a:lnTo>
                  <a:lnTo>
                    <a:pt x="43" y="79"/>
                  </a:lnTo>
                  <a:lnTo>
                    <a:pt x="47" y="80"/>
                  </a:lnTo>
                  <a:lnTo>
                    <a:pt x="52" y="80"/>
                  </a:lnTo>
                  <a:lnTo>
                    <a:pt x="56" y="79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2" name="Freeform 224"/>
            <p:cNvSpPr>
              <a:spLocks/>
            </p:cNvSpPr>
            <p:nvPr/>
          </p:nvSpPr>
          <p:spPr bwMode="auto">
            <a:xfrm>
              <a:off x="4958" y="2010"/>
              <a:ext cx="36" cy="45"/>
            </a:xfrm>
            <a:custGeom>
              <a:avLst/>
              <a:gdLst>
                <a:gd name="T0" fmla="*/ 0 w 113"/>
                <a:gd name="T1" fmla="*/ 0 h 134"/>
                <a:gd name="T2" fmla="*/ 0 w 113"/>
                <a:gd name="T3" fmla="*/ 0 h 134"/>
                <a:gd name="T4" fmla="*/ 0 w 113"/>
                <a:gd name="T5" fmla="*/ 0 h 134"/>
                <a:gd name="T6" fmla="*/ 0 w 113"/>
                <a:gd name="T7" fmla="*/ 0 h 134"/>
                <a:gd name="T8" fmla="*/ 0 w 113"/>
                <a:gd name="T9" fmla="*/ 0 h 134"/>
                <a:gd name="T10" fmla="*/ 0 w 113"/>
                <a:gd name="T11" fmla="*/ 0 h 134"/>
                <a:gd name="T12" fmla="*/ 0 w 113"/>
                <a:gd name="T13" fmla="*/ 0 h 134"/>
                <a:gd name="T14" fmla="*/ 0 w 113"/>
                <a:gd name="T15" fmla="*/ 0 h 134"/>
                <a:gd name="T16" fmla="*/ 0 w 113"/>
                <a:gd name="T17" fmla="*/ 0 h 134"/>
                <a:gd name="T18" fmla="*/ 0 w 113"/>
                <a:gd name="T19" fmla="*/ 0 h 134"/>
                <a:gd name="T20" fmla="*/ 0 w 113"/>
                <a:gd name="T21" fmla="*/ 0 h 134"/>
                <a:gd name="T22" fmla="*/ 0 w 113"/>
                <a:gd name="T23" fmla="*/ 0 h 134"/>
                <a:gd name="T24" fmla="*/ 0 w 113"/>
                <a:gd name="T25" fmla="*/ 0 h 134"/>
                <a:gd name="T26" fmla="*/ 0 w 113"/>
                <a:gd name="T27" fmla="*/ 0 h 1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3" h="134">
                  <a:moveTo>
                    <a:pt x="0" y="30"/>
                  </a:moveTo>
                  <a:lnTo>
                    <a:pt x="70" y="0"/>
                  </a:lnTo>
                  <a:lnTo>
                    <a:pt x="80" y="24"/>
                  </a:lnTo>
                  <a:lnTo>
                    <a:pt x="32" y="45"/>
                  </a:lnTo>
                  <a:lnTo>
                    <a:pt x="39" y="60"/>
                  </a:lnTo>
                  <a:lnTo>
                    <a:pt x="75" y="45"/>
                  </a:lnTo>
                  <a:lnTo>
                    <a:pt x="85" y="67"/>
                  </a:lnTo>
                  <a:lnTo>
                    <a:pt x="49" y="83"/>
                  </a:lnTo>
                  <a:lnTo>
                    <a:pt x="56" y="100"/>
                  </a:lnTo>
                  <a:lnTo>
                    <a:pt x="103" y="79"/>
                  </a:lnTo>
                  <a:lnTo>
                    <a:pt x="113" y="104"/>
                  </a:lnTo>
                  <a:lnTo>
                    <a:pt x="44" y="13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3" name="Freeform 225"/>
            <p:cNvSpPr>
              <a:spLocks/>
            </p:cNvSpPr>
            <p:nvPr/>
          </p:nvSpPr>
          <p:spPr bwMode="auto">
            <a:xfrm>
              <a:off x="4911" y="2025"/>
              <a:ext cx="49" cy="53"/>
            </a:xfrm>
            <a:custGeom>
              <a:avLst/>
              <a:gdLst>
                <a:gd name="T0" fmla="*/ 0 w 153"/>
                <a:gd name="T1" fmla="*/ 0 h 154"/>
                <a:gd name="T2" fmla="*/ 0 w 153"/>
                <a:gd name="T3" fmla="*/ 0 h 154"/>
                <a:gd name="T4" fmla="*/ 0 w 153"/>
                <a:gd name="T5" fmla="*/ 0 h 154"/>
                <a:gd name="T6" fmla="*/ 0 w 153"/>
                <a:gd name="T7" fmla="*/ 0 h 154"/>
                <a:gd name="T8" fmla="*/ 0 w 153"/>
                <a:gd name="T9" fmla="*/ 0 h 154"/>
                <a:gd name="T10" fmla="*/ 0 w 153"/>
                <a:gd name="T11" fmla="*/ 0 h 154"/>
                <a:gd name="T12" fmla="*/ 0 w 153"/>
                <a:gd name="T13" fmla="*/ 0 h 154"/>
                <a:gd name="T14" fmla="*/ 0 w 153"/>
                <a:gd name="T15" fmla="*/ 0 h 154"/>
                <a:gd name="T16" fmla="*/ 0 w 153"/>
                <a:gd name="T17" fmla="*/ 0 h 154"/>
                <a:gd name="T18" fmla="*/ 0 w 153"/>
                <a:gd name="T19" fmla="*/ 0 h 154"/>
                <a:gd name="T20" fmla="*/ 0 w 153"/>
                <a:gd name="T21" fmla="*/ 0 h 154"/>
                <a:gd name="T22" fmla="*/ 0 w 153"/>
                <a:gd name="T23" fmla="*/ 0 h 154"/>
                <a:gd name="T24" fmla="*/ 0 w 153"/>
                <a:gd name="T25" fmla="*/ 0 h 154"/>
                <a:gd name="T26" fmla="*/ 0 w 153"/>
                <a:gd name="T27" fmla="*/ 0 h 154"/>
                <a:gd name="T28" fmla="*/ 0 w 153"/>
                <a:gd name="T29" fmla="*/ 0 h 15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3" h="154">
                  <a:moveTo>
                    <a:pt x="0" y="59"/>
                  </a:moveTo>
                  <a:lnTo>
                    <a:pt x="17" y="48"/>
                  </a:lnTo>
                  <a:lnTo>
                    <a:pt x="75" y="74"/>
                  </a:lnTo>
                  <a:lnTo>
                    <a:pt x="78" y="11"/>
                  </a:lnTo>
                  <a:lnTo>
                    <a:pt x="96" y="0"/>
                  </a:lnTo>
                  <a:lnTo>
                    <a:pt x="153" y="96"/>
                  </a:lnTo>
                  <a:lnTo>
                    <a:pt x="130" y="110"/>
                  </a:lnTo>
                  <a:lnTo>
                    <a:pt x="99" y="58"/>
                  </a:lnTo>
                  <a:lnTo>
                    <a:pt x="99" y="112"/>
                  </a:lnTo>
                  <a:lnTo>
                    <a:pt x="50" y="88"/>
                  </a:lnTo>
                  <a:lnTo>
                    <a:pt x="82" y="140"/>
                  </a:lnTo>
                  <a:lnTo>
                    <a:pt x="59" y="154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4" name="Freeform 226"/>
            <p:cNvSpPr>
              <a:spLocks noEditPoints="1"/>
            </p:cNvSpPr>
            <p:nvPr/>
          </p:nvSpPr>
          <p:spPr bwMode="auto">
            <a:xfrm>
              <a:off x="4850" y="2080"/>
              <a:ext cx="50" cy="48"/>
            </a:xfrm>
            <a:custGeom>
              <a:avLst/>
              <a:gdLst>
                <a:gd name="T0" fmla="*/ 0 w 151"/>
                <a:gd name="T1" fmla="*/ 0 h 139"/>
                <a:gd name="T2" fmla="*/ 0 w 151"/>
                <a:gd name="T3" fmla="*/ 0 h 139"/>
                <a:gd name="T4" fmla="*/ 0 w 151"/>
                <a:gd name="T5" fmla="*/ 0 h 139"/>
                <a:gd name="T6" fmla="*/ 0 w 151"/>
                <a:gd name="T7" fmla="*/ 0 h 139"/>
                <a:gd name="T8" fmla="*/ 0 w 151"/>
                <a:gd name="T9" fmla="*/ 0 h 139"/>
                <a:gd name="T10" fmla="*/ 0 w 151"/>
                <a:gd name="T11" fmla="*/ 0 h 139"/>
                <a:gd name="T12" fmla="*/ 0 w 151"/>
                <a:gd name="T13" fmla="*/ 0 h 139"/>
                <a:gd name="T14" fmla="*/ 0 w 151"/>
                <a:gd name="T15" fmla="*/ 0 h 139"/>
                <a:gd name="T16" fmla="*/ 0 w 151"/>
                <a:gd name="T17" fmla="*/ 0 h 139"/>
                <a:gd name="T18" fmla="*/ 0 w 151"/>
                <a:gd name="T19" fmla="*/ 0 h 139"/>
                <a:gd name="T20" fmla="*/ 0 w 151"/>
                <a:gd name="T21" fmla="*/ 0 h 139"/>
                <a:gd name="T22" fmla="*/ 0 w 151"/>
                <a:gd name="T23" fmla="*/ 0 h 139"/>
                <a:gd name="T24" fmla="*/ 0 w 151"/>
                <a:gd name="T25" fmla="*/ 0 h 139"/>
                <a:gd name="T26" fmla="*/ 0 w 151"/>
                <a:gd name="T27" fmla="*/ 0 h 139"/>
                <a:gd name="T28" fmla="*/ 0 w 151"/>
                <a:gd name="T29" fmla="*/ 0 h 139"/>
                <a:gd name="T30" fmla="*/ 0 w 151"/>
                <a:gd name="T31" fmla="*/ 0 h 139"/>
                <a:gd name="T32" fmla="*/ 0 w 151"/>
                <a:gd name="T33" fmla="*/ 0 h 139"/>
                <a:gd name="T34" fmla="*/ 0 w 151"/>
                <a:gd name="T35" fmla="*/ 0 h 139"/>
                <a:gd name="T36" fmla="*/ 0 w 151"/>
                <a:gd name="T37" fmla="*/ 0 h 139"/>
                <a:gd name="T38" fmla="*/ 0 w 151"/>
                <a:gd name="T39" fmla="*/ 0 h 139"/>
                <a:gd name="T40" fmla="*/ 0 w 151"/>
                <a:gd name="T41" fmla="*/ 0 h 139"/>
                <a:gd name="T42" fmla="*/ 0 w 151"/>
                <a:gd name="T43" fmla="*/ 0 h 139"/>
                <a:gd name="T44" fmla="*/ 0 w 151"/>
                <a:gd name="T45" fmla="*/ 0 h 139"/>
                <a:gd name="T46" fmla="*/ 0 w 151"/>
                <a:gd name="T47" fmla="*/ 0 h 139"/>
                <a:gd name="T48" fmla="*/ 0 w 151"/>
                <a:gd name="T49" fmla="*/ 0 h 139"/>
                <a:gd name="T50" fmla="*/ 0 w 151"/>
                <a:gd name="T51" fmla="*/ 0 h 139"/>
                <a:gd name="T52" fmla="*/ 0 w 151"/>
                <a:gd name="T53" fmla="*/ 0 h 139"/>
                <a:gd name="T54" fmla="*/ 0 w 151"/>
                <a:gd name="T55" fmla="*/ 0 h 139"/>
                <a:gd name="T56" fmla="*/ 0 w 151"/>
                <a:gd name="T57" fmla="*/ 0 h 139"/>
                <a:gd name="T58" fmla="*/ 0 w 151"/>
                <a:gd name="T59" fmla="*/ 0 h 139"/>
                <a:gd name="T60" fmla="*/ 0 w 151"/>
                <a:gd name="T61" fmla="*/ 0 h 139"/>
                <a:gd name="T62" fmla="*/ 0 w 151"/>
                <a:gd name="T63" fmla="*/ 0 h 139"/>
                <a:gd name="T64" fmla="*/ 0 w 151"/>
                <a:gd name="T65" fmla="*/ 0 h 139"/>
                <a:gd name="T66" fmla="*/ 0 w 151"/>
                <a:gd name="T67" fmla="*/ 0 h 139"/>
                <a:gd name="T68" fmla="*/ 0 w 151"/>
                <a:gd name="T69" fmla="*/ 0 h 139"/>
                <a:gd name="T70" fmla="*/ 0 w 151"/>
                <a:gd name="T71" fmla="*/ 0 h 139"/>
                <a:gd name="T72" fmla="*/ 0 w 151"/>
                <a:gd name="T73" fmla="*/ 0 h 139"/>
                <a:gd name="T74" fmla="*/ 0 w 151"/>
                <a:gd name="T75" fmla="*/ 0 h 139"/>
                <a:gd name="T76" fmla="*/ 0 w 151"/>
                <a:gd name="T77" fmla="*/ 0 h 139"/>
                <a:gd name="T78" fmla="*/ 0 w 151"/>
                <a:gd name="T79" fmla="*/ 0 h 139"/>
                <a:gd name="T80" fmla="*/ 0 w 151"/>
                <a:gd name="T81" fmla="*/ 0 h 139"/>
                <a:gd name="T82" fmla="*/ 0 w 151"/>
                <a:gd name="T83" fmla="*/ 0 h 139"/>
                <a:gd name="T84" fmla="*/ 0 w 151"/>
                <a:gd name="T85" fmla="*/ 0 h 139"/>
                <a:gd name="T86" fmla="*/ 0 w 151"/>
                <a:gd name="T87" fmla="*/ 0 h 139"/>
                <a:gd name="T88" fmla="*/ 0 w 151"/>
                <a:gd name="T89" fmla="*/ 0 h 139"/>
                <a:gd name="T90" fmla="*/ 0 w 151"/>
                <a:gd name="T91" fmla="*/ 0 h 139"/>
                <a:gd name="T92" fmla="*/ 0 w 151"/>
                <a:gd name="T93" fmla="*/ 0 h 139"/>
                <a:gd name="T94" fmla="*/ 0 w 151"/>
                <a:gd name="T95" fmla="*/ 0 h 13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1" h="139">
                  <a:moveTo>
                    <a:pt x="100" y="9"/>
                  </a:moveTo>
                  <a:lnTo>
                    <a:pt x="100" y="9"/>
                  </a:lnTo>
                  <a:lnTo>
                    <a:pt x="104" y="11"/>
                  </a:lnTo>
                  <a:lnTo>
                    <a:pt x="108" y="15"/>
                  </a:lnTo>
                  <a:lnTo>
                    <a:pt x="111" y="19"/>
                  </a:lnTo>
                  <a:lnTo>
                    <a:pt x="113" y="26"/>
                  </a:lnTo>
                  <a:lnTo>
                    <a:pt x="113" y="33"/>
                  </a:lnTo>
                  <a:lnTo>
                    <a:pt x="113" y="41"/>
                  </a:lnTo>
                  <a:lnTo>
                    <a:pt x="110" y="51"/>
                  </a:lnTo>
                  <a:lnTo>
                    <a:pt x="105" y="62"/>
                  </a:lnTo>
                  <a:lnTo>
                    <a:pt x="151" y="65"/>
                  </a:lnTo>
                  <a:lnTo>
                    <a:pt x="127" y="91"/>
                  </a:lnTo>
                  <a:lnTo>
                    <a:pt x="82" y="87"/>
                  </a:lnTo>
                  <a:lnTo>
                    <a:pt x="73" y="95"/>
                  </a:lnTo>
                  <a:lnTo>
                    <a:pt x="100" y="120"/>
                  </a:lnTo>
                  <a:lnTo>
                    <a:pt x="82" y="139"/>
                  </a:lnTo>
                  <a:lnTo>
                    <a:pt x="0" y="63"/>
                  </a:lnTo>
                  <a:lnTo>
                    <a:pt x="38" y="23"/>
                  </a:lnTo>
                  <a:lnTo>
                    <a:pt x="49" y="12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6" y="0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5" y="5"/>
                  </a:lnTo>
                  <a:lnTo>
                    <a:pt x="100" y="9"/>
                  </a:lnTo>
                  <a:close/>
                  <a:moveTo>
                    <a:pt x="62" y="35"/>
                  </a:moveTo>
                  <a:lnTo>
                    <a:pt x="37" y="62"/>
                  </a:lnTo>
                  <a:lnTo>
                    <a:pt x="57" y="81"/>
                  </a:lnTo>
                  <a:lnTo>
                    <a:pt x="83" y="53"/>
                  </a:lnTo>
                  <a:lnTo>
                    <a:pt x="85" y="48"/>
                  </a:lnTo>
                  <a:lnTo>
                    <a:pt x="85" y="43"/>
                  </a:lnTo>
                  <a:lnTo>
                    <a:pt x="83" y="39"/>
                  </a:lnTo>
                  <a:lnTo>
                    <a:pt x="80" y="36"/>
                  </a:lnTo>
                  <a:lnTo>
                    <a:pt x="76" y="33"/>
                  </a:lnTo>
                  <a:lnTo>
                    <a:pt x="72" y="31"/>
                  </a:lnTo>
                  <a:lnTo>
                    <a:pt x="68" y="32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5" name="Freeform 227"/>
            <p:cNvSpPr>
              <a:spLocks/>
            </p:cNvSpPr>
            <p:nvPr/>
          </p:nvSpPr>
          <p:spPr bwMode="auto">
            <a:xfrm>
              <a:off x="4788" y="2185"/>
              <a:ext cx="45" cy="38"/>
            </a:xfrm>
            <a:custGeom>
              <a:avLst/>
              <a:gdLst>
                <a:gd name="T0" fmla="*/ 0 w 131"/>
                <a:gd name="T1" fmla="*/ 0 h 111"/>
                <a:gd name="T2" fmla="*/ 0 w 131"/>
                <a:gd name="T3" fmla="*/ 0 h 111"/>
                <a:gd name="T4" fmla="*/ 0 w 131"/>
                <a:gd name="T5" fmla="*/ 0 h 111"/>
                <a:gd name="T6" fmla="*/ 0 w 131"/>
                <a:gd name="T7" fmla="*/ 0 h 111"/>
                <a:gd name="T8" fmla="*/ 0 w 131"/>
                <a:gd name="T9" fmla="*/ 0 h 111"/>
                <a:gd name="T10" fmla="*/ 0 w 131"/>
                <a:gd name="T11" fmla="*/ 0 h 111"/>
                <a:gd name="T12" fmla="*/ 0 w 131"/>
                <a:gd name="T13" fmla="*/ 0 h 111"/>
                <a:gd name="T14" fmla="*/ 0 w 131"/>
                <a:gd name="T15" fmla="*/ 0 h 111"/>
                <a:gd name="T16" fmla="*/ 0 w 131"/>
                <a:gd name="T17" fmla="*/ 0 h 111"/>
                <a:gd name="T18" fmla="*/ 0 w 131"/>
                <a:gd name="T19" fmla="*/ 0 h 111"/>
                <a:gd name="T20" fmla="*/ 0 w 131"/>
                <a:gd name="T21" fmla="*/ 0 h 111"/>
                <a:gd name="T22" fmla="*/ 0 w 131"/>
                <a:gd name="T23" fmla="*/ 0 h 111"/>
                <a:gd name="T24" fmla="*/ 0 w 131"/>
                <a:gd name="T25" fmla="*/ 0 h 111"/>
                <a:gd name="T26" fmla="*/ 0 w 131"/>
                <a:gd name="T27" fmla="*/ 0 h 1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1" h="111">
                  <a:moveTo>
                    <a:pt x="0" y="72"/>
                  </a:moveTo>
                  <a:lnTo>
                    <a:pt x="27" y="0"/>
                  </a:lnTo>
                  <a:lnTo>
                    <a:pt x="51" y="9"/>
                  </a:lnTo>
                  <a:lnTo>
                    <a:pt x="33" y="58"/>
                  </a:lnTo>
                  <a:lnTo>
                    <a:pt x="48" y="64"/>
                  </a:lnTo>
                  <a:lnTo>
                    <a:pt x="62" y="27"/>
                  </a:lnTo>
                  <a:lnTo>
                    <a:pt x="85" y="36"/>
                  </a:lnTo>
                  <a:lnTo>
                    <a:pt x="72" y="73"/>
                  </a:lnTo>
                  <a:lnTo>
                    <a:pt x="88" y="79"/>
                  </a:lnTo>
                  <a:lnTo>
                    <a:pt x="106" y="31"/>
                  </a:lnTo>
                  <a:lnTo>
                    <a:pt x="131" y="41"/>
                  </a:lnTo>
                  <a:lnTo>
                    <a:pt x="104" y="111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6" name="Freeform 228"/>
            <p:cNvSpPr>
              <a:spLocks/>
            </p:cNvSpPr>
            <p:nvPr/>
          </p:nvSpPr>
          <p:spPr bwMode="auto">
            <a:xfrm>
              <a:off x="4814" y="2455"/>
              <a:ext cx="36" cy="28"/>
            </a:xfrm>
            <a:custGeom>
              <a:avLst/>
              <a:gdLst>
                <a:gd name="T0" fmla="*/ 0 w 110"/>
                <a:gd name="T1" fmla="*/ 0 h 80"/>
                <a:gd name="T2" fmla="*/ 0 w 110"/>
                <a:gd name="T3" fmla="*/ 0 h 80"/>
                <a:gd name="T4" fmla="*/ 0 w 110"/>
                <a:gd name="T5" fmla="*/ 0 h 80"/>
                <a:gd name="T6" fmla="*/ 0 w 110"/>
                <a:gd name="T7" fmla="*/ 0 h 80"/>
                <a:gd name="T8" fmla="*/ 0 w 110"/>
                <a:gd name="T9" fmla="*/ 0 h 80"/>
                <a:gd name="T10" fmla="*/ 0 w 110"/>
                <a:gd name="T11" fmla="*/ 0 h 80"/>
                <a:gd name="T12" fmla="*/ 0 w 110"/>
                <a:gd name="T13" fmla="*/ 0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0" h="80">
                  <a:moveTo>
                    <a:pt x="110" y="23"/>
                  </a:moveTo>
                  <a:lnTo>
                    <a:pt x="14" y="80"/>
                  </a:lnTo>
                  <a:lnTo>
                    <a:pt x="0" y="57"/>
                  </a:lnTo>
                  <a:lnTo>
                    <a:pt x="96" y="0"/>
                  </a:lnTo>
                  <a:lnTo>
                    <a:pt x="110" y="23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7" name="Freeform 229"/>
            <p:cNvSpPr>
              <a:spLocks/>
            </p:cNvSpPr>
            <p:nvPr/>
          </p:nvSpPr>
          <p:spPr bwMode="auto">
            <a:xfrm>
              <a:off x="4993" y="1996"/>
              <a:ext cx="43" cy="45"/>
            </a:xfrm>
            <a:custGeom>
              <a:avLst/>
              <a:gdLst>
                <a:gd name="T0" fmla="*/ 0 w 128"/>
                <a:gd name="T1" fmla="*/ 0 h 135"/>
                <a:gd name="T2" fmla="*/ 0 w 128"/>
                <a:gd name="T3" fmla="*/ 0 h 135"/>
                <a:gd name="T4" fmla="*/ 0 w 128"/>
                <a:gd name="T5" fmla="*/ 0 h 135"/>
                <a:gd name="T6" fmla="*/ 0 w 128"/>
                <a:gd name="T7" fmla="*/ 0 h 135"/>
                <a:gd name="T8" fmla="*/ 0 w 128"/>
                <a:gd name="T9" fmla="*/ 0 h 135"/>
                <a:gd name="T10" fmla="*/ 0 w 128"/>
                <a:gd name="T11" fmla="*/ 0 h 135"/>
                <a:gd name="T12" fmla="*/ 0 w 128"/>
                <a:gd name="T13" fmla="*/ 0 h 135"/>
                <a:gd name="T14" fmla="*/ 0 w 128"/>
                <a:gd name="T15" fmla="*/ 0 h 135"/>
                <a:gd name="T16" fmla="*/ 0 w 128"/>
                <a:gd name="T17" fmla="*/ 0 h 135"/>
                <a:gd name="T18" fmla="*/ 0 w 128"/>
                <a:gd name="T19" fmla="*/ 0 h 135"/>
                <a:gd name="T20" fmla="*/ 0 w 128"/>
                <a:gd name="T21" fmla="*/ 0 h 135"/>
                <a:gd name="T22" fmla="*/ 0 w 128"/>
                <a:gd name="T23" fmla="*/ 0 h 13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8" h="135">
                  <a:moveTo>
                    <a:pt x="0" y="29"/>
                  </a:moveTo>
                  <a:lnTo>
                    <a:pt x="23" y="21"/>
                  </a:lnTo>
                  <a:lnTo>
                    <a:pt x="90" y="75"/>
                  </a:lnTo>
                  <a:lnTo>
                    <a:pt x="69" y="7"/>
                  </a:lnTo>
                  <a:lnTo>
                    <a:pt x="94" y="0"/>
                  </a:lnTo>
                  <a:lnTo>
                    <a:pt x="128" y="106"/>
                  </a:lnTo>
                  <a:lnTo>
                    <a:pt x="104" y="114"/>
                  </a:lnTo>
                  <a:lnTo>
                    <a:pt x="38" y="62"/>
                  </a:lnTo>
                  <a:lnTo>
                    <a:pt x="58" y="128"/>
                  </a:lnTo>
                  <a:lnTo>
                    <a:pt x="33" y="135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8" name="Freeform 230"/>
            <p:cNvSpPr>
              <a:spLocks/>
            </p:cNvSpPr>
            <p:nvPr/>
          </p:nvSpPr>
          <p:spPr bwMode="auto">
            <a:xfrm>
              <a:off x="5307" y="2499"/>
              <a:ext cx="45" cy="42"/>
            </a:xfrm>
            <a:custGeom>
              <a:avLst/>
              <a:gdLst>
                <a:gd name="T0" fmla="*/ 0 w 133"/>
                <a:gd name="T1" fmla="*/ 0 h 132"/>
                <a:gd name="T2" fmla="*/ 0 w 133"/>
                <a:gd name="T3" fmla="*/ 0 h 132"/>
                <a:gd name="T4" fmla="*/ 0 w 133"/>
                <a:gd name="T5" fmla="*/ 0 h 132"/>
                <a:gd name="T6" fmla="*/ 0 w 133"/>
                <a:gd name="T7" fmla="*/ 0 h 132"/>
                <a:gd name="T8" fmla="*/ 0 w 133"/>
                <a:gd name="T9" fmla="*/ 0 h 132"/>
                <a:gd name="T10" fmla="*/ 0 w 133"/>
                <a:gd name="T11" fmla="*/ 0 h 132"/>
                <a:gd name="T12" fmla="*/ 0 w 133"/>
                <a:gd name="T13" fmla="*/ 0 h 132"/>
                <a:gd name="T14" fmla="*/ 0 w 133"/>
                <a:gd name="T15" fmla="*/ 0 h 132"/>
                <a:gd name="T16" fmla="*/ 0 w 133"/>
                <a:gd name="T17" fmla="*/ 0 h 132"/>
                <a:gd name="T18" fmla="*/ 0 w 133"/>
                <a:gd name="T19" fmla="*/ 0 h 132"/>
                <a:gd name="T20" fmla="*/ 0 w 133"/>
                <a:gd name="T21" fmla="*/ 0 h 132"/>
                <a:gd name="T22" fmla="*/ 0 w 133"/>
                <a:gd name="T23" fmla="*/ 0 h 132"/>
                <a:gd name="T24" fmla="*/ 0 w 133"/>
                <a:gd name="T25" fmla="*/ 0 h 132"/>
                <a:gd name="T26" fmla="*/ 0 w 133"/>
                <a:gd name="T27" fmla="*/ 0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3" h="132">
                  <a:moveTo>
                    <a:pt x="0" y="56"/>
                  </a:moveTo>
                  <a:lnTo>
                    <a:pt x="53" y="0"/>
                  </a:lnTo>
                  <a:lnTo>
                    <a:pt x="72" y="18"/>
                  </a:lnTo>
                  <a:lnTo>
                    <a:pt x="35" y="56"/>
                  </a:lnTo>
                  <a:lnTo>
                    <a:pt x="47" y="68"/>
                  </a:lnTo>
                  <a:lnTo>
                    <a:pt x="75" y="39"/>
                  </a:lnTo>
                  <a:lnTo>
                    <a:pt x="93" y="56"/>
                  </a:lnTo>
                  <a:lnTo>
                    <a:pt x="66" y="85"/>
                  </a:lnTo>
                  <a:lnTo>
                    <a:pt x="79" y="98"/>
                  </a:lnTo>
                  <a:lnTo>
                    <a:pt x="115" y="61"/>
                  </a:lnTo>
                  <a:lnTo>
                    <a:pt x="133" y="79"/>
                  </a:lnTo>
                  <a:lnTo>
                    <a:pt x="81" y="132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49" name="Freeform 231"/>
            <p:cNvSpPr>
              <a:spLocks noEditPoints="1"/>
            </p:cNvSpPr>
            <p:nvPr/>
          </p:nvSpPr>
          <p:spPr bwMode="auto">
            <a:xfrm>
              <a:off x="4779" y="2225"/>
              <a:ext cx="130" cy="336"/>
            </a:xfrm>
            <a:custGeom>
              <a:avLst/>
              <a:gdLst>
                <a:gd name="T0" fmla="*/ 0 w 390"/>
                <a:gd name="T1" fmla="*/ 0 h 1005"/>
                <a:gd name="T2" fmla="*/ 0 w 390"/>
                <a:gd name="T3" fmla="*/ 0 h 1005"/>
                <a:gd name="T4" fmla="*/ 0 w 390"/>
                <a:gd name="T5" fmla="*/ 0 h 1005"/>
                <a:gd name="T6" fmla="*/ 0 w 390"/>
                <a:gd name="T7" fmla="*/ 0 h 1005"/>
                <a:gd name="T8" fmla="*/ 0 w 390"/>
                <a:gd name="T9" fmla="*/ 0 h 1005"/>
                <a:gd name="T10" fmla="*/ 0 w 390"/>
                <a:gd name="T11" fmla="*/ 0 h 1005"/>
                <a:gd name="T12" fmla="*/ 0 w 390"/>
                <a:gd name="T13" fmla="*/ 0 h 1005"/>
                <a:gd name="T14" fmla="*/ 0 w 390"/>
                <a:gd name="T15" fmla="*/ 0 h 1005"/>
                <a:gd name="T16" fmla="*/ 0 w 390"/>
                <a:gd name="T17" fmla="*/ 0 h 1005"/>
                <a:gd name="T18" fmla="*/ 0 w 390"/>
                <a:gd name="T19" fmla="*/ 0 h 1005"/>
                <a:gd name="T20" fmla="*/ 0 w 390"/>
                <a:gd name="T21" fmla="*/ 0 h 1005"/>
                <a:gd name="T22" fmla="*/ 0 w 390"/>
                <a:gd name="T23" fmla="*/ 0 h 1005"/>
                <a:gd name="T24" fmla="*/ 0 w 390"/>
                <a:gd name="T25" fmla="*/ 0 h 1005"/>
                <a:gd name="T26" fmla="*/ 0 w 390"/>
                <a:gd name="T27" fmla="*/ 0 h 1005"/>
                <a:gd name="T28" fmla="*/ 0 w 390"/>
                <a:gd name="T29" fmla="*/ 0 h 1005"/>
                <a:gd name="T30" fmla="*/ 0 w 390"/>
                <a:gd name="T31" fmla="*/ 0 h 1005"/>
                <a:gd name="T32" fmla="*/ 0 w 390"/>
                <a:gd name="T33" fmla="*/ 0 h 1005"/>
                <a:gd name="T34" fmla="*/ 0 w 390"/>
                <a:gd name="T35" fmla="*/ 0 h 1005"/>
                <a:gd name="T36" fmla="*/ 0 w 390"/>
                <a:gd name="T37" fmla="*/ 0 h 1005"/>
                <a:gd name="T38" fmla="*/ 0 w 390"/>
                <a:gd name="T39" fmla="*/ 0 h 1005"/>
                <a:gd name="T40" fmla="*/ 0 w 390"/>
                <a:gd name="T41" fmla="*/ 0 h 1005"/>
                <a:gd name="T42" fmla="*/ 0 w 390"/>
                <a:gd name="T43" fmla="*/ 0 h 1005"/>
                <a:gd name="T44" fmla="*/ 0 w 390"/>
                <a:gd name="T45" fmla="*/ 0 h 1005"/>
                <a:gd name="T46" fmla="*/ 0 w 390"/>
                <a:gd name="T47" fmla="*/ 0 h 1005"/>
                <a:gd name="T48" fmla="*/ 0 w 390"/>
                <a:gd name="T49" fmla="*/ 0 h 1005"/>
                <a:gd name="T50" fmla="*/ 0 w 390"/>
                <a:gd name="T51" fmla="*/ 0 h 1005"/>
                <a:gd name="T52" fmla="*/ 0 w 390"/>
                <a:gd name="T53" fmla="*/ 1 h 1005"/>
                <a:gd name="T54" fmla="*/ 0 w 390"/>
                <a:gd name="T55" fmla="*/ 1 h 1005"/>
                <a:gd name="T56" fmla="*/ 1 w 390"/>
                <a:gd name="T57" fmla="*/ 1 h 1005"/>
                <a:gd name="T58" fmla="*/ 1 w 390"/>
                <a:gd name="T59" fmla="*/ 1 h 1005"/>
                <a:gd name="T60" fmla="*/ 1 w 390"/>
                <a:gd name="T61" fmla="*/ 1 h 1005"/>
                <a:gd name="T62" fmla="*/ 1 w 390"/>
                <a:gd name="T63" fmla="*/ 1 h 1005"/>
                <a:gd name="T64" fmla="*/ 1 w 390"/>
                <a:gd name="T65" fmla="*/ 1 h 1005"/>
                <a:gd name="T66" fmla="*/ 1 w 390"/>
                <a:gd name="T67" fmla="*/ 1 h 1005"/>
                <a:gd name="T68" fmla="*/ 1 w 390"/>
                <a:gd name="T69" fmla="*/ 1 h 1005"/>
                <a:gd name="T70" fmla="*/ 0 w 390"/>
                <a:gd name="T71" fmla="*/ 1 h 1005"/>
                <a:gd name="T72" fmla="*/ 0 w 390"/>
                <a:gd name="T73" fmla="*/ 1 h 1005"/>
                <a:gd name="T74" fmla="*/ 0 w 390"/>
                <a:gd name="T75" fmla="*/ 1 h 1005"/>
                <a:gd name="T76" fmla="*/ 0 w 390"/>
                <a:gd name="T77" fmla="*/ 1 h 1005"/>
                <a:gd name="T78" fmla="*/ 0 w 390"/>
                <a:gd name="T79" fmla="*/ 1 h 1005"/>
                <a:gd name="T80" fmla="*/ 0 w 390"/>
                <a:gd name="T81" fmla="*/ 1 h 1005"/>
                <a:gd name="T82" fmla="*/ 0 w 390"/>
                <a:gd name="T83" fmla="*/ 1 h 1005"/>
                <a:gd name="T84" fmla="*/ 0 w 390"/>
                <a:gd name="T85" fmla="*/ 1 h 1005"/>
                <a:gd name="T86" fmla="*/ 0 w 390"/>
                <a:gd name="T87" fmla="*/ 1 h 1005"/>
                <a:gd name="T88" fmla="*/ 0 w 390"/>
                <a:gd name="T89" fmla="*/ 1 h 1005"/>
                <a:gd name="T90" fmla="*/ 0 w 390"/>
                <a:gd name="T91" fmla="*/ 1 h 1005"/>
                <a:gd name="T92" fmla="*/ 0 w 390"/>
                <a:gd name="T93" fmla="*/ 1 h 1005"/>
                <a:gd name="T94" fmla="*/ 0 w 390"/>
                <a:gd name="T95" fmla="*/ 1 h 1005"/>
                <a:gd name="T96" fmla="*/ 0 w 390"/>
                <a:gd name="T97" fmla="*/ 1 h 1005"/>
                <a:gd name="T98" fmla="*/ 0 w 390"/>
                <a:gd name="T99" fmla="*/ 1 h 1005"/>
                <a:gd name="T100" fmla="*/ 0 w 390"/>
                <a:gd name="T101" fmla="*/ 1 h 1005"/>
                <a:gd name="T102" fmla="*/ 0 w 390"/>
                <a:gd name="T103" fmla="*/ 1 h 100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90" h="1005">
                  <a:moveTo>
                    <a:pt x="116" y="79"/>
                  </a:moveTo>
                  <a:lnTo>
                    <a:pt x="112" y="101"/>
                  </a:lnTo>
                  <a:lnTo>
                    <a:pt x="0" y="75"/>
                  </a:lnTo>
                  <a:lnTo>
                    <a:pt x="6" y="53"/>
                  </a:lnTo>
                  <a:lnTo>
                    <a:pt x="8" y="45"/>
                  </a:lnTo>
                  <a:lnTo>
                    <a:pt x="10" y="39"/>
                  </a:lnTo>
                  <a:lnTo>
                    <a:pt x="13" y="32"/>
                  </a:lnTo>
                  <a:lnTo>
                    <a:pt x="17" y="27"/>
                  </a:lnTo>
                  <a:lnTo>
                    <a:pt x="24" y="17"/>
                  </a:lnTo>
                  <a:lnTo>
                    <a:pt x="34" y="9"/>
                  </a:lnTo>
                  <a:lnTo>
                    <a:pt x="44" y="4"/>
                  </a:lnTo>
                  <a:lnTo>
                    <a:pt x="55" y="1"/>
                  </a:lnTo>
                  <a:lnTo>
                    <a:pt x="64" y="0"/>
                  </a:lnTo>
                  <a:lnTo>
                    <a:pt x="75" y="1"/>
                  </a:lnTo>
                  <a:lnTo>
                    <a:pt x="86" y="4"/>
                  </a:lnTo>
                  <a:lnTo>
                    <a:pt x="95" y="9"/>
                  </a:lnTo>
                  <a:lnTo>
                    <a:pt x="103" y="16"/>
                  </a:lnTo>
                  <a:lnTo>
                    <a:pt x="110" y="25"/>
                  </a:lnTo>
                  <a:lnTo>
                    <a:pt x="115" y="35"/>
                  </a:lnTo>
                  <a:lnTo>
                    <a:pt x="118" y="42"/>
                  </a:lnTo>
                  <a:lnTo>
                    <a:pt x="119" y="48"/>
                  </a:lnTo>
                  <a:lnTo>
                    <a:pt x="119" y="55"/>
                  </a:lnTo>
                  <a:lnTo>
                    <a:pt x="119" y="63"/>
                  </a:lnTo>
                  <a:lnTo>
                    <a:pt x="119" y="70"/>
                  </a:lnTo>
                  <a:lnTo>
                    <a:pt x="116" y="79"/>
                  </a:lnTo>
                  <a:close/>
                  <a:moveTo>
                    <a:pt x="36" y="55"/>
                  </a:moveTo>
                  <a:lnTo>
                    <a:pt x="88" y="67"/>
                  </a:lnTo>
                  <a:lnTo>
                    <a:pt x="89" y="60"/>
                  </a:lnTo>
                  <a:lnTo>
                    <a:pt x="89" y="53"/>
                  </a:lnTo>
                  <a:lnTo>
                    <a:pt x="88" y="47"/>
                  </a:lnTo>
                  <a:lnTo>
                    <a:pt x="87" y="42"/>
                  </a:lnTo>
                  <a:lnTo>
                    <a:pt x="84" y="38"/>
                  </a:lnTo>
                  <a:lnTo>
                    <a:pt x="81" y="33"/>
                  </a:lnTo>
                  <a:lnTo>
                    <a:pt x="76" y="30"/>
                  </a:lnTo>
                  <a:lnTo>
                    <a:pt x="72" y="29"/>
                  </a:lnTo>
                  <a:lnTo>
                    <a:pt x="67" y="28"/>
                  </a:lnTo>
                  <a:lnTo>
                    <a:pt x="62" y="28"/>
                  </a:lnTo>
                  <a:lnTo>
                    <a:pt x="57" y="29"/>
                  </a:lnTo>
                  <a:lnTo>
                    <a:pt x="51" y="31"/>
                  </a:lnTo>
                  <a:lnTo>
                    <a:pt x="47" y="35"/>
                  </a:lnTo>
                  <a:lnTo>
                    <a:pt x="43" y="40"/>
                  </a:lnTo>
                  <a:lnTo>
                    <a:pt x="39" y="46"/>
                  </a:lnTo>
                  <a:lnTo>
                    <a:pt x="36" y="55"/>
                  </a:lnTo>
                  <a:close/>
                  <a:moveTo>
                    <a:pt x="287" y="981"/>
                  </a:moveTo>
                  <a:lnTo>
                    <a:pt x="271" y="964"/>
                  </a:lnTo>
                  <a:lnTo>
                    <a:pt x="353" y="884"/>
                  </a:lnTo>
                  <a:lnTo>
                    <a:pt x="369" y="901"/>
                  </a:lnTo>
                  <a:lnTo>
                    <a:pt x="374" y="907"/>
                  </a:lnTo>
                  <a:lnTo>
                    <a:pt x="378" y="912"/>
                  </a:lnTo>
                  <a:lnTo>
                    <a:pt x="382" y="919"/>
                  </a:lnTo>
                  <a:lnTo>
                    <a:pt x="385" y="924"/>
                  </a:lnTo>
                  <a:lnTo>
                    <a:pt x="389" y="936"/>
                  </a:lnTo>
                  <a:lnTo>
                    <a:pt x="390" y="948"/>
                  </a:lnTo>
                  <a:lnTo>
                    <a:pt x="389" y="959"/>
                  </a:lnTo>
                  <a:lnTo>
                    <a:pt x="386" y="970"/>
                  </a:lnTo>
                  <a:lnTo>
                    <a:pt x="381" y="980"/>
                  </a:lnTo>
                  <a:lnTo>
                    <a:pt x="374" y="988"/>
                  </a:lnTo>
                  <a:lnTo>
                    <a:pt x="366" y="995"/>
                  </a:lnTo>
                  <a:lnTo>
                    <a:pt x="357" y="1000"/>
                  </a:lnTo>
                  <a:lnTo>
                    <a:pt x="346" y="1004"/>
                  </a:lnTo>
                  <a:lnTo>
                    <a:pt x="335" y="1005"/>
                  </a:lnTo>
                  <a:lnTo>
                    <a:pt x="323" y="1002"/>
                  </a:lnTo>
                  <a:lnTo>
                    <a:pt x="317" y="1000"/>
                  </a:lnTo>
                  <a:lnTo>
                    <a:pt x="311" y="998"/>
                  </a:lnTo>
                  <a:lnTo>
                    <a:pt x="306" y="995"/>
                  </a:lnTo>
                  <a:lnTo>
                    <a:pt x="299" y="990"/>
                  </a:lnTo>
                  <a:lnTo>
                    <a:pt x="292" y="986"/>
                  </a:lnTo>
                  <a:lnTo>
                    <a:pt x="287" y="981"/>
                  </a:lnTo>
                  <a:close/>
                  <a:moveTo>
                    <a:pt x="350" y="925"/>
                  </a:moveTo>
                  <a:lnTo>
                    <a:pt x="312" y="962"/>
                  </a:lnTo>
                  <a:lnTo>
                    <a:pt x="317" y="968"/>
                  </a:lnTo>
                  <a:lnTo>
                    <a:pt x="323" y="971"/>
                  </a:lnTo>
                  <a:lnTo>
                    <a:pt x="328" y="974"/>
                  </a:lnTo>
                  <a:lnTo>
                    <a:pt x="334" y="975"/>
                  </a:lnTo>
                  <a:lnTo>
                    <a:pt x="339" y="975"/>
                  </a:lnTo>
                  <a:lnTo>
                    <a:pt x="345" y="974"/>
                  </a:lnTo>
                  <a:lnTo>
                    <a:pt x="349" y="972"/>
                  </a:lnTo>
                  <a:lnTo>
                    <a:pt x="353" y="970"/>
                  </a:lnTo>
                  <a:lnTo>
                    <a:pt x="357" y="965"/>
                  </a:lnTo>
                  <a:lnTo>
                    <a:pt x="359" y="961"/>
                  </a:lnTo>
                  <a:lnTo>
                    <a:pt x="361" y="957"/>
                  </a:lnTo>
                  <a:lnTo>
                    <a:pt x="361" y="951"/>
                  </a:lnTo>
                  <a:lnTo>
                    <a:pt x="361" y="945"/>
                  </a:lnTo>
                  <a:lnTo>
                    <a:pt x="359" y="938"/>
                  </a:lnTo>
                  <a:lnTo>
                    <a:pt x="356" y="932"/>
                  </a:lnTo>
                  <a:lnTo>
                    <a:pt x="350" y="925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0" name="Freeform 232"/>
            <p:cNvSpPr>
              <a:spLocks/>
            </p:cNvSpPr>
            <p:nvPr/>
          </p:nvSpPr>
          <p:spPr bwMode="auto">
            <a:xfrm>
              <a:off x="4844" y="2495"/>
              <a:ext cx="45" cy="43"/>
            </a:xfrm>
            <a:custGeom>
              <a:avLst/>
              <a:gdLst>
                <a:gd name="T0" fmla="*/ 0 w 136"/>
                <a:gd name="T1" fmla="*/ 0 h 130"/>
                <a:gd name="T2" fmla="*/ 0 w 136"/>
                <a:gd name="T3" fmla="*/ 0 h 130"/>
                <a:gd name="T4" fmla="*/ 0 w 136"/>
                <a:gd name="T5" fmla="*/ 0 h 130"/>
                <a:gd name="T6" fmla="*/ 0 w 136"/>
                <a:gd name="T7" fmla="*/ 0 h 130"/>
                <a:gd name="T8" fmla="*/ 0 w 136"/>
                <a:gd name="T9" fmla="*/ 0 h 130"/>
                <a:gd name="T10" fmla="*/ 0 w 136"/>
                <a:gd name="T11" fmla="*/ 0 h 130"/>
                <a:gd name="T12" fmla="*/ 0 w 136"/>
                <a:gd name="T13" fmla="*/ 0 h 130"/>
                <a:gd name="T14" fmla="*/ 0 w 136"/>
                <a:gd name="T15" fmla="*/ 0 h 130"/>
                <a:gd name="T16" fmla="*/ 0 w 136"/>
                <a:gd name="T17" fmla="*/ 0 h 130"/>
                <a:gd name="T18" fmla="*/ 0 w 136"/>
                <a:gd name="T19" fmla="*/ 0 h 130"/>
                <a:gd name="T20" fmla="*/ 0 w 136"/>
                <a:gd name="T21" fmla="*/ 0 h 130"/>
                <a:gd name="T22" fmla="*/ 0 w 136"/>
                <a:gd name="T23" fmla="*/ 0 h 130"/>
                <a:gd name="T24" fmla="*/ 0 w 136"/>
                <a:gd name="T25" fmla="*/ 0 h 130"/>
                <a:gd name="T26" fmla="*/ 0 w 136"/>
                <a:gd name="T27" fmla="*/ 0 h 1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6" h="130">
                  <a:moveTo>
                    <a:pt x="85" y="0"/>
                  </a:moveTo>
                  <a:lnTo>
                    <a:pt x="136" y="59"/>
                  </a:lnTo>
                  <a:lnTo>
                    <a:pt x="116" y="75"/>
                  </a:lnTo>
                  <a:lnTo>
                    <a:pt x="81" y="35"/>
                  </a:lnTo>
                  <a:lnTo>
                    <a:pt x="68" y="47"/>
                  </a:lnTo>
                  <a:lnTo>
                    <a:pt x="94" y="76"/>
                  </a:lnTo>
                  <a:lnTo>
                    <a:pt x="75" y="92"/>
                  </a:lnTo>
                  <a:lnTo>
                    <a:pt x="50" y="63"/>
                  </a:lnTo>
                  <a:lnTo>
                    <a:pt x="36" y="74"/>
                  </a:lnTo>
                  <a:lnTo>
                    <a:pt x="68" y="113"/>
                  </a:lnTo>
                  <a:lnTo>
                    <a:pt x="49" y="130"/>
                  </a:lnTo>
                  <a:lnTo>
                    <a:pt x="0" y="7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1" name="Freeform 233"/>
            <p:cNvSpPr>
              <a:spLocks/>
            </p:cNvSpPr>
            <p:nvPr/>
          </p:nvSpPr>
          <p:spPr bwMode="auto">
            <a:xfrm>
              <a:off x="4918" y="2560"/>
              <a:ext cx="42" cy="39"/>
            </a:xfrm>
            <a:custGeom>
              <a:avLst/>
              <a:gdLst>
                <a:gd name="T0" fmla="*/ 0 w 126"/>
                <a:gd name="T1" fmla="*/ 0 h 118"/>
                <a:gd name="T2" fmla="*/ 0 w 126"/>
                <a:gd name="T3" fmla="*/ 0 h 118"/>
                <a:gd name="T4" fmla="*/ 0 w 126"/>
                <a:gd name="T5" fmla="*/ 0 h 118"/>
                <a:gd name="T6" fmla="*/ 0 w 126"/>
                <a:gd name="T7" fmla="*/ 0 h 118"/>
                <a:gd name="T8" fmla="*/ 0 w 126"/>
                <a:gd name="T9" fmla="*/ 0 h 118"/>
                <a:gd name="T10" fmla="*/ 0 w 126"/>
                <a:gd name="T11" fmla="*/ 0 h 118"/>
                <a:gd name="T12" fmla="*/ 0 w 126"/>
                <a:gd name="T13" fmla="*/ 0 h 118"/>
                <a:gd name="T14" fmla="*/ 0 w 126"/>
                <a:gd name="T15" fmla="*/ 0 h 118"/>
                <a:gd name="T16" fmla="*/ 0 w 126"/>
                <a:gd name="T17" fmla="*/ 0 h 118"/>
                <a:gd name="T18" fmla="*/ 0 w 126"/>
                <a:gd name="T19" fmla="*/ 0 h 118"/>
                <a:gd name="T20" fmla="*/ 0 w 126"/>
                <a:gd name="T21" fmla="*/ 0 h 118"/>
                <a:gd name="T22" fmla="*/ 0 w 126"/>
                <a:gd name="T23" fmla="*/ 0 h 118"/>
                <a:gd name="T24" fmla="*/ 0 w 126"/>
                <a:gd name="T25" fmla="*/ 0 h 118"/>
                <a:gd name="T26" fmla="*/ 0 w 126"/>
                <a:gd name="T27" fmla="*/ 0 h 118"/>
                <a:gd name="T28" fmla="*/ 0 w 126"/>
                <a:gd name="T29" fmla="*/ 0 h 118"/>
                <a:gd name="T30" fmla="*/ 0 w 126"/>
                <a:gd name="T31" fmla="*/ 0 h 118"/>
                <a:gd name="T32" fmla="*/ 0 w 126"/>
                <a:gd name="T33" fmla="*/ 0 h 118"/>
                <a:gd name="T34" fmla="*/ 0 w 126"/>
                <a:gd name="T35" fmla="*/ 0 h 118"/>
                <a:gd name="T36" fmla="*/ 0 w 126"/>
                <a:gd name="T37" fmla="*/ 0 h 118"/>
                <a:gd name="T38" fmla="*/ 0 w 126"/>
                <a:gd name="T39" fmla="*/ 0 h 118"/>
                <a:gd name="T40" fmla="*/ 0 w 126"/>
                <a:gd name="T41" fmla="*/ 0 h 118"/>
                <a:gd name="T42" fmla="*/ 0 w 126"/>
                <a:gd name="T43" fmla="*/ 0 h 118"/>
                <a:gd name="T44" fmla="*/ 0 w 126"/>
                <a:gd name="T45" fmla="*/ 0 h 118"/>
                <a:gd name="T46" fmla="*/ 0 w 126"/>
                <a:gd name="T47" fmla="*/ 0 h 118"/>
                <a:gd name="T48" fmla="*/ 0 w 126"/>
                <a:gd name="T49" fmla="*/ 0 h 118"/>
                <a:gd name="T50" fmla="*/ 0 w 126"/>
                <a:gd name="T51" fmla="*/ 0 h 118"/>
                <a:gd name="T52" fmla="*/ 0 w 126"/>
                <a:gd name="T53" fmla="*/ 0 h 118"/>
                <a:gd name="T54" fmla="*/ 0 w 126"/>
                <a:gd name="T55" fmla="*/ 0 h 118"/>
                <a:gd name="T56" fmla="*/ 0 w 126"/>
                <a:gd name="T57" fmla="*/ 0 h 118"/>
                <a:gd name="T58" fmla="*/ 0 w 126"/>
                <a:gd name="T59" fmla="*/ 0 h 118"/>
                <a:gd name="T60" fmla="*/ 0 w 126"/>
                <a:gd name="T61" fmla="*/ 0 h 118"/>
                <a:gd name="T62" fmla="*/ 0 w 126"/>
                <a:gd name="T63" fmla="*/ 0 h 118"/>
                <a:gd name="T64" fmla="*/ 0 w 126"/>
                <a:gd name="T65" fmla="*/ 0 h 118"/>
                <a:gd name="T66" fmla="*/ 0 w 126"/>
                <a:gd name="T67" fmla="*/ 0 h 118"/>
                <a:gd name="T68" fmla="*/ 0 w 126"/>
                <a:gd name="T69" fmla="*/ 0 h 118"/>
                <a:gd name="T70" fmla="*/ 0 w 126"/>
                <a:gd name="T71" fmla="*/ 0 h 118"/>
                <a:gd name="T72" fmla="*/ 0 w 126"/>
                <a:gd name="T73" fmla="*/ 0 h 118"/>
                <a:gd name="T74" fmla="*/ 0 w 126"/>
                <a:gd name="T75" fmla="*/ 0 h 118"/>
                <a:gd name="T76" fmla="*/ 0 w 126"/>
                <a:gd name="T77" fmla="*/ 0 h 118"/>
                <a:gd name="T78" fmla="*/ 0 w 126"/>
                <a:gd name="T79" fmla="*/ 0 h 118"/>
                <a:gd name="T80" fmla="*/ 0 w 126"/>
                <a:gd name="T81" fmla="*/ 0 h 118"/>
                <a:gd name="T82" fmla="*/ 0 w 126"/>
                <a:gd name="T83" fmla="*/ 0 h 118"/>
                <a:gd name="T84" fmla="*/ 0 w 126"/>
                <a:gd name="T85" fmla="*/ 0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6" h="118">
                  <a:moveTo>
                    <a:pt x="72" y="27"/>
                  </a:moveTo>
                  <a:lnTo>
                    <a:pt x="72" y="27"/>
                  </a:lnTo>
                  <a:lnTo>
                    <a:pt x="75" y="25"/>
                  </a:lnTo>
                  <a:lnTo>
                    <a:pt x="78" y="25"/>
                  </a:lnTo>
                  <a:lnTo>
                    <a:pt x="82" y="26"/>
                  </a:lnTo>
                  <a:lnTo>
                    <a:pt x="87" y="29"/>
                  </a:lnTo>
                  <a:lnTo>
                    <a:pt x="90" y="33"/>
                  </a:lnTo>
                  <a:lnTo>
                    <a:pt x="94" y="37"/>
                  </a:lnTo>
                  <a:lnTo>
                    <a:pt x="104" y="51"/>
                  </a:lnTo>
                  <a:lnTo>
                    <a:pt x="126" y="40"/>
                  </a:lnTo>
                  <a:lnTo>
                    <a:pt x="118" y="27"/>
                  </a:lnTo>
                  <a:lnTo>
                    <a:pt x="108" y="18"/>
                  </a:lnTo>
                  <a:lnTo>
                    <a:pt x="98" y="9"/>
                  </a:lnTo>
                  <a:lnTo>
                    <a:pt x="87" y="4"/>
                  </a:lnTo>
                  <a:lnTo>
                    <a:pt x="81" y="2"/>
                  </a:lnTo>
                  <a:lnTo>
                    <a:pt x="76" y="1"/>
                  </a:lnTo>
                  <a:lnTo>
                    <a:pt x="70" y="0"/>
                  </a:lnTo>
                  <a:lnTo>
                    <a:pt x="65" y="1"/>
                  </a:lnTo>
                  <a:lnTo>
                    <a:pt x="60" y="2"/>
                  </a:lnTo>
                  <a:lnTo>
                    <a:pt x="54" y="5"/>
                  </a:lnTo>
                  <a:lnTo>
                    <a:pt x="50" y="8"/>
                  </a:lnTo>
                  <a:lnTo>
                    <a:pt x="45" y="11"/>
                  </a:lnTo>
                  <a:lnTo>
                    <a:pt x="41" y="18"/>
                  </a:lnTo>
                  <a:lnTo>
                    <a:pt x="38" y="23"/>
                  </a:lnTo>
                  <a:lnTo>
                    <a:pt x="37" y="29"/>
                  </a:lnTo>
                  <a:lnTo>
                    <a:pt x="37" y="35"/>
                  </a:lnTo>
                  <a:lnTo>
                    <a:pt x="39" y="42"/>
                  </a:lnTo>
                  <a:lnTo>
                    <a:pt x="42" y="48"/>
                  </a:lnTo>
                  <a:lnTo>
                    <a:pt x="48" y="56"/>
                  </a:lnTo>
                  <a:lnTo>
                    <a:pt x="55" y="63"/>
                  </a:lnTo>
                  <a:lnTo>
                    <a:pt x="63" y="72"/>
                  </a:lnTo>
                  <a:lnTo>
                    <a:pt x="65" y="76"/>
                  </a:lnTo>
                  <a:lnTo>
                    <a:pt x="66" y="80"/>
                  </a:lnTo>
                  <a:lnTo>
                    <a:pt x="66" y="83"/>
                  </a:lnTo>
                  <a:lnTo>
                    <a:pt x="66" y="86"/>
                  </a:lnTo>
                  <a:lnTo>
                    <a:pt x="65" y="88"/>
                  </a:lnTo>
                  <a:lnTo>
                    <a:pt x="64" y="90"/>
                  </a:lnTo>
                  <a:lnTo>
                    <a:pt x="62" y="92"/>
                  </a:lnTo>
                  <a:lnTo>
                    <a:pt x="60" y="93"/>
                  </a:lnTo>
                  <a:lnTo>
                    <a:pt x="56" y="93"/>
                  </a:lnTo>
                  <a:lnTo>
                    <a:pt x="53" y="92"/>
                  </a:lnTo>
                  <a:lnTo>
                    <a:pt x="50" y="90"/>
                  </a:lnTo>
                  <a:lnTo>
                    <a:pt x="45" y="88"/>
                  </a:lnTo>
                  <a:lnTo>
                    <a:pt x="38" y="82"/>
                  </a:lnTo>
                  <a:lnTo>
                    <a:pt x="30" y="75"/>
                  </a:lnTo>
                  <a:lnTo>
                    <a:pt x="26" y="69"/>
                  </a:lnTo>
                  <a:lnTo>
                    <a:pt x="23" y="63"/>
                  </a:lnTo>
                  <a:lnTo>
                    <a:pt x="0" y="75"/>
                  </a:lnTo>
                  <a:lnTo>
                    <a:pt x="2" y="80"/>
                  </a:lnTo>
                  <a:lnTo>
                    <a:pt x="5" y="85"/>
                  </a:lnTo>
                  <a:lnTo>
                    <a:pt x="13" y="95"/>
                  </a:lnTo>
                  <a:lnTo>
                    <a:pt x="24" y="103"/>
                  </a:lnTo>
                  <a:lnTo>
                    <a:pt x="35" y="111"/>
                  </a:lnTo>
                  <a:lnTo>
                    <a:pt x="41" y="114"/>
                  </a:lnTo>
                  <a:lnTo>
                    <a:pt x="48" y="117"/>
                  </a:lnTo>
                  <a:lnTo>
                    <a:pt x="54" y="118"/>
                  </a:lnTo>
                  <a:lnTo>
                    <a:pt x="61" y="118"/>
                  </a:lnTo>
                  <a:lnTo>
                    <a:pt x="66" y="118"/>
                  </a:lnTo>
                  <a:lnTo>
                    <a:pt x="73" y="115"/>
                  </a:lnTo>
                  <a:lnTo>
                    <a:pt x="78" y="113"/>
                  </a:lnTo>
                  <a:lnTo>
                    <a:pt x="83" y="109"/>
                  </a:lnTo>
                  <a:lnTo>
                    <a:pt x="91" y="100"/>
                  </a:lnTo>
                  <a:lnTo>
                    <a:pt x="94" y="96"/>
                  </a:lnTo>
                  <a:lnTo>
                    <a:pt x="95" y="90"/>
                  </a:lnTo>
                  <a:lnTo>
                    <a:pt x="96" y="86"/>
                  </a:lnTo>
                  <a:lnTo>
                    <a:pt x="96" y="80"/>
                  </a:lnTo>
                  <a:lnTo>
                    <a:pt x="94" y="73"/>
                  </a:lnTo>
                  <a:lnTo>
                    <a:pt x="91" y="65"/>
                  </a:lnTo>
                  <a:lnTo>
                    <a:pt x="79" y="53"/>
                  </a:lnTo>
                  <a:lnTo>
                    <a:pt x="72" y="43"/>
                  </a:lnTo>
                  <a:lnTo>
                    <a:pt x="69" y="38"/>
                  </a:lnTo>
                  <a:lnTo>
                    <a:pt x="68" y="35"/>
                  </a:lnTo>
                  <a:lnTo>
                    <a:pt x="68" y="31"/>
                  </a:lnTo>
                  <a:lnTo>
                    <a:pt x="72" y="27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2" name="Freeform 234"/>
            <p:cNvSpPr>
              <a:spLocks/>
            </p:cNvSpPr>
            <p:nvPr/>
          </p:nvSpPr>
          <p:spPr bwMode="auto">
            <a:xfrm>
              <a:off x="4881" y="2051"/>
              <a:ext cx="38" cy="42"/>
            </a:xfrm>
            <a:custGeom>
              <a:avLst/>
              <a:gdLst>
                <a:gd name="T0" fmla="*/ 0 w 117"/>
                <a:gd name="T1" fmla="*/ 0 h 124"/>
                <a:gd name="T2" fmla="*/ 0 w 117"/>
                <a:gd name="T3" fmla="*/ 0 h 124"/>
                <a:gd name="T4" fmla="*/ 0 w 117"/>
                <a:gd name="T5" fmla="*/ 0 h 124"/>
                <a:gd name="T6" fmla="*/ 0 w 117"/>
                <a:gd name="T7" fmla="*/ 0 h 124"/>
                <a:gd name="T8" fmla="*/ 0 w 117"/>
                <a:gd name="T9" fmla="*/ 0 h 124"/>
                <a:gd name="T10" fmla="*/ 0 w 117"/>
                <a:gd name="T11" fmla="*/ 0 h 124"/>
                <a:gd name="T12" fmla="*/ 0 w 117"/>
                <a:gd name="T13" fmla="*/ 0 h 124"/>
                <a:gd name="T14" fmla="*/ 0 w 117"/>
                <a:gd name="T15" fmla="*/ 0 h 124"/>
                <a:gd name="T16" fmla="*/ 0 w 117"/>
                <a:gd name="T17" fmla="*/ 0 h 124"/>
                <a:gd name="T18" fmla="*/ 0 w 117"/>
                <a:gd name="T19" fmla="*/ 0 h 1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7" h="124">
                  <a:moveTo>
                    <a:pt x="70" y="0"/>
                  </a:moveTo>
                  <a:lnTo>
                    <a:pt x="88" y="20"/>
                  </a:lnTo>
                  <a:lnTo>
                    <a:pt x="61" y="41"/>
                  </a:lnTo>
                  <a:lnTo>
                    <a:pt x="117" y="107"/>
                  </a:lnTo>
                  <a:lnTo>
                    <a:pt x="96" y="124"/>
                  </a:lnTo>
                  <a:lnTo>
                    <a:pt x="42" y="58"/>
                  </a:lnTo>
                  <a:lnTo>
                    <a:pt x="17" y="80"/>
                  </a:lnTo>
                  <a:lnTo>
                    <a:pt x="0" y="6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3" name="Freeform 235"/>
            <p:cNvSpPr>
              <a:spLocks/>
            </p:cNvSpPr>
            <p:nvPr/>
          </p:nvSpPr>
          <p:spPr bwMode="auto">
            <a:xfrm>
              <a:off x="4828" y="2467"/>
              <a:ext cx="42" cy="38"/>
            </a:xfrm>
            <a:custGeom>
              <a:avLst/>
              <a:gdLst>
                <a:gd name="T0" fmla="*/ 0 w 126"/>
                <a:gd name="T1" fmla="*/ 0 h 113"/>
                <a:gd name="T2" fmla="*/ 0 w 126"/>
                <a:gd name="T3" fmla="*/ 0 h 113"/>
                <a:gd name="T4" fmla="*/ 0 w 126"/>
                <a:gd name="T5" fmla="*/ 0 h 113"/>
                <a:gd name="T6" fmla="*/ 0 w 126"/>
                <a:gd name="T7" fmla="*/ 0 h 113"/>
                <a:gd name="T8" fmla="*/ 0 w 126"/>
                <a:gd name="T9" fmla="*/ 0 h 113"/>
                <a:gd name="T10" fmla="*/ 0 w 126"/>
                <a:gd name="T11" fmla="*/ 0 h 113"/>
                <a:gd name="T12" fmla="*/ 0 w 126"/>
                <a:gd name="T13" fmla="*/ 0 h 113"/>
                <a:gd name="T14" fmla="*/ 0 w 126"/>
                <a:gd name="T15" fmla="*/ 0 h 113"/>
                <a:gd name="T16" fmla="*/ 0 w 126"/>
                <a:gd name="T17" fmla="*/ 0 h 113"/>
                <a:gd name="T18" fmla="*/ 0 w 126"/>
                <a:gd name="T19" fmla="*/ 0 h 1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" h="113">
                  <a:moveTo>
                    <a:pt x="126" y="75"/>
                  </a:moveTo>
                  <a:lnTo>
                    <a:pt x="104" y="90"/>
                  </a:lnTo>
                  <a:lnTo>
                    <a:pt x="86" y="63"/>
                  </a:lnTo>
                  <a:lnTo>
                    <a:pt x="15" y="113"/>
                  </a:lnTo>
                  <a:lnTo>
                    <a:pt x="0" y="91"/>
                  </a:lnTo>
                  <a:lnTo>
                    <a:pt x="71" y="41"/>
                  </a:lnTo>
                  <a:lnTo>
                    <a:pt x="51" y="15"/>
                  </a:lnTo>
                  <a:lnTo>
                    <a:pt x="73" y="0"/>
                  </a:lnTo>
                  <a:lnTo>
                    <a:pt x="126" y="75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4" name="Freeform 236"/>
            <p:cNvSpPr>
              <a:spLocks/>
            </p:cNvSpPr>
            <p:nvPr/>
          </p:nvSpPr>
          <p:spPr bwMode="auto">
            <a:xfrm>
              <a:off x="4960" y="2574"/>
              <a:ext cx="34" cy="42"/>
            </a:xfrm>
            <a:custGeom>
              <a:avLst/>
              <a:gdLst>
                <a:gd name="T0" fmla="*/ 0 w 100"/>
                <a:gd name="T1" fmla="*/ 0 h 126"/>
                <a:gd name="T2" fmla="*/ 0 w 100"/>
                <a:gd name="T3" fmla="*/ 0 h 126"/>
                <a:gd name="T4" fmla="*/ 0 w 100"/>
                <a:gd name="T5" fmla="*/ 0 h 126"/>
                <a:gd name="T6" fmla="*/ 0 w 100"/>
                <a:gd name="T7" fmla="*/ 0 h 126"/>
                <a:gd name="T8" fmla="*/ 0 w 100"/>
                <a:gd name="T9" fmla="*/ 0 h 126"/>
                <a:gd name="T10" fmla="*/ 0 w 100"/>
                <a:gd name="T11" fmla="*/ 0 h 126"/>
                <a:gd name="T12" fmla="*/ 0 w 100"/>
                <a:gd name="T13" fmla="*/ 0 h 126"/>
                <a:gd name="T14" fmla="*/ 0 w 100"/>
                <a:gd name="T15" fmla="*/ 0 h 126"/>
                <a:gd name="T16" fmla="*/ 0 w 100"/>
                <a:gd name="T17" fmla="*/ 0 h 126"/>
                <a:gd name="T18" fmla="*/ 0 w 100"/>
                <a:gd name="T19" fmla="*/ 0 h 1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0" h="126">
                  <a:moveTo>
                    <a:pt x="100" y="36"/>
                  </a:moveTo>
                  <a:lnTo>
                    <a:pt x="89" y="60"/>
                  </a:lnTo>
                  <a:lnTo>
                    <a:pt x="59" y="47"/>
                  </a:lnTo>
                  <a:lnTo>
                    <a:pt x="25" y="126"/>
                  </a:lnTo>
                  <a:lnTo>
                    <a:pt x="0" y="115"/>
                  </a:lnTo>
                  <a:lnTo>
                    <a:pt x="36" y="36"/>
                  </a:lnTo>
                  <a:lnTo>
                    <a:pt x="5" y="23"/>
                  </a:lnTo>
                  <a:lnTo>
                    <a:pt x="16" y="0"/>
                  </a:lnTo>
                  <a:lnTo>
                    <a:pt x="100" y="36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5" name="Freeform 237"/>
            <p:cNvSpPr>
              <a:spLocks noEditPoints="1"/>
            </p:cNvSpPr>
            <p:nvPr/>
          </p:nvSpPr>
          <p:spPr bwMode="auto">
            <a:xfrm>
              <a:off x="4829" y="2123"/>
              <a:ext cx="45" cy="39"/>
            </a:xfrm>
            <a:custGeom>
              <a:avLst/>
              <a:gdLst>
                <a:gd name="T0" fmla="*/ 0 w 131"/>
                <a:gd name="T1" fmla="*/ 0 h 121"/>
                <a:gd name="T2" fmla="*/ 0 w 131"/>
                <a:gd name="T3" fmla="*/ 0 h 121"/>
                <a:gd name="T4" fmla="*/ 0 w 131"/>
                <a:gd name="T5" fmla="*/ 0 h 121"/>
                <a:gd name="T6" fmla="*/ 0 w 131"/>
                <a:gd name="T7" fmla="*/ 0 h 121"/>
                <a:gd name="T8" fmla="*/ 0 w 131"/>
                <a:gd name="T9" fmla="*/ 0 h 121"/>
                <a:gd name="T10" fmla="*/ 0 w 131"/>
                <a:gd name="T11" fmla="*/ 0 h 121"/>
                <a:gd name="T12" fmla="*/ 0 w 131"/>
                <a:gd name="T13" fmla="*/ 0 h 121"/>
                <a:gd name="T14" fmla="*/ 0 w 131"/>
                <a:gd name="T15" fmla="*/ 0 h 121"/>
                <a:gd name="T16" fmla="*/ 0 w 131"/>
                <a:gd name="T17" fmla="*/ 0 h 121"/>
                <a:gd name="T18" fmla="*/ 0 w 131"/>
                <a:gd name="T19" fmla="*/ 0 h 121"/>
                <a:gd name="T20" fmla="*/ 0 w 131"/>
                <a:gd name="T21" fmla="*/ 0 h 121"/>
                <a:gd name="T22" fmla="*/ 0 w 131"/>
                <a:gd name="T23" fmla="*/ 0 h 121"/>
                <a:gd name="T24" fmla="*/ 0 w 131"/>
                <a:gd name="T25" fmla="*/ 0 h 121"/>
                <a:gd name="T26" fmla="*/ 0 w 131"/>
                <a:gd name="T27" fmla="*/ 0 h 121"/>
                <a:gd name="T28" fmla="*/ 0 w 131"/>
                <a:gd name="T29" fmla="*/ 0 h 121"/>
                <a:gd name="T30" fmla="*/ 0 w 131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1" h="121">
                  <a:moveTo>
                    <a:pt x="0" y="18"/>
                  </a:moveTo>
                  <a:lnTo>
                    <a:pt x="13" y="0"/>
                  </a:lnTo>
                  <a:lnTo>
                    <a:pt x="131" y="25"/>
                  </a:lnTo>
                  <a:lnTo>
                    <a:pt x="116" y="46"/>
                  </a:lnTo>
                  <a:lnTo>
                    <a:pt x="94" y="41"/>
                  </a:lnTo>
                  <a:lnTo>
                    <a:pt x="67" y="80"/>
                  </a:lnTo>
                  <a:lnTo>
                    <a:pt x="79" y="100"/>
                  </a:lnTo>
                  <a:lnTo>
                    <a:pt x="62" y="121"/>
                  </a:lnTo>
                  <a:lnTo>
                    <a:pt x="0" y="18"/>
                  </a:lnTo>
                  <a:close/>
                  <a:moveTo>
                    <a:pt x="35" y="29"/>
                  </a:moveTo>
                  <a:lnTo>
                    <a:pt x="54" y="60"/>
                  </a:lnTo>
                  <a:lnTo>
                    <a:pt x="70" y="37"/>
                  </a:lnTo>
                  <a:lnTo>
                    <a:pt x="35" y="29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6" name="Freeform 238"/>
            <p:cNvSpPr>
              <a:spLocks noEditPoints="1"/>
            </p:cNvSpPr>
            <p:nvPr/>
          </p:nvSpPr>
          <p:spPr bwMode="auto">
            <a:xfrm>
              <a:off x="4802" y="2148"/>
              <a:ext cx="39" cy="42"/>
            </a:xfrm>
            <a:custGeom>
              <a:avLst/>
              <a:gdLst>
                <a:gd name="T0" fmla="*/ 0 w 112"/>
                <a:gd name="T1" fmla="*/ 0 h 124"/>
                <a:gd name="T2" fmla="*/ 0 w 112"/>
                <a:gd name="T3" fmla="*/ 0 h 124"/>
                <a:gd name="T4" fmla="*/ 0 w 112"/>
                <a:gd name="T5" fmla="*/ 0 h 124"/>
                <a:gd name="T6" fmla="*/ 0 w 112"/>
                <a:gd name="T7" fmla="*/ 0 h 124"/>
                <a:gd name="T8" fmla="*/ 0 w 112"/>
                <a:gd name="T9" fmla="*/ 0 h 124"/>
                <a:gd name="T10" fmla="*/ 0 w 112"/>
                <a:gd name="T11" fmla="*/ 0 h 124"/>
                <a:gd name="T12" fmla="*/ 0 w 112"/>
                <a:gd name="T13" fmla="*/ 0 h 124"/>
                <a:gd name="T14" fmla="*/ 0 w 112"/>
                <a:gd name="T15" fmla="*/ 0 h 124"/>
                <a:gd name="T16" fmla="*/ 0 w 112"/>
                <a:gd name="T17" fmla="*/ 0 h 124"/>
                <a:gd name="T18" fmla="*/ 0 w 112"/>
                <a:gd name="T19" fmla="*/ 0 h 124"/>
                <a:gd name="T20" fmla="*/ 0 w 112"/>
                <a:gd name="T21" fmla="*/ 0 h 124"/>
                <a:gd name="T22" fmla="*/ 0 w 112"/>
                <a:gd name="T23" fmla="*/ 0 h 124"/>
                <a:gd name="T24" fmla="*/ 0 w 112"/>
                <a:gd name="T25" fmla="*/ 0 h 124"/>
                <a:gd name="T26" fmla="*/ 0 w 112"/>
                <a:gd name="T27" fmla="*/ 0 h 124"/>
                <a:gd name="T28" fmla="*/ 0 w 112"/>
                <a:gd name="T29" fmla="*/ 0 h 124"/>
                <a:gd name="T30" fmla="*/ 0 w 112"/>
                <a:gd name="T31" fmla="*/ 0 h 124"/>
                <a:gd name="T32" fmla="*/ 0 w 112"/>
                <a:gd name="T33" fmla="*/ 0 h 124"/>
                <a:gd name="T34" fmla="*/ 0 w 112"/>
                <a:gd name="T35" fmla="*/ 0 h 124"/>
                <a:gd name="T36" fmla="*/ 0 w 112"/>
                <a:gd name="T37" fmla="*/ 0 h 124"/>
                <a:gd name="T38" fmla="*/ 0 w 112"/>
                <a:gd name="T39" fmla="*/ 0 h 124"/>
                <a:gd name="T40" fmla="*/ 0 w 112"/>
                <a:gd name="T41" fmla="*/ 0 h 124"/>
                <a:gd name="T42" fmla="*/ 0 w 112"/>
                <a:gd name="T43" fmla="*/ 0 h 124"/>
                <a:gd name="T44" fmla="*/ 0 w 112"/>
                <a:gd name="T45" fmla="*/ 0 h 124"/>
                <a:gd name="T46" fmla="*/ 0 w 112"/>
                <a:gd name="T47" fmla="*/ 0 h 124"/>
                <a:gd name="T48" fmla="*/ 0 w 112"/>
                <a:gd name="T49" fmla="*/ 0 h 124"/>
                <a:gd name="T50" fmla="*/ 0 w 112"/>
                <a:gd name="T51" fmla="*/ 0 h 124"/>
                <a:gd name="T52" fmla="*/ 0 w 112"/>
                <a:gd name="T53" fmla="*/ 0 h 124"/>
                <a:gd name="T54" fmla="*/ 0 w 112"/>
                <a:gd name="T55" fmla="*/ 0 h 124"/>
                <a:gd name="T56" fmla="*/ 0 w 112"/>
                <a:gd name="T57" fmla="*/ 0 h 124"/>
                <a:gd name="T58" fmla="*/ 0 w 112"/>
                <a:gd name="T59" fmla="*/ 0 h 124"/>
                <a:gd name="T60" fmla="*/ 0 w 112"/>
                <a:gd name="T61" fmla="*/ 0 h 124"/>
                <a:gd name="T62" fmla="*/ 0 w 112"/>
                <a:gd name="T63" fmla="*/ 0 h 124"/>
                <a:gd name="T64" fmla="*/ 0 w 112"/>
                <a:gd name="T65" fmla="*/ 0 h 124"/>
                <a:gd name="T66" fmla="*/ 0 w 112"/>
                <a:gd name="T67" fmla="*/ 0 h 124"/>
                <a:gd name="T68" fmla="*/ 0 w 112"/>
                <a:gd name="T69" fmla="*/ 0 h 124"/>
                <a:gd name="T70" fmla="*/ 0 w 112"/>
                <a:gd name="T71" fmla="*/ 0 h 124"/>
                <a:gd name="T72" fmla="*/ 0 w 112"/>
                <a:gd name="T73" fmla="*/ 0 h 124"/>
                <a:gd name="T74" fmla="*/ 0 w 112"/>
                <a:gd name="T75" fmla="*/ 0 h 124"/>
                <a:gd name="T76" fmla="*/ 0 w 112"/>
                <a:gd name="T77" fmla="*/ 0 h 124"/>
                <a:gd name="T78" fmla="*/ 0 w 112"/>
                <a:gd name="T79" fmla="*/ 0 h 124"/>
                <a:gd name="T80" fmla="*/ 0 w 112"/>
                <a:gd name="T81" fmla="*/ 0 h 124"/>
                <a:gd name="T82" fmla="*/ 0 w 112"/>
                <a:gd name="T83" fmla="*/ 0 h 124"/>
                <a:gd name="T84" fmla="*/ 0 w 112"/>
                <a:gd name="T85" fmla="*/ 0 h 124"/>
                <a:gd name="T86" fmla="*/ 0 w 112"/>
                <a:gd name="T87" fmla="*/ 0 h 12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124">
                  <a:moveTo>
                    <a:pt x="99" y="54"/>
                  </a:moveTo>
                  <a:lnTo>
                    <a:pt x="84" y="86"/>
                  </a:lnTo>
                  <a:lnTo>
                    <a:pt x="112" y="100"/>
                  </a:lnTo>
                  <a:lnTo>
                    <a:pt x="100" y="124"/>
                  </a:lnTo>
                  <a:lnTo>
                    <a:pt x="0" y="75"/>
                  </a:lnTo>
                  <a:lnTo>
                    <a:pt x="27" y="20"/>
                  </a:lnTo>
                  <a:lnTo>
                    <a:pt x="32" y="14"/>
                  </a:lnTo>
                  <a:lnTo>
                    <a:pt x="36" y="9"/>
                  </a:lnTo>
                  <a:lnTo>
                    <a:pt x="42" y="6"/>
                  </a:lnTo>
                  <a:lnTo>
                    <a:pt x="48" y="2"/>
                  </a:lnTo>
                  <a:lnTo>
                    <a:pt x="55" y="1"/>
                  </a:lnTo>
                  <a:lnTo>
                    <a:pt x="61" y="0"/>
                  </a:lnTo>
                  <a:lnTo>
                    <a:pt x="69" y="1"/>
                  </a:lnTo>
                  <a:lnTo>
                    <a:pt x="76" y="4"/>
                  </a:lnTo>
                  <a:lnTo>
                    <a:pt x="81" y="7"/>
                  </a:lnTo>
                  <a:lnTo>
                    <a:pt x="86" y="9"/>
                  </a:lnTo>
                  <a:lnTo>
                    <a:pt x="90" y="13"/>
                  </a:lnTo>
                  <a:lnTo>
                    <a:pt x="96" y="19"/>
                  </a:lnTo>
                  <a:lnTo>
                    <a:pt x="99" y="25"/>
                  </a:lnTo>
                  <a:lnTo>
                    <a:pt x="101" y="33"/>
                  </a:lnTo>
                  <a:lnTo>
                    <a:pt x="101" y="44"/>
                  </a:lnTo>
                  <a:lnTo>
                    <a:pt x="99" y="54"/>
                  </a:lnTo>
                  <a:close/>
                  <a:moveTo>
                    <a:pt x="47" y="37"/>
                  </a:moveTo>
                  <a:lnTo>
                    <a:pt x="34" y="62"/>
                  </a:lnTo>
                  <a:lnTo>
                    <a:pt x="62" y="75"/>
                  </a:lnTo>
                  <a:lnTo>
                    <a:pt x="74" y="51"/>
                  </a:lnTo>
                  <a:lnTo>
                    <a:pt x="74" y="45"/>
                  </a:lnTo>
                  <a:lnTo>
                    <a:pt x="73" y="39"/>
                  </a:lnTo>
                  <a:lnTo>
                    <a:pt x="71" y="35"/>
                  </a:lnTo>
                  <a:lnTo>
                    <a:pt x="67" y="32"/>
                  </a:lnTo>
                  <a:lnTo>
                    <a:pt x="61" y="29"/>
                  </a:lnTo>
                  <a:lnTo>
                    <a:pt x="56" y="29"/>
                  </a:lnTo>
                  <a:lnTo>
                    <a:pt x="51" y="32"/>
                  </a:lnTo>
                  <a:lnTo>
                    <a:pt x="47" y="37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7" name="Freeform 239"/>
            <p:cNvSpPr>
              <a:spLocks/>
            </p:cNvSpPr>
            <p:nvPr/>
          </p:nvSpPr>
          <p:spPr bwMode="auto">
            <a:xfrm>
              <a:off x="5025" y="2597"/>
              <a:ext cx="32" cy="39"/>
            </a:xfrm>
            <a:custGeom>
              <a:avLst/>
              <a:gdLst>
                <a:gd name="T0" fmla="*/ 0 w 96"/>
                <a:gd name="T1" fmla="*/ 0 h 120"/>
                <a:gd name="T2" fmla="*/ 0 w 96"/>
                <a:gd name="T3" fmla="*/ 0 h 120"/>
                <a:gd name="T4" fmla="*/ 0 w 96"/>
                <a:gd name="T5" fmla="*/ 0 h 120"/>
                <a:gd name="T6" fmla="*/ 0 w 96"/>
                <a:gd name="T7" fmla="*/ 0 h 120"/>
                <a:gd name="T8" fmla="*/ 0 w 96"/>
                <a:gd name="T9" fmla="*/ 0 h 120"/>
                <a:gd name="T10" fmla="*/ 0 w 96"/>
                <a:gd name="T11" fmla="*/ 0 h 120"/>
                <a:gd name="T12" fmla="*/ 0 w 96"/>
                <a:gd name="T13" fmla="*/ 0 h 120"/>
                <a:gd name="T14" fmla="*/ 0 w 96"/>
                <a:gd name="T15" fmla="*/ 0 h 120"/>
                <a:gd name="T16" fmla="*/ 0 w 96"/>
                <a:gd name="T17" fmla="*/ 0 h 120"/>
                <a:gd name="T18" fmla="*/ 0 w 96"/>
                <a:gd name="T19" fmla="*/ 0 h 1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120">
                  <a:moveTo>
                    <a:pt x="96" y="15"/>
                  </a:moveTo>
                  <a:lnTo>
                    <a:pt x="90" y="41"/>
                  </a:lnTo>
                  <a:lnTo>
                    <a:pt x="59" y="36"/>
                  </a:lnTo>
                  <a:lnTo>
                    <a:pt x="45" y="120"/>
                  </a:lnTo>
                  <a:lnTo>
                    <a:pt x="18" y="115"/>
                  </a:lnTo>
                  <a:lnTo>
                    <a:pt x="33" y="32"/>
                  </a:lnTo>
                  <a:lnTo>
                    <a:pt x="0" y="26"/>
                  </a:lnTo>
                  <a:lnTo>
                    <a:pt x="4" y="0"/>
                  </a:lnTo>
                  <a:lnTo>
                    <a:pt x="96" y="15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8" name="Freeform 240"/>
            <p:cNvSpPr>
              <a:spLocks/>
            </p:cNvSpPr>
            <p:nvPr/>
          </p:nvSpPr>
          <p:spPr bwMode="auto">
            <a:xfrm>
              <a:off x="5060" y="2603"/>
              <a:ext cx="29" cy="41"/>
            </a:xfrm>
            <a:custGeom>
              <a:avLst/>
              <a:gdLst>
                <a:gd name="T0" fmla="*/ 0 w 87"/>
                <a:gd name="T1" fmla="*/ 0 h 119"/>
                <a:gd name="T2" fmla="*/ 0 w 87"/>
                <a:gd name="T3" fmla="*/ 0 h 119"/>
                <a:gd name="T4" fmla="*/ 0 w 87"/>
                <a:gd name="T5" fmla="*/ 0 h 119"/>
                <a:gd name="T6" fmla="*/ 0 w 87"/>
                <a:gd name="T7" fmla="*/ 0 h 119"/>
                <a:gd name="T8" fmla="*/ 0 w 87"/>
                <a:gd name="T9" fmla="*/ 0 h 119"/>
                <a:gd name="T10" fmla="*/ 0 w 87"/>
                <a:gd name="T11" fmla="*/ 0 h 119"/>
                <a:gd name="T12" fmla="*/ 0 w 87"/>
                <a:gd name="T13" fmla="*/ 0 h 119"/>
                <a:gd name="T14" fmla="*/ 0 w 87"/>
                <a:gd name="T15" fmla="*/ 0 h 119"/>
                <a:gd name="T16" fmla="*/ 0 w 87"/>
                <a:gd name="T17" fmla="*/ 0 h 119"/>
                <a:gd name="T18" fmla="*/ 0 w 87"/>
                <a:gd name="T19" fmla="*/ 0 h 119"/>
                <a:gd name="T20" fmla="*/ 0 w 87"/>
                <a:gd name="T21" fmla="*/ 0 h 119"/>
                <a:gd name="T22" fmla="*/ 0 w 87"/>
                <a:gd name="T23" fmla="*/ 0 h 119"/>
                <a:gd name="T24" fmla="*/ 0 w 87"/>
                <a:gd name="T25" fmla="*/ 0 h 119"/>
                <a:gd name="T26" fmla="*/ 0 w 87"/>
                <a:gd name="T27" fmla="*/ 0 h 1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7" h="119">
                  <a:moveTo>
                    <a:pt x="10" y="0"/>
                  </a:moveTo>
                  <a:lnTo>
                    <a:pt x="87" y="8"/>
                  </a:lnTo>
                  <a:lnTo>
                    <a:pt x="84" y="33"/>
                  </a:lnTo>
                  <a:lnTo>
                    <a:pt x="31" y="28"/>
                  </a:lnTo>
                  <a:lnTo>
                    <a:pt x="30" y="45"/>
                  </a:lnTo>
                  <a:lnTo>
                    <a:pt x="69" y="49"/>
                  </a:lnTo>
                  <a:lnTo>
                    <a:pt x="67" y="74"/>
                  </a:lnTo>
                  <a:lnTo>
                    <a:pt x="28" y="70"/>
                  </a:lnTo>
                  <a:lnTo>
                    <a:pt x="26" y="88"/>
                  </a:lnTo>
                  <a:lnTo>
                    <a:pt x="77" y="93"/>
                  </a:lnTo>
                  <a:lnTo>
                    <a:pt x="73" y="119"/>
                  </a:lnTo>
                  <a:lnTo>
                    <a:pt x="0" y="1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59" name="Freeform 241"/>
            <p:cNvSpPr>
              <a:spLocks/>
            </p:cNvSpPr>
            <p:nvPr/>
          </p:nvSpPr>
          <p:spPr bwMode="auto">
            <a:xfrm>
              <a:off x="5096" y="2604"/>
              <a:ext cx="29" cy="39"/>
            </a:xfrm>
            <a:custGeom>
              <a:avLst/>
              <a:gdLst>
                <a:gd name="T0" fmla="*/ 0 w 92"/>
                <a:gd name="T1" fmla="*/ 0 h 119"/>
                <a:gd name="T2" fmla="*/ 0 w 92"/>
                <a:gd name="T3" fmla="*/ 0 h 119"/>
                <a:gd name="T4" fmla="*/ 0 w 92"/>
                <a:gd name="T5" fmla="*/ 0 h 119"/>
                <a:gd name="T6" fmla="*/ 0 w 92"/>
                <a:gd name="T7" fmla="*/ 0 h 119"/>
                <a:gd name="T8" fmla="*/ 0 w 92"/>
                <a:gd name="T9" fmla="*/ 0 h 119"/>
                <a:gd name="T10" fmla="*/ 0 w 92"/>
                <a:gd name="T11" fmla="*/ 0 h 119"/>
                <a:gd name="T12" fmla="*/ 0 w 92"/>
                <a:gd name="T13" fmla="*/ 0 h 119"/>
                <a:gd name="T14" fmla="*/ 0 w 92"/>
                <a:gd name="T15" fmla="*/ 0 h 119"/>
                <a:gd name="T16" fmla="*/ 0 w 92"/>
                <a:gd name="T17" fmla="*/ 0 h 119"/>
                <a:gd name="T18" fmla="*/ 0 w 92"/>
                <a:gd name="T19" fmla="*/ 0 h 119"/>
                <a:gd name="T20" fmla="*/ 0 w 92"/>
                <a:gd name="T21" fmla="*/ 0 h 119"/>
                <a:gd name="T22" fmla="*/ 0 w 92"/>
                <a:gd name="T23" fmla="*/ 0 h 119"/>
                <a:gd name="T24" fmla="*/ 0 w 92"/>
                <a:gd name="T25" fmla="*/ 0 h 119"/>
                <a:gd name="T26" fmla="*/ 0 w 92"/>
                <a:gd name="T27" fmla="*/ 0 h 119"/>
                <a:gd name="T28" fmla="*/ 0 w 92"/>
                <a:gd name="T29" fmla="*/ 0 h 119"/>
                <a:gd name="T30" fmla="*/ 0 w 92"/>
                <a:gd name="T31" fmla="*/ 0 h 119"/>
                <a:gd name="T32" fmla="*/ 0 w 92"/>
                <a:gd name="T33" fmla="*/ 0 h 119"/>
                <a:gd name="T34" fmla="*/ 0 w 92"/>
                <a:gd name="T35" fmla="*/ 0 h 119"/>
                <a:gd name="T36" fmla="*/ 0 w 92"/>
                <a:gd name="T37" fmla="*/ 0 h 119"/>
                <a:gd name="T38" fmla="*/ 0 w 92"/>
                <a:gd name="T39" fmla="*/ 0 h 119"/>
                <a:gd name="T40" fmla="*/ 0 w 92"/>
                <a:gd name="T41" fmla="*/ 0 h 119"/>
                <a:gd name="T42" fmla="*/ 0 w 92"/>
                <a:gd name="T43" fmla="*/ 0 h 119"/>
                <a:gd name="T44" fmla="*/ 0 w 92"/>
                <a:gd name="T45" fmla="*/ 0 h 119"/>
                <a:gd name="T46" fmla="*/ 0 w 92"/>
                <a:gd name="T47" fmla="*/ 0 h 119"/>
                <a:gd name="T48" fmla="*/ 0 w 92"/>
                <a:gd name="T49" fmla="*/ 0 h 119"/>
                <a:gd name="T50" fmla="*/ 0 w 92"/>
                <a:gd name="T51" fmla="*/ 0 h 119"/>
                <a:gd name="T52" fmla="*/ 0 w 92"/>
                <a:gd name="T53" fmla="*/ 0 h 119"/>
                <a:gd name="T54" fmla="*/ 0 w 92"/>
                <a:gd name="T55" fmla="*/ 0 h 119"/>
                <a:gd name="T56" fmla="*/ 0 w 92"/>
                <a:gd name="T57" fmla="*/ 0 h 119"/>
                <a:gd name="T58" fmla="*/ 0 w 92"/>
                <a:gd name="T59" fmla="*/ 0 h 119"/>
                <a:gd name="T60" fmla="*/ 0 w 92"/>
                <a:gd name="T61" fmla="*/ 0 h 119"/>
                <a:gd name="T62" fmla="*/ 0 w 92"/>
                <a:gd name="T63" fmla="*/ 0 h 119"/>
                <a:gd name="T64" fmla="*/ 0 w 92"/>
                <a:gd name="T65" fmla="*/ 0 h 119"/>
                <a:gd name="T66" fmla="*/ 0 w 92"/>
                <a:gd name="T67" fmla="*/ 0 h 119"/>
                <a:gd name="T68" fmla="*/ 0 w 92"/>
                <a:gd name="T69" fmla="*/ 0 h 119"/>
                <a:gd name="T70" fmla="*/ 0 w 92"/>
                <a:gd name="T71" fmla="*/ 0 h 119"/>
                <a:gd name="T72" fmla="*/ 0 w 92"/>
                <a:gd name="T73" fmla="*/ 0 h 119"/>
                <a:gd name="T74" fmla="*/ 0 w 92"/>
                <a:gd name="T75" fmla="*/ 0 h 119"/>
                <a:gd name="T76" fmla="*/ 0 w 92"/>
                <a:gd name="T77" fmla="*/ 0 h 119"/>
                <a:gd name="T78" fmla="*/ 0 w 92"/>
                <a:gd name="T79" fmla="*/ 0 h 119"/>
                <a:gd name="T80" fmla="*/ 0 w 92"/>
                <a:gd name="T81" fmla="*/ 0 h 119"/>
                <a:gd name="T82" fmla="*/ 0 w 92"/>
                <a:gd name="T83" fmla="*/ 0 h 119"/>
                <a:gd name="T84" fmla="*/ 0 w 92"/>
                <a:gd name="T85" fmla="*/ 0 h 11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92" h="119">
                  <a:moveTo>
                    <a:pt x="38" y="29"/>
                  </a:moveTo>
                  <a:lnTo>
                    <a:pt x="38" y="29"/>
                  </a:lnTo>
                  <a:lnTo>
                    <a:pt x="40" y="25"/>
                  </a:lnTo>
                  <a:lnTo>
                    <a:pt x="42" y="23"/>
                  </a:lnTo>
                  <a:lnTo>
                    <a:pt x="47" y="22"/>
                  </a:lnTo>
                  <a:lnTo>
                    <a:pt x="51" y="22"/>
                  </a:lnTo>
                  <a:lnTo>
                    <a:pt x="57" y="23"/>
                  </a:lnTo>
                  <a:lnTo>
                    <a:pt x="63" y="25"/>
                  </a:lnTo>
                  <a:lnTo>
                    <a:pt x="78" y="32"/>
                  </a:lnTo>
                  <a:lnTo>
                    <a:pt x="92" y="13"/>
                  </a:lnTo>
                  <a:lnTo>
                    <a:pt x="78" y="6"/>
                  </a:lnTo>
                  <a:lnTo>
                    <a:pt x="65" y="2"/>
                  </a:lnTo>
                  <a:lnTo>
                    <a:pt x="52" y="0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3"/>
                  </a:lnTo>
                  <a:lnTo>
                    <a:pt x="24" y="5"/>
                  </a:lnTo>
                  <a:lnTo>
                    <a:pt x="20" y="9"/>
                  </a:lnTo>
                  <a:lnTo>
                    <a:pt x="15" y="13"/>
                  </a:lnTo>
                  <a:lnTo>
                    <a:pt x="12" y="17"/>
                  </a:lnTo>
                  <a:lnTo>
                    <a:pt x="10" y="22"/>
                  </a:lnTo>
                  <a:lnTo>
                    <a:pt x="9" y="27"/>
                  </a:lnTo>
                  <a:lnTo>
                    <a:pt x="8" y="35"/>
                  </a:lnTo>
                  <a:lnTo>
                    <a:pt x="8" y="41"/>
                  </a:lnTo>
                  <a:lnTo>
                    <a:pt x="9" y="47"/>
                  </a:lnTo>
                  <a:lnTo>
                    <a:pt x="12" y="52"/>
                  </a:lnTo>
                  <a:lnTo>
                    <a:pt x="16" y="56"/>
                  </a:lnTo>
                  <a:lnTo>
                    <a:pt x="23" y="61"/>
                  </a:lnTo>
                  <a:lnTo>
                    <a:pt x="32" y="64"/>
                  </a:lnTo>
                  <a:lnTo>
                    <a:pt x="42" y="67"/>
                  </a:lnTo>
                  <a:lnTo>
                    <a:pt x="52" y="72"/>
                  </a:lnTo>
                  <a:lnTo>
                    <a:pt x="57" y="74"/>
                  </a:lnTo>
                  <a:lnTo>
                    <a:pt x="59" y="76"/>
                  </a:lnTo>
                  <a:lnTo>
                    <a:pt x="61" y="79"/>
                  </a:lnTo>
                  <a:lnTo>
                    <a:pt x="62" y="81"/>
                  </a:lnTo>
                  <a:lnTo>
                    <a:pt x="63" y="85"/>
                  </a:lnTo>
                  <a:lnTo>
                    <a:pt x="62" y="87"/>
                  </a:lnTo>
                  <a:lnTo>
                    <a:pt x="62" y="89"/>
                  </a:lnTo>
                  <a:lnTo>
                    <a:pt x="60" y="91"/>
                  </a:lnTo>
                  <a:lnTo>
                    <a:pt x="58" y="92"/>
                  </a:lnTo>
                  <a:lnTo>
                    <a:pt x="54" y="93"/>
                  </a:lnTo>
                  <a:lnTo>
                    <a:pt x="46" y="94"/>
                  </a:lnTo>
                  <a:lnTo>
                    <a:pt x="36" y="92"/>
                  </a:lnTo>
                  <a:lnTo>
                    <a:pt x="26" y="90"/>
                  </a:lnTo>
                  <a:lnTo>
                    <a:pt x="19" y="87"/>
                  </a:lnTo>
                  <a:lnTo>
                    <a:pt x="13" y="83"/>
                  </a:lnTo>
                  <a:lnTo>
                    <a:pt x="0" y="105"/>
                  </a:lnTo>
                  <a:lnTo>
                    <a:pt x="4" y="108"/>
                  </a:lnTo>
                  <a:lnTo>
                    <a:pt x="9" y="112"/>
                  </a:lnTo>
                  <a:lnTo>
                    <a:pt x="21" y="116"/>
                  </a:lnTo>
                  <a:lnTo>
                    <a:pt x="34" y="118"/>
                  </a:lnTo>
                  <a:lnTo>
                    <a:pt x="48" y="119"/>
                  </a:lnTo>
                  <a:lnTo>
                    <a:pt x="54" y="118"/>
                  </a:lnTo>
                  <a:lnTo>
                    <a:pt x="61" y="117"/>
                  </a:lnTo>
                  <a:lnTo>
                    <a:pt x="67" y="115"/>
                  </a:lnTo>
                  <a:lnTo>
                    <a:pt x="73" y="113"/>
                  </a:lnTo>
                  <a:lnTo>
                    <a:pt x="78" y="110"/>
                  </a:lnTo>
                  <a:lnTo>
                    <a:pt x="83" y="105"/>
                  </a:lnTo>
                  <a:lnTo>
                    <a:pt x="86" y="100"/>
                  </a:lnTo>
                  <a:lnTo>
                    <a:pt x="89" y="93"/>
                  </a:lnTo>
                  <a:lnTo>
                    <a:pt x="91" y="82"/>
                  </a:lnTo>
                  <a:lnTo>
                    <a:pt x="91" y="77"/>
                  </a:lnTo>
                  <a:lnTo>
                    <a:pt x="90" y="72"/>
                  </a:lnTo>
                  <a:lnTo>
                    <a:pt x="89" y="66"/>
                  </a:lnTo>
                  <a:lnTo>
                    <a:pt x="85" y="62"/>
                  </a:lnTo>
                  <a:lnTo>
                    <a:pt x="80" y="57"/>
                  </a:lnTo>
                  <a:lnTo>
                    <a:pt x="74" y="52"/>
                  </a:lnTo>
                  <a:lnTo>
                    <a:pt x="58" y="47"/>
                  </a:lnTo>
                  <a:lnTo>
                    <a:pt x="46" y="42"/>
                  </a:lnTo>
                  <a:lnTo>
                    <a:pt x="41" y="40"/>
                  </a:lnTo>
                  <a:lnTo>
                    <a:pt x="38" y="37"/>
                  </a:lnTo>
                  <a:lnTo>
                    <a:pt x="37" y="33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0" name="Freeform 242"/>
            <p:cNvSpPr>
              <a:spLocks/>
            </p:cNvSpPr>
            <p:nvPr/>
          </p:nvSpPr>
          <p:spPr bwMode="auto">
            <a:xfrm>
              <a:off x="5199" y="2579"/>
              <a:ext cx="28" cy="45"/>
            </a:xfrm>
            <a:custGeom>
              <a:avLst/>
              <a:gdLst>
                <a:gd name="T0" fmla="*/ 0 w 82"/>
                <a:gd name="T1" fmla="*/ 0 h 133"/>
                <a:gd name="T2" fmla="*/ 0 w 82"/>
                <a:gd name="T3" fmla="*/ 0 h 133"/>
                <a:gd name="T4" fmla="*/ 0 w 82"/>
                <a:gd name="T5" fmla="*/ 0 h 133"/>
                <a:gd name="T6" fmla="*/ 0 w 82"/>
                <a:gd name="T7" fmla="*/ 0 h 133"/>
                <a:gd name="T8" fmla="*/ 0 w 82"/>
                <a:gd name="T9" fmla="*/ 0 h 133"/>
                <a:gd name="T10" fmla="*/ 0 w 82"/>
                <a:gd name="T11" fmla="*/ 0 h 133"/>
                <a:gd name="T12" fmla="*/ 0 w 82"/>
                <a:gd name="T13" fmla="*/ 0 h 133"/>
                <a:gd name="T14" fmla="*/ 0 w 82"/>
                <a:gd name="T15" fmla="*/ 0 h 133"/>
                <a:gd name="T16" fmla="*/ 0 w 82"/>
                <a:gd name="T17" fmla="*/ 0 h 133"/>
                <a:gd name="T18" fmla="*/ 0 w 82"/>
                <a:gd name="T19" fmla="*/ 0 h 133"/>
                <a:gd name="T20" fmla="*/ 0 w 82"/>
                <a:gd name="T21" fmla="*/ 0 h 133"/>
                <a:gd name="T22" fmla="*/ 0 w 82"/>
                <a:gd name="T23" fmla="*/ 0 h 1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" h="133">
                  <a:moveTo>
                    <a:pt x="0" y="26"/>
                  </a:moveTo>
                  <a:lnTo>
                    <a:pt x="75" y="0"/>
                  </a:lnTo>
                  <a:lnTo>
                    <a:pt x="82" y="25"/>
                  </a:lnTo>
                  <a:lnTo>
                    <a:pt x="31" y="42"/>
                  </a:lnTo>
                  <a:lnTo>
                    <a:pt x="38" y="62"/>
                  </a:lnTo>
                  <a:lnTo>
                    <a:pt x="73" y="49"/>
                  </a:lnTo>
                  <a:lnTo>
                    <a:pt x="81" y="74"/>
                  </a:lnTo>
                  <a:lnTo>
                    <a:pt x="47" y="86"/>
                  </a:lnTo>
                  <a:lnTo>
                    <a:pt x="60" y="124"/>
                  </a:lnTo>
                  <a:lnTo>
                    <a:pt x="36" y="13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1" name="Freeform 243"/>
            <p:cNvSpPr>
              <a:spLocks noEditPoints="1"/>
            </p:cNvSpPr>
            <p:nvPr/>
          </p:nvSpPr>
          <p:spPr bwMode="auto">
            <a:xfrm>
              <a:off x="5153" y="2594"/>
              <a:ext cx="42" cy="41"/>
            </a:xfrm>
            <a:custGeom>
              <a:avLst/>
              <a:gdLst>
                <a:gd name="T0" fmla="*/ 0 w 122"/>
                <a:gd name="T1" fmla="*/ 0 h 119"/>
                <a:gd name="T2" fmla="*/ 0 w 122"/>
                <a:gd name="T3" fmla="*/ 0 h 119"/>
                <a:gd name="T4" fmla="*/ 0 w 122"/>
                <a:gd name="T5" fmla="*/ 0 h 119"/>
                <a:gd name="T6" fmla="*/ 0 w 122"/>
                <a:gd name="T7" fmla="*/ 0 h 119"/>
                <a:gd name="T8" fmla="*/ 0 w 122"/>
                <a:gd name="T9" fmla="*/ 0 h 119"/>
                <a:gd name="T10" fmla="*/ 0 w 122"/>
                <a:gd name="T11" fmla="*/ 0 h 119"/>
                <a:gd name="T12" fmla="*/ 0 w 122"/>
                <a:gd name="T13" fmla="*/ 0 h 119"/>
                <a:gd name="T14" fmla="*/ 0 w 122"/>
                <a:gd name="T15" fmla="*/ 0 h 119"/>
                <a:gd name="T16" fmla="*/ 0 w 122"/>
                <a:gd name="T17" fmla="*/ 0 h 119"/>
                <a:gd name="T18" fmla="*/ 0 w 122"/>
                <a:gd name="T19" fmla="*/ 0 h 119"/>
                <a:gd name="T20" fmla="*/ 0 w 122"/>
                <a:gd name="T21" fmla="*/ 0 h 119"/>
                <a:gd name="T22" fmla="*/ 0 w 122"/>
                <a:gd name="T23" fmla="*/ 0 h 119"/>
                <a:gd name="T24" fmla="*/ 0 w 122"/>
                <a:gd name="T25" fmla="*/ 0 h 119"/>
                <a:gd name="T26" fmla="*/ 0 w 122"/>
                <a:gd name="T27" fmla="*/ 0 h 119"/>
                <a:gd name="T28" fmla="*/ 0 w 122"/>
                <a:gd name="T29" fmla="*/ 0 h 119"/>
                <a:gd name="T30" fmla="*/ 0 w 122"/>
                <a:gd name="T31" fmla="*/ 0 h 119"/>
                <a:gd name="T32" fmla="*/ 0 w 122"/>
                <a:gd name="T33" fmla="*/ 0 h 119"/>
                <a:gd name="T34" fmla="*/ 0 w 122"/>
                <a:gd name="T35" fmla="*/ 0 h 119"/>
                <a:gd name="T36" fmla="*/ 0 w 122"/>
                <a:gd name="T37" fmla="*/ 0 h 119"/>
                <a:gd name="T38" fmla="*/ 0 w 122"/>
                <a:gd name="T39" fmla="*/ 0 h 119"/>
                <a:gd name="T40" fmla="*/ 0 w 122"/>
                <a:gd name="T41" fmla="*/ 0 h 119"/>
                <a:gd name="T42" fmla="*/ 0 w 122"/>
                <a:gd name="T43" fmla="*/ 0 h 119"/>
                <a:gd name="T44" fmla="*/ 0 w 122"/>
                <a:gd name="T45" fmla="*/ 0 h 119"/>
                <a:gd name="T46" fmla="*/ 0 w 122"/>
                <a:gd name="T47" fmla="*/ 0 h 119"/>
                <a:gd name="T48" fmla="*/ 0 w 122"/>
                <a:gd name="T49" fmla="*/ 0 h 119"/>
                <a:gd name="T50" fmla="*/ 0 w 122"/>
                <a:gd name="T51" fmla="*/ 0 h 119"/>
                <a:gd name="T52" fmla="*/ 0 w 122"/>
                <a:gd name="T53" fmla="*/ 0 h 119"/>
                <a:gd name="T54" fmla="*/ 0 w 122"/>
                <a:gd name="T55" fmla="*/ 0 h 119"/>
                <a:gd name="T56" fmla="*/ 0 w 122"/>
                <a:gd name="T57" fmla="*/ 0 h 119"/>
                <a:gd name="T58" fmla="*/ 0 w 122"/>
                <a:gd name="T59" fmla="*/ 0 h 119"/>
                <a:gd name="T60" fmla="*/ 0 w 122"/>
                <a:gd name="T61" fmla="*/ 0 h 119"/>
                <a:gd name="T62" fmla="*/ 0 w 122"/>
                <a:gd name="T63" fmla="*/ 0 h 119"/>
                <a:gd name="T64" fmla="*/ 0 w 122"/>
                <a:gd name="T65" fmla="*/ 0 h 119"/>
                <a:gd name="T66" fmla="*/ 0 w 122"/>
                <a:gd name="T67" fmla="*/ 0 h 119"/>
                <a:gd name="T68" fmla="*/ 0 w 122"/>
                <a:gd name="T69" fmla="*/ 0 h 119"/>
                <a:gd name="T70" fmla="*/ 0 w 122"/>
                <a:gd name="T71" fmla="*/ 0 h 119"/>
                <a:gd name="T72" fmla="*/ 0 w 122"/>
                <a:gd name="T73" fmla="*/ 0 h 119"/>
                <a:gd name="T74" fmla="*/ 0 w 122"/>
                <a:gd name="T75" fmla="*/ 0 h 119"/>
                <a:gd name="T76" fmla="*/ 0 w 122"/>
                <a:gd name="T77" fmla="*/ 0 h 1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22" h="119">
                  <a:moveTo>
                    <a:pt x="120" y="41"/>
                  </a:moveTo>
                  <a:lnTo>
                    <a:pt x="120" y="41"/>
                  </a:lnTo>
                  <a:lnTo>
                    <a:pt x="122" y="53"/>
                  </a:lnTo>
                  <a:lnTo>
                    <a:pt x="122" y="65"/>
                  </a:lnTo>
                  <a:lnTo>
                    <a:pt x="120" y="77"/>
                  </a:lnTo>
                  <a:lnTo>
                    <a:pt x="114" y="87"/>
                  </a:lnTo>
                  <a:lnTo>
                    <a:pt x="108" y="97"/>
                  </a:lnTo>
                  <a:lnTo>
                    <a:pt x="100" y="105"/>
                  </a:lnTo>
                  <a:lnTo>
                    <a:pt x="90" y="112"/>
                  </a:lnTo>
                  <a:lnTo>
                    <a:pt x="78" y="116"/>
                  </a:lnTo>
                  <a:lnTo>
                    <a:pt x="66" y="119"/>
                  </a:lnTo>
                  <a:lnTo>
                    <a:pt x="54" y="119"/>
                  </a:lnTo>
                  <a:lnTo>
                    <a:pt x="44" y="117"/>
                  </a:lnTo>
                  <a:lnTo>
                    <a:pt x="33" y="113"/>
                  </a:lnTo>
                  <a:lnTo>
                    <a:pt x="23" y="106"/>
                  </a:lnTo>
                  <a:lnTo>
                    <a:pt x="14" y="99"/>
                  </a:lnTo>
                  <a:lnTo>
                    <a:pt x="8" y="89"/>
                  </a:lnTo>
                  <a:lnTo>
                    <a:pt x="3" y="78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2" y="42"/>
                  </a:lnTo>
                  <a:lnTo>
                    <a:pt x="8" y="31"/>
                  </a:lnTo>
                  <a:lnTo>
                    <a:pt x="13" y="22"/>
                  </a:lnTo>
                  <a:lnTo>
                    <a:pt x="22" y="14"/>
                  </a:lnTo>
                  <a:lnTo>
                    <a:pt x="32" y="7"/>
                  </a:lnTo>
                  <a:lnTo>
                    <a:pt x="44" y="2"/>
                  </a:lnTo>
                  <a:lnTo>
                    <a:pt x="56" y="0"/>
                  </a:lnTo>
                  <a:lnTo>
                    <a:pt x="67" y="0"/>
                  </a:lnTo>
                  <a:lnTo>
                    <a:pt x="78" y="2"/>
                  </a:lnTo>
                  <a:lnTo>
                    <a:pt x="89" y="6"/>
                  </a:lnTo>
                  <a:lnTo>
                    <a:pt x="99" y="13"/>
                  </a:lnTo>
                  <a:lnTo>
                    <a:pt x="108" y="20"/>
                  </a:lnTo>
                  <a:lnTo>
                    <a:pt x="114" y="30"/>
                  </a:lnTo>
                  <a:lnTo>
                    <a:pt x="120" y="41"/>
                  </a:lnTo>
                  <a:close/>
                  <a:moveTo>
                    <a:pt x="29" y="70"/>
                  </a:moveTo>
                  <a:lnTo>
                    <a:pt x="29" y="70"/>
                  </a:lnTo>
                  <a:lnTo>
                    <a:pt x="33" y="76"/>
                  </a:lnTo>
                  <a:lnTo>
                    <a:pt x="37" y="81"/>
                  </a:lnTo>
                  <a:lnTo>
                    <a:pt x="41" y="86"/>
                  </a:lnTo>
                  <a:lnTo>
                    <a:pt x="47" y="89"/>
                  </a:lnTo>
                  <a:lnTo>
                    <a:pt x="52" y="91"/>
                  </a:lnTo>
                  <a:lnTo>
                    <a:pt x="59" y="92"/>
                  </a:lnTo>
                  <a:lnTo>
                    <a:pt x="65" y="92"/>
                  </a:lnTo>
                  <a:lnTo>
                    <a:pt x="72" y="91"/>
                  </a:lnTo>
                  <a:lnTo>
                    <a:pt x="78" y="89"/>
                  </a:lnTo>
                  <a:lnTo>
                    <a:pt x="83" y="85"/>
                  </a:lnTo>
                  <a:lnTo>
                    <a:pt x="87" y="80"/>
                  </a:lnTo>
                  <a:lnTo>
                    <a:pt x="91" y="75"/>
                  </a:lnTo>
                  <a:lnTo>
                    <a:pt x="94" y="69"/>
                  </a:lnTo>
                  <a:lnTo>
                    <a:pt x="95" y="63"/>
                  </a:lnTo>
                  <a:lnTo>
                    <a:pt x="95" y="56"/>
                  </a:lnTo>
                  <a:lnTo>
                    <a:pt x="92" y="50"/>
                  </a:lnTo>
                  <a:lnTo>
                    <a:pt x="90" y="43"/>
                  </a:lnTo>
                  <a:lnTo>
                    <a:pt x="87" y="38"/>
                  </a:lnTo>
                  <a:lnTo>
                    <a:pt x="82" y="34"/>
                  </a:lnTo>
                  <a:lnTo>
                    <a:pt x="76" y="30"/>
                  </a:lnTo>
                  <a:lnTo>
                    <a:pt x="71" y="28"/>
                  </a:lnTo>
                  <a:lnTo>
                    <a:pt x="64" y="27"/>
                  </a:lnTo>
                  <a:lnTo>
                    <a:pt x="58" y="27"/>
                  </a:lnTo>
                  <a:lnTo>
                    <a:pt x="51" y="28"/>
                  </a:lnTo>
                  <a:lnTo>
                    <a:pt x="46" y="31"/>
                  </a:lnTo>
                  <a:lnTo>
                    <a:pt x="40" y="35"/>
                  </a:lnTo>
                  <a:lnTo>
                    <a:pt x="36" y="39"/>
                  </a:lnTo>
                  <a:lnTo>
                    <a:pt x="33" y="44"/>
                  </a:lnTo>
                  <a:lnTo>
                    <a:pt x="29" y="51"/>
                  </a:lnTo>
                  <a:lnTo>
                    <a:pt x="28" y="56"/>
                  </a:lnTo>
                  <a:lnTo>
                    <a:pt x="28" y="63"/>
                  </a:lnTo>
                  <a:lnTo>
                    <a:pt x="29" y="7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2" name="Freeform 244"/>
            <p:cNvSpPr>
              <a:spLocks noEditPoints="1"/>
            </p:cNvSpPr>
            <p:nvPr/>
          </p:nvSpPr>
          <p:spPr bwMode="auto">
            <a:xfrm>
              <a:off x="4981" y="2590"/>
              <a:ext cx="39" cy="43"/>
            </a:xfrm>
            <a:custGeom>
              <a:avLst/>
              <a:gdLst>
                <a:gd name="T0" fmla="*/ 0 w 113"/>
                <a:gd name="T1" fmla="*/ 0 h 127"/>
                <a:gd name="T2" fmla="*/ 0 w 113"/>
                <a:gd name="T3" fmla="*/ 0 h 127"/>
                <a:gd name="T4" fmla="*/ 0 w 113"/>
                <a:gd name="T5" fmla="*/ 0 h 127"/>
                <a:gd name="T6" fmla="*/ 0 w 113"/>
                <a:gd name="T7" fmla="*/ 0 h 127"/>
                <a:gd name="T8" fmla="*/ 0 w 113"/>
                <a:gd name="T9" fmla="*/ 0 h 127"/>
                <a:gd name="T10" fmla="*/ 0 w 113"/>
                <a:gd name="T11" fmla="*/ 0 h 127"/>
                <a:gd name="T12" fmla="*/ 0 w 113"/>
                <a:gd name="T13" fmla="*/ 0 h 127"/>
                <a:gd name="T14" fmla="*/ 0 w 113"/>
                <a:gd name="T15" fmla="*/ 0 h 127"/>
                <a:gd name="T16" fmla="*/ 0 w 113"/>
                <a:gd name="T17" fmla="*/ 0 h 127"/>
                <a:gd name="T18" fmla="*/ 0 w 113"/>
                <a:gd name="T19" fmla="*/ 0 h 127"/>
                <a:gd name="T20" fmla="*/ 0 w 113"/>
                <a:gd name="T21" fmla="*/ 0 h 127"/>
                <a:gd name="T22" fmla="*/ 0 w 113"/>
                <a:gd name="T23" fmla="*/ 0 h 127"/>
                <a:gd name="T24" fmla="*/ 0 w 113"/>
                <a:gd name="T25" fmla="*/ 0 h 127"/>
                <a:gd name="T26" fmla="*/ 0 w 113"/>
                <a:gd name="T27" fmla="*/ 0 h 127"/>
                <a:gd name="T28" fmla="*/ 0 w 113"/>
                <a:gd name="T29" fmla="*/ 0 h 127"/>
                <a:gd name="T30" fmla="*/ 0 w 113"/>
                <a:gd name="T31" fmla="*/ 0 h 12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3" h="127">
                  <a:moveTo>
                    <a:pt x="79" y="0"/>
                  </a:moveTo>
                  <a:lnTo>
                    <a:pt x="101" y="7"/>
                  </a:lnTo>
                  <a:lnTo>
                    <a:pt x="113" y="127"/>
                  </a:lnTo>
                  <a:lnTo>
                    <a:pt x="88" y="119"/>
                  </a:lnTo>
                  <a:lnTo>
                    <a:pt x="86" y="96"/>
                  </a:lnTo>
                  <a:lnTo>
                    <a:pt x="40" y="82"/>
                  </a:lnTo>
                  <a:lnTo>
                    <a:pt x="25" y="98"/>
                  </a:lnTo>
                  <a:lnTo>
                    <a:pt x="0" y="91"/>
                  </a:lnTo>
                  <a:lnTo>
                    <a:pt x="79" y="0"/>
                  </a:lnTo>
                  <a:close/>
                  <a:moveTo>
                    <a:pt x="79" y="37"/>
                  </a:moveTo>
                  <a:lnTo>
                    <a:pt x="55" y="64"/>
                  </a:lnTo>
                  <a:lnTo>
                    <a:pt x="83" y="72"/>
                  </a:lnTo>
                  <a:lnTo>
                    <a:pt x="79" y="37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3" name="Freeform 245"/>
            <p:cNvSpPr>
              <a:spLocks noEditPoints="1"/>
            </p:cNvSpPr>
            <p:nvPr/>
          </p:nvSpPr>
          <p:spPr bwMode="auto">
            <a:xfrm>
              <a:off x="5253" y="2558"/>
              <a:ext cx="39" cy="43"/>
            </a:xfrm>
            <a:custGeom>
              <a:avLst/>
              <a:gdLst>
                <a:gd name="T0" fmla="*/ 0 w 118"/>
                <a:gd name="T1" fmla="*/ 0 h 130"/>
                <a:gd name="T2" fmla="*/ 0 w 118"/>
                <a:gd name="T3" fmla="*/ 0 h 130"/>
                <a:gd name="T4" fmla="*/ 0 w 118"/>
                <a:gd name="T5" fmla="*/ 0 h 130"/>
                <a:gd name="T6" fmla="*/ 0 w 118"/>
                <a:gd name="T7" fmla="*/ 0 h 130"/>
                <a:gd name="T8" fmla="*/ 0 w 118"/>
                <a:gd name="T9" fmla="*/ 0 h 130"/>
                <a:gd name="T10" fmla="*/ 0 w 118"/>
                <a:gd name="T11" fmla="*/ 0 h 130"/>
                <a:gd name="T12" fmla="*/ 0 w 118"/>
                <a:gd name="T13" fmla="*/ 0 h 130"/>
                <a:gd name="T14" fmla="*/ 0 w 118"/>
                <a:gd name="T15" fmla="*/ 0 h 130"/>
                <a:gd name="T16" fmla="*/ 0 w 118"/>
                <a:gd name="T17" fmla="*/ 0 h 130"/>
                <a:gd name="T18" fmla="*/ 0 w 118"/>
                <a:gd name="T19" fmla="*/ 0 h 130"/>
                <a:gd name="T20" fmla="*/ 0 w 118"/>
                <a:gd name="T21" fmla="*/ 0 h 130"/>
                <a:gd name="T22" fmla="*/ 0 w 118"/>
                <a:gd name="T23" fmla="*/ 0 h 130"/>
                <a:gd name="T24" fmla="*/ 0 w 118"/>
                <a:gd name="T25" fmla="*/ 0 h 130"/>
                <a:gd name="T26" fmla="*/ 0 w 118"/>
                <a:gd name="T27" fmla="*/ 0 h 130"/>
                <a:gd name="T28" fmla="*/ 0 w 118"/>
                <a:gd name="T29" fmla="*/ 0 h 130"/>
                <a:gd name="T30" fmla="*/ 0 w 118"/>
                <a:gd name="T31" fmla="*/ 0 h 1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8" h="130">
                  <a:moveTo>
                    <a:pt x="0" y="12"/>
                  </a:moveTo>
                  <a:lnTo>
                    <a:pt x="19" y="0"/>
                  </a:lnTo>
                  <a:lnTo>
                    <a:pt x="118" y="68"/>
                  </a:lnTo>
                  <a:lnTo>
                    <a:pt x="95" y="81"/>
                  </a:lnTo>
                  <a:lnTo>
                    <a:pt x="77" y="70"/>
                  </a:lnTo>
                  <a:lnTo>
                    <a:pt x="37" y="95"/>
                  </a:lnTo>
                  <a:lnTo>
                    <a:pt x="40" y="116"/>
                  </a:lnTo>
                  <a:lnTo>
                    <a:pt x="18" y="130"/>
                  </a:lnTo>
                  <a:lnTo>
                    <a:pt x="0" y="12"/>
                  </a:lnTo>
                  <a:close/>
                  <a:moveTo>
                    <a:pt x="28" y="36"/>
                  </a:moveTo>
                  <a:lnTo>
                    <a:pt x="33" y="71"/>
                  </a:lnTo>
                  <a:lnTo>
                    <a:pt x="57" y="55"/>
                  </a:lnTo>
                  <a:lnTo>
                    <a:pt x="28" y="36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4" name="Freeform 246"/>
            <p:cNvSpPr>
              <a:spLocks/>
            </p:cNvSpPr>
            <p:nvPr/>
          </p:nvSpPr>
          <p:spPr bwMode="auto">
            <a:xfrm>
              <a:off x="5274" y="2525"/>
              <a:ext cx="52" cy="53"/>
            </a:xfrm>
            <a:custGeom>
              <a:avLst/>
              <a:gdLst>
                <a:gd name="T0" fmla="*/ 0 w 157"/>
                <a:gd name="T1" fmla="*/ 0 h 157"/>
                <a:gd name="T2" fmla="*/ 0 w 157"/>
                <a:gd name="T3" fmla="*/ 0 h 157"/>
                <a:gd name="T4" fmla="*/ 0 w 157"/>
                <a:gd name="T5" fmla="*/ 0 h 157"/>
                <a:gd name="T6" fmla="*/ 0 w 157"/>
                <a:gd name="T7" fmla="*/ 0 h 157"/>
                <a:gd name="T8" fmla="*/ 0 w 157"/>
                <a:gd name="T9" fmla="*/ 0 h 157"/>
                <a:gd name="T10" fmla="*/ 0 w 157"/>
                <a:gd name="T11" fmla="*/ 0 h 157"/>
                <a:gd name="T12" fmla="*/ 0 w 157"/>
                <a:gd name="T13" fmla="*/ 0 h 157"/>
                <a:gd name="T14" fmla="*/ 0 w 157"/>
                <a:gd name="T15" fmla="*/ 0 h 157"/>
                <a:gd name="T16" fmla="*/ 0 w 157"/>
                <a:gd name="T17" fmla="*/ 0 h 157"/>
                <a:gd name="T18" fmla="*/ 0 w 157"/>
                <a:gd name="T19" fmla="*/ 0 h 157"/>
                <a:gd name="T20" fmla="*/ 0 w 157"/>
                <a:gd name="T21" fmla="*/ 0 h 157"/>
                <a:gd name="T22" fmla="*/ 0 w 157"/>
                <a:gd name="T23" fmla="*/ 0 h 157"/>
                <a:gd name="T24" fmla="*/ 0 w 157"/>
                <a:gd name="T25" fmla="*/ 0 h 157"/>
                <a:gd name="T26" fmla="*/ 0 w 157"/>
                <a:gd name="T27" fmla="*/ 0 h 157"/>
                <a:gd name="T28" fmla="*/ 0 w 157"/>
                <a:gd name="T29" fmla="*/ 0 h 15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7" h="157">
                  <a:moveTo>
                    <a:pt x="0" y="73"/>
                  </a:moveTo>
                  <a:lnTo>
                    <a:pt x="15" y="60"/>
                  </a:lnTo>
                  <a:lnTo>
                    <a:pt x="76" y="76"/>
                  </a:lnTo>
                  <a:lnTo>
                    <a:pt x="69" y="13"/>
                  </a:lnTo>
                  <a:lnTo>
                    <a:pt x="84" y="0"/>
                  </a:lnTo>
                  <a:lnTo>
                    <a:pt x="157" y="86"/>
                  </a:lnTo>
                  <a:lnTo>
                    <a:pt x="137" y="103"/>
                  </a:lnTo>
                  <a:lnTo>
                    <a:pt x="97" y="56"/>
                  </a:lnTo>
                  <a:lnTo>
                    <a:pt x="105" y="110"/>
                  </a:lnTo>
                  <a:lnTo>
                    <a:pt x="53" y="94"/>
                  </a:lnTo>
                  <a:lnTo>
                    <a:pt x="92" y="141"/>
                  </a:lnTo>
                  <a:lnTo>
                    <a:pt x="71" y="157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5" name="Freeform 247"/>
            <p:cNvSpPr>
              <a:spLocks noEditPoints="1"/>
            </p:cNvSpPr>
            <p:nvPr/>
          </p:nvSpPr>
          <p:spPr bwMode="auto">
            <a:xfrm>
              <a:off x="5330" y="2470"/>
              <a:ext cx="50" cy="45"/>
            </a:xfrm>
            <a:custGeom>
              <a:avLst/>
              <a:gdLst>
                <a:gd name="T0" fmla="*/ 0 w 152"/>
                <a:gd name="T1" fmla="*/ 0 h 136"/>
                <a:gd name="T2" fmla="*/ 0 w 152"/>
                <a:gd name="T3" fmla="*/ 0 h 136"/>
                <a:gd name="T4" fmla="*/ 0 w 152"/>
                <a:gd name="T5" fmla="*/ 0 h 136"/>
                <a:gd name="T6" fmla="*/ 0 w 152"/>
                <a:gd name="T7" fmla="*/ 0 h 136"/>
                <a:gd name="T8" fmla="*/ 0 w 152"/>
                <a:gd name="T9" fmla="*/ 0 h 136"/>
                <a:gd name="T10" fmla="*/ 0 w 152"/>
                <a:gd name="T11" fmla="*/ 0 h 136"/>
                <a:gd name="T12" fmla="*/ 0 w 152"/>
                <a:gd name="T13" fmla="*/ 0 h 136"/>
                <a:gd name="T14" fmla="*/ 0 w 152"/>
                <a:gd name="T15" fmla="*/ 0 h 136"/>
                <a:gd name="T16" fmla="*/ 0 w 152"/>
                <a:gd name="T17" fmla="*/ 0 h 136"/>
                <a:gd name="T18" fmla="*/ 0 w 152"/>
                <a:gd name="T19" fmla="*/ 0 h 136"/>
                <a:gd name="T20" fmla="*/ 0 w 152"/>
                <a:gd name="T21" fmla="*/ 0 h 136"/>
                <a:gd name="T22" fmla="*/ 0 w 152"/>
                <a:gd name="T23" fmla="*/ 0 h 136"/>
                <a:gd name="T24" fmla="*/ 0 w 152"/>
                <a:gd name="T25" fmla="*/ 0 h 136"/>
                <a:gd name="T26" fmla="*/ 0 w 152"/>
                <a:gd name="T27" fmla="*/ 0 h 136"/>
                <a:gd name="T28" fmla="*/ 0 w 152"/>
                <a:gd name="T29" fmla="*/ 0 h 136"/>
                <a:gd name="T30" fmla="*/ 0 w 152"/>
                <a:gd name="T31" fmla="*/ 0 h 136"/>
                <a:gd name="T32" fmla="*/ 0 w 152"/>
                <a:gd name="T33" fmla="*/ 0 h 136"/>
                <a:gd name="T34" fmla="*/ 0 w 152"/>
                <a:gd name="T35" fmla="*/ 0 h 136"/>
                <a:gd name="T36" fmla="*/ 0 w 152"/>
                <a:gd name="T37" fmla="*/ 0 h 136"/>
                <a:gd name="T38" fmla="*/ 0 w 152"/>
                <a:gd name="T39" fmla="*/ 0 h 136"/>
                <a:gd name="T40" fmla="*/ 0 w 152"/>
                <a:gd name="T41" fmla="*/ 0 h 136"/>
                <a:gd name="T42" fmla="*/ 0 w 152"/>
                <a:gd name="T43" fmla="*/ 0 h 136"/>
                <a:gd name="T44" fmla="*/ 0 w 152"/>
                <a:gd name="T45" fmla="*/ 0 h 136"/>
                <a:gd name="T46" fmla="*/ 0 w 152"/>
                <a:gd name="T47" fmla="*/ 0 h 136"/>
                <a:gd name="T48" fmla="*/ 0 w 152"/>
                <a:gd name="T49" fmla="*/ 0 h 136"/>
                <a:gd name="T50" fmla="*/ 0 w 152"/>
                <a:gd name="T51" fmla="*/ 0 h 136"/>
                <a:gd name="T52" fmla="*/ 0 w 152"/>
                <a:gd name="T53" fmla="*/ 0 h 136"/>
                <a:gd name="T54" fmla="*/ 0 w 152"/>
                <a:gd name="T55" fmla="*/ 0 h 136"/>
                <a:gd name="T56" fmla="*/ 0 w 152"/>
                <a:gd name="T57" fmla="*/ 0 h 136"/>
                <a:gd name="T58" fmla="*/ 0 w 152"/>
                <a:gd name="T59" fmla="*/ 0 h 136"/>
                <a:gd name="T60" fmla="*/ 0 w 152"/>
                <a:gd name="T61" fmla="*/ 0 h 136"/>
                <a:gd name="T62" fmla="*/ 0 w 152"/>
                <a:gd name="T63" fmla="*/ 0 h 136"/>
                <a:gd name="T64" fmla="*/ 0 w 152"/>
                <a:gd name="T65" fmla="*/ 0 h 136"/>
                <a:gd name="T66" fmla="*/ 0 w 152"/>
                <a:gd name="T67" fmla="*/ 0 h 136"/>
                <a:gd name="T68" fmla="*/ 0 w 152"/>
                <a:gd name="T69" fmla="*/ 0 h 136"/>
                <a:gd name="T70" fmla="*/ 0 w 152"/>
                <a:gd name="T71" fmla="*/ 0 h 136"/>
                <a:gd name="T72" fmla="*/ 0 w 152"/>
                <a:gd name="T73" fmla="*/ 0 h 136"/>
                <a:gd name="T74" fmla="*/ 0 w 152"/>
                <a:gd name="T75" fmla="*/ 0 h 136"/>
                <a:gd name="T76" fmla="*/ 0 w 152"/>
                <a:gd name="T77" fmla="*/ 0 h 136"/>
                <a:gd name="T78" fmla="*/ 0 w 152"/>
                <a:gd name="T79" fmla="*/ 0 h 136"/>
                <a:gd name="T80" fmla="*/ 0 w 152"/>
                <a:gd name="T81" fmla="*/ 0 h 136"/>
                <a:gd name="T82" fmla="*/ 0 w 152"/>
                <a:gd name="T83" fmla="*/ 0 h 136"/>
                <a:gd name="T84" fmla="*/ 0 w 152"/>
                <a:gd name="T85" fmla="*/ 0 h 136"/>
                <a:gd name="T86" fmla="*/ 0 w 152"/>
                <a:gd name="T87" fmla="*/ 0 h 136"/>
                <a:gd name="T88" fmla="*/ 0 w 152"/>
                <a:gd name="T89" fmla="*/ 0 h 136"/>
                <a:gd name="T90" fmla="*/ 0 w 152"/>
                <a:gd name="T91" fmla="*/ 0 h 136"/>
                <a:gd name="T92" fmla="*/ 0 w 152"/>
                <a:gd name="T93" fmla="*/ 0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52" h="136">
                  <a:moveTo>
                    <a:pt x="90" y="4"/>
                  </a:moveTo>
                  <a:lnTo>
                    <a:pt x="90" y="4"/>
                  </a:lnTo>
                  <a:lnTo>
                    <a:pt x="98" y="11"/>
                  </a:lnTo>
                  <a:lnTo>
                    <a:pt x="101" y="15"/>
                  </a:lnTo>
                  <a:lnTo>
                    <a:pt x="104" y="22"/>
                  </a:lnTo>
                  <a:lnTo>
                    <a:pt x="105" y="28"/>
                  </a:lnTo>
                  <a:lnTo>
                    <a:pt x="106" y="36"/>
                  </a:lnTo>
                  <a:lnTo>
                    <a:pt x="105" y="47"/>
                  </a:lnTo>
                  <a:lnTo>
                    <a:pt x="101" y="57"/>
                  </a:lnTo>
                  <a:lnTo>
                    <a:pt x="152" y="53"/>
                  </a:lnTo>
                  <a:lnTo>
                    <a:pt x="133" y="78"/>
                  </a:lnTo>
                  <a:lnTo>
                    <a:pt x="86" y="81"/>
                  </a:lnTo>
                  <a:lnTo>
                    <a:pt x="75" y="94"/>
                  </a:lnTo>
                  <a:lnTo>
                    <a:pt x="104" y="116"/>
                  </a:lnTo>
                  <a:lnTo>
                    <a:pt x="89" y="136"/>
                  </a:lnTo>
                  <a:lnTo>
                    <a:pt x="0" y="71"/>
                  </a:lnTo>
                  <a:lnTo>
                    <a:pt x="34" y="26"/>
                  </a:lnTo>
                  <a:lnTo>
                    <a:pt x="41" y="15"/>
                  </a:lnTo>
                  <a:lnTo>
                    <a:pt x="50" y="9"/>
                  </a:lnTo>
                  <a:lnTo>
                    <a:pt x="58" y="3"/>
                  </a:lnTo>
                  <a:lnTo>
                    <a:pt x="65" y="1"/>
                  </a:lnTo>
                  <a:lnTo>
                    <a:pt x="73" y="0"/>
                  </a:lnTo>
                  <a:lnTo>
                    <a:pt x="79" y="0"/>
                  </a:lnTo>
                  <a:lnTo>
                    <a:pt x="85" y="2"/>
                  </a:lnTo>
                  <a:lnTo>
                    <a:pt x="90" y="4"/>
                  </a:lnTo>
                  <a:close/>
                  <a:moveTo>
                    <a:pt x="56" y="34"/>
                  </a:moveTo>
                  <a:lnTo>
                    <a:pt x="35" y="64"/>
                  </a:lnTo>
                  <a:lnTo>
                    <a:pt x="54" y="78"/>
                  </a:lnTo>
                  <a:lnTo>
                    <a:pt x="76" y="48"/>
                  </a:lnTo>
                  <a:lnTo>
                    <a:pt x="79" y="41"/>
                  </a:lnTo>
                  <a:lnTo>
                    <a:pt x="81" y="36"/>
                  </a:lnTo>
                  <a:lnTo>
                    <a:pt x="79" y="31"/>
                  </a:lnTo>
                  <a:lnTo>
                    <a:pt x="77" y="27"/>
                  </a:lnTo>
                  <a:lnTo>
                    <a:pt x="73" y="26"/>
                  </a:lnTo>
                  <a:lnTo>
                    <a:pt x="67" y="26"/>
                  </a:lnTo>
                  <a:lnTo>
                    <a:pt x="62" y="28"/>
                  </a:lnTo>
                  <a:lnTo>
                    <a:pt x="56" y="34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6" name="Freeform 248"/>
            <p:cNvSpPr>
              <a:spLocks/>
            </p:cNvSpPr>
            <p:nvPr/>
          </p:nvSpPr>
          <p:spPr bwMode="auto">
            <a:xfrm>
              <a:off x="5353" y="2450"/>
              <a:ext cx="36" cy="25"/>
            </a:xfrm>
            <a:custGeom>
              <a:avLst/>
              <a:gdLst>
                <a:gd name="T0" fmla="*/ 0 w 108"/>
                <a:gd name="T1" fmla="*/ 0 h 80"/>
                <a:gd name="T2" fmla="*/ 0 w 108"/>
                <a:gd name="T3" fmla="*/ 0 h 80"/>
                <a:gd name="T4" fmla="*/ 0 w 108"/>
                <a:gd name="T5" fmla="*/ 0 h 80"/>
                <a:gd name="T6" fmla="*/ 0 w 108"/>
                <a:gd name="T7" fmla="*/ 0 h 80"/>
                <a:gd name="T8" fmla="*/ 0 w 108"/>
                <a:gd name="T9" fmla="*/ 0 h 80"/>
                <a:gd name="T10" fmla="*/ 0 w 108"/>
                <a:gd name="T11" fmla="*/ 0 h 80"/>
                <a:gd name="T12" fmla="*/ 0 w 108"/>
                <a:gd name="T13" fmla="*/ 0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8" h="80">
                  <a:moveTo>
                    <a:pt x="95" y="80"/>
                  </a:moveTo>
                  <a:lnTo>
                    <a:pt x="0" y="22"/>
                  </a:lnTo>
                  <a:lnTo>
                    <a:pt x="14" y="0"/>
                  </a:lnTo>
                  <a:lnTo>
                    <a:pt x="108" y="58"/>
                  </a:lnTo>
                  <a:lnTo>
                    <a:pt x="95" y="8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7" name="Freeform 249"/>
            <p:cNvSpPr>
              <a:spLocks noEditPoints="1"/>
            </p:cNvSpPr>
            <p:nvPr/>
          </p:nvSpPr>
          <p:spPr bwMode="auto">
            <a:xfrm>
              <a:off x="5378" y="2388"/>
              <a:ext cx="42" cy="39"/>
            </a:xfrm>
            <a:custGeom>
              <a:avLst/>
              <a:gdLst>
                <a:gd name="T0" fmla="*/ 0 w 126"/>
                <a:gd name="T1" fmla="*/ 0 h 114"/>
                <a:gd name="T2" fmla="*/ 0 w 126"/>
                <a:gd name="T3" fmla="*/ 0 h 114"/>
                <a:gd name="T4" fmla="*/ 0 w 126"/>
                <a:gd name="T5" fmla="*/ 0 h 114"/>
                <a:gd name="T6" fmla="*/ 0 w 126"/>
                <a:gd name="T7" fmla="*/ 0 h 114"/>
                <a:gd name="T8" fmla="*/ 0 w 126"/>
                <a:gd name="T9" fmla="*/ 0 h 114"/>
                <a:gd name="T10" fmla="*/ 0 w 126"/>
                <a:gd name="T11" fmla="*/ 0 h 114"/>
                <a:gd name="T12" fmla="*/ 0 w 126"/>
                <a:gd name="T13" fmla="*/ 0 h 114"/>
                <a:gd name="T14" fmla="*/ 0 w 126"/>
                <a:gd name="T15" fmla="*/ 0 h 114"/>
                <a:gd name="T16" fmla="*/ 0 w 126"/>
                <a:gd name="T17" fmla="*/ 0 h 114"/>
                <a:gd name="T18" fmla="*/ 0 w 126"/>
                <a:gd name="T19" fmla="*/ 0 h 114"/>
                <a:gd name="T20" fmla="*/ 0 w 126"/>
                <a:gd name="T21" fmla="*/ 0 h 114"/>
                <a:gd name="T22" fmla="*/ 0 w 126"/>
                <a:gd name="T23" fmla="*/ 0 h 114"/>
                <a:gd name="T24" fmla="*/ 0 w 126"/>
                <a:gd name="T25" fmla="*/ 0 h 114"/>
                <a:gd name="T26" fmla="*/ 0 w 126"/>
                <a:gd name="T27" fmla="*/ 0 h 114"/>
                <a:gd name="T28" fmla="*/ 0 w 126"/>
                <a:gd name="T29" fmla="*/ 0 h 114"/>
                <a:gd name="T30" fmla="*/ 0 w 126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6" h="114">
                  <a:moveTo>
                    <a:pt x="0" y="37"/>
                  </a:moveTo>
                  <a:lnTo>
                    <a:pt x="7" y="15"/>
                  </a:lnTo>
                  <a:lnTo>
                    <a:pt x="126" y="0"/>
                  </a:lnTo>
                  <a:lnTo>
                    <a:pt x="118" y="26"/>
                  </a:lnTo>
                  <a:lnTo>
                    <a:pt x="96" y="28"/>
                  </a:lnTo>
                  <a:lnTo>
                    <a:pt x="83" y="74"/>
                  </a:lnTo>
                  <a:lnTo>
                    <a:pt x="100" y="89"/>
                  </a:lnTo>
                  <a:lnTo>
                    <a:pt x="93" y="114"/>
                  </a:lnTo>
                  <a:lnTo>
                    <a:pt x="0" y="37"/>
                  </a:lnTo>
                  <a:close/>
                  <a:moveTo>
                    <a:pt x="37" y="36"/>
                  </a:moveTo>
                  <a:lnTo>
                    <a:pt x="64" y="59"/>
                  </a:lnTo>
                  <a:lnTo>
                    <a:pt x="72" y="32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8" name="Freeform 250"/>
            <p:cNvSpPr>
              <a:spLocks/>
            </p:cNvSpPr>
            <p:nvPr/>
          </p:nvSpPr>
          <p:spPr bwMode="auto">
            <a:xfrm>
              <a:off x="5366" y="2415"/>
              <a:ext cx="39" cy="39"/>
            </a:xfrm>
            <a:custGeom>
              <a:avLst/>
              <a:gdLst>
                <a:gd name="T0" fmla="*/ 0 w 117"/>
                <a:gd name="T1" fmla="*/ 0 h 116"/>
                <a:gd name="T2" fmla="*/ 0 w 117"/>
                <a:gd name="T3" fmla="*/ 0 h 116"/>
                <a:gd name="T4" fmla="*/ 0 w 117"/>
                <a:gd name="T5" fmla="*/ 0 h 116"/>
                <a:gd name="T6" fmla="*/ 0 w 117"/>
                <a:gd name="T7" fmla="*/ 0 h 116"/>
                <a:gd name="T8" fmla="*/ 0 w 117"/>
                <a:gd name="T9" fmla="*/ 0 h 116"/>
                <a:gd name="T10" fmla="*/ 0 w 117"/>
                <a:gd name="T11" fmla="*/ 0 h 116"/>
                <a:gd name="T12" fmla="*/ 0 w 117"/>
                <a:gd name="T13" fmla="*/ 0 h 116"/>
                <a:gd name="T14" fmla="*/ 0 w 117"/>
                <a:gd name="T15" fmla="*/ 0 h 116"/>
                <a:gd name="T16" fmla="*/ 0 w 117"/>
                <a:gd name="T17" fmla="*/ 0 h 116"/>
                <a:gd name="T18" fmla="*/ 0 w 117"/>
                <a:gd name="T19" fmla="*/ 0 h 116"/>
                <a:gd name="T20" fmla="*/ 0 w 117"/>
                <a:gd name="T21" fmla="*/ 0 h 116"/>
                <a:gd name="T22" fmla="*/ 0 w 117"/>
                <a:gd name="T23" fmla="*/ 0 h 116"/>
                <a:gd name="T24" fmla="*/ 0 w 117"/>
                <a:gd name="T25" fmla="*/ 0 h 116"/>
                <a:gd name="T26" fmla="*/ 0 w 117"/>
                <a:gd name="T27" fmla="*/ 0 h 116"/>
                <a:gd name="T28" fmla="*/ 0 w 117"/>
                <a:gd name="T29" fmla="*/ 0 h 116"/>
                <a:gd name="T30" fmla="*/ 0 w 117"/>
                <a:gd name="T31" fmla="*/ 0 h 116"/>
                <a:gd name="T32" fmla="*/ 0 w 117"/>
                <a:gd name="T33" fmla="*/ 0 h 116"/>
                <a:gd name="T34" fmla="*/ 0 w 117"/>
                <a:gd name="T35" fmla="*/ 0 h 116"/>
                <a:gd name="T36" fmla="*/ 0 w 117"/>
                <a:gd name="T37" fmla="*/ 0 h 116"/>
                <a:gd name="T38" fmla="*/ 0 w 117"/>
                <a:gd name="T39" fmla="*/ 0 h 116"/>
                <a:gd name="T40" fmla="*/ 0 w 117"/>
                <a:gd name="T41" fmla="*/ 0 h 116"/>
                <a:gd name="T42" fmla="*/ 0 w 117"/>
                <a:gd name="T43" fmla="*/ 0 h 116"/>
                <a:gd name="T44" fmla="*/ 0 w 117"/>
                <a:gd name="T45" fmla="*/ 0 h 116"/>
                <a:gd name="T46" fmla="*/ 0 w 117"/>
                <a:gd name="T47" fmla="*/ 0 h 116"/>
                <a:gd name="T48" fmla="*/ 0 w 117"/>
                <a:gd name="T49" fmla="*/ 0 h 116"/>
                <a:gd name="T50" fmla="*/ 0 w 117"/>
                <a:gd name="T51" fmla="*/ 0 h 116"/>
                <a:gd name="T52" fmla="*/ 0 w 117"/>
                <a:gd name="T53" fmla="*/ 0 h 116"/>
                <a:gd name="T54" fmla="*/ 0 w 117"/>
                <a:gd name="T55" fmla="*/ 0 h 116"/>
                <a:gd name="T56" fmla="*/ 0 w 117"/>
                <a:gd name="T57" fmla="*/ 0 h 116"/>
                <a:gd name="T58" fmla="*/ 0 w 117"/>
                <a:gd name="T59" fmla="*/ 0 h 116"/>
                <a:gd name="T60" fmla="*/ 0 w 117"/>
                <a:gd name="T61" fmla="*/ 0 h 116"/>
                <a:gd name="T62" fmla="*/ 0 w 117"/>
                <a:gd name="T63" fmla="*/ 0 h 1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17" h="116">
                  <a:moveTo>
                    <a:pt x="39" y="0"/>
                  </a:moveTo>
                  <a:lnTo>
                    <a:pt x="48" y="23"/>
                  </a:lnTo>
                  <a:lnTo>
                    <a:pt x="38" y="31"/>
                  </a:lnTo>
                  <a:lnTo>
                    <a:pt x="32" y="39"/>
                  </a:lnTo>
                  <a:lnTo>
                    <a:pt x="28" y="47"/>
                  </a:lnTo>
                  <a:lnTo>
                    <a:pt x="27" y="55"/>
                  </a:lnTo>
                  <a:lnTo>
                    <a:pt x="27" y="62"/>
                  </a:lnTo>
                  <a:lnTo>
                    <a:pt x="29" y="69"/>
                  </a:lnTo>
                  <a:lnTo>
                    <a:pt x="32" y="75"/>
                  </a:lnTo>
                  <a:lnTo>
                    <a:pt x="38" y="80"/>
                  </a:lnTo>
                  <a:lnTo>
                    <a:pt x="45" y="86"/>
                  </a:lnTo>
                  <a:lnTo>
                    <a:pt x="54" y="88"/>
                  </a:lnTo>
                  <a:lnTo>
                    <a:pt x="63" y="89"/>
                  </a:lnTo>
                  <a:lnTo>
                    <a:pt x="67" y="88"/>
                  </a:lnTo>
                  <a:lnTo>
                    <a:pt x="71" y="87"/>
                  </a:lnTo>
                  <a:lnTo>
                    <a:pt x="76" y="85"/>
                  </a:lnTo>
                  <a:lnTo>
                    <a:pt x="80" y="82"/>
                  </a:lnTo>
                  <a:lnTo>
                    <a:pt x="83" y="79"/>
                  </a:lnTo>
                  <a:lnTo>
                    <a:pt x="87" y="75"/>
                  </a:lnTo>
                  <a:lnTo>
                    <a:pt x="90" y="70"/>
                  </a:lnTo>
                  <a:lnTo>
                    <a:pt x="92" y="65"/>
                  </a:lnTo>
                  <a:lnTo>
                    <a:pt x="93" y="59"/>
                  </a:lnTo>
                  <a:lnTo>
                    <a:pt x="94" y="51"/>
                  </a:lnTo>
                  <a:lnTo>
                    <a:pt x="117" y="45"/>
                  </a:lnTo>
                  <a:lnTo>
                    <a:pt x="117" y="59"/>
                  </a:lnTo>
                  <a:lnTo>
                    <a:pt x="116" y="69"/>
                  </a:lnTo>
                  <a:lnTo>
                    <a:pt x="113" y="80"/>
                  </a:lnTo>
                  <a:lnTo>
                    <a:pt x="108" y="89"/>
                  </a:lnTo>
                  <a:lnTo>
                    <a:pt x="104" y="97"/>
                  </a:lnTo>
                  <a:lnTo>
                    <a:pt x="97" y="102"/>
                  </a:lnTo>
                  <a:lnTo>
                    <a:pt x="92" y="107"/>
                  </a:lnTo>
                  <a:lnTo>
                    <a:pt x="84" y="111"/>
                  </a:lnTo>
                  <a:lnTo>
                    <a:pt x="77" y="114"/>
                  </a:lnTo>
                  <a:lnTo>
                    <a:pt x="69" y="115"/>
                  </a:lnTo>
                  <a:lnTo>
                    <a:pt x="62" y="116"/>
                  </a:lnTo>
                  <a:lnTo>
                    <a:pt x="53" y="115"/>
                  </a:lnTo>
                  <a:lnTo>
                    <a:pt x="45" y="114"/>
                  </a:lnTo>
                  <a:lnTo>
                    <a:pt x="38" y="111"/>
                  </a:lnTo>
                  <a:lnTo>
                    <a:pt x="31" y="107"/>
                  </a:lnTo>
                  <a:lnTo>
                    <a:pt x="25" y="103"/>
                  </a:lnTo>
                  <a:lnTo>
                    <a:pt x="18" y="99"/>
                  </a:lnTo>
                  <a:lnTo>
                    <a:pt x="13" y="92"/>
                  </a:lnTo>
                  <a:lnTo>
                    <a:pt x="8" y="87"/>
                  </a:lnTo>
                  <a:lnTo>
                    <a:pt x="5" y="79"/>
                  </a:lnTo>
                  <a:lnTo>
                    <a:pt x="3" y="72"/>
                  </a:lnTo>
                  <a:lnTo>
                    <a:pt x="1" y="65"/>
                  </a:lnTo>
                  <a:lnTo>
                    <a:pt x="0" y="57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5"/>
                  </a:lnTo>
                  <a:lnTo>
                    <a:pt x="6" y="27"/>
                  </a:lnTo>
                  <a:lnTo>
                    <a:pt x="11" y="20"/>
                  </a:lnTo>
                  <a:lnTo>
                    <a:pt x="16" y="14"/>
                  </a:lnTo>
                  <a:lnTo>
                    <a:pt x="23" y="9"/>
                  </a:lnTo>
                  <a:lnTo>
                    <a:pt x="30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69" name="Freeform 251"/>
            <p:cNvSpPr>
              <a:spLocks/>
            </p:cNvSpPr>
            <p:nvPr/>
          </p:nvSpPr>
          <p:spPr bwMode="auto">
            <a:xfrm>
              <a:off x="4942" y="2250"/>
              <a:ext cx="157" cy="305"/>
            </a:xfrm>
            <a:custGeom>
              <a:avLst/>
              <a:gdLst>
                <a:gd name="T0" fmla="*/ 0 w 470"/>
                <a:gd name="T1" fmla="*/ 0 h 917"/>
                <a:gd name="T2" fmla="*/ 0 w 470"/>
                <a:gd name="T3" fmla="*/ 1 h 917"/>
                <a:gd name="T4" fmla="*/ 0 w 470"/>
                <a:gd name="T5" fmla="*/ 1 h 917"/>
                <a:gd name="T6" fmla="*/ 0 w 470"/>
                <a:gd name="T7" fmla="*/ 1 h 917"/>
                <a:gd name="T8" fmla="*/ 0 w 470"/>
                <a:gd name="T9" fmla="*/ 1 h 917"/>
                <a:gd name="T10" fmla="*/ 0 w 470"/>
                <a:gd name="T11" fmla="*/ 1 h 917"/>
                <a:gd name="T12" fmla="*/ 0 w 470"/>
                <a:gd name="T13" fmla="*/ 1 h 917"/>
                <a:gd name="T14" fmla="*/ 0 w 470"/>
                <a:gd name="T15" fmla="*/ 1 h 917"/>
                <a:gd name="T16" fmla="*/ 0 w 470"/>
                <a:gd name="T17" fmla="*/ 1 h 917"/>
                <a:gd name="T18" fmla="*/ 0 w 470"/>
                <a:gd name="T19" fmla="*/ 1 h 917"/>
                <a:gd name="T20" fmla="*/ 0 w 470"/>
                <a:gd name="T21" fmla="*/ 1 h 917"/>
                <a:gd name="T22" fmla="*/ 0 w 470"/>
                <a:gd name="T23" fmla="*/ 1 h 917"/>
                <a:gd name="T24" fmla="*/ 0 w 470"/>
                <a:gd name="T25" fmla="*/ 1 h 917"/>
                <a:gd name="T26" fmla="*/ 0 w 470"/>
                <a:gd name="T27" fmla="*/ 1 h 917"/>
                <a:gd name="T28" fmla="*/ 0 w 470"/>
                <a:gd name="T29" fmla="*/ 1 h 917"/>
                <a:gd name="T30" fmla="*/ 0 w 470"/>
                <a:gd name="T31" fmla="*/ 1 h 917"/>
                <a:gd name="T32" fmla="*/ 0 w 470"/>
                <a:gd name="T33" fmla="*/ 1 h 917"/>
                <a:gd name="T34" fmla="*/ 0 w 470"/>
                <a:gd name="T35" fmla="*/ 1 h 917"/>
                <a:gd name="T36" fmla="*/ 1 w 470"/>
                <a:gd name="T37" fmla="*/ 1 h 917"/>
                <a:gd name="T38" fmla="*/ 1 w 470"/>
                <a:gd name="T39" fmla="*/ 1 h 917"/>
                <a:gd name="T40" fmla="*/ 0 w 470"/>
                <a:gd name="T41" fmla="*/ 1 h 917"/>
                <a:gd name="T42" fmla="*/ 0 w 470"/>
                <a:gd name="T43" fmla="*/ 1 h 917"/>
                <a:gd name="T44" fmla="*/ 0 w 470"/>
                <a:gd name="T45" fmla="*/ 1 h 917"/>
                <a:gd name="T46" fmla="*/ 0 w 470"/>
                <a:gd name="T47" fmla="*/ 1 h 917"/>
                <a:gd name="T48" fmla="*/ 0 w 470"/>
                <a:gd name="T49" fmla="*/ 1 h 917"/>
                <a:gd name="T50" fmla="*/ 0 w 470"/>
                <a:gd name="T51" fmla="*/ 1 h 917"/>
                <a:gd name="T52" fmla="*/ 0 w 470"/>
                <a:gd name="T53" fmla="*/ 1 h 917"/>
                <a:gd name="T54" fmla="*/ 0 w 470"/>
                <a:gd name="T55" fmla="*/ 1 h 917"/>
                <a:gd name="T56" fmla="*/ 0 w 470"/>
                <a:gd name="T57" fmla="*/ 1 h 917"/>
                <a:gd name="T58" fmla="*/ 0 w 470"/>
                <a:gd name="T59" fmla="*/ 1 h 917"/>
                <a:gd name="T60" fmla="*/ 0 w 470"/>
                <a:gd name="T61" fmla="*/ 1 h 917"/>
                <a:gd name="T62" fmla="*/ 0 w 470"/>
                <a:gd name="T63" fmla="*/ 1 h 917"/>
                <a:gd name="T64" fmla="*/ 0 w 470"/>
                <a:gd name="T65" fmla="*/ 0 h 917"/>
                <a:gd name="T66" fmla="*/ 0 w 470"/>
                <a:gd name="T67" fmla="*/ 0 h 917"/>
                <a:gd name="T68" fmla="*/ 1 w 470"/>
                <a:gd name="T69" fmla="*/ 0 h 917"/>
                <a:gd name="T70" fmla="*/ 1 w 470"/>
                <a:gd name="T71" fmla="*/ 0 h 917"/>
                <a:gd name="T72" fmla="*/ 0 w 470"/>
                <a:gd name="T73" fmla="*/ 0 h 917"/>
                <a:gd name="T74" fmla="*/ 0 w 470"/>
                <a:gd name="T75" fmla="*/ 0 h 917"/>
                <a:gd name="T76" fmla="*/ 0 w 470"/>
                <a:gd name="T77" fmla="*/ 0 h 917"/>
                <a:gd name="T78" fmla="*/ 0 w 470"/>
                <a:gd name="T79" fmla="*/ 0 h 91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70" h="917">
                  <a:moveTo>
                    <a:pt x="62" y="89"/>
                  </a:moveTo>
                  <a:lnTo>
                    <a:pt x="62" y="626"/>
                  </a:lnTo>
                  <a:lnTo>
                    <a:pt x="63" y="655"/>
                  </a:lnTo>
                  <a:lnTo>
                    <a:pt x="67" y="678"/>
                  </a:lnTo>
                  <a:lnTo>
                    <a:pt x="69" y="688"/>
                  </a:lnTo>
                  <a:lnTo>
                    <a:pt x="72" y="698"/>
                  </a:lnTo>
                  <a:lnTo>
                    <a:pt x="75" y="707"/>
                  </a:lnTo>
                  <a:lnTo>
                    <a:pt x="80" y="714"/>
                  </a:lnTo>
                  <a:lnTo>
                    <a:pt x="85" y="722"/>
                  </a:lnTo>
                  <a:lnTo>
                    <a:pt x="91" y="730"/>
                  </a:lnTo>
                  <a:lnTo>
                    <a:pt x="97" y="736"/>
                  </a:lnTo>
                  <a:lnTo>
                    <a:pt x="105" y="743"/>
                  </a:lnTo>
                  <a:lnTo>
                    <a:pt x="113" y="748"/>
                  </a:lnTo>
                  <a:lnTo>
                    <a:pt x="123" y="755"/>
                  </a:lnTo>
                  <a:lnTo>
                    <a:pt x="147" y="767"/>
                  </a:lnTo>
                  <a:lnTo>
                    <a:pt x="470" y="917"/>
                  </a:lnTo>
                  <a:lnTo>
                    <a:pt x="470" y="893"/>
                  </a:lnTo>
                  <a:lnTo>
                    <a:pt x="137" y="737"/>
                  </a:lnTo>
                  <a:lnTo>
                    <a:pt x="123" y="728"/>
                  </a:lnTo>
                  <a:lnTo>
                    <a:pt x="111" y="718"/>
                  </a:lnTo>
                  <a:lnTo>
                    <a:pt x="103" y="707"/>
                  </a:lnTo>
                  <a:lnTo>
                    <a:pt x="96" y="696"/>
                  </a:lnTo>
                  <a:lnTo>
                    <a:pt x="92" y="682"/>
                  </a:lnTo>
                  <a:lnTo>
                    <a:pt x="88" y="667"/>
                  </a:lnTo>
                  <a:lnTo>
                    <a:pt x="85" y="648"/>
                  </a:lnTo>
                  <a:lnTo>
                    <a:pt x="84" y="626"/>
                  </a:lnTo>
                  <a:lnTo>
                    <a:pt x="84" y="82"/>
                  </a:lnTo>
                  <a:lnTo>
                    <a:pt x="31" y="21"/>
                  </a:lnTo>
                  <a:lnTo>
                    <a:pt x="469" y="21"/>
                  </a:lnTo>
                  <a:lnTo>
                    <a:pt x="46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62" y="89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0" name="Freeform 252"/>
            <p:cNvSpPr>
              <a:spLocks/>
            </p:cNvSpPr>
            <p:nvPr/>
          </p:nvSpPr>
          <p:spPr bwMode="auto">
            <a:xfrm>
              <a:off x="5095" y="2229"/>
              <a:ext cx="3" cy="0"/>
            </a:xfrm>
            <a:custGeom>
              <a:avLst/>
              <a:gdLst>
                <a:gd name="T0" fmla="*/ 0 w 8"/>
                <a:gd name="T1" fmla="*/ 0 h 6"/>
                <a:gd name="T2" fmla="*/ 0 w 8"/>
                <a:gd name="T3" fmla="*/ 0 h 6"/>
                <a:gd name="T4" fmla="*/ 0 w 8"/>
                <a:gd name="T5" fmla="*/ 0 h 6"/>
                <a:gd name="T6" fmla="*/ 0 w 8"/>
                <a:gd name="T7" fmla="*/ 0 h 6"/>
                <a:gd name="T8" fmla="*/ 0 w 8"/>
                <a:gd name="T9" fmla="*/ 0 h 6"/>
                <a:gd name="T10" fmla="*/ 0 w 8"/>
                <a:gd name="T11" fmla="*/ 0 h 6"/>
                <a:gd name="T12" fmla="*/ 0 w 8"/>
                <a:gd name="T13" fmla="*/ 0 h 6"/>
                <a:gd name="T14" fmla="*/ 0 w 8"/>
                <a:gd name="T15" fmla="*/ 0 h 6"/>
                <a:gd name="T16" fmla="*/ 0 w 8"/>
                <a:gd name="T17" fmla="*/ 0 h 6"/>
                <a:gd name="T18" fmla="*/ 0 w 8"/>
                <a:gd name="T19" fmla="*/ 0 h 6"/>
                <a:gd name="T20" fmla="*/ 0 w 8"/>
                <a:gd name="T21" fmla="*/ 0 h 6"/>
                <a:gd name="T22" fmla="*/ 0 w 8"/>
                <a:gd name="T23" fmla="*/ 0 h 6"/>
                <a:gd name="T24" fmla="*/ 0 w 8"/>
                <a:gd name="T25" fmla="*/ 0 h 6"/>
                <a:gd name="T26" fmla="*/ 0 w 8"/>
                <a:gd name="T27" fmla="*/ 0 h 6"/>
                <a:gd name="T28" fmla="*/ 0 w 8"/>
                <a:gd name="T29" fmla="*/ 0 h 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3"/>
                  </a:lnTo>
                  <a:lnTo>
                    <a:pt x="8" y="6"/>
                  </a:lnTo>
                  <a:lnTo>
                    <a:pt x="7" y="5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E3192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1" name="Freeform 253"/>
            <p:cNvSpPr>
              <a:spLocks/>
            </p:cNvSpPr>
            <p:nvPr/>
          </p:nvSpPr>
          <p:spPr bwMode="auto">
            <a:xfrm>
              <a:off x="5067" y="2285"/>
              <a:ext cx="28" cy="21"/>
            </a:xfrm>
            <a:custGeom>
              <a:avLst/>
              <a:gdLst>
                <a:gd name="T0" fmla="*/ 0 w 86"/>
                <a:gd name="T1" fmla="*/ 0 h 63"/>
                <a:gd name="T2" fmla="*/ 0 w 86"/>
                <a:gd name="T3" fmla="*/ 0 h 63"/>
                <a:gd name="T4" fmla="*/ 0 w 86"/>
                <a:gd name="T5" fmla="*/ 0 h 63"/>
                <a:gd name="T6" fmla="*/ 0 w 86"/>
                <a:gd name="T7" fmla="*/ 0 h 63"/>
                <a:gd name="T8" fmla="*/ 0 w 86"/>
                <a:gd name="T9" fmla="*/ 0 h 63"/>
                <a:gd name="T10" fmla="*/ 0 w 86"/>
                <a:gd name="T11" fmla="*/ 0 h 63"/>
                <a:gd name="T12" fmla="*/ 0 w 86"/>
                <a:gd name="T13" fmla="*/ 0 h 63"/>
                <a:gd name="T14" fmla="*/ 0 w 86"/>
                <a:gd name="T15" fmla="*/ 0 h 63"/>
                <a:gd name="T16" fmla="*/ 0 w 86"/>
                <a:gd name="T17" fmla="*/ 0 h 63"/>
                <a:gd name="T18" fmla="*/ 0 w 86"/>
                <a:gd name="T19" fmla="*/ 0 h 63"/>
                <a:gd name="T20" fmla="*/ 0 w 86"/>
                <a:gd name="T21" fmla="*/ 0 h 63"/>
                <a:gd name="T22" fmla="*/ 0 w 86"/>
                <a:gd name="T23" fmla="*/ 0 h 63"/>
                <a:gd name="T24" fmla="*/ 0 w 86"/>
                <a:gd name="T25" fmla="*/ 0 h 63"/>
                <a:gd name="T26" fmla="*/ 0 w 86"/>
                <a:gd name="T27" fmla="*/ 0 h 63"/>
                <a:gd name="T28" fmla="*/ 0 w 86"/>
                <a:gd name="T29" fmla="*/ 0 h 63"/>
                <a:gd name="T30" fmla="*/ 0 w 86"/>
                <a:gd name="T31" fmla="*/ 0 h 63"/>
                <a:gd name="T32" fmla="*/ 0 w 86"/>
                <a:gd name="T33" fmla="*/ 0 h 63"/>
                <a:gd name="T34" fmla="*/ 0 w 86"/>
                <a:gd name="T35" fmla="*/ 0 h 63"/>
                <a:gd name="T36" fmla="*/ 0 w 86"/>
                <a:gd name="T37" fmla="*/ 0 h 63"/>
                <a:gd name="T38" fmla="*/ 0 w 86"/>
                <a:gd name="T39" fmla="*/ 0 h 63"/>
                <a:gd name="T40" fmla="*/ 0 w 86"/>
                <a:gd name="T41" fmla="*/ 0 h 63"/>
                <a:gd name="T42" fmla="*/ 0 w 86"/>
                <a:gd name="T43" fmla="*/ 0 h 63"/>
                <a:gd name="T44" fmla="*/ 0 w 86"/>
                <a:gd name="T45" fmla="*/ 0 h 63"/>
                <a:gd name="T46" fmla="*/ 0 w 86"/>
                <a:gd name="T47" fmla="*/ 0 h 63"/>
                <a:gd name="T48" fmla="*/ 0 w 86"/>
                <a:gd name="T49" fmla="*/ 0 h 63"/>
                <a:gd name="T50" fmla="*/ 0 w 86"/>
                <a:gd name="T51" fmla="*/ 0 h 63"/>
                <a:gd name="T52" fmla="*/ 0 w 86"/>
                <a:gd name="T53" fmla="*/ 0 h 63"/>
                <a:gd name="T54" fmla="*/ 0 w 86"/>
                <a:gd name="T55" fmla="*/ 0 h 63"/>
                <a:gd name="T56" fmla="*/ 0 w 86"/>
                <a:gd name="T57" fmla="*/ 0 h 63"/>
                <a:gd name="T58" fmla="*/ 0 w 86"/>
                <a:gd name="T59" fmla="*/ 0 h 6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6" h="63">
                  <a:moveTo>
                    <a:pt x="0" y="0"/>
                  </a:moveTo>
                  <a:lnTo>
                    <a:pt x="86" y="8"/>
                  </a:lnTo>
                  <a:lnTo>
                    <a:pt x="83" y="12"/>
                  </a:lnTo>
                  <a:lnTo>
                    <a:pt x="77" y="17"/>
                  </a:lnTo>
                  <a:lnTo>
                    <a:pt x="72" y="26"/>
                  </a:lnTo>
                  <a:lnTo>
                    <a:pt x="70" y="31"/>
                  </a:lnTo>
                  <a:lnTo>
                    <a:pt x="69" y="36"/>
                  </a:lnTo>
                  <a:lnTo>
                    <a:pt x="67" y="41"/>
                  </a:lnTo>
                  <a:lnTo>
                    <a:pt x="67" y="48"/>
                  </a:lnTo>
                  <a:lnTo>
                    <a:pt x="69" y="53"/>
                  </a:lnTo>
                  <a:lnTo>
                    <a:pt x="70" y="60"/>
                  </a:lnTo>
                  <a:lnTo>
                    <a:pt x="70" y="63"/>
                  </a:lnTo>
                  <a:lnTo>
                    <a:pt x="66" y="57"/>
                  </a:lnTo>
                  <a:lnTo>
                    <a:pt x="65" y="51"/>
                  </a:lnTo>
                  <a:lnTo>
                    <a:pt x="64" y="44"/>
                  </a:lnTo>
                  <a:lnTo>
                    <a:pt x="64" y="37"/>
                  </a:lnTo>
                  <a:lnTo>
                    <a:pt x="64" y="30"/>
                  </a:lnTo>
                  <a:lnTo>
                    <a:pt x="67" y="23"/>
                  </a:lnTo>
                  <a:lnTo>
                    <a:pt x="71" y="17"/>
                  </a:lnTo>
                  <a:lnTo>
                    <a:pt x="76" y="12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2" name="Freeform 254"/>
            <p:cNvSpPr>
              <a:spLocks/>
            </p:cNvSpPr>
            <p:nvPr/>
          </p:nvSpPr>
          <p:spPr bwMode="auto">
            <a:xfrm>
              <a:off x="5109" y="2264"/>
              <a:ext cx="7" cy="20"/>
            </a:xfrm>
            <a:custGeom>
              <a:avLst/>
              <a:gdLst>
                <a:gd name="T0" fmla="*/ 0 w 24"/>
                <a:gd name="T1" fmla="*/ 0 h 60"/>
                <a:gd name="T2" fmla="*/ 0 w 24"/>
                <a:gd name="T3" fmla="*/ 0 h 60"/>
                <a:gd name="T4" fmla="*/ 0 w 24"/>
                <a:gd name="T5" fmla="*/ 0 h 60"/>
                <a:gd name="T6" fmla="*/ 0 w 24"/>
                <a:gd name="T7" fmla="*/ 0 h 60"/>
                <a:gd name="T8" fmla="*/ 0 w 24"/>
                <a:gd name="T9" fmla="*/ 0 h 60"/>
                <a:gd name="T10" fmla="*/ 0 w 24"/>
                <a:gd name="T11" fmla="*/ 0 h 60"/>
                <a:gd name="T12" fmla="*/ 0 w 24"/>
                <a:gd name="T13" fmla="*/ 0 h 60"/>
                <a:gd name="T14" fmla="*/ 0 w 24"/>
                <a:gd name="T15" fmla="*/ 0 h 60"/>
                <a:gd name="T16" fmla="*/ 0 w 24"/>
                <a:gd name="T17" fmla="*/ 0 h 60"/>
                <a:gd name="T18" fmla="*/ 0 w 24"/>
                <a:gd name="T19" fmla="*/ 0 h 60"/>
                <a:gd name="T20" fmla="*/ 0 w 24"/>
                <a:gd name="T21" fmla="*/ 0 h 60"/>
                <a:gd name="T22" fmla="*/ 0 w 24"/>
                <a:gd name="T23" fmla="*/ 0 h 60"/>
                <a:gd name="T24" fmla="*/ 0 w 24"/>
                <a:gd name="T25" fmla="*/ 0 h 60"/>
                <a:gd name="T26" fmla="*/ 0 w 24"/>
                <a:gd name="T27" fmla="*/ 0 h 60"/>
                <a:gd name="T28" fmla="*/ 0 w 24"/>
                <a:gd name="T29" fmla="*/ 0 h 60"/>
                <a:gd name="T30" fmla="*/ 0 w 24"/>
                <a:gd name="T31" fmla="*/ 0 h 60"/>
                <a:gd name="T32" fmla="*/ 0 w 24"/>
                <a:gd name="T33" fmla="*/ 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60">
                  <a:moveTo>
                    <a:pt x="17" y="0"/>
                  </a:moveTo>
                  <a:lnTo>
                    <a:pt x="12" y="0"/>
                  </a:lnTo>
                  <a:lnTo>
                    <a:pt x="10" y="51"/>
                  </a:lnTo>
                  <a:lnTo>
                    <a:pt x="5" y="53"/>
                  </a:lnTo>
                  <a:lnTo>
                    <a:pt x="3" y="54"/>
                  </a:lnTo>
                  <a:lnTo>
                    <a:pt x="0" y="57"/>
                  </a:lnTo>
                  <a:lnTo>
                    <a:pt x="24" y="60"/>
                  </a:lnTo>
                  <a:lnTo>
                    <a:pt x="22" y="54"/>
                  </a:lnTo>
                  <a:lnTo>
                    <a:pt x="20" y="53"/>
                  </a:lnTo>
                  <a:lnTo>
                    <a:pt x="17" y="5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3" name="Freeform 255"/>
            <p:cNvSpPr>
              <a:spLocks/>
            </p:cNvSpPr>
            <p:nvPr/>
          </p:nvSpPr>
          <p:spPr bwMode="auto">
            <a:xfrm>
              <a:off x="5076" y="2270"/>
              <a:ext cx="14" cy="11"/>
            </a:xfrm>
            <a:custGeom>
              <a:avLst/>
              <a:gdLst>
                <a:gd name="T0" fmla="*/ 0 w 37"/>
                <a:gd name="T1" fmla="*/ 0 h 33"/>
                <a:gd name="T2" fmla="*/ 0 w 37"/>
                <a:gd name="T3" fmla="*/ 0 h 33"/>
                <a:gd name="T4" fmla="*/ 0 w 37"/>
                <a:gd name="T5" fmla="*/ 0 h 33"/>
                <a:gd name="T6" fmla="*/ 0 w 37"/>
                <a:gd name="T7" fmla="*/ 0 h 33"/>
                <a:gd name="T8" fmla="*/ 0 w 37"/>
                <a:gd name="T9" fmla="*/ 0 h 33"/>
                <a:gd name="T10" fmla="*/ 0 w 37"/>
                <a:gd name="T11" fmla="*/ 0 h 33"/>
                <a:gd name="T12" fmla="*/ 0 w 37"/>
                <a:gd name="T13" fmla="*/ 0 h 33"/>
                <a:gd name="T14" fmla="*/ 0 w 37"/>
                <a:gd name="T15" fmla="*/ 0 h 33"/>
                <a:gd name="T16" fmla="*/ 0 w 37"/>
                <a:gd name="T17" fmla="*/ 0 h 33"/>
                <a:gd name="T18" fmla="*/ 0 w 37"/>
                <a:gd name="T19" fmla="*/ 0 h 33"/>
                <a:gd name="T20" fmla="*/ 0 w 37"/>
                <a:gd name="T21" fmla="*/ 0 h 33"/>
                <a:gd name="T22" fmla="*/ 0 w 37"/>
                <a:gd name="T23" fmla="*/ 0 h 33"/>
                <a:gd name="T24" fmla="*/ 0 w 37"/>
                <a:gd name="T25" fmla="*/ 0 h 33"/>
                <a:gd name="T26" fmla="*/ 0 w 37"/>
                <a:gd name="T27" fmla="*/ 0 h 33"/>
                <a:gd name="T28" fmla="*/ 0 w 37"/>
                <a:gd name="T29" fmla="*/ 0 h 33"/>
                <a:gd name="T30" fmla="*/ 0 w 37"/>
                <a:gd name="T31" fmla="*/ 0 h 33"/>
                <a:gd name="T32" fmla="*/ 0 w 37"/>
                <a:gd name="T33" fmla="*/ 0 h 33"/>
                <a:gd name="T34" fmla="*/ 0 w 37"/>
                <a:gd name="T35" fmla="*/ 0 h 33"/>
                <a:gd name="T36" fmla="*/ 0 w 37"/>
                <a:gd name="T37" fmla="*/ 0 h 33"/>
                <a:gd name="T38" fmla="*/ 0 w 37"/>
                <a:gd name="T39" fmla="*/ 0 h 33"/>
                <a:gd name="T40" fmla="*/ 0 w 37"/>
                <a:gd name="T41" fmla="*/ 0 h 33"/>
                <a:gd name="T42" fmla="*/ 0 w 37"/>
                <a:gd name="T43" fmla="*/ 0 h 33"/>
                <a:gd name="T44" fmla="*/ 0 w 37"/>
                <a:gd name="T45" fmla="*/ 0 h 33"/>
                <a:gd name="T46" fmla="*/ 0 w 37"/>
                <a:gd name="T47" fmla="*/ 0 h 33"/>
                <a:gd name="T48" fmla="*/ 0 w 37"/>
                <a:gd name="T49" fmla="*/ 0 h 33"/>
                <a:gd name="T50" fmla="*/ 0 w 37"/>
                <a:gd name="T51" fmla="*/ 0 h 33"/>
                <a:gd name="T52" fmla="*/ 0 w 37"/>
                <a:gd name="T53" fmla="*/ 0 h 33"/>
                <a:gd name="T54" fmla="*/ 0 w 37"/>
                <a:gd name="T55" fmla="*/ 0 h 33"/>
                <a:gd name="T56" fmla="*/ 0 w 37"/>
                <a:gd name="T57" fmla="*/ 0 h 33"/>
                <a:gd name="T58" fmla="*/ 0 w 37"/>
                <a:gd name="T59" fmla="*/ 0 h 33"/>
                <a:gd name="T60" fmla="*/ 0 w 37"/>
                <a:gd name="T61" fmla="*/ 0 h 33"/>
                <a:gd name="T62" fmla="*/ 0 w 37"/>
                <a:gd name="T63" fmla="*/ 0 h 33"/>
                <a:gd name="T64" fmla="*/ 0 w 37"/>
                <a:gd name="T65" fmla="*/ 0 h 33"/>
                <a:gd name="T66" fmla="*/ 0 w 37"/>
                <a:gd name="T67" fmla="*/ 0 h 33"/>
                <a:gd name="T68" fmla="*/ 0 w 37"/>
                <a:gd name="T69" fmla="*/ 0 h 33"/>
                <a:gd name="T70" fmla="*/ 0 w 37"/>
                <a:gd name="T71" fmla="*/ 0 h 33"/>
                <a:gd name="T72" fmla="*/ 0 w 37"/>
                <a:gd name="T73" fmla="*/ 0 h 33"/>
                <a:gd name="T74" fmla="*/ 0 w 37"/>
                <a:gd name="T75" fmla="*/ 0 h 33"/>
                <a:gd name="T76" fmla="*/ 0 w 37"/>
                <a:gd name="T77" fmla="*/ 0 h 33"/>
                <a:gd name="T78" fmla="*/ 0 w 37"/>
                <a:gd name="T79" fmla="*/ 0 h 33"/>
                <a:gd name="T80" fmla="*/ 0 w 37"/>
                <a:gd name="T81" fmla="*/ 0 h 33"/>
                <a:gd name="T82" fmla="*/ 0 w 37"/>
                <a:gd name="T83" fmla="*/ 0 h 33"/>
                <a:gd name="T84" fmla="*/ 0 w 37"/>
                <a:gd name="T85" fmla="*/ 0 h 33"/>
                <a:gd name="T86" fmla="*/ 0 w 37"/>
                <a:gd name="T87" fmla="*/ 0 h 33"/>
                <a:gd name="T88" fmla="*/ 0 w 37"/>
                <a:gd name="T89" fmla="*/ 0 h 33"/>
                <a:gd name="T90" fmla="*/ 0 w 37"/>
                <a:gd name="T91" fmla="*/ 0 h 33"/>
                <a:gd name="T92" fmla="*/ 0 w 37"/>
                <a:gd name="T93" fmla="*/ 0 h 33"/>
                <a:gd name="T94" fmla="*/ 0 w 37"/>
                <a:gd name="T95" fmla="*/ 0 h 33"/>
                <a:gd name="T96" fmla="*/ 0 w 37"/>
                <a:gd name="T97" fmla="*/ 0 h 33"/>
                <a:gd name="T98" fmla="*/ 0 w 37"/>
                <a:gd name="T99" fmla="*/ 0 h 33"/>
                <a:gd name="T100" fmla="*/ 0 w 37"/>
                <a:gd name="T101" fmla="*/ 0 h 33"/>
                <a:gd name="T102" fmla="*/ 0 w 37"/>
                <a:gd name="T103" fmla="*/ 0 h 33"/>
                <a:gd name="T104" fmla="*/ 0 w 37"/>
                <a:gd name="T105" fmla="*/ 0 h 33"/>
                <a:gd name="T106" fmla="*/ 0 w 37"/>
                <a:gd name="T107" fmla="*/ 0 h 33"/>
                <a:gd name="T108" fmla="*/ 0 w 37"/>
                <a:gd name="T109" fmla="*/ 0 h 33"/>
                <a:gd name="T110" fmla="*/ 0 w 37"/>
                <a:gd name="T111" fmla="*/ 0 h 33"/>
                <a:gd name="T112" fmla="*/ 0 w 37"/>
                <a:gd name="T113" fmla="*/ 0 h 33"/>
                <a:gd name="T114" fmla="*/ 0 w 37"/>
                <a:gd name="T115" fmla="*/ 0 h 33"/>
                <a:gd name="T116" fmla="*/ 0 w 37"/>
                <a:gd name="T117" fmla="*/ 0 h 33"/>
                <a:gd name="T118" fmla="*/ 0 w 37"/>
                <a:gd name="T119" fmla="*/ 0 h 33"/>
                <a:gd name="T120" fmla="*/ 0 w 37"/>
                <a:gd name="T121" fmla="*/ 0 h 33"/>
                <a:gd name="T122" fmla="*/ 0 w 37"/>
                <a:gd name="T123" fmla="*/ 0 h 33"/>
                <a:gd name="T124" fmla="*/ 0 w 37"/>
                <a:gd name="T125" fmla="*/ 0 h 3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" h="33">
                  <a:moveTo>
                    <a:pt x="0" y="10"/>
                  </a:moveTo>
                  <a:lnTo>
                    <a:pt x="0" y="10"/>
                  </a:lnTo>
                  <a:lnTo>
                    <a:pt x="6" y="8"/>
                  </a:lnTo>
                  <a:lnTo>
                    <a:pt x="11" y="7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5" y="12"/>
                  </a:lnTo>
                  <a:lnTo>
                    <a:pt x="15" y="16"/>
                  </a:lnTo>
                  <a:lnTo>
                    <a:pt x="14" y="20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6" y="32"/>
                  </a:lnTo>
                  <a:lnTo>
                    <a:pt x="19" y="33"/>
                  </a:lnTo>
                  <a:lnTo>
                    <a:pt x="24" y="32"/>
                  </a:lnTo>
                  <a:lnTo>
                    <a:pt x="28" y="30"/>
                  </a:lnTo>
                  <a:lnTo>
                    <a:pt x="32" y="30"/>
                  </a:lnTo>
                  <a:lnTo>
                    <a:pt x="36" y="29"/>
                  </a:lnTo>
                  <a:lnTo>
                    <a:pt x="37" y="28"/>
                  </a:lnTo>
                  <a:lnTo>
                    <a:pt x="37" y="26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7" y="9"/>
                  </a:lnTo>
                  <a:lnTo>
                    <a:pt x="34" y="8"/>
                  </a:lnTo>
                  <a:lnTo>
                    <a:pt x="32" y="7"/>
                  </a:lnTo>
                  <a:lnTo>
                    <a:pt x="29" y="7"/>
                  </a:lnTo>
                  <a:lnTo>
                    <a:pt x="25" y="8"/>
                  </a:lnTo>
                  <a:lnTo>
                    <a:pt x="24" y="10"/>
                  </a:lnTo>
                  <a:lnTo>
                    <a:pt x="22" y="12"/>
                  </a:lnTo>
                  <a:lnTo>
                    <a:pt x="27" y="11"/>
                  </a:lnTo>
                  <a:lnTo>
                    <a:pt x="29" y="11"/>
                  </a:lnTo>
                  <a:lnTo>
                    <a:pt x="30" y="11"/>
                  </a:lnTo>
                  <a:lnTo>
                    <a:pt x="31" y="13"/>
                  </a:lnTo>
                  <a:lnTo>
                    <a:pt x="31" y="17"/>
                  </a:lnTo>
                  <a:lnTo>
                    <a:pt x="31" y="25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1" y="27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19" y="21"/>
                  </a:lnTo>
                  <a:lnTo>
                    <a:pt x="20" y="13"/>
                  </a:lnTo>
                  <a:lnTo>
                    <a:pt x="20" y="10"/>
                  </a:lnTo>
                  <a:lnTo>
                    <a:pt x="19" y="5"/>
                  </a:lnTo>
                  <a:lnTo>
                    <a:pt x="17" y="3"/>
                  </a:lnTo>
                  <a:lnTo>
                    <a:pt x="14" y="1"/>
                  </a:lnTo>
                  <a:lnTo>
                    <a:pt x="8" y="0"/>
                  </a:lnTo>
                  <a:lnTo>
                    <a:pt x="1" y="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4" name="Freeform 256"/>
            <p:cNvSpPr>
              <a:spLocks/>
            </p:cNvSpPr>
            <p:nvPr/>
          </p:nvSpPr>
          <p:spPr bwMode="auto">
            <a:xfrm>
              <a:off x="5076" y="2276"/>
              <a:ext cx="7" cy="3"/>
            </a:xfrm>
            <a:custGeom>
              <a:avLst/>
              <a:gdLst>
                <a:gd name="T0" fmla="*/ 0 w 17"/>
                <a:gd name="T1" fmla="*/ 0 h 5"/>
                <a:gd name="T2" fmla="*/ 0 w 17"/>
                <a:gd name="T3" fmla="*/ 0 h 5"/>
                <a:gd name="T4" fmla="*/ 0 w 17"/>
                <a:gd name="T5" fmla="*/ 0 h 5"/>
                <a:gd name="T6" fmla="*/ 0 w 17"/>
                <a:gd name="T7" fmla="*/ 0 h 5"/>
                <a:gd name="T8" fmla="*/ 0 w 17"/>
                <a:gd name="T9" fmla="*/ 0 h 5"/>
                <a:gd name="T10" fmla="*/ 0 w 17"/>
                <a:gd name="T11" fmla="*/ 0 h 5"/>
                <a:gd name="T12" fmla="*/ 0 w 17"/>
                <a:gd name="T13" fmla="*/ 0 h 5"/>
                <a:gd name="T14" fmla="*/ 0 w 17"/>
                <a:gd name="T15" fmla="*/ 0 h 5"/>
                <a:gd name="T16" fmla="*/ 0 w 17"/>
                <a:gd name="T17" fmla="*/ 0 h 5"/>
                <a:gd name="T18" fmla="*/ 0 w 17"/>
                <a:gd name="T19" fmla="*/ 0 h 5"/>
                <a:gd name="T20" fmla="*/ 0 w 17"/>
                <a:gd name="T21" fmla="*/ 0 h 5"/>
                <a:gd name="T22" fmla="*/ 0 w 17"/>
                <a:gd name="T23" fmla="*/ 0 h 5"/>
                <a:gd name="T24" fmla="*/ 0 w 17"/>
                <a:gd name="T25" fmla="*/ 0 h 5"/>
                <a:gd name="T26" fmla="*/ 0 w 17"/>
                <a:gd name="T27" fmla="*/ 0 h 5"/>
                <a:gd name="T28" fmla="*/ 0 w 17"/>
                <a:gd name="T29" fmla="*/ 0 h 5"/>
                <a:gd name="T30" fmla="*/ 0 w 17"/>
                <a:gd name="T31" fmla="*/ 0 h 5"/>
                <a:gd name="T32" fmla="*/ 0 w 17"/>
                <a:gd name="T33" fmla="*/ 0 h 5"/>
                <a:gd name="T34" fmla="*/ 0 w 17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" h="5">
                  <a:moveTo>
                    <a:pt x="3" y="5"/>
                  </a:moveTo>
                  <a:lnTo>
                    <a:pt x="3" y="5"/>
                  </a:lnTo>
                  <a:lnTo>
                    <a:pt x="10" y="3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5" name="Freeform 257"/>
            <p:cNvSpPr>
              <a:spLocks/>
            </p:cNvSpPr>
            <p:nvPr/>
          </p:nvSpPr>
          <p:spPr bwMode="auto">
            <a:xfrm>
              <a:off x="5072" y="2266"/>
              <a:ext cx="8" cy="21"/>
            </a:xfrm>
            <a:custGeom>
              <a:avLst/>
              <a:gdLst>
                <a:gd name="T0" fmla="*/ 0 w 25"/>
                <a:gd name="T1" fmla="*/ 0 h 61"/>
                <a:gd name="T2" fmla="*/ 0 w 25"/>
                <a:gd name="T3" fmla="*/ 0 h 61"/>
                <a:gd name="T4" fmla="*/ 0 w 25"/>
                <a:gd name="T5" fmla="*/ 0 h 61"/>
                <a:gd name="T6" fmla="*/ 0 w 25"/>
                <a:gd name="T7" fmla="*/ 0 h 61"/>
                <a:gd name="T8" fmla="*/ 0 w 25"/>
                <a:gd name="T9" fmla="*/ 0 h 61"/>
                <a:gd name="T10" fmla="*/ 0 w 25"/>
                <a:gd name="T11" fmla="*/ 0 h 61"/>
                <a:gd name="T12" fmla="*/ 0 w 25"/>
                <a:gd name="T13" fmla="*/ 0 h 61"/>
                <a:gd name="T14" fmla="*/ 0 w 25"/>
                <a:gd name="T15" fmla="*/ 0 h 61"/>
                <a:gd name="T16" fmla="*/ 0 w 25"/>
                <a:gd name="T17" fmla="*/ 0 h 61"/>
                <a:gd name="T18" fmla="*/ 0 w 25"/>
                <a:gd name="T19" fmla="*/ 0 h 61"/>
                <a:gd name="T20" fmla="*/ 0 w 25"/>
                <a:gd name="T21" fmla="*/ 0 h 61"/>
                <a:gd name="T22" fmla="*/ 0 w 25"/>
                <a:gd name="T23" fmla="*/ 0 h 61"/>
                <a:gd name="T24" fmla="*/ 0 w 25"/>
                <a:gd name="T25" fmla="*/ 0 h 61"/>
                <a:gd name="T26" fmla="*/ 0 w 25"/>
                <a:gd name="T27" fmla="*/ 0 h 61"/>
                <a:gd name="T28" fmla="*/ 0 w 25"/>
                <a:gd name="T29" fmla="*/ 0 h 61"/>
                <a:gd name="T30" fmla="*/ 0 w 25"/>
                <a:gd name="T31" fmla="*/ 0 h 61"/>
                <a:gd name="T32" fmla="*/ 0 w 25"/>
                <a:gd name="T33" fmla="*/ 0 h 61"/>
                <a:gd name="T34" fmla="*/ 0 w 25"/>
                <a:gd name="T35" fmla="*/ 0 h 6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61">
                  <a:moveTo>
                    <a:pt x="18" y="0"/>
                  </a:moveTo>
                  <a:lnTo>
                    <a:pt x="12" y="0"/>
                  </a:lnTo>
                  <a:lnTo>
                    <a:pt x="10" y="51"/>
                  </a:lnTo>
                  <a:lnTo>
                    <a:pt x="7" y="52"/>
                  </a:lnTo>
                  <a:lnTo>
                    <a:pt x="4" y="55"/>
                  </a:lnTo>
                  <a:lnTo>
                    <a:pt x="0" y="59"/>
                  </a:lnTo>
                  <a:lnTo>
                    <a:pt x="25" y="61"/>
                  </a:lnTo>
                  <a:lnTo>
                    <a:pt x="22" y="56"/>
                  </a:lnTo>
                  <a:lnTo>
                    <a:pt x="20" y="54"/>
                  </a:lnTo>
                  <a:lnTo>
                    <a:pt x="18" y="5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6" name="Freeform 258"/>
            <p:cNvSpPr>
              <a:spLocks/>
            </p:cNvSpPr>
            <p:nvPr/>
          </p:nvSpPr>
          <p:spPr bwMode="auto">
            <a:xfrm>
              <a:off x="5113" y="2273"/>
              <a:ext cx="6" cy="3"/>
            </a:xfrm>
            <a:custGeom>
              <a:avLst/>
              <a:gdLst>
                <a:gd name="T0" fmla="*/ 0 w 18"/>
                <a:gd name="T1" fmla="*/ 0 h 6"/>
                <a:gd name="T2" fmla="*/ 0 w 18"/>
                <a:gd name="T3" fmla="*/ 0 h 6"/>
                <a:gd name="T4" fmla="*/ 0 w 18"/>
                <a:gd name="T5" fmla="*/ 0 h 6"/>
                <a:gd name="T6" fmla="*/ 0 w 18"/>
                <a:gd name="T7" fmla="*/ 0 h 6"/>
                <a:gd name="T8" fmla="*/ 0 w 18"/>
                <a:gd name="T9" fmla="*/ 0 h 6"/>
                <a:gd name="T10" fmla="*/ 0 w 18"/>
                <a:gd name="T11" fmla="*/ 0 h 6"/>
                <a:gd name="T12" fmla="*/ 0 w 18"/>
                <a:gd name="T13" fmla="*/ 0 h 6"/>
                <a:gd name="T14" fmla="*/ 0 w 18"/>
                <a:gd name="T15" fmla="*/ 0 h 6"/>
                <a:gd name="T16" fmla="*/ 0 w 18"/>
                <a:gd name="T17" fmla="*/ 0 h 6"/>
                <a:gd name="T18" fmla="*/ 0 w 18"/>
                <a:gd name="T19" fmla="*/ 0 h 6"/>
                <a:gd name="T20" fmla="*/ 0 w 18"/>
                <a:gd name="T21" fmla="*/ 0 h 6"/>
                <a:gd name="T22" fmla="*/ 0 w 18"/>
                <a:gd name="T23" fmla="*/ 0 h 6"/>
                <a:gd name="T24" fmla="*/ 0 w 18"/>
                <a:gd name="T25" fmla="*/ 0 h 6"/>
                <a:gd name="T26" fmla="*/ 0 w 18"/>
                <a:gd name="T27" fmla="*/ 0 h 6"/>
                <a:gd name="T28" fmla="*/ 0 w 18"/>
                <a:gd name="T29" fmla="*/ 0 h 6"/>
                <a:gd name="T30" fmla="*/ 0 w 18"/>
                <a:gd name="T31" fmla="*/ 0 h 6"/>
                <a:gd name="T32" fmla="*/ 0 w 18"/>
                <a:gd name="T33" fmla="*/ 0 h 6"/>
                <a:gd name="T34" fmla="*/ 0 w 18"/>
                <a:gd name="T35" fmla="*/ 0 h 6"/>
                <a:gd name="T36" fmla="*/ 0 w 18"/>
                <a:gd name="T37" fmla="*/ 0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8" h="6">
                  <a:moveTo>
                    <a:pt x="3" y="5"/>
                  </a:moveTo>
                  <a:lnTo>
                    <a:pt x="3" y="5"/>
                  </a:lnTo>
                  <a:lnTo>
                    <a:pt x="10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7" name="Freeform 259"/>
            <p:cNvSpPr>
              <a:spLocks/>
            </p:cNvSpPr>
            <p:nvPr/>
          </p:nvSpPr>
          <p:spPr bwMode="auto">
            <a:xfrm>
              <a:off x="5114" y="2267"/>
              <a:ext cx="11" cy="10"/>
            </a:xfrm>
            <a:custGeom>
              <a:avLst/>
              <a:gdLst>
                <a:gd name="T0" fmla="*/ 0 w 36"/>
                <a:gd name="T1" fmla="*/ 0 h 31"/>
                <a:gd name="T2" fmla="*/ 0 w 36"/>
                <a:gd name="T3" fmla="*/ 0 h 31"/>
                <a:gd name="T4" fmla="*/ 0 w 36"/>
                <a:gd name="T5" fmla="*/ 0 h 31"/>
                <a:gd name="T6" fmla="*/ 0 w 36"/>
                <a:gd name="T7" fmla="*/ 0 h 31"/>
                <a:gd name="T8" fmla="*/ 0 w 36"/>
                <a:gd name="T9" fmla="*/ 0 h 31"/>
                <a:gd name="T10" fmla="*/ 0 w 36"/>
                <a:gd name="T11" fmla="*/ 0 h 31"/>
                <a:gd name="T12" fmla="*/ 0 w 36"/>
                <a:gd name="T13" fmla="*/ 0 h 31"/>
                <a:gd name="T14" fmla="*/ 0 w 36"/>
                <a:gd name="T15" fmla="*/ 0 h 31"/>
                <a:gd name="T16" fmla="*/ 0 w 36"/>
                <a:gd name="T17" fmla="*/ 0 h 31"/>
                <a:gd name="T18" fmla="*/ 0 w 36"/>
                <a:gd name="T19" fmla="*/ 0 h 31"/>
                <a:gd name="T20" fmla="*/ 0 w 36"/>
                <a:gd name="T21" fmla="*/ 0 h 31"/>
                <a:gd name="T22" fmla="*/ 0 w 36"/>
                <a:gd name="T23" fmla="*/ 0 h 31"/>
                <a:gd name="T24" fmla="*/ 0 w 36"/>
                <a:gd name="T25" fmla="*/ 0 h 31"/>
                <a:gd name="T26" fmla="*/ 0 w 36"/>
                <a:gd name="T27" fmla="*/ 0 h 31"/>
                <a:gd name="T28" fmla="*/ 0 w 36"/>
                <a:gd name="T29" fmla="*/ 0 h 31"/>
                <a:gd name="T30" fmla="*/ 0 w 36"/>
                <a:gd name="T31" fmla="*/ 0 h 31"/>
                <a:gd name="T32" fmla="*/ 0 w 36"/>
                <a:gd name="T33" fmla="*/ 0 h 31"/>
                <a:gd name="T34" fmla="*/ 0 w 36"/>
                <a:gd name="T35" fmla="*/ 0 h 31"/>
                <a:gd name="T36" fmla="*/ 0 w 36"/>
                <a:gd name="T37" fmla="*/ 0 h 31"/>
                <a:gd name="T38" fmla="*/ 0 w 36"/>
                <a:gd name="T39" fmla="*/ 0 h 31"/>
                <a:gd name="T40" fmla="*/ 0 w 36"/>
                <a:gd name="T41" fmla="*/ 0 h 31"/>
                <a:gd name="T42" fmla="*/ 0 w 36"/>
                <a:gd name="T43" fmla="*/ 0 h 31"/>
                <a:gd name="T44" fmla="*/ 0 w 36"/>
                <a:gd name="T45" fmla="*/ 0 h 31"/>
                <a:gd name="T46" fmla="*/ 0 w 36"/>
                <a:gd name="T47" fmla="*/ 0 h 31"/>
                <a:gd name="T48" fmla="*/ 0 w 36"/>
                <a:gd name="T49" fmla="*/ 0 h 31"/>
                <a:gd name="T50" fmla="*/ 0 w 36"/>
                <a:gd name="T51" fmla="*/ 0 h 31"/>
                <a:gd name="T52" fmla="*/ 0 w 36"/>
                <a:gd name="T53" fmla="*/ 0 h 31"/>
                <a:gd name="T54" fmla="*/ 0 w 36"/>
                <a:gd name="T55" fmla="*/ 0 h 31"/>
                <a:gd name="T56" fmla="*/ 0 w 36"/>
                <a:gd name="T57" fmla="*/ 0 h 31"/>
                <a:gd name="T58" fmla="*/ 0 w 36"/>
                <a:gd name="T59" fmla="*/ 0 h 31"/>
                <a:gd name="T60" fmla="*/ 0 w 36"/>
                <a:gd name="T61" fmla="*/ 0 h 31"/>
                <a:gd name="T62" fmla="*/ 0 w 36"/>
                <a:gd name="T63" fmla="*/ 0 h 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6" h="31">
                  <a:moveTo>
                    <a:pt x="36" y="26"/>
                  </a:moveTo>
                  <a:lnTo>
                    <a:pt x="36" y="26"/>
                  </a:lnTo>
                  <a:lnTo>
                    <a:pt x="36" y="28"/>
                  </a:lnTo>
                  <a:lnTo>
                    <a:pt x="34" y="29"/>
                  </a:lnTo>
                  <a:lnTo>
                    <a:pt x="30" y="30"/>
                  </a:lnTo>
                  <a:lnTo>
                    <a:pt x="25" y="30"/>
                  </a:lnTo>
                  <a:lnTo>
                    <a:pt x="22" y="30"/>
                  </a:lnTo>
                  <a:lnTo>
                    <a:pt x="18" y="31"/>
                  </a:lnTo>
                  <a:lnTo>
                    <a:pt x="15" y="30"/>
                  </a:lnTo>
                  <a:lnTo>
                    <a:pt x="13" y="28"/>
                  </a:lnTo>
                  <a:lnTo>
                    <a:pt x="13" y="24"/>
                  </a:lnTo>
                  <a:lnTo>
                    <a:pt x="13" y="18"/>
                  </a:lnTo>
                  <a:lnTo>
                    <a:pt x="15" y="14"/>
                  </a:lnTo>
                  <a:lnTo>
                    <a:pt x="15" y="11"/>
                  </a:lnTo>
                  <a:lnTo>
                    <a:pt x="15" y="8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6" y="7"/>
                  </a:lnTo>
                  <a:lnTo>
                    <a:pt x="0" y="9"/>
                  </a:lnTo>
                  <a:lnTo>
                    <a:pt x="0" y="4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8" y="3"/>
                  </a:lnTo>
                  <a:lnTo>
                    <a:pt x="20" y="5"/>
                  </a:lnTo>
                  <a:lnTo>
                    <a:pt x="21" y="8"/>
                  </a:lnTo>
                  <a:lnTo>
                    <a:pt x="21" y="11"/>
                  </a:lnTo>
                  <a:lnTo>
                    <a:pt x="21" y="18"/>
                  </a:lnTo>
                  <a:lnTo>
                    <a:pt x="20" y="22"/>
                  </a:lnTo>
                  <a:lnTo>
                    <a:pt x="21" y="23"/>
                  </a:lnTo>
                  <a:lnTo>
                    <a:pt x="23" y="24"/>
                  </a:lnTo>
                  <a:lnTo>
                    <a:pt x="25" y="24"/>
                  </a:lnTo>
                  <a:lnTo>
                    <a:pt x="29" y="24"/>
                  </a:lnTo>
                  <a:lnTo>
                    <a:pt x="31" y="22"/>
                  </a:lnTo>
                  <a:lnTo>
                    <a:pt x="31" y="14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22" y="10"/>
                  </a:lnTo>
                  <a:lnTo>
                    <a:pt x="24" y="5"/>
                  </a:lnTo>
                  <a:lnTo>
                    <a:pt x="28" y="5"/>
                  </a:lnTo>
                  <a:lnTo>
                    <a:pt x="31" y="5"/>
                  </a:lnTo>
                  <a:lnTo>
                    <a:pt x="33" y="6"/>
                  </a:lnTo>
                  <a:lnTo>
                    <a:pt x="34" y="7"/>
                  </a:lnTo>
                  <a:lnTo>
                    <a:pt x="35" y="10"/>
                  </a:lnTo>
                  <a:lnTo>
                    <a:pt x="35" y="11"/>
                  </a:lnTo>
                  <a:lnTo>
                    <a:pt x="35" y="16"/>
                  </a:lnTo>
                  <a:lnTo>
                    <a:pt x="35" y="19"/>
                  </a:lnTo>
                  <a:lnTo>
                    <a:pt x="36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8" name="Freeform 260"/>
            <p:cNvSpPr>
              <a:spLocks/>
            </p:cNvSpPr>
            <p:nvPr/>
          </p:nvSpPr>
          <p:spPr bwMode="auto">
            <a:xfrm>
              <a:off x="5155" y="2283"/>
              <a:ext cx="6" cy="3"/>
            </a:xfrm>
            <a:custGeom>
              <a:avLst/>
              <a:gdLst>
                <a:gd name="T0" fmla="*/ 0 w 17"/>
                <a:gd name="T1" fmla="*/ 0 h 7"/>
                <a:gd name="T2" fmla="*/ 0 w 17"/>
                <a:gd name="T3" fmla="*/ 0 h 7"/>
                <a:gd name="T4" fmla="*/ 0 w 17"/>
                <a:gd name="T5" fmla="*/ 0 h 7"/>
                <a:gd name="T6" fmla="*/ 0 w 17"/>
                <a:gd name="T7" fmla="*/ 0 h 7"/>
                <a:gd name="T8" fmla="*/ 0 w 17"/>
                <a:gd name="T9" fmla="*/ 0 h 7"/>
                <a:gd name="T10" fmla="*/ 0 w 17"/>
                <a:gd name="T11" fmla="*/ 0 h 7"/>
                <a:gd name="T12" fmla="*/ 0 w 17"/>
                <a:gd name="T13" fmla="*/ 0 h 7"/>
                <a:gd name="T14" fmla="*/ 0 w 17"/>
                <a:gd name="T15" fmla="*/ 0 h 7"/>
                <a:gd name="T16" fmla="*/ 0 w 17"/>
                <a:gd name="T17" fmla="*/ 0 h 7"/>
                <a:gd name="T18" fmla="*/ 0 w 17"/>
                <a:gd name="T19" fmla="*/ 0 h 7"/>
                <a:gd name="T20" fmla="*/ 0 w 17"/>
                <a:gd name="T21" fmla="*/ 0 h 7"/>
                <a:gd name="T22" fmla="*/ 0 w 17"/>
                <a:gd name="T23" fmla="*/ 0 h 7"/>
                <a:gd name="T24" fmla="*/ 0 w 17"/>
                <a:gd name="T25" fmla="*/ 0 h 7"/>
                <a:gd name="T26" fmla="*/ 0 w 17"/>
                <a:gd name="T27" fmla="*/ 0 h 7"/>
                <a:gd name="T28" fmla="*/ 0 w 17"/>
                <a:gd name="T29" fmla="*/ 0 h 7"/>
                <a:gd name="T30" fmla="*/ 0 w 17"/>
                <a:gd name="T31" fmla="*/ 0 h 7"/>
                <a:gd name="T32" fmla="*/ 0 w 17"/>
                <a:gd name="T33" fmla="*/ 0 h 7"/>
                <a:gd name="T34" fmla="*/ 0 w 17"/>
                <a:gd name="T35" fmla="*/ 0 h 7"/>
                <a:gd name="T36" fmla="*/ 0 w 17"/>
                <a:gd name="T37" fmla="*/ 0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7" h="7">
                  <a:moveTo>
                    <a:pt x="2" y="7"/>
                  </a:moveTo>
                  <a:lnTo>
                    <a:pt x="2" y="7"/>
                  </a:lnTo>
                  <a:lnTo>
                    <a:pt x="10" y="5"/>
                  </a:lnTo>
                  <a:lnTo>
                    <a:pt x="15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79" name="Freeform 261"/>
            <p:cNvSpPr>
              <a:spLocks/>
            </p:cNvSpPr>
            <p:nvPr/>
          </p:nvSpPr>
          <p:spPr bwMode="auto">
            <a:xfrm>
              <a:off x="5155" y="2277"/>
              <a:ext cx="13" cy="10"/>
            </a:xfrm>
            <a:custGeom>
              <a:avLst/>
              <a:gdLst>
                <a:gd name="T0" fmla="*/ 0 w 35"/>
                <a:gd name="T1" fmla="*/ 0 h 31"/>
                <a:gd name="T2" fmla="*/ 0 w 35"/>
                <a:gd name="T3" fmla="*/ 0 h 31"/>
                <a:gd name="T4" fmla="*/ 0 w 35"/>
                <a:gd name="T5" fmla="*/ 0 h 31"/>
                <a:gd name="T6" fmla="*/ 0 w 35"/>
                <a:gd name="T7" fmla="*/ 0 h 31"/>
                <a:gd name="T8" fmla="*/ 0 w 35"/>
                <a:gd name="T9" fmla="*/ 0 h 31"/>
                <a:gd name="T10" fmla="*/ 0 w 35"/>
                <a:gd name="T11" fmla="*/ 0 h 31"/>
                <a:gd name="T12" fmla="*/ 0 w 35"/>
                <a:gd name="T13" fmla="*/ 0 h 31"/>
                <a:gd name="T14" fmla="*/ 0 w 35"/>
                <a:gd name="T15" fmla="*/ 0 h 31"/>
                <a:gd name="T16" fmla="*/ 0 w 35"/>
                <a:gd name="T17" fmla="*/ 0 h 31"/>
                <a:gd name="T18" fmla="*/ 0 w 35"/>
                <a:gd name="T19" fmla="*/ 0 h 31"/>
                <a:gd name="T20" fmla="*/ 0 w 35"/>
                <a:gd name="T21" fmla="*/ 0 h 31"/>
                <a:gd name="T22" fmla="*/ 0 w 35"/>
                <a:gd name="T23" fmla="*/ 0 h 31"/>
                <a:gd name="T24" fmla="*/ 0 w 35"/>
                <a:gd name="T25" fmla="*/ 0 h 31"/>
                <a:gd name="T26" fmla="*/ 0 w 35"/>
                <a:gd name="T27" fmla="*/ 0 h 31"/>
                <a:gd name="T28" fmla="*/ 0 w 35"/>
                <a:gd name="T29" fmla="*/ 0 h 31"/>
                <a:gd name="T30" fmla="*/ 0 w 35"/>
                <a:gd name="T31" fmla="*/ 0 h 31"/>
                <a:gd name="T32" fmla="*/ 0 w 35"/>
                <a:gd name="T33" fmla="*/ 0 h 31"/>
                <a:gd name="T34" fmla="*/ 0 w 35"/>
                <a:gd name="T35" fmla="*/ 0 h 31"/>
                <a:gd name="T36" fmla="*/ 0 w 35"/>
                <a:gd name="T37" fmla="*/ 0 h 31"/>
                <a:gd name="T38" fmla="*/ 0 w 35"/>
                <a:gd name="T39" fmla="*/ 0 h 31"/>
                <a:gd name="T40" fmla="*/ 0 w 35"/>
                <a:gd name="T41" fmla="*/ 0 h 31"/>
                <a:gd name="T42" fmla="*/ 0 w 35"/>
                <a:gd name="T43" fmla="*/ 0 h 31"/>
                <a:gd name="T44" fmla="*/ 0 w 35"/>
                <a:gd name="T45" fmla="*/ 0 h 31"/>
                <a:gd name="T46" fmla="*/ 0 w 35"/>
                <a:gd name="T47" fmla="*/ 0 h 31"/>
                <a:gd name="T48" fmla="*/ 0 w 35"/>
                <a:gd name="T49" fmla="*/ 0 h 31"/>
                <a:gd name="T50" fmla="*/ 0 w 35"/>
                <a:gd name="T51" fmla="*/ 0 h 31"/>
                <a:gd name="T52" fmla="*/ 0 w 35"/>
                <a:gd name="T53" fmla="*/ 0 h 31"/>
                <a:gd name="T54" fmla="*/ 0 w 35"/>
                <a:gd name="T55" fmla="*/ 0 h 31"/>
                <a:gd name="T56" fmla="*/ 0 w 35"/>
                <a:gd name="T57" fmla="*/ 0 h 31"/>
                <a:gd name="T58" fmla="*/ 0 w 35"/>
                <a:gd name="T59" fmla="*/ 0 h 31"/>
                <a:gd name="T60" fmla="*/ 0 w 35"/>
                <a:gd name="T61" fmla="*/ 0 h 31"/>
                <a:gd name="T62" fmla="*/ 0 w 35"/>
                <a:gd name="T63" fmla="*/ 0 h 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5" h="31">
                  <a:moveTo>
                    <a:pt x="35" y="27"/>
                  </a:moveTo>
                  <a:lnTo>
                    <a:pt x="35" y="27"/>
                  </a:lnTo>
                  <a:lnTo>
                    <a:pt x="35" y="29"/>
                  </a:lnTo>
                  <a:lnTo>
                    <a:pt x="34" y="30"/>
                  </a:lnTo>
                  <a:lnTo>
                    <a:pt x="32" y="31"/>
                  </a:lnTo>
                  <a:lnTo>
                    <a:pt x="30" y="30"/>
                  </a:lnTo>
                  <a:lnTo>
                    <a:pt x="25" y="30"/>
                  </a:lnTo>
                  <a:lnTo>
                    <a:pt x="23" y="30"/>
                  </a:lnTo>
                  <a:lnTo>
                    <a:pt x="21" y="30"/>
                  </a:lnTo>
                  <a:lnTo>
                    <a:pt x="17" y="31"/>
                  </a:lnTo>
                  <a:lnTo>
                    <a:pt x="13" y="30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13" y="18"/>
                  </a:lnTo>
                  <a:lnTo>
                    <a:pt x="13" y="15"/>
                  </a:lnTo>
                  <a:lnTo>
                    <a:pt x="14" y="12"/>
                  </a:lnTo>
                  <a:lnTo>
                    <a:pt x="13" y="8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6" y="7"/>
                  </a:lnTo>
                  <a:lnTo>
                    <a:pt x="0" y="9"/>
                  </a:lnTo>
                  <a:lnTo>
                    <a:pt x="0" y="5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0" y="6"/>
                  </a:lnTo>
                  <a:lnTo>
                    <a:pt x="20" y="11"/>
                  </a:lnTo>
                  <a:lnTo>
                    <a:pt x="19" y="20"/>
                  </a:lnTo>
                  <a:lnTo>
                    <a:pt x="19" y="25"/>
                  </a:lnTo>
                  <a:lnTo>
                    <a:pt x="20" y="26"/>
                  </a:lnTo>
                  <a:lnTo>
                    <a:pt x="25" y="26"/>
                  </a:lnTo>
                  <a:lnTo>
                    <a:pt x="29" y="2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29" y="16"/>
                  </a:lnTo>
                  <a:lnTo>
                    <a:pt x="26" y="14"/>
                  </a:lnTo>
                  <a:lnTo>
                    <a:pt x="21" y="13"/>
                  </a:lnTo>
                  <a:lnTo>
                    <a:pt x="22" y="11"/>
                  </a:lnTo>
                  <a:lnTo>
                    <a:pt x="24" y="7"/>
                  </a:lnTo>
                  <a:lnTo>
                    <a:pt x="28" y="6"/>
                  </a:lnTo>
                  <a:lnTo>
                    <a:pt x="30" y="6"/>
                  </a:lnTo>
                  <a:lnTo>
                    <a:pt x="32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5" y="2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0" name="Freeform 262"/>
            <p:cNvSpPr>
              <a:spLocks/>
            </p:cNvSpPr>
            <p:nvPr/>
          </p:nvSpPr>
          <p:spPr bwMode="auto">
            <a:xfrm>
              <a:off x="5151" y="2276"/>
              <a:ext cx="8" cy="17"/>
            </a:xfrm>
            <a:custGeom>
              <a:avLst/>
              <a:gdLst>
                <a:gd name="T0" fmla="*/ 0 w 25"/>
                <a:gd name="T1" fmla="*/ 0 h 56"/>
                <a:gd name="T2" fmla="*/ 0 w 25"/>
                <a:gd name="T3" fmla="*/ 0 h 56"/>
                <a:gd name="T4" fmla="*/ 0 w 25"/>
                <a:gd name="T5" fmla="*/ 0 h 56"/>
                <a:gd name="T6" fmla="*/ 0 w 25"/>
                <a:gd name="T7" fmla="*/ 0 h 56"/>
                <a:gd name="T8" fmla="*/ 0 w 25"/>
                <a:gd name="T9" fmla="*/ 0 h 56"/>
                <a:gd name="T10" fmla="*/ 0 w 25"/>
                <a:gd name="T11" fmla="*/ 0 h 56"/>
                <a:gd name="T12" fmla="*/ 0 w 25"/>
                <a:gd name="T13" fmla="*/ 0 h 56"/>
                <a:gd name="T14" fmla="*/ 0 w 25"/>
                <a:gd name="T15" fmla="*/ 0 h 56"/>
                <a:gd name="T16" fmla="*/ 0 w 25"/>
                <a:gd name="T17" fmla="*/ 0 h 56"/>
                <a:gd name="T18" fmla="*/ 0 w 25"/>
                <a:gd name="T19" fmla="*/ 0 h 56"/>
                <a:gd name="T20" fmla="*/ 0 w 25"/>
                <a:gd name="T21" fmla="*/ 0 h 56"/>
                <a:gd name="T22" fmla="*/ 0 w 25"/>
                <a:gd name="T23" fmla="*/ 0 h 56"/>
                <a:gd name="T24" fmla="*/ 0 w 25"/>
                <a:gd name="T25" fmla="*/ 0 h 56"/>
                <a:gd name="T26" fmla="*/ 0 w 25"/>
                <a:gd name="T27" fmla="*/ 0 h 56"/>
                <a:gd name="T28" fmla="*/ 0 w 25"/>
                <a:gd name="T29" fmla="*/ 0 h 56"/>
                <a:gd name="T30" fmla="*/ 0 w 25"/>
                <a:gd name="T31" fmla="*/ 0 h 56"/>
                <a:gd name="T32" fmla="*/ 0 w 25"/>
                <a:gd name="T33" fmla="*/ 0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5" h="56">
                  <a:moveTo>
                    <a:pt x="18" y="0"/>
                  </a:moveTo>
                  <a:lnTo>
                    <a:pt x="12" y="0"/>
                  </a:lnTo>
                  <a:lnTo>
                    <a:pt x="10" y="47"/>
                  </a:lnTo>
                  <a:lnTo>
                    <a:pt x="6" y="49"/>
                  </a:lnTo>
                  <a:lnTo>
                    <a:pt x="3" y="50"/>
                  </a:lnTo>
                  <a:lnTo>
                    <a:pt x="0" y="54"/>
                  </a:lnTo>
                  <a:lnTo>
                    <a:pt x="25" y="56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8" y="4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1" name="Freeform 263"/>
            <p:cNvSpPr>
              <a:spLocks/>
            </p:cNvSpPr>
            <p:nvPr/>
          </p:nvSpPr>
          <p:spPr bwMode="auto">
            <a:xfrm>
              <a:off x="5137" y="2292"/>
              <a:ext cx="7" cy="18"/>
            </a:xfrm>
            <a:custGeom>
              <a:avLst/>
              <a:gdLst>
                <a:gd name="T0" fmla="*/ 0 w 22"/>
                <a:gd name="T1" fmla="*/ 0 h 54"/>
                <a:gd name="T2" fmla="*/ 0 w 22"/>
                <a:gd name="T3" fmla="*/ 0 h 54"/>
                <a:gd name="T4" fmla="*/ 0 w 22"/>
                <a:gd name="T5" fmla="*/ 0 h 54"/>
                <a:gd name="T6" fmla="*/ 0 w 22"/>
                <a:gd name="T7" fmla="*/ 0 h 54"/>
                <a:gd name="T8" fmla="*/ 0 w 22"/>
                <a:gd name="T9" fmla="*/ 0 h 54"/>
                <a:gd name="T10" fmla="*/ 0 w 22"/>
                <a:gd name="T11" fmla="*/ 0 h 54"/>
                <a:gd name="T12" fmla="*/ 0 w 22"/>
                <a:gd name="T13" fmla="*/ 0 h 54"/>
                <a:gd name="T14" fmla="*/ 0 w 22"/>
                <a:gd name="T15" fmla="*/ 0 h 54"/>
                <a:gd name="T16" fmla="*/ 0 w 22"/>
                <a:gd name="T17" fmla="*/ 0 h 54"/>
                <a:gd name="T18" fmla="*/ 0 w 22"/>
                <a:gd name="T19" fmla="*/ 0 h 54"/>
                <a:gd name="T20" fmla="*/ 0 w 22"/>
                <a:gd name="T21" fmla="*/ 0 h 54"/>
                <a:gd name="T22" fmla="*/ 0 w 22"/>
                <a:gd name="T23" fmla="*/ 0 h 54"/>
                <a:gd name="T24" fmla="*/ 0 w 22"/>
                <a:gd name="T25" fmla="*/ 0 h 54"/>
                <a:gd name="T26" fmla="*/ 0 w 22"/>
                <a:gd name="T27" fmla="*/ 0 h 54"/>
                <a:gd name="T28" fmla="*/ 0 w 22"/>
                <a:gd name="T29" fmla="*/ 0 h 54"/>
                <a:gd name="T30" fmla="*/ 0 w 22"/>
                <a:gd name="T31" fmla="*/ 0 h 54"/>
                <a:gd name="T32" fmla="*/ 0 w 22"/>
                <a:gd name="T33" fmla="*/ 0 h 54"/>
                <a:gd name="T34" fmla="*/ 0 w 22"/>
                <a:gd name="T35" fmla="*/ 0 h 54"/>
                <a:gd name="T36" fmla="*/ 0 w 22"/>
                <a:gd name="T37" fmla="*/ 0 h 54"/>
                <a:gd name="T38" fmla="*/ 0 w 22"/>
                <a:gd name="T39" fmla="*/ 0 h 54"/>
                <a:gd name="T40" fmla="*/ 0 w 22"/>
                <a:gd name="T41" fmla="*/ 0 h 54"/>
                <a:gd name="T42" fmla="*/ 0 w 22"/>
                <a:gd name="T43" fmla="*/ 0 h 54"/>
                <a:gd name="T44" fmla="*/ 0 w 22"/>
                <a:gd name="T45" fmla="*/ 0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2" h="54">
                  <a:moveTo>
                    <a:pt x="10" y="54"/>
                  </a:moveTo>
                  <a:lnTo>
                    <a:pt x="10" y="54"/>
                  </a:lnTo>
                  <a:lnTo>
                    <a:pt x="6" y="51"/>
                  </a:lnTo>
                  <a:lnTo>
                    <a:pt x="3" y="46"/>
                  </a:lnTo>
                  <a:lnTo>
                    <a:pt x="1" y="42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19"/>
                  </a:lnTo>
                  <a:lnTo>
                    <a:pt x="6" y="10"/>
                  </a:lnTo>
                  <a:lnTo>
                    <a:pt x="13" y="0"/>
                  </a:lnTo>
                  <a:lnTo>
                    <a:pt x="22" y="1"/>
                  </a:lnTo>
                  <a:lnTo>
                    <a:pt x="12" y="13"/>
                  </a:lnTo>
                  <a:lnTo>
                    <a:pt x="8" y="19"/>
                  </a:lnTo>
                  <a:lnTo>
                    <a:pt x="6" y="26"/>
                  </a:lnTo>
                  <a:lnTo>
                    <a:pt x="5" y="32"/>
                  </a:lnTo>
                  <a:lnTo>
                    <a:pt x="5" y="39"/>
                  </a:lnTo>
                  <a:lnTo>
                    <a:pt x="6" y="46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2" name="Freeform 264"/>
            <p:cNvSpPr>
              <a:spLocks/>
            </p:cNvSpPr>
            <p:nvPr/>
          </p:nvSpPr>
          <p:spPr bwMode="auto">
            <a:xfrm>
              <a:off x="5138" y="2291"/>
              <a:ext cx="36" cy="24"/>
            </a:xfrm>
            <a:custGeom>
              <a:avLst/>
              <a:gdLst>
                <a:gd name="T0" fmla="*/ 0 w 112"/>
                <a:gd name="T1" fmla="*/ 0 h 72"/>
                <a:gd name="T2" fmla="*/ 0 w 112"/>
                <a:gd name="T3" fmla="*/ 0 h 72"/>
                <a:gd name="T4" fmla="*/ 0 w 112"/>
                <a:gd name="T5" fmla="*/ 0 h 72"/>
                <a:gd name="T6" fmla="*/ 0 w 112"/>
                <a:gd name="T7" fmla="*/ 0 h 72"/>
                <a:gd name="T8" fmla="*/ 0 w 112"/>
                <a:gd name="T9" fmla="*/ 0 h 72"/>
                <a:gd name="T10" fmla="*/ 0 w 112"/>
                <a:gd name="T11" fmla="*/ 0 h 72"/>
                <a:gd name="T12" fmla="*/ 0 w 112"/>
                <a:gd name="T13" fmla="*/ 0 h 72"/>
                <a:gd name="T14" fmla="*/ 0 w 112"/>
                <a:gd name="T15" fmla="*/ 0 h 72"/>
                <a:gd name="T16" fmla="*/ 0 w 112"/>
                <a:gd name="T17" fmla="*/ 0 h 72"/>
                <a:gd name="T18" fmla="*/ 0 w 112"/>
                <a:gd name="T19" fmla="*/ 0 h 72"/>
                <a:gd name="T20" fmla="*/ 0 w 112"/>
                <a:gd name="T21" fmla="*/ 0 h 72"/>
                <a:gd name="T22" fmla="*/ 0 w 112"/>
                <a:gd name="T23" fmla="*/ 0 h 72"/>
                <a:gd name="T24" fmla="*/ 0 w 112"/>
                <a:gd name="T25" fmla="*/ 0 h 72"/>
                <a:gd name="T26" fmla="*/ 0 w 112"/>
                <a:gd name="T27" fmla="*/ 0 h 72"/>
                <a:gd name="T28" fmla="*/ 0 w 112"/>
                <a:gd name="T29" fmla="*/ 0 h 72"/>
                <a:gd name="T30" fmla="*/ 0 w 112"/>
                <a:gd name="T31" fmla="*/ 0 h 72"/>
                <a:gd name="T32" fmla="*/ 0 w 112"/>
                <a:gd name="T33" fmla="*/ 0 h 72"/>
                <a:gd name="T34" fmla="*/ 0 w 112"/>
                <a:gd name="T35" fmla="*/ 0 h 72"/>
                <a:gd name="T36" fmla="*/ 0 w 112"/>
                <a:gd name="T37" fmla="*/ 0 h 72"/>
                <a:gd name="T38" fmla="*/ 0 w 112"/>
                <a:gd name="T39" fmla="*/ 0 h 72"/>
                <a:gd name="T40" fmla="*/ 0 w 112"/>
                <a:gd name="T41" fmla="*/ 0 h 72"/>
                <a:gd name="T42" fmla="*/ 0 w 112"/>
                <a:gd name="T43" fmla="*/ 0 h 72"/>
                <a:gd name="T44" fmla="*/ 0 w 112"/>
                <a:gd name="T45" fmla="*/ 0 h 72"/>
                <a:gd name="T46" fmla="*/ 0 w 112"/>
                <a:gd name="T47" fmla="*/ 0 h 72"/>
                <a:gd name="T48" fmla="*/ 0 w 112"/>
                <a:gd name="T49" fmla="*/ 0 h 72"/>
                <a:gd name="T50" fmla="*/ 0 w 112"/>
                <a:gd name="T51" fmla="*/ 0 h 7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2" h="72">
                  <a:moveTo>
                    <a:pt x="0" y="0"/>
                  </a:moveTo>
                  <a:lnTo>
                    <a:pt x="112" y="11"/>
                  </a:lnTo>
                  <a:lnTo>
                    <a:pt x="102" y="26"/>
                  </a:lnTo>
                  <a:lnTo>
                    <a:pt x="98" y="32"/>
                  </a:lnTo>
                  <a:lnTo>
                    <a:pt x="96" y="37"/>
                  </a:lnTo>
                  <a:lnTo>
                    <a:pt x="94" y="44"/>
                  </a:lnTo>
                  <a:lnTo>
                    <a:pt x="94" y="51"/>
                  </a:lnTo>
                  <a:lnTo>
                    <a:pt x="94" y="59"/>
                  </a:lnTo>
                  <a:lnTo>
                    <a:pt x="95" y="70"/>
                  </a:lnTo>
                  <a:lnTo>
                    <a:pt x="91" y="72"/>
                  </a:lnTo>
                  <a:lnTo>
                    <a:pt x="89" y="56"/>
                  </a:lnTo>
                  <a:lnTo>
                    <a:pt x="88" y="48"/>
                  </a:lnTo>
                  <a:lnTo>
                    <a:pt x="89" y="41"/>
                  </a:lnTo>
                  <a:lnTo>
                    <a:pt x="90" y="34"/>
                  </a:lnTo>
                  <a:lnTo>
                    <a:pt x="93" y="27"/>
                  </a:lnTo>
                  <a:lnTo>
                    <a:pt x="96" y="22"/>
                  </a:lnTo>
                  <a:lnTo>
                    <a:pt x="100" y="15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3" name="Freeform 265"/>
            <p:cNvSpPr>
              <a:spLocks/>
            </p:cNvSpPr>
            <p:nvPr/>
          </p:nvSpPr>
          <p:spPr bwMode="auto">
            <a:xfrm>
              <a:off x="5146" y="2297"/>
              <a:ext cx="14" cy="7"/>
            </a:xfrm>
            <a:custGeom>
              <a:avLst/>
              <a:gdLst>
                <a:gd name="T0" fmla="*/ 0 w 44"/>
                <a:gd name="T1" fmla="*/ 0 h 21"/>
                <a:gd name="T2" fmla="*/ 0 w 44"/>
                <a:gd name="T3" fmla="*/ 0 h 21"/>
                <a:gd name="T4" fmla="*/ 0 w 44"/>
                <a:gd name="T5" fmla="*/ 0 h 21"/>
                <a:gd name="T6" fmla="*/ 0 w 44"/>
                <a:gd name="T7" fmla="*/ 0 h 21"/>
                <a:gd name="T8" fmla="*/ 0 w 44"/>
                <a:gd name="T9" fmla="*/ 0 h 21"/>
                <a:gd name="T10" fmla="*/ 0 w 44"/>
                <a:gd name="T11" fmla="*/ 0 h 21"/>
                <a:gd name="T12" fmla="*/ 0 w 44"/>
                <a:gd name="T13" fmla="*/ 0 h 21"/>
                <a:gd name="T14" fmla="*/ 0 w 44"/>
                <a:gd name="T15" fmla="*/ 0 h 21"/>
                <a:gd name="T16" fmla="*/ 0 w 44"/>
                <a:gd name="T17" fmla="*/ 0 h 21"/>
                <a:gd name="T18" fmla="*/ 0 w 44"/>
                <a:gd name="T19" fmla="*/ 0 h 21"/>
                <a:gd name="T20" fmla="*/ 0 w 44"/>
                <a:gd name="T21" fmla="*/ 0 h 21"/>
                <a:gd name="T22" fmla="*/ 0 w 44"/>
                <a:gd name="T23" fmla="*/ 0 h 21"/>
                <a:gd name="T24" fmla="*/ 0 w 44"/>
                <a:gd name="T25" fmla="*/ 0 h 21"/>
                <a:gd name="T26" fmla="*/ 0 w 44"/>
                <a:gd name="T27" fmla="*/ 0 h 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4" h="21">
                  <a:moveTo>
                    <a:pt x="0" y="21"/>
                  </a:moveTo>
                  <a:lnTo>
                    <a:pt x="0" y="21"/>
                  </a:lnTo>
                  <a:lnTo>
                    <a:pt x="7" y="14"/>
                  </a:lnTo>
                  <a:lnTo>
                    <a:pt x="15" y="9"/>
                  </a:lnTo>
                  <a:lnTo>
                    <a:pt x="25" y="5"/>
                  </a:lnTo>
                  <a:lnTo>
                    <a:pt x="44" y="0"/>
                  </a:lnTo>
                  <a:lnTo>
                    <a:pt x="19" y="9"/>
                  </a:lnTo>
                  <a:lnTo>
                    <a:pt x="9" y="14"/>
                  </a:lnTo>
                  <a:lnTo>
                    <a:pt x="5" y="17"/>
                  </a:lnTo>
                  <a:lnTo>
                    <a:pt x="3" y="1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4" name="Freeform 266"/>
            <p:cNvSpPr>
              <a:spLocks/>
            </p:cNvSpPr>
            <p:nvPr/>
          </p:nvSpPr>
          <p:spPr bwMode="auto">
            <a:xfrm>
              <a:off x="5155" y="2299"/>
              <a:ext cx="8" cy="4"/>
            </a:xfrm>
            <a:custGeom>
              <a:avLst/>
              <a:gdLst>
                <a:gd name="T0" fmla="*/ 0 w 24"/>
                <a:gd name="T1" fmla="*/ 0 h 11"/>
                <a:gd name="T2" fmla="*/ 0 w 24"/>
                <a:gd name="T3" fmla="*/ 0 h 11"/>
                <a:gd name="T4" fmla="*/ 0 w 24"/>
                <a:gd name="T5" fmla="*/ 0 h 11"/>
                <a:gd name="T6" fmla="*/ 0 w 24"/>
                <a:gd name="T7" fmla="*/ 0 h 11"/>
                <a:gd name="T8" fmla="*/ 0 w 24"/>
                <a:gd name="T9" fmla="*/ 0 h 11"/>
                <a:gd name="T10" fmla="*/ 0 w 24"/>
                <a:gd name="T11" fmla="*/ 0 h 11"/>
                <a:gd name="T12" fmla="*/ 0 w 24"/>
                <a:gd name="T13" fmla="*/ 0 h 11"/>
                <a:gd name="T14" fmla="*/ 0 w 24"/>
                <a:gd name="T15" fmla="*/ 0 h 11"/>
                <a:gd name="T16" fmla="*/ 0 w 24"/>
                <a:gd name="T17" fmla="*/ 0 h 11"/>
                <a:gd name="T18" fmla="*/ 0 w 24"/>
                <a:gd name="T19" fmla="*/ 0 h 11"/>
                <a:gd name="T20" fmla="*/ 0 w 24"/>
                <a:gd name="T21" fmla="*/ 0 h 11"/>
                <a:gd name="T22" fmla="*/ 0 w 24"/>
                <a:gd name="T23" fmla="*/ 0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" h="11">
                  <a:moveTo>
                    <a:pt x="0" y="11"/>
                  </a:moveTo>
                  <a:lnTo>
                    <a:pt x="0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6" y="1"/>
                  </a:lnTo>
                  <a:lnTo>
                    <a:pt x="24" y="0"/>
                  </a:lnTo>
                  <a:lnTo>
                    <a:pt x="11" y="5"/>
                  </a:lnTo>
                  <a:lnTo>
                    <a:pt x="6" y="8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5" name="Freeform 267"/>
            <p:cNvSpPr>
              <a:spLocks/>
            </p:cNvSpPr>
            <p:nvPr/>
          </p:nvSpPr>
          <p:spPr bwMode="auto">
            <a:xfrm>
              <a:off x="5144" y="2306"/>
              <a:ext cx="21" cy="7"/>
            </a:xfrm>
            <a:custGeom>
              <a:avLst/>
              <a:gdLst>
                <a:gd name="T0" fmla="*/ 0 w 61"/>
                <a:gd name="T1" fmla="*/ 0 h 22"/>
                <a:gd name="T2" fmla="*/ 0 w 61"/>
                <a:gd name="T3" fmla="*/ 0 h 22"/>
                <a:gd name="T4" fmla="*/ 0 w 61"/>
                <a:gd name="T5" fmla="*/ 0 h 22"/>
                <a:gd name="T6" fmla="*/ 0 w 61"/>
                <a:gd name="T7" fmla="*/ 0 h 22"/>
                <a:gd name="T8" fmla="*/ 0 w 61"/>
                <a:gd name="T9" fmla="*/ 0 h 22"/>
                <a:gd name="T10" fmla="*/ 0 w 61"/>
                <a:gd name="T11" fmla="*/ 0 h 22"/>
                <a:gd name="T12" fmla="*/ 0 w 61"/>
                <a:gd name="T13" fmla="*/ 0 h 22"/>
                <a:gd name="T14" fmla="*/ 0 w 61"/>
                <a:gd name="T15" fmla="*/ 0 h 22"/>
                <a:gd name="T16" fmla="*/ 0 w 61"/>
                <a:gd name="T17" fmla="*/ 0 h 22"/>
                <a:gd name="T18" fmla="*/ 0 w 61"/>
                <a:gd name="T19" fmla="*/ 0 h 22"/>
                <a:gd name="T20" fmla="*/ 0 w 61"/>
                <a:gd name="T21" fmla="*/ 0 h 22"/>
                <a:gd name="T22" fmla="*/ 0 w 61"/>
                <a:gd name="T23" fmla="*/ 0 h 22"/>
                <a:gd name="T24" fmla="*/ 0 w 61"/>
                <a:gd name="T25" fmla="*/ 0 h 22"/>
                <a:gd name="T26" fmla="*/ 0 w 61"/>
                <a:gd name="T27" fmla="*/ 0 h 22"/>
                <a:gd name="T28" fmla="*/ 0 w 61"/>
                <a:gd name="T29" fmla="*/ 0 h 22"/>
                <a:gd name="T30" fmla="*/ 0 w 61"/>
                <a:gd name="T31" fmla="*/ 0 h 22"/>
                <a:gd name="T32" fmla="*/ 0 w 61"/>
                <a:gd name="T33" fmla="*/ 0 h 22"/>
                <a:gd name="T34" fmla="*/ 0 w 61"/>
                <a:gd name="T35" fmla="*/ 0 h 22"/>
                <a:gd name="T36" fmla="*/ 0 w 61"/>
                <a:gd name="T37" fmla="*/ 0 h 22"/>
                <a:gd name="T38" fmla="*/ 0 w 61"/>
                <a:gd name="T39" fmla="*/ 0 h 22"/>
                <a:gd name="T40" fmla="*/ 0 w 61"/>
                <a:gd name="T41" fmla="*/ 0 h 22"/>
                <a:gd name="T42" fmla="*/ 0 w 61"/>
                <a:gd name="T43" fmla="*/ 0 h 22"/>
                <a:gd name="T44" fmla="*/ 0 w 61"/>
                <a:gd name="T45" fmla="*/ 0 h 22"/>
                <a:gd name="T46" fmla="*/ 0 w 61"/>
                <a:gd name="T47" fmla="*/ 0 h 22"/>
                <a:gd name="T48" fmla="*/ 0 w 61"/>
                <a:gd name="T49" fmla="*/ 0 h 22"/>
                <a:gd name="T50" fmla="*/ 0 w 61"/>
                <a:gd name="T51" fmla="*/ 0 h 22"/>
                <a:gd name="T52" fmla="*/ 0 w 61"/>
                <a:gd name="T53" fmla="*/ 0 h 22"/>
                <a:gd name="T54" fmla="*/ 0 w 61"/>
                <a:gd name="T55" fmla="*/ 0 h 22"/>
                <a:gd name="T56" fmla="*/ 0 w 61"/>
                <a:gd name="T57" fmla="*/ 0 h 22"/>
                <a:gd name="T58" fmla="*/ 0 w 61"/>
                <a:gd name="T59" fmla="*/ 0 h 22"/>
                <a:gd name="T60" fmla="*/ 0 w 61"/>
                <a:gd name="T61" fmla="*/ 0 h 22"/>
                <a:gd name="T62" fmla="*/ 0 w 61"/>
                <a:gd name="T63" fmla="*/ 0 h 22"/>
                <a:gd name="T64" fmla="*/ 0 w 61"/>
                <a:gd name="T65" fmla="*/ 0 h 22"/>
                <a:gd name="T66" fmla="*/ 0 w 61"/>
                <a:gd name="T67" fmla="*/ 0 h 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1" h="22">
                  <a:moveTo>
                    <a:pt x="0" y="16"/>
                  </a:moveTo>
                  <a:lnTo>
                    <a:pt x="0" y="16"/>
                  </a:lnTo>
                  <a:lnTo>
                    <a:pt x="0" y="9"/>
                  </a:lnTo>
                  <a:lnTo>
                    <a:pt x="1" y="5"/>
                  </a:lnTo>
                  <a:lnTo>
                    <a:pt x="4" y="3"/>
                  </a:lnTo>
                  <a:lnTo>
                    <a:pt x="8" y="1"/>
                  </a:lnTo>
                  <a:lnTo>
                    <a:pt x="15" y="0"/>
                  </a:lnTo>
                  <a:lnTo>
                    <a:pt x="23" y="1"/>
                  </a:lnTo>
                  <a:lnTo>
                    <a:pt x="33" y="3"/>
                  </a:lnTo>
                  <a:lnTo>
                    <a:pt x="41" y="7"/>
                  </a:lnTo>
                  <a:lnTo>
                    <a:pt x="52" y="14"/>
                  </a:lnTo>
                  <a:lnTo>
                    <a:pt x="59" y="20"/>
                  </a:lnTo>
                  <a:lnTo>
                    <a:pt x="61" y="22"/>
                  </a:lnTo>
                  <a:lnTo>
                    <a:pt x="51" y="17"/>
                  </a:lnTo>
                  <a:lnTo>
                    <a:pt x="38" y="10"/>
                  </a:lnTo>
                  <a:lnTo>
                    <a:pt x="31" y="7"/>
                  </a:lnTo>
                  <a:lnTo>
                    <a:pt x="23" y="5"/>
                  </a:lnTo>
                  <a:lnTo>
                    <a:pt x="17" y="5"/>
                  </a:lnTo>
                  <a:lnTo>
                    <a:pt x="9" y="6"/>
                  </a:lnTo>
                  <a:lnTo>
                    <a:pt x="5" y="8"/>
                  </a:lnTo>
                  <a:lnTo>
                    <a:pt x="4" y="9"/>
                  </a:lnTo>
                  <a:lnTo>
                    <a:pt x="3" y="14"/>
                  </a:lnTo>
                  <a:lnTo>
                    <a:pt x="2" y="16"/>
                  </a:lnTo>
                  <a:lnTo>
                    <a:pt x="1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6" name="Freeform 268"/>
            <p:cNvSpPr>
              <a:spLocks/>
            </p:cNvSpPr>
            <p:nvPr/>
          </p:nvSpPr>
          <p:spPr bwMode="auto">
            <a:xfrm>
              <a:off x="5146" y="2306"/>
              <a:ext cx="3" cy="7"/>
            </a:xfrm>
            <a:custGeom>
              <a:avLst/>
              <a:gdLst>
                <a:gd name="T0" fmla="*/ 0 w 5"/>
                <a:gd name="T1" fmla="*/ 0 h 20"/>
                <a:gd name="T2" fmla="*/ 0 w 5"/>
                <a:gd name="T3" fmla="*/ 0 h 20"/>
                <a:gd name="T4" fmla="*/ 0 w 5"/>
                <a:gd name="T5" fmla="*/ 0 h 20"/>
                <a:gd name="T6" fmla="*/ 0 w 5"/>
                <a:gd name="T7" fmla="*/ 0 h 20"/>
                <a:gd name="T8" fmla="*/ 0 w 5"/>
                <a:gd name="T9" fmla="*/ 0 h 20"/>
                <a:gd name="T10" fmla="*/ 0 w 5"/>
                <a:gd name="T11" fmla="*/ 0 h 20"/>
                <a:gd name="T12" fmla="*/ 0 w 5"/>
                <a:gd name="T13" fmla="*/ 0 h 20"/>
                <a:gd name="T14" fmla="*/ 0 w 5"/>
                <a:gd name="T15" fmla="*/ 0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20">
                  <a:moveTo>
                    <a:pt x="0" y="20"/>
                  </a:moveTo>
                  <a:lnTo>
                    <a:pt x="0" y="20"/>
                  </a:lnTo>
                  <a:lnTo>
                    <a:pt x="3" y="0"/>
                  </a:lnTo>
                  <a:lnTo>
                    <a:pt x="5" y="0"/>
                  </a:lnTo>
                  <a:lnTo>
                    <a:pt x="3" y="18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7" name="Freeform 269"/>
            <p:cNvSpPr>
              <a:spLocks/>
            </p:cNvSpPr>
            <p:nvPr/>
          </p:nvSpPr>
          <p:spPr bwMode="auto">
            <a:xfrm>
              <a:off x="5149" y="2306"/>
              <a:ext cx="1" cy="7"/>
            </a:xfrm>
            <a:custGeom>
              <a:avLst/>
              <a:gdLst>
                <a:gd name="T0" fmla="*/ 0 w 3"/>
                <a:gd name="T1" fmla="*/ 0 h 19"/>
                <a:gd name="T2" fmla="*/ 0 w 3"/>
                <a:gd name="T3" fmla="*/ 0 h 19"/>
                <a:gd name="T4" fmla="*/ 0 w 3"/>
                <a:gd name="T5" fmla="*/ 0 h 19"/>
                <a:gd name="T6" fmla="*/ 0 w 3"/>
                <a:gd name="T7" fmla="*/ 0 h 19"/>
                <a:gd name="T8" fmla="*/ 0 w 3"/>
                <a:gd name="T9" fmla="*/ 0 h 19"/>
                <a:gd name="T10" fmla="*/ 0 w 3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19">
                  <a:moveTo>
                    <a:pt x="1" y="1"/>
                  </a:moveTo>
                  <a:lnTo>
                    <a:pt x="0" y="18"/>
                  </a:lnTo>
                  <a:lnTo>
                    <a:pt x="2" y="19"/>
                  </a:lnTo>
                  <a:lnTo>
                    <a:pt x="3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8" name="Freeform 270"/>
            <p:cNvSpPr>
              <a:spLocks/>
            </p:cNvSpPr>
            <p:nvPr/>
          </p:nvSpPr>
          <p:spPr bwMode="auto">
            <a:xfrm>
              <a:off x="5151" y="2306"/>
              <a:ext cx="3" cy="7"/>
            </a:xfrm>
            <a:custGeom>
              <a:avLst/>
              <a:gdLst>
                <a:gd name="T0" fmla="*/ 0 w 4"/>
                <a:gd name="T1" fmla="*/ 0 h 18"/>
                <a:gd name="T2" fmla="*/ 0 w 4"/>
                <a:gd name="T3" fmla="*/ 0 h 18"/>
                <a:gd name="T4" fmla="*/ 1 w 4"/>
                <a:gd name="T5" fmla="*/ 0 h 18"/>
                <a:gd name="T6" fmla="*/ 1 w 4"/>
                <a:gd name="T7" fmla="*/ 0 h 18"/>
                <a:gd name="T8" fmla="*/ 0 w 4"/>
                <a:gd name="T9" fmla="*/ 0 h 18"/>
                <a:gd name="T10" fmla="*/ 0 w 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18">
                  <a:moveTo>
                    <a:pt x="0" y="0"/>
                  </a:moveTo>
                  <a:lnTo>
                    <a:pt x="0" y="17"/>
                  </a:lnTo>
                  <a:lnTo>
                    <a:pt x="4" y="18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89" name="Freeform 271"/>
            <p:cNvSpPr>
              <a:spLocks/>
            </p:cNvSpPr>
            <p:nvPr/>
          </p:nvSpPr>
          <p:spPr bwMode="auto">
            <a:xfrm>
              <a:off x="5153" y="2308"/>
              <a:ext cx="0" cy="6"/>
            </a:xfrm>
            <a:custGeom>
              <a:avLst/>
              <a:gdLst>
                <a:gd name="T0" fmla="*/ 0 w 4"/>
                <a:gd name="T1" fmla="*/ 0 h 20"/>
                <a:gd name="T2" fmla="*/ 0 w 4"/>
                <a:gd name="T3" fmla="*/ 0 h 20"/>
                <a:gd name="T4" fmla="*/ 0 w 4"/>
                <a:gd name="T5" fmla="*/ 0 h 20"/>
                <a:gd name="T6" fmla="*/ 0 w 4"/>
                <a:gd name="T7" fmla="*/ 0 h 20"/>
                <a:gd name="T8" fmla="*/ 0 w 4"/>
                <a:gd name="T9" fmla="*/ 0 h 20"/>
                <a:gd name="T10" fmla="*/ 0 w 4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0">
                  <a:moveTo>
                    <a:pt x="1" y="0"/>
                  </a:moveTo>
                  <a:lnTo>
                    <a:pt x="0" y="19"/>
                  </a:lnTo>
                  <a:lnTo>
                    <a:pt x="4" y="20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0" name="Freeform 272"/>
            <p:cNvSpPr>
              <a:spLocks/>
            </p:cNvSpPr>
            <p:nvPr/>
          </p:nvSpPr>
          <p:spPr bwMode="auto">
            <a:xfrm>
              <a:off x="5146" y="2311"/>
              <a:ext cx="11" cy="3"/>
            </a:xfrm>
            <a:custGeom>
              <a:avLst/>
              <a:gdLst>
                <a:gd name="T0" fmla="*/ 0 w 35"/>
                <a:gd name="T1" fmla="*/ 0 h 9"/>
                <a:gd name="T2" fmla="*/ 0 w 35"/>
                <a:gd name="T3" fmla="*/ 0 h 9"/>
                <a:gd name="T4" fmla="*/ 0 w 35"/>
                <a:gd name="T5" fmla="*/ 0 h 9"/>
                <a:gd name="T6" fmla="*/ 0 w 35"/>
                <a:gd name="T7" fmla="*/ 0 h 9"/>
                <a:gd name="T8" fmla="*/ 0 w 35"/>
                <a:gd name="T9" fmla="*/ 0 h 9"/>
                <a:gd name="T10" fmla="*/ 0 w 35"/>
                <a:gd name="T11" fmla="*/ 0 h 9"/>
                <a:gd name="T12" fmla="*/ 0 w 35"/>
                <a:gd name="T13" fmla="*/ 0 h 9"/>
                <a:gd name="T14" fmla="*/ 0 w 35"/>
                <a:gd name="T15" fmla="*/ 0 h 9"/>
                <a:gd name="T16" fmla="*/ 0 w 35"/>
                <a:gd name="T17" fmla="*/ 0 h 9"/>
                <a:gd name="T18" fmla="*/ 0 w 35"/>
                <a:gd name="T19" fmla="*/ 0 h 9"/>
                <a:gd name="T20" fmla="*/ 0 w 35"/>
                <a:gd name="T21" fmla="*/ 0 h 9"/>
                <a:gd name="T22" fmla="*/ 0 w 35"/>
                <a:gd name="T23" fmla="*/ 0 h 9"/>
                <a:gd name="T24" fmla="*/ 0 w 35"/>
                <a:gd name="T25" fmla="*/ 0 h 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5" h="9">
                  <a:moveTo>
                    <a:pt x="35" y="9"/>
                  </a:moveTo>
                  <a:lnTo>
                    <a:pt x="35" y="9"/>
                  </a:lnTo>
                  <a:lnTo>
                    <a:pt x="33" y="5"/>
                  </a:lnTo>
                  <a:lnTo>
                    <a:pt x="31" y="2"/>
                  </a:lnTo>
                  <a:lnTo>
                    <a:pt x="27" y="1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4" y="1"/>
                  </a:lnTo>
                  <a:lnTo>
                    <a:pt x="8" y="3"/>
                  </a:lnTo>
                  <a:lnTo>
                    <a:pt x="0" y="6"/>
                  </a:lnTo>
                  <a:lnTo>
                    <a:pt x="35" y="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1" name="Freeform 273"/>
            <p:cNvSpPr>
              <a:spLocks/>
            </p:cNvSpPr>
            <p:nvPr/>
          </p:nvSpPr>
          <p:spPr bwMode="auto">
            <a:xfrm>
              <a:off x="5134" y="2312"/>
              <a:ext cx="41" cy="24"/>
            </a:xfrm>
            <a:custGeom>
              <a:avLst/>
              <a:gdLst>
                <a:gd name="T0" fmla="*/ 0 w 122"/>
                <a:gd name="T1" fmla="*/ 0 h 72"/>
                <a:gd name="T2" fmla="*/ 0 w 122"/>
                <a:gd name="T3" fmla="*/ 0 h 72"/>
                <a:gd name="T4" fmla="*/ 0 w 122"/>
                <a:gd name="T5" fmla="*/ 0 h 72"/>
                <a:gd name="T6" fmla="*/ 0 w 122"/>
                <a:gd name="T7" fmla="*/ 0 h 72"/>
                <a:gd name="T8" fmla="*/ 0 w 122"/>
                <a:gd name="T9" fmla="*/ 0 h 72"/>
                <a:gd name="T10" fmla="*/ 0 w 122"/>
                <a:gd name="T11" fmla="*/ 0 h 72"/>
                <a:gd name="T12" fmla="*/ 0 w 122"/>
                <a:gd name="T13" fmla="*/ 0 h 72"/>
                <a:gd name="T14" fmla="*/ 0 w 122"/>
                <a:gd name="T15" fmla="*/ 0 h 72"/>
                <a:gd name="T16" fmla="*/ 0 w 122"/>
                <a:gd name="T17" fmla="*/ 0 h 72"/>
                <a:gd name="T18" fmla="*/ 0 w 122"/>
                <a:gd name="T19" fmla="*/ 0 h 72"/>
                <a:gd name="T20" fmla="*/ 0 w 122"/>
                <a:gd name="T21" fmla="*/ 0 h 72"/>
                <a:gd name="T22" fmla="*/ 0 w 122"/>
                <a:gd name="T23" fmla="*/ 0 h 72"/>
                <a:gd name="T24" fmla="*/ 0 w 122"/>
                <a:gd name="T25" fmla="*/ 0 h 72"/>
                <a:gd name="T26" fmla="*/ 0 w 122"/>
                <a:gd name="T27" fmla="*/ 0 h 72"/>
                <a:gd name="T28" fmla="*/ 0 w 122"/>
                <a:gd name="T29" fmla="*/ 0 h 72"/>
                <a:gd name="T30" fmla="*/ 0 w 122"/>
                <a:gd name="T31" fmla="*/ 0 h 72"/>
                <a:gd name="T32" fmla="*/ 0 w 122"/>
                <a:gd name="T33" fmla="*/ 0 h 72"/>
                <a:gd name="T34" fmla="*/ 0 w 122"/>
                <a:gd name="T35" fmla="*/ 0 h 72"/>
                <a:gd name="T36" fmla="*/ 0 w 122"/>
                <a:gd name="T37" fmla="*/ 0 h 72"/>
                <a:gd name="T38" fmla="*/ 0 w 122"/>
                <a:gd name="T39" fmla="*/ 0 h 72"/>
                <a:gd name="T40" fmla="*/ 0 w 122"/>
                <a:gd name="T41" fmla="*/ 0 h 72"/>
                <a:gd name="T42" fmla="*/ 0 w 122"/>
                <a:gd name="T43" fmla="*/ 0 h 72"/>
                <a:gd name="T44" fmla="*/ 0 w 122"/>
                <a:gd name="T45" fmla="*/ 0 h 72"/>
                <a:gd name="T46" fmla="*/ 0 w 122"/>
                <a:gd name="T47" fmla="*/ 0 h 72"/>
                <a:gd name="T48" fmla="*/ 0 w 122"/>
                <a:gd name="T49" fmla="*/ 0 h 72"/>
                <a:gd name="T50" fmla="*/ 0 w 122"/>
                <a:gd name="T51" fmla="*/ 0 h 72"/>
                <a:gd name="T52" fmla="*/ 0 w 122"/>
                <a:gd name="T53" fmla="*/ 0 h 72"/>
                <a:gd name="T54" fmla="*/ 0 w 122"/>
                <a:gd name="T55" fmla="*/ 0 h 72"/>
                <a:gd name="T56" fmla="*/ 0 w 122"/>
                <a:gd name="T57" fmla="*/ 0 h 72"/>
                <a:gd name="T58" fmla="*/ 0 w 122"/>
                <a:gd name="T59" fmla="*/ 0 h 72"/>
                <a:gd name="T60" fmla="*/ 0 w 122"/>
                <a:gd name="T61" fmla="*/ 0 h 7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22" h="72">
                  <a:moveTo>
                    <a:pt x="3" y="0"/>
                  </a:moveTo>
                  <a:lnTo>
                    <a:pt x="122" y="9"/>
                  </a:lnTo>
                  <a:lnTo>
                    <a:pt x="119" y="15"/>
                  </a:lnTo>
                  <a:lnTo>
                    <a:pt x="116" y="20"/>
                  </a:lnTo>
                  <a:lnTo>
                    <a:pt x="112" y="26"/>
                  </a:lnTo>
                  <a:lnTo>
                    <a:pt x="109" y="33"/>
                  </a:lnTo>
                  <a:lnTo>
                    <a:pt x="108" y="39"/>
                  </a:lnTo>
                  <a:lnTo>
                    <a:pt x="108" y="46"/>
                  </a:lnTo>
                  <a:lnTo>
                    <a:pt x="109" y="52"/>
                  </a:lnTo>
                  <a:lnTo>
                    <a:pt x="111" y="58"/>
                  </a:lnTo>
                  <a:lnTo>
                    <a:pt x="113" y="64"/>
                  </a:lnTo>
                  <a:lnTo>
                    <a:pt x="117" y="70"/>
                  </a:lnTo>
                  <a:lnTo>
                    <a:pt x="116" y="72"/>
                  </a:lnTo>
                  <a:lnTo>
                    <a:pt x="109" y="62"/>
                  </a:lnTo>
                  <a:lnTo>
                    <a:pt x="105" y="53"/>
                  </a:lnTo>
                  <a:lnTo>
                    <a:pt x="102" y="45"/>
                  </a:lnTo>
                  <a:lnTo>
                    <a:pt x="101" y="37"/>
                  </a:lnTo>
                  <a:lnTo>
                    <a:pt x="102" y="31"/>
                  </a:lnTo>
                  <a:lnTo>
                    <a:pt x="105" y="24"/>
                  </a:lnTo>
                  <a:lnTo>
                    <a:pt x="108" y="19"/>
                  </a:lnTo>
                  <a:lnTo>
                    <a:pt x="112" y="13"/>
                  </a:lnTo>
                  <a:lnTo>
                    <a:pt x="0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2" name="Freeform 274"/>
            <p:cNvSpPr>
              <a:spLocks/>
            </p:cNvSpPr>
            <p:nvPr/>
          </p:nvSpPr>
          <p:spPr bwMode="auto">
            <a:xfrm>
              <a:off x="5132" y="2313"/>
              <a:ext cx="6" cy="18"/>
            </a:xfrm>
            <a:custGeom>
              <a:avLst/>
              <a:gdLst>
                <a:gd name="T0" fmla="*/ 0 w 18"/>
                <a:gd name="T1" fmla="*/ 0 h 57"/>
                <a:gd name="T2" fmla="*/ 0 w 18"/>
                <a:gd name="T3" fmla="*/ 0 h 57"/>
                <a:gd name="T4" fmla="*/ 0 w 18"/>
                <a:gd name="T5" fmla="*/ 0 h 57"/>
                <a:gd name="T6" fmla="*/ 0 w 18"/>
                <a:gd name="T7" fmla="*/ 0 h 57"/>
                <a:gd name="T8" fmla="*/ 0 w 18"/>
                <a:gd name="T9" fmla="*/ 0 h 57"/>
                <a:gd name="T10" fmla="*/ 0 w 18"/>
                <a:gd name="T11" fmla="*/ 0 h 57"/>
                <a:gd name="T12" fmla="*/ 0 w 18"/>
                <a:gd name="T13" fmla="*/ 0 h 57"/>
                <a:gd name="T14" fmla="*/ 0 w 18"/>
                <a:gd name="T15" fmla="*/ 0 h 57"/>
                <a:gd name="T16" fmla="*/ 0 w 18"/>
                <a:gd name="T17" fmla="*/ 0 h 57"/>
                <a:gd name="T18" fmla="*/ 0 w 18"/>
                <a:gd name="T19" fmla="*/ 0 h 57"/>
                <a:gd name="T20" fmla="*/ 0 w 18"/>
                <a:gd name="T21" fmla="*/ 0 h 57"/>
                <a:gd name="T22" fmla="*/ 0 w 18"/>
                <a:gd name="T23" fmla="*/ 0 h 57"/>
                <a:gd name="T24" fmla="*/ 0 w 18"/>
                <a:gd name="T25" fmla="*/ 0 h 57"/>
                <a:gd name="T26" fmla="*/ 0 w 18"/>
                <a:gd name="T27" fmla="*/ 0 h 57"/>
                <a:gd name="T28" fmla="*/ 0 w 18"/>
                <a:gd name="T29" fmla="*/ 0 h 57"/>
                <a:gd name="T30" fmla="*/ 0 w 18"/>
                <a:gd name="T31" fmla="*/ 0 h 57"/>
                <a:gd name="T32" fmla="*/ 0 w 18"/>
                <a:gd name="T33" fmla="*/ 0 h 57"/>
                <a:gd name="T34" fmla="*/ 0 w 18"/>
                <a:gd name="T35" fmla="*/ 0 h 57"/>
                <a:gd name="T36" fmla="*/ 0 w 18"/>
                <a:gd name="T37" fmla="*/ 0 h 57"/>
                <a:gd name="T38" fmla="*/ 0 w 18"/>
                <a:gd name="T39" fmla="*/ 0 h 57"/>
                <a:gd name="T40" fmla="*/ 0 w 18"/>
                <a:gd name="T41" fmla="*/ 0 h 57"/>
                <a:gd name="T42" fmla="*/ 0 w 18"/>
                <a:gd name="T43" fmla="*/ 0 h 57"/>
                <a:gd name="T44" fmla="*/ 0 w 18"/>
                <a:gd name="T45" fmla="*/ 0 h 57"/>
                <a:gd name="T46" fmla="*/ 0 w 18"/>
                <a:gd name="T47" fmla="*/ 0 h 5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8" h="57">
                  <a:moveTo>
                    <a:pt x="12" y="57"/>
                  </a:moveTo>
                  <a:lnTo>
                    <a:pt x="12" y="57"/>
                  </a:lnTo>
                  <a:lnTo>
                    <a:pt x="8" y="54"/>
                  </a:lnTo>
                  <a:lnTo>
                    <a:pt x="5" y="49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1" y="19"/>
                  </a:lnTo>
                  <a:lnTo>
                    <a:pt x="4" y="10"/>
                  </a:lnTo>
                  <a:lnTo>
                    <a:pt x="11" y="0"/>
                  </a:lnTo>
                  <a:lnTo>
                    <a:pt x="18" y="1"/>
                  </a:lnTo>
                  <a:lnTo>
                    <a:pt x="14" y="6"/>
                  </a:lnTo>
                  <a:lnTo>
                    <a:pt x="11" y="11"/>
                  </a:lnTo>
                  <a:lnTo>
                    <a:pt x="8" y="18"/>
                  </a:lnTo>
                  <a:lnTo>
                    <a:pt x="6" y="25"/>
                  </a:lnTo>
                  <a:lnTo>
                    <a:pt x="5" y="33"/>
                  </a:lnTo>
                  <a:lnTo>
                    <a:pt x="6" y="41"/>
                  </a:lnTo>
                  <a:lnTo>
                    <a:pt x="8" y="49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3" name="Freeform 275"/>
            <p:cNvSpPr>
              <a:spLocks/>
            </p:cNvSpPr>
            <p:nvPr/>
          </p:nvSpPr>
          <p:spPr bwMode="auto">
            <a:xfrm>
              <a:off x="5139" y="2318"/>
              <a:ext cx="20" cy="7"/>
            </a:xfrm>
            <a:custGeom>
              <a:avLst/>
              <a:gdLst>
                <a:gd name="T0" fmla="*/ 0 w 57"/>
                <a:gd name="T1" fmla="*/ 0 h 24"/>
                <a:gd name="T2" fmla="*/ 0 w 57"/>
                <a:gd name="T3" fmla="*/ 0 h 24"/>
                <a:gd name="T4" fmla="*/ 0 w 57"/>
                <a:gd name="T5" fmla="*/ 0 h 24"/>
                <a:gd name="T6" fmla="*/ 0 w 57"/>
                <a:gd name="T7" fmla="*/ 0 h 24"/>
                <a:gd name="T8" fmla="*/ 0 w 57"/>
                <a:gd name="T9" fmla="*/ 0 h 24"/>
                <a:gd name="T10" fmla="*/ 0 w 57"/>
                <a:gd name="T11" fmla="*/ 0 h 24"/>
                <a:gd name="T12" fmla="*/ 0 w 57"/>
                <a:gd name="T13" fmla="*/ 0 h 24"/>
                <a:gd name="T14" fmla="*/ 0 w 57"/>
                <a:gd name="T15" fmla="*/ 0 h 24"/>
                <a:gd name="T16" fmla="*/ 0 w 57"/>
                <a:gd name="T17" fmla="*/ 0 h 24"/>
                <a:gd name="T18" fmla="*/ 0 w 57"/>
                <a:gd name="T19" fmla="*/ 0 h 24"/>
                <a:gd name="T20" fmla="*/ 0 w 57"/>
                <a:gd name="T21" fmla="*/ 0 h 24"/>
                <a:gd name="T22" fmla="*/ 0 w 57"/>
                <a:gd name="T23" fmla="*/ 0 h 24"/>
                <a:gd name="T24" fmla="*/ 0 w 57"/>
                <a:gd name="T25" fmla="*/ 0 h 24"/>
                <a:gd name="T26" fmla="*/ 0 w 57"/>
                <a:gd name="T27" fmla="*/ 0 h 24"/>
                <a:gd name="T28" fmla="*/ 0 w 57"/>
                <a:gd name="T29" fmla="*/ 0 h 24"/>
                <a:gd name="T30" fmla="*/ 0 w 57"/>
                <a:gd name="T31" fmla="*/ 0 h 24"/>
                <a:gd name="T32" fmla="*/ 0 w 57"/>
                <a:gd name="T33" fmla="*/ 0 h 24"/>
                <a:gd name="T34" fmla="*/ 0 w 57"/>
                <a:gd name="T35" fmla="*/ 0 h 24"/>
                <a:gd name="T36" fmla="*/ 0 w 57"/>
                <a:gd name="T37" fmla="*/ 0 h 24"/>
                <a:gd name="T38" fmla="*/ 0 w 57"/>
                <a:gd name="T39" fmla="*/ 0 h 24"/>
                <a:gd name="T40" fmla="*/ 0 w 57"/>
                <a:gd name="T41" fmla="*/ 0 h 24"/>
                <a:gd name="T42" fmla="*/ 0 w 57"/>
                <a:gd name="T43" fmla="*/ 0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7" h="24">
                  <a:moveTo>
                    <a:pt x="0" y="24"/>
                  </a:moveTo>
                  <a:lnTo>
                    <a:pt x="0" y="24"/>
                  </a:lnTo>
                  <a:lnTo>
                    <a:pt x="3" y="21"/>
                  </a:lnTo>
                  <a:lnTo>
                    <a:pt x="6" y="17"/>
                  </a:lnTo>
                  <a:lnTo>
                    <a:pt x="12" y="12"/>
                  </a:lnTo>
                  <a:lnTo>
                    <a:pt x="18" y="9"/>
                  </a:lnTo>
                  <a:lnTo>
                    <a:pt x="27" y="5"/>
                  </a:lnTo>
                  <a:lnTo>
                    <a:pt x="35" y="3"/>
                  </a:lnTo>
                  <a:lnTo>
                    <a:pt x="45" y="0"/>
                  </a:lnTo>
                  <a:lnTo>
                    <a:pt x="57" y="0"/>
                  </a:lnTo>
                  <a:lnTo>
                    <a:pt x="49" y="2"/>
                  </a:lnTo>
                  <a:lnTo>
                    <a:pt x="35" y="5"/>
                  </a:lnTo>
                  <a:lnTo>
                    <a:pt x="22" y="8"/>
                  </a:lnTo>
                  <a:lnTo>
                    <a:pt x="17" y="10"/>
                  </a:lnTo>
                  <a:lnTo>
                    <a:pt x="12" y="14"/>
                  </a:lnTo>
                  <a:lnTo>
                    <a:pt x="7" y="18"/>
                  </a:lnTo>
                  <a:lnTo>
                    <a:pt x="3" y="23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4" name="Freeform 276"/>
            <p:cNvSpPr>
              <a:spLocks/>
            </p:cNvSpPr>
            <p:nvPr/>
          </p:nvSpPr>
          <p:spPr bwMode="auto">
            <a:xfrm>
              <a:off x="5152" y="2319"/>
              <a:ext cx="10" cy="3"/>
            </a:xfrm>
            <a:custGeom>
              <a:avLst/>
              <a:gdLst>
                <a:gd name="T0" fmla="*/ 0 w 31"/>
                <a:gd name="T1" fmla="*/ 0 h 11"/>
                <a:gd name="T2" fmla="*/ 0 w 31"/>
                <a:gd name="T3" fmla="*/ 0 h 11"/>
                <a:gd name="T4" fmla="*/ 0 w 31"/>
                <a:gd name="T5" fmla="*/ 0 h 11"/>
                <a:gd name="T6" fmla="*/ 0 w 31"/>
                <a:gd name="T7" fmla="*/ 0 h 11"/>
                <a:gd name="T8" fmla="*/ 0 w 31"/>
                <a:gd name="T9" fmla="*/ 0 h 11"/>
                <a:gd name="T10" fmla="*/ 0 w 31"/>
                <a:gd name="T11" fmla="*/ 0 h 11"/>
                <a:gd name="T12" fmla="*/ 0 w 31"/>
                <a:gd name="T13" fmla="*/ 0 h 11"/>
                <a:gd name="T14" fmla="*/ 0 w 31"/>
                <a:gd name="T15" fmla="*/ 0 h 11"/>
                <a:gd name="T16" fmla="*/ 0 w 31"/>
                <a:gd name="T17" fmla="*/ 0 h 11"/>
                <a:gd name="T18" fmla="*/ 0 w 31"/>
                <a:gd name="T19" fmla="*/ 0 h 11"/>
                <a:gd name="T20" fmla="*/ 0 w 31"/>
                <a:gd name="T21" fmla="*/ 0 h 11"/>
                <a:gd name="T22" fmla="*/ 0 w 31"/>
                <a:gd name="T23" fmla="*/ 0 h 11"/>
                <a:gd name="T24" fmla="*/ 0 w 31"/>
                <a:gd name="T25" fmla="*/ 0 h 11"/>
                <a:gd name="T26" fmla="*/ 0 w 31"/>
                <a:gd name="T27" fmla="*/ 0 h 11"/>
                <a:gd name="T28" fmla="*/ 0 w 31"/>
                <a:gd name="T29" fmla="*/ 0 h 11"/>
                <a:gd name="T30" fmla="*/ 0 w 31"/>
                <a:gd name="T31" fmla="*/ 0 h 11"/>
                <a:gd name="T32" fmla="*/ 0 w 31"/>
                <a:gd name="T33" fmla="*/ 0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11">
                  <a:moveTo>
                    <a:pt x="27" y="1"/>
                  </a:moveTo>
                  <a:lnTo>
                    <a:pt x="27" y="1"/>
                  </a:lnTo>
                  <a:lnTo>
                    <a:pt x="14" y="4"/>
                  </a:lnTo>
                  <a:lnTo>
                    <a:pt x="6" y="7"/>
                  </a:lnTo>
                  <a:lnTo>
                    <a:pt x="0" y="11"/>
                  </a:lnTo>
                  <a:lnTo>
                    <a:pt x="3" y="8"/>
                  </a:lnTo>
                  <a:lnTo>
                    <a:pt x="9" y="4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5" name="Freeform 277"/>
            <p:cNvSpPr>
              <a:spLocks/>
            </p:cNvSpPr>
            <p:nvPr/>
          </p:nvSpPr>
          <p:spPr bwMode="auto">
            <a:xfrm>
              <a:off x="5096" y="2283"/>
              <a:ext cx="6" cy="18"/>
            </a:xfrm>
            <a:custGeom>
              <a:avLst/>
              <a:gdLst>
                <a:gd name="T0" fmla="*/ 0 w 17"/>
                <a:gd name="T1" fmla="*/ 0 h 56"/>
                <a:gd name="T2" fmla="*/ 0 w 17"/>
                <a:gd name="T3" fmla="*/ 0 h 56"/>
                <a:gd name="T4" fmla="*/ 0 w 17"/>
                <a:gd name="T5" fmla="*/ 0 h 56"/>
                <a:gd name="T6" fmla="*/ 0 w 17"/>
                <a:gd name="T7" fmla="*/ 0 h 56"/>
                <a:gd name="T8" fmla="*/ 0 w 17"/>
                <a:gd name="T9" fmla="*/ 0 h 56"/>
                <a:gd name="T10" fmla="*/ 0 w 17"/>
                <a:gd name="T11" fmla="*/ 0 h 56"/>
                <a:gd name="T12" fmla="*/ 0 w 17"/>
                <a:gd name="T13" fmla="*/ 0 h 56"/>
                <a:gd name="T14" fmla="*/ 0 w 17"/>
                <a:gd name="T15" fmla="*/ 0 h 56"/>
                <a:gd name="T16" fmla="*/ 0 w 17"/>
                <a:gd name="T17" fmla="*/ 0 h 56"/>
                <a:gd name="T18" fmla="*/ 0 w 17"/>
                <a:gd name="T19" fmla="*/ 0 h 56"/>
                <a:gd name="T20" fmla="*/ 0 w 17"/>
                <a:gd name="T21" fmla="*/ 0 h 56"/>
                <a:gd name="T22" fmla="*/ 0 w 17"/>
                <a:gd name="T23" fmla="*/ 0 h 56"/>
                <a:gd name="T24" fmla="*/ 0 w 17"/>
                <a:gd name="T25" fmla="*/ 0 h 56"/>
                <a:gd name="T26" fmla="*/ 0 w 17"/>
                <a:gd name="T27" fmla="*/ 0 h 56"/>
                <a:gd name="T28" fmla="*/ 0 w 17"/>
                <a:gd name="T29" fmla="*/ 0 h 56"/>
                <a:gd name="T30" fmla="*/ 0 w 17"/>
                <a:gd name="T31" fmla="*/ 0 h 56"/>
                <a:gd name="T32" fmla="*/ 0 w 17"/>
                <a:gd name="T33" fmla="*/ 0 h 56"/>
                <a:gd name="T34" fmla="*/ 0 w 17"/>
                <a:gd name="T35" fmla="*/ 0 h 56"/>
                <a:gd name="T36" fmla="*/ 0 w 17"/>
                <a:gd name="T37" fmla="*/ 0 h 56"/>
                <a:gd name="T38" fmla="*/ 0 w 17"/>
                <a:gd name="T39" fmla="*/ 0 h 56"/>
                <a:gd name="T40" fmla="*/ 0 w 17"/>
                <a:gd name="T41" fmla="*/ 0 h 56"/>
                <a:gd name="T42" fmla="*/ 0 w 17"/>
                <a:gd name="T43" fmla="*/ 0 h 56"/>
                <a:gd name="T44" fmla="*/ 0 w 17"/>
                <a:gd name="T45" fmla="*/ 0 h 56"/>
                <a:gd name="T46" fmla="*/ 0 w 17"/>
                <a:gd name="T47" fmla="*/ 0 h 5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7" h="56">
                  <a:moveTo>
                    <a:pt x="11" y="56"/>
                  </a:moveTo>
                  <a:lnTo>
                    <a:pt x="11" y="56"/>
                  </a:lnTo>
                  <a:lnTo>
                    <a:pt x="7" y="51"/>
                  </a:lnTo>
                  <a:lnTo>
                    <a:pt x="3" y="46"/>
                  </a:lnTo>
                  <a:lnTo>
                    <a:pt x="1" y="39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7" y="9"/>
                  </a:lnTo>
                  <a:lnTo>
                    <a:pt x="12" y="0"/>
                  </a:lnTo>
                  <a:lnTo>
                    <a:pt x="17" y="5"/>
                  </a:lnTo>
                  <a:lnTo>
                    <a:pt x="12" y="9"/>
                  </a:lnTo>
                  <a:lnTo>
                    <a:pt x="9" y="14"/>
                  </a:lnTo>
                  <a:lnTo>
                    <a:pt x="7" y="20"/>
                  </a:lnTo>
                  <a:lnTo>
                    <a:pt x="6" y="26"/>
                  </a:lnTo>
                  <a:lnTo>
                    <a:pt x="6" y="34"/>
                  </a:lnTo>
                  <a:lnTo>
                    <a:pt x="7" y="40"/>
                  </a:lnTo>
                  <a:lnTo>
                    <a:pt x="9" y="48"/>
                  </a:lnTo>
                  <a:lnTo>
                    <a:pt x="11" y="5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6" name="Freeform 278"/>
            <p:cNvSpPr>
              <a:spLocks/>
            </p:cNvSpPr>
            <p:nvPr/>
          </p:nvSpPr>
          <p:spPr bwMode="auto">
            <a:xfrm>
              <a:off x="5097" y="2283"/>
              <a:ext cx="38" cy="21"/>
            </a:xfrm>
            <a:custGeom>
              <a:avLst/>
              <a:gdLst>
                <a:gd name="T0" fmla="*/ 0 w 115"/>
                <a:gd name="T1" fmla="*/ 0 h 67"/>
                <a:gd name="T2" fmla="*/ 0 w 115"/>
                <a:gd name="T3" fmla="*/ 0 h 67"/>
                <a:gd name="T4" fmla="*/ 0 w 115"/>
                <a:gd name="T5" fmla="*/ 0 h 67"/>
                <a:gd name="T6" fmla="*/ 0 w 115"/>
                <a:gd name="T7" fmla="*/ 0 h 67"/>
                <a:gd name="T8" fmla="*/ 0 w 115"/>
                <a:gd name="T9" fmla="*/ 0 h 67"/>
                <a:gd name="T10" fmla="*/ 0 w 115"/>
                <a:gd name="T11" fmla="*/ 0 h 67"/>
                <a:gd name="T12" fmla="*/ 0 w 115"/>
                <a:gd name="T13" fmla="*/ 0 h 67"/>
                <a:gd name="T14" fmla="*/ 0 w 115"/>
                <a:gd name="T15" fmla="*/ 0 h 67"/>
                <a:gd name="T16" fmla="*/ 0 w 115"/>
                <a:gd name="T17" fmla="*/ 0 h 67"/>
                <a:gd name="T18" fmla="*/ 0 w 115"/>
                <a:gd name="T19" fmla="*/ 0 h 67"/>
                <a:gd name="T20" fmla="*/ 0 w 115"/>
                <a:gd name="T21" fmla="*/ 0 h 67"/>
                <a:gd name="T22" fmla="*/ 0 w 115"/>
                <a:gd name="T23" fmla="*/ 0 h 67"/>
                <a:gd name="T24" fmla="*/ 0 w 115"/>
                <a:gd name="T25" fmla="*/ 0 h 67"/>
                <a:gd name="T26" fmla="*/ 0 w 115"/>
                <a:gd name="T27" fmla="*/ 0 h 67"/>
                <a:gd name="T28" fmla="*/ 0 w 115"/>
                <a:gd name="T29" fmla="*/ 0 h 67"/>
                <a:gd name="T30" fmla="*/ 0 w 115"/>
                <a:gd name="T31" fmla="*/ 0 h 67"/>
                <a:gd name="T32" fmla="*/ 0 w 115"/>
                <a:gd name="T33" fmla="*/ 0 h 67"/>
                <a:gd name="T34" fmla="*/ 0 w 115"/>
                <a:gd name="T35" fmla="*/ 0 h 67"/>
                <a:gd name="T36" fmla="*/ 0 w 115"/>
                <a:gd name="T37" fmla="*/ 0 h 67"/>
                <a:gd name="T38" fmla="*/ 0 w 115"/>
                <a:gd name="T39" fmla="*/ 0 h 67"/>
                <a:gd name="T40" fmla="*/ 0 w 115"/>
                <a:gd name="T41" fmla="*/ 0 h 67"/>
                <a:gd name="T42" fmla="*/ 0 w 115"/>
                <a:gd name="T43" fmla="*/ 0 h 67"/>
                <a:gd name="T44" fmla="*/ 0 w 115"/>
                <a:gd name="T45" fmla="*/ 0 h 67"/>
                <a:gd name="T46" fmla="*/ 0 w 115"/>
                <a:gd name="T47" fmla="*/ 0 h 67"/>
                <a:gd name="T48" fmla="*/ 0 w 115"/>
                <a:gd name="T49" fmla="*/ 0 h 67"/>
                <a:gd name="T50" fmla="*/ 0 w 115"/>
                <a:gd name="T51" fmla="*/ 0 h 67"/>
                <a:gd name="T52" fmla="*/ 0 w 115"/>
                <a:gd name="T53" fmla="*/ 0 h 6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5" h="67">
                  <a:moveTo>
                    <a:pt x="0" y="0"/>
                  </a:moveTo>
                  <a:lnTo>
                    <a:pt x="115" y="11"/>
                  </a:lnTo>
                  <a:lnTo>
                    <a:pt x="109" y="16"/>
                  </a:lnTo>
                  <a:lnTo>
                    <a:pt x="105" y="22"/>
                  </a:lnTo>
                  <a:lnTo>
                    <a:pt x="101" y="27"/>
                  </a:lnTo>
                  <a:lnTo>
                    <a:pt x="99" y="34"/>
                  </a:lnTo>
                  <a:lnTo>
                    <a:pt x="98" y="40"/>
                  </a:lnTo>
                  <a:lnTo>
                    <a:pt x="98" y="48"/>
                  </a:lnTo>
                  <a:lnTo>
                    <a:pt x="99" y="55"/>
                  </a:lnTo>
                  <a:lnTo>
                    <a:pt x="101" y="65"/>
                  </a:lnTo>
                  <a:lnTo>
                    <a:pt x="99" y="67"/>
                  </a:lnTo>
                  <a:lnTo>
                    <a:pt x="95" y="53"/>
                  </a:lnTo>
                  <a:lnTo>
                    <a:pt x="94" y="47"/>
                  </a:lnTo>
                  <a:lnTo>
                    <a:pt x="93" y="39"/>
                  </a:lnTo>
                  <a:lnTo>
                    <a:pt x="94" y="33"/>
                  </a:lnTo>
                  <a:lnTo>
                    <a:pt x="96" y="26"/>
                  </a:lnTo>
                  <a:lnTo>
                    <a:pt x="99" y="20"/>
                  </a:lnTo>
                  <a:lnTo>
                    <a:pt x="105" y="14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7" name="Freeform 279"/>
            <p:cNvSpPr>
              <a:spLocks/>
            </p:cNvSpPr>
            <p:nvPr/>
          </p:nvSpPr>
          <p:spPr bwMode="auto">
            <a:xfrm>
              <a:off x="5104" y="2290"/>
              <a:ext cx="21" cy="7"/>
            </a:xfrm>
            <a:custGeom>
              <a:avLst/>
              <a:gdLst>
                <a:gd name="T0" fmla="*/ 0 w 64"/>
                <a:gd name="T1" fmla="*/ 0 h 17"/>
                <a:gd name="T2" fmla="*/ 0 w 64"/>
                <a:gd name="T3" fmla="*/ 0 h 17"/>
                <a:gd name="T4" fmla="*/ 0 w 64"/>
                <a:gd name="T5" fmla="*/ 0 h 17"/>
                <a:gd name="T6" fmla="*/ 0 w 64"/>
                <a:gd name="T7" fmla="*/ 0 h 17"/>
                <a:gd name="T8" fmla="*/ 0 w 64"/>
                <a:gd name="T9" fmla="*/ 0 h 17"/>
                <a:gd name="T10" fmla="*/ 0 w 64"/>
                <a:gd name="T11" fmla="*/ 0 h 17"/>
                <a:gd name="T12" fmla="*/ 0 w 64"/>
                <a:gd name="T13" fmla="*/ 0 h 17"/>
                <a:gd name="T14" fmla="*/ 0 w 64"/>
                <a:gd name="T15" fmla="*/ 0 h 17"/>
                <a:gd name="T16" fmla="*/ 0 w 64"/>
                <a:gd name="T17" fmla="*/ 0 h 17"/>
                <a:gd name="T18" fmla="*/ 0 w 64"/>
                <a:gd name="T19" fmla="*/ 0 h 17"/>
                <a:gd name="T20" fmla="*/ 0 w 64"/>
                <a:gd name="T21" fmla="*/ 0 h 17"/>
                <a:gd name="T22" fmla="*/ 0 w 64"/>
                <a:gd name="T23" fmla="*/ 0 h 17"/>
                <a:gd name="T24" fmla="*/ 0 w 64"/>
                <a:gd name="T25" fmla="*/ 0 h 17"/>
                <a:gd name="T26" fmla="*/ 0 w 64"/>
                <a:gd name="T27" fmla="*/ 0 h 17"/>
                <a:gd name="T28" fmla="*/ 0 w 64"/>
                <a:gd name="T29" fmla="*/ 0 h 17"/>
                <a:gd name="T30" fmla="*/ 0 w 64"/>
                <a:gd name="T31" fmla="*/ 0 h 17"/>
                <a:gd name="T32" fmla="*/ 0 w 64"/>
                <a:gd name="T33" fmla="*/ 0 h 17"/>
                <a:gd name="T34" fmla="*/ 0 w 64"/>
                <a:gd name="T35" fmla="*/ 0 h 17"/>
                <a:gd name="T36" fmla="*/ 0 w 64"/>
                <a:gd name="T37" fmla="*/ 0 h 17"/>
                <a:gd name="T38" fmla="*/ 0 w 64"/>
                <a:gd name="T39" fmla="*/ 0 h 17"/>
                <a:gd name="T40" fmla="*/ 0 w 64"/>
                <a:gd name="T41" fmla="*/ 0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lnTo>
                    <a:pt x="0" y="17"/>
                  </a:lnTo>
                  <a:lnTo>
                    <a:pt x="2" y="14"/>
                  </a:lnTo>
                  <a:lnTo>
                    <a:pt x="7" y="11"/>
                  </a:lnTo>
                  <a:lnTo>
                    <a:pt x="12" y="7"/>
                  </a:lnTo>
                  <a:lnTo>
                    <a:pt x="19" y="4"/>
                  </a:lnTo>
                  <a:lnTo>
                    <a:pt x="27" y="2"/>
                  </a:lnTo>
                  <a:lnTo>
                    <a:pt x="37" y="1"/>
                  </a:lnTo>
                  <a:lnTo>
                    <a:pt x="49" y="0"/>
                  </a:lnTo>
                  <a:lnTo>
                    <a:pt x="64" y="0"/>
                  </a:lnTo>
                  <a:lnTo>
                    <a:pt x="50" y="0"/>
                  </a:lnTo>
                  <a:lnTo>
                    <a:pt x="37" y="2"/>
                  </a:lnTo>
                  <a:lnTo>
                    <a:pt x="24" y="5"/>
                  </a:lnTo>
                  <a:lnTo>
                    <a:pt x="12" y="9"/>
                  </a:lnTo>
                  <a:lnTo>
                    <a:pt x="7" y="13"/>
                  </a:lnTo>
                  <a:lnTo>
                    <a:pt x="2" y="16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8" name="Freeform 280"/>
            <p:cNvSpPr>
              <a:spLocks/>
            </p:cNvSpPr>
            <p:nvPr/>
          </p:nvSpPr>
          <p:spPr bwMode="auto">
            <a:xfrm>
              <a:off x="5114" y="2291"/>
              <a:ext cx="10" cy="3"/>
            </a:xfrm>
            <a:custGeom>
              <a:avLst/>
              <a:gdLst>
                <a:gd name="T0" fmla="*/ 0 w 30"/>
                <a:gd name="T1" fmla="*/ 0 h 9"/>
                <a:gd name="T2" fmla="*/ 0 w 30"/>
                <a:gd name="T3" fmla="*/ 0 h 9"/>
                <a:gd name="T4" fmla="*/ 0 w 30"/>
                <a:gd name="T5" fmla="*/ 0 h 9"/>
                <a:gd name="T6" fmla="*/ 0 w 30"/>
                <a:gd name="T7" fmla="*/ 0 h 9"/>
                <a:gd name="T8" fmla="*/ 0 w 30"/>
                <a:gd name="T9" fmla="*/ 0 h 9"/>
                <a:gd name="T10" fmla="*/ 0 w 30"/>
                <a:gd name="T11" fmla="*/ 0 h 9"/>
                <a:gd name="T12" fmla="*/ 0 w 30"/>
                <a:gd name="T13" fmla="*/ 0 h 9"/>
                <a:gd name="T14" fmla="*/ 0 w 30"/>
                <a:gd name="T15" fmla="*/ 0 h 9"/>
                <a:gd name="T16" fmla="*/ 0 w 30"/>
                <a:gd name="T17" fmla="*/ 0 h 9"/>
                <a:gd name="T18" fmla="*/ 0 w 30"/>
                <a:gd name="T19" fmla="*/ 0 h 9"/>
                <a:gd name="T20" fmla="*/ 0 w 30"/>
                <a:gd name="T21" fmla="*/ 0 h 9"/>
                <a:gd name="T22" fmla="*/ 0 w 30"/>
                <a:gd name="T23" fmla="*/ 0 h 9"/>
                <a:gd name="T24" fmla="*/ 0 w 30"/>
                <a:gd name="T25" fmla="*/ 0 h 9"/>
                <a:gd name="T26" fmla="*/ 0 w 30"/>
                <a:gd name="T27" fmla="*/ 0 h 9"/>
                <a:gd name="T28" fmla="*/ 0 w 30"/>
                <a:gd name="T29" fmla="*/ 0 h 9"/>
                <a:gd name="T30" fmla="*/ 0 w 30"/>
                <a:gd name="T31" fmla="*/ 0 h 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0" h="9">
                  <a:moveTo>
                    <a:pt x="27" y="1"/>
                  </a:moveTo>
                  <a:lnTo>
                    <a:pt x="27" y="1"/>
                  </a:lnTo>
                  <a:lnTo>
                    <a:pt x="13" y="4"/>
                  </a:lnTo>
                  <a:lnTo>
                    <a:pt x="6" y="6"/>
                  </a:lnTo>
                  <a:lnTo>
                    <a:pt x="0" y="9"/>
                  </a:lnTo>
                  <a:lnTo>
                    <a:pt x="1" y="7"/>
                  </a:lnTo>
                  <a:lnTo>
                    <a:pt x="5" y="5"/>
                  </a:lnTo>
                  <a:lnTo>
                    <a:pt x="14" y="1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0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99" name="Freeform 281"/>
            <p:cNvSpPr>
              <a:spLocks/>
            </p:cNvSpPr>
            <p:nvPr/>
          </p:nvSpPr>
          <p:spPr bwMode="auto">
            <a:xfrm>
              <a:off x="5103" y="2297"/>
              <a:ext cx="21" cy="7"/>
            </a:xfrm>
            <a:custGeom>
              <a:avLst/>
              <a:gdLst>
                <a:gd name="T0" fmla="*/ 0 w 62"/>
                <a:gd name="T1" fmla="*/ 0 h 22"/>
                <a:gd name="T2" fmla="*/ 0 w 62"/>
                <a:gd name="T3" fmla="*/ 0 h 22"/>
                <a:gd name="T4" fmla="*/ 0 w 62"/>
                <a:gd name="T5" fmla="*/ 0 h 22"/>
                <a:gd name="T6" fmla="*/ 0 w 62"/>
                <a:gd name="T7" fmla="*/ 0 h 22"/>
                <a:gd name="T8" fmla="*/ 0 w 62"/>
                <a:gd name="T9" fmla="*/ 0 h 22"/>
                <a:gd name="T10" fmla="*/ 0 w 62"/>
                <a:gd name="T11" fmla="*/ 0 h 22"/>
                <a:gd name="T12" fmla="*/ 0 w 62"/>
                <a:gd name="T13" fmla="*/ 0 h 22"/>
                <a:gd name="T14" fmla="*/ 0 w 62"/>
                <a:gd name="T15" fmla="*/ 0 h 22"/>
                <a:gd name="T16" fmla="*/ 0 w 62"/>
                <a:gd name="T17" fmla="*/ 0 h 22"/>
                <a:gd name="T18" fmla="*/ 0 w 62"/>
                <a:gd name="T19" fmla="*/ 0 h 22"/>
                <a:gd name="T20" fmla="*/ 0 w 62"/>
                <a:gd name="T21" fmla="*/ 0 h 22"/>
                <a:gd name="T22" fmla="*/ 0 w 62"/>
                <a:gd name="T23" fmla="*/ 0 h 22"/>
                <a:gd name="T24" fmla="*/ 0 w 62"/>
                <a:gd name="T25" fmla="*/ 0 h 22"/>
                <a:gd name="T26" fmla="*/ 0 w 62"/>
                <a:gd name="T27" fmla="*/ 0 h 22"/>
                <a:gd name="T28" fmla="*/ 0 w 62"/>
                <a:gd name="T29" fmla="*/ 0 h 22"/>
                <a:gd name="T30" fmla="*/ 0 w 62"/>
                <a:gd name="T31" fmla="*/ 0 h 22"/>
                <a:gd name="T32" fmla="*/ 0 w 62"/>
                <a:gd name="T33" fmla="*/ 0 h 22"/>
                <a:gd name="T34" fmla="*/ 0 w 62"/>
                <a:gd name="T35" fmla="*/ 0 h 22"/>
                <a:gd name="T36" fmla="*/ 0 w 62"/>
                <a:gd name="T37" fmla="*/ 0 h 22"/>
                <a:gd name="T38" fmla="*/ 0 w 62"/>
                <a:gd name="T39" fmla="*/ 0 h 22"/>
                <a:gd name="T40" fmla="*/ 0 w 62"/>
                <a:gd name="T41" fmla="*/ 0 h 22"/>
                <a:gd name="T42" fmla="*/ 0 w 62"/>
                <a:gd name="T43" fmla="*/ 0 h 22"/>
                <a:gd name="T44" fmla="*/ 0 w 62"/>
                <a:gd name="T45" fmla="*/ 0 h 22"/>
                <a:gd name="T46" fmla="*/ 0 w 62"/>
                <a:gd name="T47" fmla="*/ 0 h 22"/>
                <a:gd name="T48" fmla="*/ 0 w 62"/>
                <a:gd name="T49" fmla="*/ 0 h 22"/>
                <a:gd name="T50" fmla="*/ 0 w 62"/>
                <a:gd name="T51" fmla="*/ 0 h 22"/>
                <a:gd name="T52" fmla="*/ 0 w 62"/>
                <a:gd name="T53" fmla="*/ 0 h 22"/>
                <a:gd name="T54" fmla="*/ 0 w 62"/>
                <a:gd name="T55" fmla="*/ 0 h 22"/>
                <a:gd name="T56" fmla="*/ 0 w 62"/>
                <a:gd name="T57" fmla="*/ 0 h 22"/>
                <a:gd name="T58" fmla="*/ 0 w 62"/>
                <a:gd name="T59" fmla="*/ 0 h 22"/>
                <a:gd name="T60" fmla="*/ 0 w 62"/>
                <a:gd name="T61" fmla="*/ 0 h 22"/>
                <a:gd name="T62" fmla="*/ 0 w 62"/>
                <a:gd name="T63" fmla="*/ 0 h 22"/>
                <a:gd name="T64" fmla="*/ 0 w 62"/>
                <a:gd name="T65" fmla="*/ 0 h 22"/>
                <a:gd name="T66" fmla="*/ 0 w 62"/>
                <a:gd name="T67" fmla="*/ 0 h 22"/>
                <a:gd name="T68" fmla="*/ 0 w 62"/>
                <a:gd name="T69" fmla="*/ 0 h 22"/>
                <a:gd name="T70" fmla="*/ 0 w 62"/>
                <a:gd name="T71" fmla="*/ 0 h 2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2" h="22">
                  <a:moveTo>
                    <a:pt x="1" y="16"/>
                  </a:moveTo>
                  <a:lnTo>
                    <a:pt x="1" y="16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3"/>
                  </a:lnTo>
                  <a:lnTo>
                    <a:pt x="9" y="0"/>
                  </a:lnTo>
                  <a:lnTo>
                    <a:pt x="16" y="0"/>
                  </a:lnTo>
                  <a:lnTo>
                    <a:pt x="25" y="1"/>
                  </a:lnTo>
                  <a:lnTo>
                    <a:pt x="34" y="4"/>
                  </a:lnTo>
                  <a:lnTo>
                    <a:pt x="41" y="7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1"/>
                  </a:lnTo>
                  <a:lnTo>
                    <a:pt x="62" y="22"/>
                  </a:lnTo>
                  <a:lnTo>
                    <a:pt x="52" y="18"/>
                  </a:lnTo>
                  <a:lnTo>
                    <a:pt x="39" y="10"/>
                  </a:lnTo>
                  <a:lnTo>
                    <a:pt x="31" y="8"/>
                  </a:lnTo>
                  <a:lnTo>
                    <a:pt x="25" y="6"/>
                  </a:lnTo>
                  <a:lnTo>
                    <a:pt x="17" y="5"/>
                  </a:lnTo>
                  <a:lnTo>
                    <a:pt x="11" y="6"/>
                  </a:lnTo>
                  <a:lnTo>
                    <a:pt x="6" y="8"/>
                  </a:lnTo>
                  <a:lnTo>
                    <a:pt x="4" y="9"/>
                  </a:lnTo>
                  <a:lnTo>
                    <a:pt x="3" y="11"/>
                  </a:lnTo>
                  <a:lnTo>
                    <a:pt x="3" y="14"/>
                  </a:lnTo>
                  <a:lnTo>
                    <a:pt x="3" y="16"/>
                  </a:lnTo>
                  <a:lnTo>
                    <a:pt x="2" y="17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0" name="Freeform 282"/>
            <p:cNvSpPr>
              <a:spLocks/>
            </p:cNvSpPr>
            <p:nvPr/>
          </p:nvSpPr>
          <p:spPr bwMode="auto">
            <a:xfrm>
              <a:off x="5107" y="2299"/>
              <a:ext cx="10" cy="4"/>
            </a:xfrm>
            <a:custGeom>
              <a:avLst/>
              <a:gdLst>
                <a:gd name="T0" fmla="*/ 0 w 30"/>
                <a:gd name="T1" fmla="*/ 0 h 11"/>
                <a:gd name="T2" fmla="*/ 0 w 30"/>
                <a:gd name="T3" fmla="*/ 0 h 11"/>
                <a:gd name="T4" fmla="*/ 0 w 30"/>
                <a:gd name="T5" fmla="*/ 0 h 11"/>
                <a:gd name="T6" fmla="*/ 0 w 30"/>
                <a:gd name="T7" fmla="*/ 0 h 11"/>
                <a:gd name="T8" fmla="*/ 0 w 30"/>
                <a:gd name="T9" fmla="*/ 0 h 11"/>
                <a:gd name="T10" fmla="*/ 0 w 30"/>
                <a:gd name="T11" fmla="*/ 0 h 11"/>
                <a:gd name="T12" fmla="*/ 0 w 30"/>
                <a:gd name="T13" fmla="*/ 0 h 11"/>
                <a:gd name="T14" fmla="*/ 0 w 30"/>
                <a:gd name="T15" fmla="*/ 0 h 11"/>
                <a:gd name="T16" fmla="*/ 0 w 30"/>
                <a:gd name="T17" fmla="*/ 0 h 11"/>
                <a:gd name="T18" fmla="*/ 0 w 30"/>
                <a:gd name="T19" fmla="*/ 0 h 11"/>
                <a:gd name="T20" fmla="*/ 0 w 30"/>
                <a:gd name="T21" fmla="*/ 0 h 11"/>
                <a:gd name="T22" fmla="*/ 0 w 30"/>
                <a:gd name="T23" fmla="*/ 0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11">
                  <a:moveTo>
                    <a:pt x="30" y="11"/>
                  </a:moveTo>
                  <a:lnTo>
                    <a:pt x="30" y="11"/>
                  </a:lnTo>
                  <a:lnTo>
                    <a:pt x="27" y="6"/>
                  </a:lnTo>
                  <a:lnTo>
                    <a:pt x="25" y="4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6" y="4"/>
                  </a:lnTo>
                  <a:lnTo>
                    <a:pt x="0" y="9"/>
                  </a:lnTo>
                  <a:lnTo>
                    <a:pt x="3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1" name="Freeform 283"/>
            <p:cNvSpPr>
              <a:spLocks/>
            </p:cNvSpPr>
            <p:nvPr/>
          </p:nvSpPr>
          <p:spPr bwMode="auto">
            <a:xfrm>
              <a:off x="5111" y="2297"/>
              <a:ext cx="0" cy="7"/>
            </a:xfrm>
            <a:custGeom>
              <a:avLst/>
              <a:gdLst>
                <a:gd name="T0" fmla="*/ 0 w 3"/>
                <a:gd name="T1" fmla="*/ 0 h 20"/>
                <a:gd name="T2" fmla="*/ 0 w 3"/>
                <a:gd name="T3" fmla="*/ 0 h 20"/>
                <a:gd name="T4" fmla="*/ 0 w 3"/>
                <a:gd name="T5" fmla="*/ 0 h 20"/>
                <a:gd name="T6" fmla="*/ 0 w 3"/>
                <a:gd name="T7" fmla="*/ 0 h 20"/>
                <a:gd name="T8" fmla="*/ 0 w 3"/>
                <a:gd name="T9" fmla="*/ 0 h 20"/>
                <a:gd name="T10" fmla="*/ 0 w 3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20">
                  <a:moveTo>
                    <a:pt x="1" y="2"/>
                  </a:moveTo>
                  <a:lnTo>
                    <a:pt x="0" y="19"/>
                  </a:lnTo>
                  <a:lnTo>
                    <a:pt x="2" y="20"/>
                  </a:lnTo>
                  <a:lnTo>
                    <a:pt x="3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2" name="Freeform 284"/>
            <p:cNvSpPr>
              <a:spLocks/>
            </p:cNvSpPr>
            <p:nvPr/>
          </p:nvSpPr>
          <p:spPr bwMode="auto">
            <a:xfrm>
              <a:off x="5111" y="2297"/>
              <a:ext cx="3" cy="7"/>
            </a:xfrm>
            <a:custGeom>
              <a:avLst/>
              <a:gdLst>
                <a:gd name="T0" fmla="*/ 1 w 4"/>
                <a:gd name="T1" fmla="*/ 0 h 19"/>
                <a:gd name="T2" fmla="*/ 0 w 4"/>
                <a:gd name="T3" fmla="*/ 0 h 19"/>
                <a:gd name="T4" fmla="*/ 1 w 4"/>
                <a:gd name="T5" fmla="*/ 0 h 19"/>
                <a:gd name="T6" fmla="*/ 1 w 4"/>
                <a:gd name="T7" fmla="*/ 0 h 19"/>
                <a:gd name="T8" fmla="*/ 1 w 4"/>
                <a:gd name="T9" fmla="*/ 0 h 19"/>
                <a:gd name="T10" fmla="*/ 1 w 4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19">
                  <a:moveTo>
                    <a:pt x="1" y="0"/>
                  </a:moveTo>
                  <a:lnTo>
                    <a:pt x="0" y="18"/>
                  </a:lnTo>
                  <a:lnTo>
                    <a:pt x="4" y="19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3" name="Freeform 285"/>
            <p:cNvSpPr>
              <a:spLocks/>
            </p:cNvSpPr>
            <p:nvPr/>
          </p:nvSpPr>
          <p:spPr bwMode="auto">
            <a:xfrm>
              <a:off x="5074" y="2290"/>
              <a:ext cx="10" cy="4"/>
            </a:xfrm>
            <a:custGeom>
              <a:avLst/>
              <a:gdLst>
                <a:gd name="T0" fmla="*/ 0 w 29"/>
                <a:gd name="T1" fmla="*/ 0 h 13"/>
                <a:gd name="T2" fmla="*/ 0 w 29"/>
                <a:gd name="T3" fmla="*/ 0 h 13"/>
                <a:gd name="T4" fmla="*/ 0 w 29"/>
                <a:gd name="T5" fmla="*/ 0 h 13"/>
                <a:gd name="T6" fmla="*/ 0 w 29"/>
                <a:gd name="T7" fmla="*/ 0 h 13"/>
                <a:gd name="T8" fmla="*/ 0 w 29"/>
                <a:gd name="T9" fmla="*/ 0 h 13"/>
                <a:gd name="T10" fmla="*/ 0 w 29"/>
                <a:gd name="T11" fmla="*/ 0 h 13"/>
                <a:gd name="T12" fmla="*/ 0 w 29"/>
                <a:gd name="T13" fmla="*/ 0 h 13"/>
                <a:gd name="T14" fmla="*/ 0 w 29"/>
                <a:gd name="T15" fmla="*/ 0 h 13"/>
                <a:gd name="T16" fmla="*/ 0 w 29"/>
                <a:gd name="T17" fmla="*/ 0 h 13"/>
                <a:gd name="T18" fmla="*/ 0 w 29"/>
                <a:gd name="T19" fmla="*/ 0 h 13"/>
                <a:gd name="T20" fmla="*/ 0 w 29"/>
                <a:gd name="T21" fmla="*/ 0 h 13"/>
                <a:gd name="T22" fmla="*/ 0 w 29"/>
                <a:gd name="T23" fmla="*/ 0 h 13"/>
                <a:gd name="T24" fmla="*/ 0 w 29"/>
                <a:gd name="T25" fmla="*/ 0 h 13"/>
                <a:gd name="T26" fmla="*/ 0 w 29"/>
                <a:gd name="T27" fmla="*/ 0 h 13"/>
                <a:gd name="T28" fmla="*/ 0 w 29"/>
                <a:gd name="T29" fmla="*/ 0 h 13"/>
                <a:gd name="T30" fmla="*/ 0 w 29"/>
                <a:gd name="T31" fmla="*/ 0 h 13"/>
                <a:gd name="T32" fmla="*/ 0 w 29"/>
                <a:gd name="T33" fmla="*/ 0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9" h="13">
                  <a:moveTo>
                    <a:pt x="27" y="1"/>
                  </a:moveTo>
                  <a:lnTo>
                    <a:pt x="27" y="1"/>
                  </a:lnTo>
                  <a:lnTo>
                    <a:pt x="19" y="3"/>
                  </a:lnTo>
                  <a:lnTo>
                    <a:pt x="13" y="5"/>
                  </a:lnTo>
                  <a:lnTo>
                    <a:pt x="6" y="9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5" y="8"/>
                  </a:lnTo>
                  <a:lnTo>
                    <a:pt x="14" y="3"/>
                  </a:lnTo>
                  <a:lnTo>
                    <a:pt x="19" y="1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4" name="Freeform 286"/>
            <p:cNvSpPr>
              <a:spLocks/>
            </p:cNvSpPr>
            <p:nvPr/>
          </p:nvSpPr>
          <p:spPr bwMode="auto">
            <a:xfrm>
              <a:off x="5076" y="2292"/>
              <a:ext cx="10" cy="3"/>
            </a:xfrm>
            <a:custGeom>
              <a:avLst/>
              <a:gdLst>
                <a:gd name="T0" fmla="*/ 0 w 25"/>
                <a:gd name="T1" fmla="*/ 0 h 10"/>
                <a:gd name="T2" fmla="*/ 0 w 25"/>
                <a:gd name="T3" fmla="*/ 0 h 10"/>
                <a:gd name="T4" fmla="*/ 0 w 25"/>
                <a:gd name="T5" fmla="*/ 0 h 10"/>
                <a:gd name="T6" fmla="*/ 0 w 25"/>
                <a:gd name="T7" fmla="*/ 0 h 10"/>
                <a:gd name="T8" fmla="*/ 0 w 25"/>
                <a:gd name="T9" fmla="*/ 0 h 10"/>
                <a:gd name="T10" fmla="*/ 0 w 25"/>
                <a:gd name="T11" fmla="*/ 0 h 10"/>
                <a:gd name="T12" fmla="*/ 0 w 25"/>
                <a:gd name="T13" fmla="*/ 0 h 10"/>
                <a:gd name="T14" fmla="*/ 0 w 25"/>
                <a:gd name="T15" fmla="*/ 0 h 10"/>
                <a:gd name="T16" fmla="*/ 0 w 25"/>
                <a:gd name="T17" fmla="*/ 0 h 10"/>
                <a:gd name="T18" fmla="*/ 0 w 25"/>
                <a:gd name="T19" fmla="*/ 0 h 10"/>
                <a:gd name="T20" fmla="*/ 0 w 25"/>
                <a:gd name="T21" fmla="*/ 0 h 10"/>
                <a:gd name="T22" fmla="*/ 0 w 25"/>
                <a:gd name="T23" fmla="*/ 0 h 10"/>
                <a:gd name="T24" fmla="*/ 0 w 25"/>
                <a:gd name="T25" fmla="*/ 0 h 10"/>
                <a:gd name="T26" fmla="*/ 0 w 25"/>
                <a:gd name="T27" fmla="*/ 0 h 10"/>
                <a:gd name="T28" fmla="*/ 0 w 25"/>
                <a:gd name="T29" fmla="*/ 0 h 10"/>
                <a:gd name="T30" fmla="*/ 0 w 25"/>
                <a:gd name="T31" fmla="*/ 0 h 10"/>
                <a:gd name="T32" fmla="*/ 0 w 25"/>
                <a:gd name="T33" fmla="*/ 0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5" h="10">
                  <a:moveTo>
                    <a:pt x="21" y="1"/>
                  </a:moveTo>
                  <a:lnTo>
                    <a:pt x="21" y="1"/>
                  </a:lnTo>
                  <a:lnTo>
                    <a:pt x="15" y="3"/>
                  </a:lnTo>
                  <a:lnTo>
                    <a:pt x="9" y="5"/>
                  </a:lnTo>
                  <a:lnTo>
                    <a:pt x="0" y="10"/>
                  </a:lnTo>
                  <a:lnTo>
                    <a:pt x="1" y="8"/>
                  </a:lnTo>
                  <a:lnTo>
                    <a:pt x="4" y="5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5" name="Freeform 287"/>
            <p:cNvSpPr>
              <a:spLocks/>
            </p:cNvSpPr>
            <p:nvPr/>
          </p:nvSpPr>
          <p:spPr bwMode="auto">
            <a:xfrm>
              <a:off x="5067" y="2299"/>
              <a:ext cx="17" cy="7"/>
            </a:xfrm>
            <a:custGeom>
              <a:avLst/>
              <a:gdLst>
                <a:gd name="T0" fmla="*/ 0 w 50"/>
                <a:gd name="T1" fmla="*/ 0 h 20"/>
                <a:gd name="T2" fmla="*/ 0 w 50"/>
                <a:gd name="T3" fmla="*/ 0 h 20"/>
                <a:gd name="T4" fmla="*/ 0 w 50"/>
                <a:gd name="T5" fmla="*/ 0 h 20"/>
                <a:gd name="T6" fmla="*/ 0 w 50"/>
                <a:gd name="T7" fmla="*/ 0 h 20"/>
                <a:gd name="T8" fmla="*/ 0 w 50"/>
                <a:gd name="T9" fmla="*/ 0 h 20"/>
                <a:gd name="T10" fmla="*/ 0 w 50"/>
                <a:gd name="T11" fmla="*/ 0 h 20"/>
                <a:gd name="T12" fmla="*/ 0 w 50"/>
                <a:gd name="T13" fmla="*/ 0 h 20"/>
                <a:gd name="T14" fmla="*/ 0 w 50"/>
                <a:gd name="T15" fmla="*/ 0 h 20"/>
                <a:gd name="T16" fmla="*/ 0 w 50"/>
                <a:gd name="T17" fmla="*/ 0 h 20"/>
                <a:gd name="T18" fmla="*/ 0 w 50"/>
                <a:gd name="T19" fmla="*/ 0 h 20"/>
                <a:gd name="T20" fmla="*/ 0 w 50"/>
                <a:gd name="T21" fmla="*/ 0 h 20"/>
                <a:gd name="T22" fmla="*/ 0 w 50"/>
                <a:gd name="T23" fmla="*/ 0 h 20"/>
                <a:gd name="T24" fmla="*/ 0 w 50"/>
                <a:gd name="T25" fmla="*/ 0 h 20"/>
                <a:gd name="T26" fmla="*/ 0 w 50"/>
                <a:gd name="T27" fmla="*/ 0 h 20"/>
                <a:gd name="T28" fmla="*/ 0 w 50"/>
                <a:gd name="T29" fmla="*/ 0 h 20"/>
                <a:gd name="T30" fmla="*/ 0 w 50"/>
                <a:gd name="T31" fmla="*/ 0 h 20"/>
                <a:gd name="T32" fmla="*/ 0 w 50"/>
                <a:gd name="T33" fmla="*/ 0 h 20"/>
                <a:gd name="T34" fmla="*/ 0 w 50"/>
                <a:gd name="T35" fmla="*/ 0 h 20"/>
                <a:gd name="T36" fmla="*/ 0 w 50"/>
                <a:gd name="T37" fmla="*/ 0 h 20"/>
                <a:gd name="T38" fmla="*/ 0 w 50"/>
                <a:gd name="T39" fmla="*/ 0 h 20"/>
                <a:gd name="T40" fmla="*/ 0 w 50"/>
                <a:gd name="T41" fmla="*/ 0 h 20"/>
                <a:gd name="T42" fmla="*/ 0 w 50"/>
                <a:gd name="T43" fmla="*/ 0 h 20"/>
                <a:gd name="T44" fmla="*/ 0 w 50"/>
                <a:gd name="T45" fmla="*/ 0 h 20"/>
                <a:gd name="T46" fmla="*/ 0 w 50"/>
                <a:gd name="T47" fmla="*/ 0 h 20"/>
                <a:gd name="T48" fmla="*/ 0 w 50"/>
                <a:gd name="T49" fmla="*/ 0 h 20"/>
                <a:gd name="T50" fmla="*/ 0 w 50"/>
                <a:gd name="T51" fmla="*/ 0 h 20"/>
                <a:gd name="T52" fmla="*/ 0 w 50"/>
                <a:gd name="T53" fmla="*/ 0 h 20"/>
                <a:gd name="T54" fmla="*/ 0 w 50"/>
                <a:gd name="T55" fmla="*/ 0 h 20"/>
                <a:gd name="T56" fmla="*/ 0 w 50"/>
                <a:gd name="T57" fmla="*/ 0 h 20"/>
                <a:gd name="T58" fmla="*/ 0 w 50"/>
                <a:gd name="T59" fmla="*/ 0 h 20"/>
                <a:gd name="T60" fmla="*/ 0 w 50"/>
                <a:gd name="T61" fmla="*/ 0 h 20"/>
                <a:gd name="T62" fmla="*/ 0 w 50"/>
                <a:gd name="T63" fmla="*/ 0 h 20"/>
                <a:gd name="T64" fmla="*/ 0 w 50"/>
                <a:gd name="T65" fmla="*/ 0 h 20"/>
                <a:gd name="T66" fmla="*/ 0 w 50"/>
                <a:gd name="T67" fmla="*/ 0 h 20"/>
                <a:gd name="T68" fmla="*/ 0 w 50"/>
                <a:gd name="T69" fmla="*/ 0 h 20"/>
                <a:gd name="T70" fmla="*/ 0 w 50"/>
                <a:gd name="T71" fmla="*/ 0 h 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0" h="20">
                  <a:moveTo>
                    <a:pt x="1" y="17"/>
                  </a:moveTo>
                  <a:lnTo>
                    <a:pt x="1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4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4" y="1"/>
                  </a:lnTo>
                  <a:lnTo>
                    <a:pt x="32" y="4"/>
                  </a:lnTo>
                  <a:lnTo>
                    <a:pt x="39" y="9"/>
                  </a:lnTo>
                  <a:lnTo>
                    <a:pt x="44" y="12"/>
                  </a:lnTo>
                  <a:lnTo>
                    <a:pt x="49" y="17"/>
                  </a:lnTo>
                  <a:lnTo>
                    <a:pt x="50" y="20"/>
                  </a:lnTo>
                  <a:lnTo>
                    <a:pt x="44" y="14"/>
                  </a:lnTo>
                  <a:lnTo>
                    <a:pt x="34" y="8"/>
                  </a:lnTo>
                  <a:lnTo>
                    <a:pt x="29" y="5"/>
                  </a:lnTo>
                  <a:lnTo>
                    <a:pt x="22" y="4"/>
                  </a:lnTo>
                  <a:lnTo>
                    <a:pt x="17" y="3"/>
                  </a:lnTo>
                  <a:lnTo>
                    <a:pt x="10" y="5"/>
                  </a:lnTo>
                  <a:lnTo>
                    <a:pt x="7" y="8"/>
                  </a:lnTo>
                  <a:lnTo>
                    <a:pt x="6" y="11"/>
                  </a:lnTo>
                  <a:lnTo>
                    <a:pt x="6" y="13"/>
                  </a:lnTo>
                  <a:lnTo>
                    <a:pt x="5" y="17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6" name="Freeform 288"/>
            <p:cNvSpPr>
              <a:spLocks/>
            </p:cNvSpPr>
            <p:nvPr/>
          </p:nvSpPr>
          <p:spPr bwMode="auto">
            <a:xfrm>
              <a:off x="5071" y="2304"/>
              <a:ext cx="10" cy="3"/>
            </a:xfrm>
            <a:custGeom>
              <a:avLst/>
              <a:gdLst>
                <a:gd name="T0" fmla="*/ 0 w 27"/>
                <a:gd name="T1" fmla="*/ 0 h 10"/>
                <a:gd name="T2" fmla="*/ 0 w 27"/>
                <a:gd name="T3" fmla="*/ 0 h 10"/>
                <a:gd name="T4" fmla="*/ 0 w 27"/>
                <a:gd name="T5" fmla="*/ 0 h 10"/>
                <a:gd name="T6" fmla="*/ 0 w 27"/>
                <a:gd name="T7" fmla="*/ 0 h 10"/>
                <a:gd name="T8" fmla="*/ 0 w 27"/>
                <a:gd name="T9" fmla="*/ 0 h 10"/>
                <a:gd name="T10" fmla="*/ 0 w 27"/>
                <a:gd name="T11" fmla="*/ 0 h 10"/>
                <a:gd name="T12" fmla="*/ 0 w 27"/>
                <a:gd name="T13" fmla="*/ 0 h 10"/>
                <a:gd name="T14" fmla="*/ 0 w 27"/>
                <a:gd name="T15" fmla="*/ 0 h 10"/>
                <a:gd name="T16" fmla="*/ 0 w 27"/>
                <a:gd name="T17" fmla="*/ 0 h 10"/>
                <a:gd name="T18" fmla="*/ 0 w 27"/>
                <a:gd name="T19" fmla="*/ 0 h 10"/>
                <a:gd name="T20" fmla="*/ 0 w 27"/>
                <a:gd name="T21" fmla="*/ 0 h 10"/>
                <a:gd name="T22" fmla="*/ 0 w 27"/>
                <a:gd name="T23" fmla="*/ 0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7" h="10">
                  <a:moveTo>
                    <a:pt x="27" y="10"/>
                  </a:moveTo>
                  <a:lnTo>
                    <a:pt x="27" y="10"/>
                  </a:lnTo>
                  <a:lnTo>
                    <a:pt x="24" y="5"/>
                  </a:lnTo>
                  <a:lnTo>
                    <a:pt x="22" y="3"/>
                  </a:lnTo>
                  <a:lnTo>
                    <a:pt x="20" y="1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6" y="3"/>
                  </a:lnTo>
                  <a:lnTo>
                    <a:pt x="0" y="8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7" name="Freeform 289"/>
            <p:cNvSpPr>
              <a:spLocks/>
            </p:cNvSpPr>
            <p:nvPr/>
          </p:nvSpPr>
          <p:spPr bwMode="auto">
            <a:xfrm>
              <a:off x="5074" y="2299"/>
              <a:ext cx="1" cy="6"/>
            </a:xfrm>
            <a:custGeom>
              <a:avLst/>
              <a:gdLst>
                <a:gd name="T0" fmla="*/ 0 w 3"/>
                <a:gd name="T1" fmla="*/ 0 h 16"/>
                <a:gd name="T2" fmla="*/ 0 w 3"/>
                <a:gd name="T3" fmla="*/ 0 h 16"/>
                <a:gd name="T4" fmla="*/ 0 w 3"/>
                <a:gd name="T5" fmla="*/ 0 h 16"/>
                <a:gd name="T6" fmla="*/ 0 w 3"/>
                <a:gd name="T7" fmla="*/ 0 h 16"/>
                <a:gd name="T8" fmla="*/ 0 w 3"/>
                <a:gd name="T9" fmla="*/ 0 h 16"/>
                <a:gd name="T10" fmla="*/ 0 w 3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16">
                  <a:moveTo>
                    <a:pt x="0" y="1"/>
                  </a:moveTo>
                  <a:lnTo>
                    <a:pt x="0" y="16"/>
                  </a:lnTo>
                  <a:lnTo>
                    <a:pt x="3" y="16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8" name="Freeform 290"/>
            <p:cNvSpPr>
              <a:spLocks/>
            </p:cNvSpPr>
            <p:nvPr/>
          </p:nvSpPr>
          <p:spPr bwMode="auto">
            <a:xfrm>
              <a:off x="5076" y="2301"/>
              <a:ext cx="0" cy="6"/>
            </a:xfrm>
            <a:custGeom>
              <a:avLst/>
              <a:gdLst>
                <a:gd name="T0" fmla="*/ 0 w 5"/>
                <a:gd name="T1" fmla="*/ 0 h 16"/>
                <a:gd name="T2" fmla="*/ 0 w 5"/>
                <a:gd name="T3" fmla="*/ 0 h 16"/>
                <a:gd name="T4" fmla="*/ 0 w 5"/>
                <a:gd name="T5" fmla="*/ 0 h 16"/>
                <a:gd name="T6" fmla="*/ 0 w 5"/>
                <a:gd name="T7" fmla="*/ 0 h 16"/>
                <a:gd name="T8" fmla="*/ 0 w 5"/>
                <a:gd name="T9" fmla="*/ 0 h 16"/>
                <a:gd name="T10" fmla="*/ 0 w 5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16">
                  <a:moveTo>
                    <a:pt x="2" y="0"/>
                  </a:moveTo>
                  <a:lnTo>
                    <a:pt x="0" y="16"/>
                  </a:lnTo>
                  <a:lnTo>
                    <a:pt x="4" y="16"/>
                  </a:lnTo>
                  <a:lnTo>
                    <a:pt x="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09" name="Freeform 291"/>
            <p:cNvSpPr>
              <a:spLocks/>
            </p:cNvSpPr>
            <p:nvPr/>
          </p:nvSpPr>
          <p:spPr bwMode="auto">
            <a:xfrm>
              <a:off x="5041" y="2274"/>
              <a:ext cx="35" cy="43"/>
            </a:xfrm>
            <a:custGeom>
              <a:avLst/>
              <a:gdLst>
                <a:gd name="T0" fmla="*/ 0 w 101"/>
                <a:gd name="T1" fmla="*/ 0 h 133"/>
                <a:gd name="T2" fmla="*/ 0 w 101"/>
                <a:gd name="T3" fmla="*/ 0 h 133"/>
                <a:gd name="T4" fmla="*/ 0 w 101"/>
                <a:gd name="T5" fmla="*/ 0 h 133"/>
                <a:gd name="T6" fmla="*/ 0 w 101"/>
                <a:gd name="T7" fmla="*/ 0 h 133"/>
                <a:gd name="T8" fmla="*/ 0 w 101"/>
                <a:gd name="T9" fmla="*/ 0 h 133"/>
                <a:gd name="T10" fmla="*/ 0 w 101"/>
                <a:gd name="T11" fmla="*/ 0 h 133"/>
                <a:gd name="T12" fmla="*/ 0 w 101"/>
                <a:gd name="T13" fmla="*/ 0 h 133"/>
                <a:gd name="T14" fmla="*/ 0 w 101"/>
                <a:gd name="T15" fmla="*/ 0 h 133"/>
                <a:gd name="T16" fmla="*/ 0 w 101"/>
                <a:gd name="T17" fmla="*/ 0 h 133"/>
                <a:gd name="T18" fmla="*/ 0 w 101"/>
                <a:gd name="T19" fmla="*/ 0 h 133"/>
                <a:gd name="T20" fmla="*/ 0 w 101"/>
                <a:gd name="T21" fmla="*/ 0 h 133"/>
                <a:gd name="T22" fmla="*/ 0 w 101"/>
                <a:gd name="T23" fmla="*/ 0 h 133"/>
                <a:gd name="T24" fmla="*/ 0 w 101"/>
                <a:gd name="T25" fmla="*/ 0 h 133"/>
                <a:gd name="T26" fmla="*/ 0 w 101"/>
                <a:gd name="T27" fmla="*/ 0 h 133"/>
                <a:gd name="T28" fmla="*/ 0 w 101"/>
                <a:gd name="T29" fmla="*/ 0 h 133"/>
                <a:gd name="T30" fmla="*/ 0 w 101"/>
                <a:gd name="T31" fmla="*/ 0 h 133"/>
                <a:gd name="T32" fmla="*/ 0 w 101"/>
                <a:gd name="T33" fmla="*/ 0 h 133"/>
                <a:gd name="T34" fmla="*/ 0 w 101"/>
                <a:gd name="T35" fmla="*/ 0 h 133"/>
                <a:gd name="T36" fmla="*/ 0 w 101"/>
                <a:gd name="T37" fmla="*/ 0 h 133"/>
                <a:gd name="T38" fmla="*/ 0 w 101"/>
                <a:gd name="T39" fmla="*/ 0 h 133"/>
                <a:gd name="T40" fmla="*/ 0 w 101"/>
                <a:gd name="T41" fmla="*/ 0 h 133"/>
                <a:gd name="T42" fmla="*/ 0 w 101"/>
                <a:gd name="T43" fmla="*/ 0 h 133"/>
                <a:gd name="T44" fmla="*/ 0 w 101"/>
                <a:gd name="T45" fmla="*/ 0 h 133"/>
                <a:gd name="T46" fmla="*/ 0 w 101"/>
                <a:gd name="T47" fmla="*/ 0 h 133"/>
                <a:gd name="T48" fmla="*/ 0 w 101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1" h="133">
                  <a:moveTo>
                    <a:pt x="101" y="0"/>
                  </a:moveTo>
                  <a:lnTo>
                    <a:pt x="100" y="13"/>
                  </a:lnTo>
                  <a:lnTo>
                    <a:pt x="94" y="18"/>
                  </a:lnTo>
                  <a:lnTo>
                    <a:pt x="84" y="28"/>
                  </a:lnTo>
                  <a:lnTo>
                    <a:pt x="59" y="57"/>
                  </a:lnTo>
                  <a:lnTo>
                    <a:pt x="31" y="89"/>
                  </a:lnTo>
                  <a:lnTo>
                    <a:pt x="19" y="105"/>
                  </a:lnTo>
                  <a:lnTo>
                    <a:pt x="9" y="120"/>
                  </a:lnTo>
                  <a:lnTo>
                    <a:pt x="0" y="133"/>
                  </a:lnTo>
                  <a:lnTo>
                    <a:pt x="0" y="130"/>
                  </a:lnTo>
                  <a:lnTo>
                    <a:pt x="2" y="126"/>
                  </a:lnTo>
                  <a:lnTo>
                    <a:pt x="10" y="112"/>
                  </a:lnTo>
                  <a:lnTo>
                    <a:pt x="23" y="95"/>
                  </a:lnTo>
                  <a:lnTo>
                    <a:pt x="38" y="73"/>
                  </a:lnTo>
                  <a:lnTo>
                    <a:pt x="56" y="51"/>
                  </a:lnTo>
                  <a:lnTo>
                    <a:pt x="73" y="30"/>
                  </a:lnTo>
                  <a:lnTo>
                    <a:pt x="88" y="13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0" name="Freeform 292"/>
            <p:cNvSpPr>
              <a:spLocks/>
            </p:cNvSpPr>
            <p:nvPr/>
          </p:nvSpPr>
          <p:spPr bwMode="auto">
            <a:xfrm>
              <a:off x="5062" y="2285"/>
              <a:ext cx="6" cy="18"/>
            </a:xfrm>
            <a:custGeom>
              <a:avLst/>
              <a:gdLst>
                <a:gd name="T0" fmla="*/ 0 w 18"/>
                <a:gd name="T1" fmla="*/ 0 h 54"/>
                <a:gd name="T2" fmla="*/ 0 w 18"/>
                <a:gd name="T3" fmla="*/ 0 h 54"/>
                <a:gd name="T4" fmla="*/ 0 w 18"/>
                <a:gd name="T5" fmla="*/ 0 h 54"/>
                <a:gd name="T6" fmla="*/ 0 w 18"/>
                <a:gd name="T7" fmla="*/ 0 h 54"/>
                <a:gd name="T8" fmla="*/ 0 w 18"/>
                <a:gd name="T9" fmla="*/ 0 h 54"/>
                <a:gd name="T10" fmla="*/ 0 w 18"/>
                <a:gd name="T11" fmla="*/ 0 h 54"/>
                <a:gd name="T12" fmla="*/ 0 w 18"/>
                <a:gd name="T13" fmla="*/ 0 h 54"/>
                <a:gd name="T14" fmla="*/ 0 w 18"/>
                <a:gd name="T15" fmla="*/ 0 h 54"/>
                <a:gd name="T16" fmla="*/ 0 w 18"/>
                <a:gd name="T17" fmla="*/ 0 h 54"/>
                <a:gd name="T18" fmla="*/ 0 w 18"/>
                <a:gd name="T19" fmla="*/ 0 h 54"/>
                <a:gd name="T20" fmla="*/ 0 w 18"/>
                <a:gd name="T21" fmla="*/ 0 h 54"/>
                <a:gd name="T22" fmla="*/ 0 w 18"/>
                <a:gd name="T23" fmla="*/ 0 h 54"/>
                <a:gd name="T24" fmla="*/ 0 w 18"/>
                <a:gd name="T25" fmla="*/ 0 h 54"/>
                <a:gd name="T26" fmla="*/ 0 w 18"/>
                <a:gd name="T27" fmla="*/ 0 h 54"/>
                <a:gd name="T28" fmla="*/ 0 w 18"/>
                <a:gd name="T29" fmla="*/ 0 h 54"/>
                <a:gd name="T30" fmla="*/ 0 w 18"/>
                <a:gd name="T31" fmla="*/ 0 h 54"/>
                <a:gd name="T32" fmla="*/ 0 w 18"/>
                <a:gd name="T33" fmla="*/ 0 h 54"/>
                <a:gd name="T34" fmla="*/ 0 w 18"/>
                <a:gd name="T35" fmla="*/ 0 h 54"/>
                <a:gd name="T36" fmla="*/ 0 w 18"/>
                <a:gd name="T37" fmla="*/ 0 h 54"/>
                <a:gd name="T38" fmla="*/ 0 w 18"/>
                <a:gd name="T39" fmla="*/ 0 h 54"/>
                <a:gd name="T40" fmla="*/ 0 w 18"/>
                <a:gd name="T41" fmla="*/ 0 h 54"/>
                <a:gd name="T42" fmla="*/ 0 w 18"/>
                <a:gd name="T43" fmla="*/ 0 h 54"/>
                <a:gd name="T44" fmla="*/ 0 w 18"/>
                <a:gd name="T45" fmla="*/ 0 h 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8" h="54">
                  <a:moveTo>
                    <a:pt x="8" y="54"/>
                  </a:moveTo>
                  <a:lnTo>
                    <a:pt x="8" y="54"/>
                  </a:lnTo>
                  <a:lnTo>
                    <a:pt x="4" y="52"/>
                  </a:lnTo>
                  <a:lnTo>
                    <a:pt x="2" y="48"/>
                  </a:lnTo>
                  <a:lnTo>
                    <a:pt x="0" y="43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1" y="20"/>
                  </a:lnTo>
                  <a:lnTo>
                    <a:pt x="5" y="10"/>
                  </a:lnTo>
                  <a:lnTo>
                    <a:pt x="11" y="0"/>
                  </a:lnTo>
                  <a:lnTo>
                    <a:pt x="18" y="1"/>
                  </a:lnTo>
                  <a:lnTo>
                    <a:pt x="14" y="6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6" y="26"/>
                  </a:lnTo>
                  <a:lnTo>
                    <a:pt x="5" y="33"/>
                  </a:lnTo>
                  <a:lnTo>
                    <a:pt x="5" y="39"/>
                  </a:lnTo>
                  <a:lnTo>
                    <a:pt x="8" y="5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1" name="Freeform 293"/>
            <p:cNvSpPr>
              <a:spLocks/>
            </p:cNvSpPr>
            <p:nvPr/>
          </p:nvSpPr>
          <p:spPr bwMode="auto">
            <a:xfrm>
              <a:off x="5060" y="2304"/>
              <a:ext cx="32" cy="24"/>
            </a:xfrm>
            <a:custGeom>
              <a:avLst/>
              <a:gdLst>
                <a:gd name="T0" fmla="*/ 0 w 97"/>
                <a:gd name="T1" fmla="*/ 0 h 71"/>
                <a:gd name="T2" fmla="*/ 0 w 97"/>
                <a:gd name="T3" fmla="*/ 0 h 71"/>
                <a:gd name="T4" fmla="*/ 0 w 97"/>
                <a:gd name="T5" fmla="*/ 0 h 71"/>
                <a:gd name="T6" fmla="*/ 0 w 97"/>
                <a:gd name="T7" fmla="*/ 0 h 71"/>
                <a:gd name="T8" fmla="*/ 0 w 97"/>
                <a:gd name="T9" fmla="*/ 0 h 71"/>
                <a:gd name="T10" fmla="*/ 0 w 97"/>
                <a:gd name="T11" fmla="*/ 0 h 71"/>
                <a:gd name="T12" fmla="*/ 0 w 97"/>
                <a:gd name="T13" fmla="*/ 0 h 71"/>
                <a:gd name="T14" fmla="*/ 0 w 97"/>
                <a:gd name="T15" fmla="*/ 0 h 71"/>
                <a:gd name="T16" fmla="*/ 0 w 97"/>
                <a:gd name="T17" fmla="*/ 0 h 71"/>
                <a:gd name="T18" fmla="*/ 0 w 97"/>
                <a:gd name="T19" fmla="*/ 0 h 71"/>
                <a:gd name="T20" fmla="*/ 0 w 97"/>
                <a:gd name="T21" fmla="*/ 0 h 71"/>
                <a:gd name="T22" fmla="*/ 0 w 97"/>
                <a:gd name="T23" fmla="*/ 0 h 71"/>
                <a:gd name="T24" fmla="*/ 0 w 97"/>
                <a:gd name="T25" fmla="*/ 0 h 71"/>
                <a:gd name="T26" fmla="*/ 0 w 97"/>
                <a:gd name="T27" fmla="*/ 0 h 71"/>
                <a:gd name="T28" fmla="*/ 0 w 97"/>
                <a:gd name="T29" fmla="*/ 0 h 71"/>
                <a:gd name="T30" fmla="*/ 0 w 97"/>
                <a:gd name="T31" fmla="*/ 0 h 71"/>
                <a:gd name="T32" fmla="*/ 0 w 97"/>
                <a:gd name="T33" fmla="*/ 0 h 71"/>
                <a:gd name="T34" fmla="*/ 0 w 97"/>
                <a:gd name="T35" fmla="*/ 0 h 71"/>
                <a:gd name="T36" fmla="*/ 0 w 97"/>
                <a:gd name="T37" fmla="*/ 0 h 71"/>
                <a:gd name="T38" fmla="*/ 0 w 97"/>
                <a:gd name="T39" fmla="*/ 0 h 71"/>
                <a:gd name="T40" fmla="*/ 0 w 97"/>
                <a:gd name="T41" fmla="*/ 0 h 71"/>
                <a:gd name="T42" fmla="*/ 0 w 97"/>
                <a:gd name="T43" fmla="*/ 0 h 71"/>
                <a:gd name="T44" fmla="*/ 0 w 97"/>
                <a:gd name="T45" fmla="*/ 0 h 71"/>
                <a:gd name="T46" fmla="*/ 0 w 97"/>
                <a:gd name="T47" fmla="*/ 0 h 71"/>
                <a:gd name="T48" fmla="*/ 0 w 97"/>
                <a:gd name="T49" fmla="*/ 0 h 71"/>
                <a:gd name="T50" fmla="*/ 0 w 97"/>
                <a:gd name="T51" fmla="*/ 0 h 71"/>
                <a:gd name="T52" fmla="*/ 0 w 97"/>
                <a:gd name="T53" fmla="*/ 0 h 71"/>
                <a:gd name="T54" fmla="*/ 0 w 97"/>
                <a:gd name="T55" fmla="*/ 0 h 71"/>
                <a:gd name="T56" fmla="*/ 0 w 97"/>
                <a:gd name="T57" fmla="*/ 0 h 71"/>
                <a:gd name="T58" fmla="*/ 0 w 97"/>
                <a:gd name="T59" fmla="*/ 0 h 71"/>
                <a:gd name="T60" fmla="*/ 0 w 97"/>
                <a:gd name="T61" fmla="*/ 0 h 71"/>
                <a:gd name="T62" fmla="*/ 0 w 97"/>
                <a:gd name="T63" fmla="*/ 0 h 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7" h="71">
                  <a:moveTo>
                    <a:pt x="0" y="0"/>
                  </a:moveTo>
                  <a:lnTo>
                    <a:pt x="97" y="10"/>
                  </a:lnTo>
                  <a:lnTo>
                    <a:pt x="94" y="13"/>
                  </a:lnTo>
                  <a:lnTo>
                    <a:pt x="90" y="18"/>
                  </a:lnTo>
                  <a:lnTo>
                    <a:pt x="86" y="22"/>
                  </a:lnTo>
                  <a:lnTo>
                    <a:pt x="84" y="28"/>
                  </a:lnTo>
                  <a:lnTo>
                    <a:pt x="83" y="34"/>
                  </a:lnTo>
                  <a:lnTo>
                    <a:pt x="82" y="41"/>
                  </a:lnTo>
                  <a:lnTo>
                    <a:pt x="82" y="47"/>
                  </a:lnTo>
                  <a:lnTo>
                    <a:pt x="82" y="55"/>
                  </a:lnTo>
                  <a:lnTo>
                    <a:pt x="84" y="61"/>
                  </a:lnTo>
                  <a:lnTo>
                    <a:pt x="86" y="68"/>
                  </a:lnTo>
                  <a:lnTo>
                    <a:pt x="85" y="71"/>
                  </a:lnTo>
                  <a:lnTo>
                    <a:pt x="82" y="67"/>
                  </a:lnTo>
                  <a:lnTo>
                    <a:pt x="80" y="59"/>
                  </a:lnTo>
                  <a:lnTo>
                    <a:pt x="78" y="51"/>
                  </a:lnTo>
                  <a:lnTo>
                    <a:pt x="77" y="43"/>
                  </a:lnTo>
                  <a:lnTo>
                    <a:pt x="77" y="34"/>
                  </a:lnTo>
                  <a:lnTo>
                    <a:pt x="79" y="25"/>
                  </a:lnTo>
                  <a:lnTo>
                    <a:pt x="82" y="19"/>
                  </a:lnTo>
                  <a:lnTo>
                    <a:pt x="85" y="16"/>
                  </a:lnTo>
                  <a:lnTo>
                    <a:pt x="89" y="12"/>
                  </a:lnTo>
                  <a:lnTo>
                    <a:pt x="1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2" name="Freeform 294"/>
            <p:cNvSpPr>
              <a:spLocks/>
            </p:cNvSpPr>
            <p:nvPr/>
          </p:nvSpPr>
          <p:spPr bwMode="auto">
            <a:xfrm>
              <a:off x="5055" y="2306"/>
              <a:ext cx="7" cy="17"/>
            </a:xfrm>
            <a:custGeom>
              <a:avLst/>
              <a:gdLst>
                <a:gd name="T0" fmla="*/ 0 w 24"/>
                <a:gd name="T1" fmla="*/ 0 h 52"/>
                <a:gd name="T2" fmla="*/ 0 w 24"/>
                <a:gd name="T3" fmla="*/ 0 h 52"/>
                <a:gd name="T4" fmla="*/ 0 w 24"/>
                <a:gd name="T5" fmla="*/ 0 h 52"/>
                <a:gd name="T6" fmla="*/ 0 w 24"/>
                <a:gd name="T7" fmla="*/ 0 h 52"/>
                <a:gd name="T8" fmla="*/ 0 w 24"/>
                <a:gd name="T9" fmla="*/ 0 h 52"/>
                <a:gd name="T10" fmla="*/ 0 w 24"/>
                <a:gd name="T11" fmla="*/ 0 h 52"/>
                <a:gd name="T12" fmla="*/ 0 w 24"/>
                <a:gd name="T13" fmla="*/ 0 h 52"/>
                <a:gd name="T14" fmla="*/ 0 w 24"/>
                <a:gd name="T15" fmla="*/ 0 h 52"/>
                <a:gd name="T16" fmla="*/ 0 w 24"/>
                <a:gd name="T17" fmla="*/ 0 h 52"/>
                <a:gd name="T18" fmla="*/ 0 w 24"/>
                <a:gd name="T19" fmla="*/ 0 h 52"/>
                <a:gd name="T20" fmla="*/ 0 w 24"/>
                <a:gd name="T21" fmla="*/ 0 h 52"/>
                <a:gd name="T22" fmla="*/ 0 w 24"/>
                <a:gd name="T23" fmla="*/ 0 h 52"/>
                <a:gd name="T24" fmla="*/ 0 w 24"/>
                <a:gd name="T25" fmla="*/ 0 h 52"/>
                <a:gd name="T26" fmla="*/ 0 w 24"/>
                <a:gd name="T27" fmla="*/ 0 h 52"/>
                <a:gd name="T28" fmla="*/ 0 w 24"/>
                <a:gd name="T29" fmla="*/ 0 h 52"/>
                <a:gd name="T30" fmla="*/ 0 w 24"/>
                <a:gd name="T31" fmla="*/ 0 h 52"/>
                <a:gd name="T32" fmla="*/ 0 w 24"/>
                <a:gd name="T33" fmla="*/ 0 h 52"/>
                <a:gd name="T34" fmla="*/ 0 w 24"/>
                <a:gd name="T35" fmla="*/ 0 h 52"/>
                <a:gd name="T36" fmla="*/ 0 w 24"/>
                <a:gd name="T37" fmla="*/ 0 h 52"/>
                <a:gd name="T38" fmla="*/ 0 w 24"/>
                <a:gd name="T39" fmla="*/ 0 h 52"/>
                <a:gd name="T40" fmla="*/ 0 w 24"/>
                <a:gd name="T41" fmla="*/ 0 h 52"/>
                <a:gd name="T42" fmla="*/ 0 w 24"/>
                <a:gd name="T43" fmla="*/ 0 h 52"/>
                <a:gd name="T44" fmla="*/ 0 w 24"/>
                <a:gd name="T45" fmla="*/ 0 h 5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" h="52">
                  <a:moveTo>
                    <a:pt x="7" y="52"/>
                  </a:moveTo>
                  <a:lnTo>
                    <a:pt x="7" y="52"/>
                  </a:lnTo>
                  <a:lnTo>
                    <a:pt x="2" y="49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2" y="25"/>
                  </a:lnTo>
                  <a:lnTo>
                    <a:pt x="6" y="17"/>
                  </a:lnTo>
                  <a:lnTo>
                    <a:pt x="10" y="8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14" y="12"/>
                  </a:lnTo>
                  <a:lnTo>
                    <a:pt x="11" y="18"/>
                  </a:lnTo>
                  <a:lnTo>
                    <a:pt x="8" y="24"/>
                  </a:lnTo>
                  <a:lnTo>
                    <a:pt x="6" y="30"/>
                  </a:lnTo>
                  <a:lnTo>
                    <a:pt x="5" y="37"/>
                  </a:lnTo>
                  <a:lnTo>
                    <a:pt x="5" y="44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3" name="Freeform 295"/>
            <p:cNvSpPr>
              <a:spLocks/>
            </p:cNvSpPr>
            <p:nvPr/>
          </p:nvSpPr>
          <p:spPr bwMode="auto">
            <a:xfrm>
              <a:off x="5067" y="2309"/>
              <a:ext cx="11" cy="6"/>
            </a:xfrm>
            <a:custGeom>
              <a:avLst/>
              <a:gdLst>
                <a:gd name="T0" fmla="*/ 0 w 34"/>
                <a:gd name="T1" fmla="*/ 0 h 18"/>
                <a:gd name="T2" fmla="*/ 0 w 34"/>
                <a:gd name="T3" fmla="*/ 0 h 18"/>
                <a:gd name="T4" fmla="*/ 0 w 34"/>
                <a:gd name="T5" fmla="*/ 0 h 18"/>
                <a:gd name="T6" fmla="*/ 0 w 34"/>
                <a:gd name="T7" fmla="*/ 0 h 18"/>
                <a:gd name="T8" fmla="*/ 0 w 34"/>
                <a:gd name="T9" fmla="*/ 0 h 18"/>
                <a:gd name="T10" fmla="*/ 0 w 34"/>
                <a:gd name="T11" fmla="*/ 0 h 18"/>
                <a:gd name="T12" fmla="*/ 0 w 34"/>
                <a:gd name="T13" fmla="*/ 0 h 18"/>
                <a:gd name="T14" fmla="*/ 0 w 34"/>
                <a:gd name="T15" fmla="*/ 0 h 18"/>
                <a:gd name="T16" fmla="*/ 0 w 34"/>
                <a:gd name="T17" fmla="*/ 0 h 18"/>
                <a:gd name="T18" fmla="*/ 0 w 34"/>
                <a:gd name="T19" fmla="*/ 0 h 18"/>
                <a:gd name="T20" fmla="*/ 0 w 34"/>
                <a:gd name="T21" fmla="*/ 0 h 18"/>
                <a:gd name="T22" fmla="*/ 0 w 34"/>
                <a:gd name="T23" fmla="*/ 0 h 18"/>
                <a:gd name="T24" fmla="*/ 0 w 34"/>
                <a:gd name="T25" fmla="*/ 0 h 18"/>
                <a:gd name="T26" fmla="*/ 0 w 34"/>
                <a:gd name="T27" fmla="*/ 0 h 18"/>
                <a:gd name="T28" fmla="*/ 0 w 34"/>
                <a:gd name="T29" fmla="*/ 0 h 18"/>
                <a:gd name="T30" fmla="*/ 0 w 34"/>
                <a:gd name="T31" fmla="*/ 0 h 18"/>
                <a:gd name="T32" fmla="*/ 0 w 34"/>
                <a:gd name="T33" fmla="*/ 0 h 18"/>
                <a:gd name="T34" fmla="*/ 0 w 34"/>
                <a:gd name="T35" fmla="*/ 0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4" h="18">
                  <a:moveTo>
                    <a:pt x="29" y="2"/>
                  </a:moveTo>
                  <a:lnTo>
                    <a:pt x="29" y="2"/>
                  </a:lnTo>
                  <a:lnTo>
                    <a:pt x="21" y="5"/>
                  </a:lnTo>
                  <a:lnTo>
                    <a:pt x="13" y="8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9" y="9"/>
                  </a:lnTo>
                  <a:lnTo>
                    <a:pt x="14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4" name="Freeform 296"/>
            <p:cNvSpPr>
              <a:spLocks/>
            </p:cNvSpPr>
            <p:nvPr/>
          </p:nvSpPr>
          <p:spPr bwMode="auto">
            <a:xfrm>
              <a:off x="5074" y="2311"/>
              <a:ext cx="10" cy="4"/>
            </a:xfrm>
            <a:custGeom>
              <a:avLst/>
              <a:gdLst>
                <a:gd name="T0" fmla="*/ 0 w 27"/>
                <a:gd name="T1" fmla="*/ 0 h 12"/>
                <a:gd name="T2" fmla="*/ 0 w 27"/>
                <a:gd name="T3" fmla="*/ 0 h 12"/>
                <a:gd name="T4" fmla="*/ 0 w 27"/>
                <a:gd name="T5" fmla="*/ 0 h 12"/>
                <a:gd name="T6" fmla="*/ 0 w 27"/>
                <a:gd name="T7" fmla="*/ 0 h 12"/>
                <a:gd name="T8" fmla="*/ 0 w 27"/>
                <a:gd name="T9" fmla="*/ 0 h 12"/>
                <a:gd name="T10" fmla="*/ 0 w 27"/>
                <a:gd name="T11" fmla="*/ 0 h 12"/>
                <a:gd name="T12" fmla="*/ 0 w 27"/>
                <a:gd name="T13" fmla="*/ 0 h 12"/>
                <a:gd name="T14" fmla="*/ 0 w 27"/>
                <a:gd name="T15" fmla="*/ 0 h 12"/>
                <a:gd name="T16" fmla="*/ 0 w 27"/>
                <a:gd name="T17" fmla="*/ 0 h 12"/>
                <a:gd name="T18" fmla="*/ 0 w 27"/>
                <a:gd name="T19" fmla="*/ 0 h 12"/>
                <a:gd name="T20" fmla="*/ 0 w 27"/>
                <a:gd name="T21" fmla="*/ 0 h 12"/>
                <a:gd name="T22" fmla="*/ 0 w 27"/>
                <a:gd name="T23" fmla="*/ 0 h 12"/>
                <a:gd name="T24" fmla="*/ 0 w 27"/>
                <a:gd name="T25" fmla="*/ 0 h 12"/>
                <a:gd name="T26" fmla="*/ 0 w 27"/>
                <a:gd name="T27" fmla="*/ 0 h 12"/>
                <a:gd name="T28" fmla="*/ 0 w 27"/>
                <a:gd name="T29" fmla="*/ 0 h 12"/>
                <a:gd name="T30" fmla="*/ 0 w 27"/>
                <a:gd name="T31" fmla="*/ 0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" h="12">
                  <a:moveTo>
                    <a:pt x="23" y="1"/>
                  </a:moveTo>
                  <a:lnTo>
                    <a:pt x="23" y="1"/>
                  </a:lnTo>
                  <a:lnTo>
                    <a:pt x="17" y="2"/>
                  </a:lnTo>
                  <a:lnTo>
                    <a:pt x="13" y="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7" y="5"/>
                  </a:lnTo>
                  <a:lnTo>
                    <a:pt x="16" y="2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27" y="1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5" name="Freeform 297"/>
            <p:cNvSpPr>
              <a:spLocks/>
            </p:cNvSpPr>
            <p:nvPr/>
          </p:nvSpPr>
          <p:spPr bwMode="auto">
            <a:xfrm>
              <a:off x="5060" y="2318"/>
              <a:ext cx="22" cy="8"/>
            </a:xfrm>
            <a:custGeom>
              <a:avLst/>
              <a:gdLst>
                <a:gd name="T0" fmla="*/ 0 w 65"/>
                <a:gd name="T1" fmla="*/ 0 h 25"/>
                <a:gd name="T2" fmla="*/ 0 w 65"/>
                <a:gd name="T3" fmla="*/ 0 h 25"/>
                <a:gd name="T4" fmla="*/ 0 w 65"/>
                <a:gd name="T5" fmla="*/ 0 h 25"/>
                <a:gd name="T6" fmla="*/ 0 w 65"/>
                <a:gd name="T7" fmla="*/ 0 h 25"/>
                <a:gd name="T8" fmla="*/ 0 w 65"/>
                <a:gd name="T9" fmla="*/ 0 h 25"/>
                <a:gd name="T10" fmla="*/ 0 w 65"/>
                <a:gd name="T11" fmla="*/ 0 h 25"/>
                <a:gd name="T12" fmla="*/ 0 w 65"/>
                <a:gd name="T13" fmla="*/ 0 h 25"/>
                <a:gd name="T14" fmla="*/ 0 w 65"/>
                <a:gd name="T15" fmla="*/ 0 h 25"/>
                <a:gd name="T16" fmla="*/ 0 w 65"/>
                <a:gd name="T17" fmla="*/ 0 h 25"/>
                <a:gd name="T18" fmla="*/ 0 w 65"/>
                <a:gd name="T19" fmla="*/ 0 h 25"/>
                <a:gd name="T20" fmla="*/ 0 w 65"/>
                <a:gd name="T21" fmla="*/ 0 h 25"/>
                <a:gd name="T22" fmla="*/ 0 w 65"/>
                <a:gd name="T23" fmla="*/ 0 h 25"/>
                <a:gd name="T24" fmla="*/ 0 w 65"/>
                <a:gd name="T25" fmla="*/ 0 h 25"/>
                <a:gd name="T26" fmla="*/ 0 w 65"/>
                <a:gd name="T27" fmla="*/ 0 h 25"/>
                <a:gd name="T28" fmla="*/ 0 w 65"/>
                <a:gd name="T29" fmla="*/ 0 h 25"/>
                <a:gd name="T30" fmla="*/ 0 w 65"/>
                <a:gd name="T31" fmla="*/ 0 h 25"/>
                <a:gd name="T32" fmla="*/ 0 w 65"/>
                <a:gd name="T33" fmla="*/ 0 h 25"/>
                <a:gd name="T34" fmla="*/ 0 w 65"/>
                <a:gd name="T35" fmla="*/ 0 h 25"/>
                <a:gd name="T36" fmla="*/ 0 w 65"/>
                <a:gd name="T37" fmla="*/ 0 h 25"/>
                <a:gd name="T38" fmla="*/ 0 w 65"/>
                <a:gd name="T39" fmla="*/ 0 h 25"/>
                <a:gd name="T40" fmla="*/ 0 w 65"/>
                <a:gd name="T41" fmla="*/ 0 h 25"/>
                <a:gd name="T42" fmla="*/ 0 w 65"/>
                <a:gd name="T43" fmla="*/ 0 h 25"/>
                <a:gd name="T44" fmla="*/ 0 w 65"/>
                <a:gd name="T45" fmla="*/ 0 h 25"/>
                <a:gd name="T46" fmla="*/ 0 w 65"/>
                <a:gd name="T47" fmla="*/ 0 h 25"/>
                <a:gd name="T48" fmla="*/ 0 w 65"/>
                <a:gd name="T49" fmla="*/ 0 h 25"/>
                <a:gd name="T50" fmla="*/ 0 w 65"/>
                <a:gd name="T51" fmla="*/ 0 h 25"/>
                <a:gd name="T52" fmla="*/ 0 w 65"/>
                <a:gd name="T53" fmla="*/ 0 h 25"/>
                <a:gd name="T54" fmla="*/ 0 w 65"/>
                <a:gd name="T55" fmla="*/ 0 h 25"/>
                <a:gd name="T56" fmla="*/ 0 w 65"/>
                <a:gd name="T57" fmla="*/ 0 h 25"/>
                <a:gd name="T58" fmla="*/ 0 w 65"/>
                <a:gd name="T59" fmla="*/ 0 h 25"/>
                <a:gd name="T60" fmla="*/ 0 w 65"/>
                <a:gd name="T61" fmla="*/ 0 h 25"/>
                <a:gd name="T62" fmla="*/ 0 w 65"/>
                <a:gd name="T63" fmla="*/ 0 h 25"/>
                <a:gd name="T64" fmla="*/ 0 w 65"/>
                <a:gd name="T65" fmla="*/ 0 h 25"/>
                <a:gd name="T66" fmla="*/ 0 w 65"/>
                <a:gd name="T67" fmla="*/ 0 h 25"/>
                <a:gd name="T68" fmla="*/ 0 w 65"/>
                <a:gd name="T69" fmla="*/ 0 h 25"/>
                <a:gd name="T70" fmla="*/ 0 w 65"/>
                <a:gd name="T71" fmla="*/ 0 h 25"/>
                <a:gd name="T72" fmla="*/ 0 w 65"/>
                <a:gd name="T73" fmla="*/ 0 h 25"/>
                <a:gd name="T74" fmla="*/ 0 w 65"/>
                <a:gd name="T75" fmla="*/ 0 h 25"/>
                <a:gd name="T76" fmla="*/ 0 w 65"/>
                <a:gd name="T77" fmla="*/ 0 h 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5" h="25">
                  <a:moveTo>
                    <a:pt x="1" y="21"/>
                  </a:moveTo>
                  <a:lnTo>
                    <a:pt x="1" y="21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17" y="0"/>
                  </a:lnTo>
                  <a:lnTo>
                    <a:pt x="26" y="2"/>
                  </a:lnTo>
                  <a:lnTo>
                    <a:pt x="34" y="4"/>
                  </a:lnTo>
                  <a:lnTo>
                    <a:pt x="43" y="7"/>
                  </a:lnTo>
                  <a:lnTo>
                    <a:pt x="53" y="15"/>
                  </a:lnTo>
                  <a:lnTo>
                    <a:pt x="65" y="23"/>
                  </a:lnTo>
                  <a:lnTo>
                    <a:pt x="64" y="25"/>
                  </a:lnTo>
                  <a:lnTo>
                    <a:pt x="55" y="20"/>
                  </a:lnTo>
                  <a:lnTo>
                    <a:pt x="40" y="11"/>
                  </a:lnTo>
                  <a:lnTo>
                    <a:pt x="32" y="8"/>
                  </a:lnTo>
                  <a:lnTo>
                    <a:pt x="23" y="5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9"/>
                  </a:lnTo>
                  <a:lnTo>
                    <a:pt x="6" y="12"/>
                  </a:lnTo>
                  <a:lnTo>
                    <a:pt x="5" y="17"/>
                  </a:lnTo>
                  <a:lnTo>
                    <a:pt x="4" y="20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6" name="Freeform 298"/>
            <p:cNvSpPr>
              <a:spLocks/>
            </p:cNvSpPr>
            <p:nvPr/>
          </p:nvSpPr>
          <p:spPr bwMode="auto">
            <a:xfrm>
              <a:off x="5069" y="2320"/>
              <a:ext cx="0" cy="7"/>
            </a:xfrm>
            <a:custGeom>
              <a:avLst/>
              <a:gdLst>
                <a:gd name="T0" fmla="*/ 0 w 3"/>
                <a:gd name="T1" fmla="*/ 0 h 21"/>
                <a:gd name="T2" fmla="*/ 0 w 3"/>
                <a:gd name="T3" fmla="*/ 0 h 21"/>
                <a:gd name="T4" fmla="*/ 0 w 3"/>
                <a:gd name="T5" fmla="*/ 0 h 21"/>
                <a:gd name="T6" fmla="*/ 0 w 3"/>
                <a:gd name="T7" fmla="*/ 0 h 21"/>
                <a:gd name="T8" fmla="*/ 0 w 3"/>
                <a:gd name="T9" fmla="*/ 0 h 21"/>
                <a:gd name="T10" fmla="*/ 0 w 3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21">
                  <a:moveTo>
                    <a:pt x="0" y="0"/>
                  </a:moveTo>
                  <a:lnTo>
                    <a:pt x="0" y="21"/>
                  </a:lnTo>
                  <a:lnTo>
                    <a:pt x="3" y="21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7" name="Freeform 299"/>
            <p:cNvSpPr>
              <a:spLocks/>
            </p:cNvSpPr>
            <p:nvPr/>
          </p:nvSpPr>
          <p:spPr bwMode="auto">
            <a:xfrm>
              <a:off x="5071" y="2320"/>
              <a:ext cx="1" cy="7"/>
            </a:xfrm>
            <a:custGeom>
              <a:avLst/>
              <a:gdLst>
                <a:gd name="T0" fmla="*/ 0 w 4"/>
                <a:gd name="T1" fmla="*/ 0 h 22"/>
                <a:gd name="T2" fmla="*/ 0 w 4"/>
                <a:gd name="T3" fmla="*/ 0 h 22"/>
                <a:gd name="T4" fmla="*/ 0 w 4"/>
                <a:gd name="T5" fmla="*/ 0 h 22"/>
                <a:gd name="T6" fmla="*/ 0 w 4"/>
                <a:gd name="T7" fmla="*/ 0 h 22"/>
                <a:gd name="T8" fmla="*/ 0 w 4"/>
                <a:gd name="T9" fmla="*/ 0 h 22"/>
                <a:gd name="T10" fmla="*/ 0 w 4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2">
                  <a:moveTo>
                    <a:pt x="1" y="0"/>
                  </a:moveTo>
                  <a:lnTo>
                    <a:pt x="0" y="21"/>
                  </a:lnTo>
                  <a:lnTo>
                    <a:pt x="4" y="22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8" name="Freeform 300"/>
            <p:cNvSpPr>
              <a:spLocks/>
            </p:cNvSpPr>
            <p:nvPr/>
          </p:nvSpPr>
          <p:spPr bwMode="auto">
            <a:xfrm>
              <a:off x="5074" y="2320"/>
              <a:ext cx="1" cy="7"/>
            </a:xfrm>
            <a:custGeom>
              <a:avLst/>
              <a:gdLst>
                <a:gd name="T0" fmla="*/ 0 w 7"/>
                <a:gd name="T1" fmla="*/ 0 h 20"/>
                <a:gd name="T2" fmla="*/ 0 w 7"/>
                <a:gd name="T3" fmla="*/ 0 h 20"/>
                <a:gd name="T4" fmla="*/ 0 w 7"/>
                <a:gd name="T5" fmla="*/ 0 h 20"/>
                <a:gd name="T6" fmla="*/ 0 w 7"/>
                <a:gd name="T7" fmla="*/ 0 h 20"/>
                <a:gd name="T8" fmla="*/ 0 w 7"/>
                <a:gd name="T9" fmla="*/ 0 h 20"/>
                <a:gd name="T10" fmla="*/ 0 w 7"/>
                <a:gd name="T11" fmla="*/ 0 h 20"/>
                <a:gd name="T12" fmla="*/ 0 w 7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lnTo>
                    <a:pt x="0" y="20"/>
                  </a:lnTo>
                  <a:lnTo>
                    <a:pt x="3" y="20"/>
                  </a:lnTo>
                  <a:lnTo>
                    <a:pt x="4" y="11"/>
                  </a:lnTo>
                  <a:lnTo>
                    <a:pt x="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19" name="Freeform 301"/>
            <p:cNvSpPr>
              <a:spLocks/>
            </p:cNvSpPr>
            <p:nvPr/>
          </p:nvSpPr>
          <p:spPr bwMode="auto">
            <a:xfrm>
              <a:off x="5075" y="2322"/>
              <a:ext cx="3" cy="6"/>
            </a:xfrm>
            <a:custGeom>
              <a:avLst/>
              <a:gdLst>
                <a:gd name="T0" fmla="*/ 0 w 8"/>
                <a:gd name="T1" fmla="*/ 0 h 15"/>
                <a:gd name="T2" fmla="*/ 0 w 8"/>
                <a:gd name="T3" fmla="*/ 0 h 15"/>
                <a:gd name="T4" fmla="*/ 0 w 8"/>
                <a:gd name="T5" fmla="*/ 0 h 15"/>
                <a:gd name="T6" fmla="*/ 0 w 8"/>
                <a:gd name="T7" fmla="*/ 0 h 15"/>
                <a:gd name="T8" fmla="*/ 0 w 8"/>
                <a:gd name="T9" fmla="*/ 0 h 15"/>
                <a:gd name="T10" fmla="*/ 0 w 8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lnTo>
                    <a:pt x="0" y="14"/>
                  </a:lnTo>
                  <a:lnTo>
                    <a:pt x="8" y="15"/>
                  </a:lnTo>
                  <a:lnTo>
                    <a:pt x="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0" name="Freeform 302"/>
            <p:cNvSpPr>
              <a:spLocks/>
            </p:cNvSpPr>
            <p:nvPr/>
          </p:nvSpPr>
          <p:spPr bwMode="auto">
            <a:xfrm>
              <a:off x="5090" y="2304"/>
              <a:ext cx="6" cy="22"/>
            </a:xfrm>
            <a:custGeom>
              <a:avLst/>
              <a:gdLst>
                <a:gd name="T0" fmla="*/ 0 w 18"/>
                <a:gd name="T1" fmla="*/ 0 h 69"/>
                <a:gd name="T2" fmla="*/ 0 w 18"/>
                <a:gd name="T3" fmla="*/ 0 h 69"/>
                <a:gd name="T4" fmla="*/ 0 w 18"/>
                <a:gd name="T5" fmla="*/ 0 h 69"/>
                <a:gd name="T6" fmla="*/ 0 w 18"/>
                <a:gd name="T7" fmla="*/ 0 h 69"/>
                <a:gd name="T8" fmla="*/ 0 w 18"/>
                <a:gd name="T9" fmla="*/ 0 h 69"/>
                <a:gd name="T10" fmla="*/ 0 w 18"/>
                <a:gd name="T11" fmla="*/ 0 h 69"/>
                <a:gd name="T12" fmla="*/ 0 w 18"/>
                <a:gd name="T13" fmla="*/ 0 h 69"/>
                <a:gd name="T14" fmla="*/ 0 w 18"/>
                <a:gd name="T15" fmla="*/ 0 h 69"/>
                <a:gd name="T16" fmla="*/ 0 w 18"/>
                <a:gd name="T17" fmla="*/ 0 h 69"/>
                <a:gd name="T18" fmla="*/ 0 w 18"/>
                <a:gd name="T19" fmla="*/ 0 h 69"/>
                <a:gd name="T20" fmla="*/ 0 w 18"/>
                <a:gd name="T21" fmla="*/ 0 h 69"/>
                <a:gd name="T22" fmla="*/ 0 w 18"/>
                <a:gd name="T23" fmla="*/ 0 h 69"/>
                <a:gd name="T24" fmla="*/ 0 w 18"/>
                <a:gd name="T25" fmla="*/ 0 h 69"/>
                <a:gd name="T26" fmla="*/ 0 w 18"/>
                <a:gd name="T27" fmla="*/ 0 h 69"/>
                <a:gd name="T28" fmla="*/ 0 w 18"/>
                <a:gd name="T29" fmla="*/ 0 h 69"/>
                <a:gd name="T30" fmla="*/ 0 w 18"/>
                <a:gd name="T31" fmla="*/ 0 h 69"/>
                <a:gd name="T32" fmla="*/ 0 w 18"/>
                <a:gd name="T33" fmla="*/ 0 h 69"/>
                <a:gd name="T34" fmla="*/ 0 w 18"/>
                <a:gd name="T35" fmla="*/ 0 h 69"/>
                <a:gd name="T36" fmla="*/ 0 w 18"/>
                <a:gd name="T37" fmla="*/ 0 h 69"/>
                <a:gd name="T38" fmla="*/ 0 w 18"/>
                <a:gd name="T39" fmla="*/ 0 h 69"/>
                <a:gd name="T40" fmla="*/ 0 w 18"/>
                <a:gd name="T41" fmla="*/ 0 h 69"/>
                <a:gd name="T42" fmla="*/ 0 w 18"/>
                <a:gd name="T43" fmla="*/ 0 h 69"/>
                <a:gd name="T44" fmla="*/ 0 w 18"/>
                <a:gd name="T45" fmla="*/ 0 h 69"/>
                <a:gd name="T46" fmla="*/ 0 w 18"/>
                <a:gd name="T47" fmla="*/ 0 h 69"/>
                <a:gd name="T48" fmla="*/ 0 w 18"/>
                <a:gd name="T49" fmla="*/ 0 h 69"/>
                <a:gd name="T50" fmla="*/ 0 w 18"/>
                <a:gd name="T51" fmla="*/ 0 h 69"/>
                <a:gd name="T52" fmla="*/ 0 w 18"/>
                <a:gd name="T53" fmla="*/ 0 h 69"/>
                <a:gd name="T54" fmla="*/ 0 w 18"/>
                <a:gd name="T55" fmla="*/ 0 h 6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" h="69">
                  <a:moveTo>
                    <a:pt x="18" y="69"/>
                  </a:moveTo>
                  <a:lnTo>
                    <a:pt x="18" y="69"/>
                  </a:lnTo>
                  <a:lnTo>
                    <a:pt x="15" y="67"/>
                  </a:lnTo>
                  <a:lnTo>
                    <a:pt x="12" y="65"/>
                  </a:lnTo>
                  <a:lnTo>
                    <a:pt x="7" y="59"/>
                  </a:lnTo>
                  <a:lnTo>
                    <a:pt x="3" y="51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8"/>
                  </a:lnTo>
                  <a:lnTo>
                    <a:pt x="2" y="14"/>
                  </a:lnTo>
                  <a:lnTo>
                    <a:pt x="4" y="9"/>
                  </a:lnTo>
                  <a:lnTo>
                    <a:pt x="6" y="4"/>
                  </a:lnTo>
                  <a:lnTo>
                    <a:pt x="9" y="0"/>
                  </a:lnTo>
                  <a:lnTo>
                    <a:pt x="16" y="4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7" y="16"/>
                  </a:lnTo>
                  <a:lnTo>
                    <a:pt x="5" y="25"/>
                  </a:lnTo>
                  <a:lnTo>
                    <a:pt x="5" y="34"/>
                  </a:lnTo>
                  <a:lnTo>
                    <a:pt x="7" y="43"/>
                  </a:lnTo>
                  <a:lnTo>
                    <a:pt x="9" y="53"/>
                  </a:lnTo>
                  <a:lnTo>
                    <a:pt x="13" y="62"/>
                  </a:lnTo>
                  <a:lnTo>
                    <a:pt x="18" y="6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1" name="Freeform 303"/>
            <p:cNvSpPr>
              <a:spLocks/>
            </p:cNvSpPr>
            <p:nvPr/>
          </p:nvSpPr>
          <p:spPr bwMode="auto">
            <a:xfrm>
              <a:off x="5092" y="2302"/>
              <a:ext cx="46" cy="29"/>
            </a:xfrm>
            <a:custGeom>
              <a:avLst/>
              <a:gdLst>
                <a:gd name="T0" fmla="*/ 0 w 139"/>
                <a:gd name="T1" fmla="*/ 0 h 87"/>
                <a:gd name="T2" fmla="*/ 0 w 139"/>
                <a:gd name="T3" fmla="*/ 0 h 87"/>
                <a:gd name="T4" fmla="*/ 0 w 139"/>
                <a:gd name="T5" fmla="*/ 0 h 87"/>
                <a:gd name="T6" fmla="*/ 0 w 139"/>
                <a:gd name="T7" fmla="*/ 0 h 87"/>
                <a:gd name="T8" fmla="*/ 0 w 139"/>
                <a:gd name="T9" fmla="*/ 0 h 87"/>
                <a:gd name="T10" fmla="*/ 0 w 139"/>
                <a:gd name="T11" fmla="*/ 0 h 87"/>
                <a:gd name="T12" fmla="*/ 0 w 139"/>
                <a:gd name="T13" fmla="*/ 0 h 87"/>
                <a:gd name="T14" fmla="*/ 0 w 139"/>
                <a:gd name="T15" fmla="*/ 0 h 87"/>
                <a:gd name="T16" fmla="*/ 0 w 139"/>
                <a:gd name="T17" fmla="*/ 0 h 87"/>
                <a:gd name="T18" fmla="*/ 0 w 139"/>
                <a:gd name="T19" fmla="*/ 0 h 87"/>
                <a:gd name="T20" fmla="*/ 0 w 139"/>
                <a:gd name="T21" fmla="*/ 0 h 87"/>
                <a:gd name="T22" fmla="*/ 0 w 139"/>
                <a:gd name="T23" fmla="*/ 0 h 87"/>
                <a:gd name="T24" fmla="*/ 0 w 139"/>
                <a:gd name="T25" fmla="*/ 0 h 87"/>
                <a:gd name="T26" fmla="*/ 0 w 139"/>
                <a:gd name="T27" fmla="*/ 0 h 87"/>
                <a:gd name="T28" fmla="*/ 0 w 139"/>
                <a:gd name="T29" fmla="*/ 0 h 87"/>
                <a:gd name="T30" fmla="*/ 0 w 139"/>
                <a:gd name="T31" fmla="*/ 0 h 87"/>
                <a:gd name="T32" fmla="*/ 0 w 139"/>
                <a:gd name="T33" fmla="*/ 0 h 87"/>
                <a:gd name="T34" fmla="*/ 0 w 139"/>
                <a:gd name="T35" fmla="*/ 0 h 87"/>
                <a:gd name="T36" fmla="*/ 0 w 139"/>
                <a:gd name="T37" fmla="*/ 0 h 87"/>
                <a:gd name="T38" fmla="*/ 0 w 139"/>
                <a:gd name="T39" fmla="*/ 0 h 87"/>
                <a:gd name="T40" fmla="*/ 0 w 139"/>
                <a:gd name="T41" fmla="*/ 0 h 87"/>
                <a:gd name="T42" fmla="*/ 0 w 139"/>
                <a:gd name="T43" fmla="*/ 0 h 87"/>
                <a:gd name="T44" fmla="*/ 0 w 139"/>
                <a:gd name="T45" fmla="*/ 0 h 87"/>
                <a:gd name="T46" fmla="*/ 0 w 139"/>
                <a:gd name="T47" fmla="*/ 0 h 87"/>
                <a:gd name="T48" fmla="*/ 0 w 139"/>
                <a:gd name="T49" fmla="*/ 0 h 87"/>
                <a:gd name="T50" fmla="*/ 0 w 139"/>
                <a:gd name="T51" fmla="*/ 0 h 87"/>
                <a:gd name="T52" fmla="*/ 0 w 139"/>
                <a:gd name="T53" fmla="*/ 0 h 87"/>
                <a:gd name="T54" fmla="*/ 0 w 139"/>
                <a:gd name="T55" fmla="*/ 0 h 87"/>
                <a:gd name="T56" fmla="*/ 0 w 139"/>
                <a:gd name="T57" fmla="*/ 0 h 87"/>
                <a:gd name="T58" fmla="*/ 0 w 139"/>
                <a:gd name="T59" fmla="*/ 0 h 87"/>
                <a:gd name="T60" fmla="*/ 0 w 139"/>
                <a:gd name="T61" fmla="*/ 0 h 87"/>
                <a:gd name="T62" fmla="*/ 0 w 139"/>
                <a:gd name="T63" fmla="*/ 0 h 87"/>
                <a:gd name="T64" fmla="*/ 0 w 139"/>
                <a:gd name="T65" fmla="*/ 0 h 87"/>
                <a:gd name="T66" fmla="*/ 0 w 139"/>
                <a:gd name="T67" fmla="*/ 0 h 8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9" h="87">
                  <a:moveTo>
                    <a:pt x="0" y="0"/>
                  </a:moveTo>
                  <a:lnTo>
                    <a:pt x="132" y="13"/>
                  </a:lnTo>
                  <a:lnTo>
                    <a:pt x="136" y="13"/>
                  </a:lnTo>
                  <a:lnTo>
                    <a:pt x="139" y="15"/>
                  </a:lnTo>
                  <a:lnTo>
                    <a:pt x="139" y="16"/>
                  </a:lnTo>
                  <a:lnTo>
                    <a:pt x="137" y="16"/>
                  </a:lnTo>
                  <a:lnTo>
                    <a:pt x="127" y="18"/>
                  </a:lnTo>
                  <a:lnTo>
                    <a:pt x="123" y="24"/>
                  </a:lnTo>
                  <a:lnTo>
                    <a:pt x="120" y="31"/>
                  </a:lnTo>
                  <a:lnTo>
                    <a:pt x="116" y="39"/>
                  </a:lnTo>
                  <a:lnTo>
                    <a:pt x="115" y="46"/>
                  </a:lnTo>
                  <a:lnTo>
                    <a:pt x="114" y="55"/>
                  </a:lnTo>
                  <a:lnTo>
                    <a:pt x="114" y="65"/>
                  </a:lnTo>
                  <a:lnTo>
                    <a:pt x="116" y="75"/>
                  </a:lnTo>
                  <a:lnTo>
                    <a:pt x="119" y="84"/>
                  </a:lnTo>
                  <a:lnTo>
                    <a:pt x="116" y="87"/>
                  </a:lnTo>
                  <a:lnTo>
                    <a:pt x="113" y="78"/>
                  </a:lnTo>
                  <a:lnTo>
                    <a:pt x="110" y="68"/>
                  </a:lnTo>
                  <a:lnTo>
                    <a:pt x="109" y="58"/>
                  </a:lnTo>
                  <a:lnTo>
                    <a:pt x="109" y="49"/>
                  </a:lnTo>
                  <a:lnTo>
                    <a:pt x="110" y="40"/>
                  </a:lnTo>
                  <a:lnTo>
                    <a:pt x="112" y="31"/>
                  </a:lnTo>
                  <a:lnTo>
                    <a:pt x="115" y="22"/>
                  </a:lnTo>
                  <a:lnTo>
                    <a:pt x="121" y="16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2" name="Freeform 304"/>
            <p:cNvSpPr>
              <a:spLocks/>
            </p:cNvSpPr>
            <p:nvPr/>
          </p:nvSpPr>
          <p:spPr bwMode="auto">
            <a:xfrm>
              <a:off x="5102" y="2308"/>
              <a:ext cx="18" cy="6"/>
            </a:xfrm>
            <a:custGeom>
              <a:avLst/>
              <a:gdLst>
                <a:gd name="T0" fmla="*/ 0 w 53"/>
                <a:gd name="T1" fmla="*/ 0 h 16"/>
                <a:gd name="T2" fmla="*/ 0 w 53"/>
                <a:gd name="T3" fmla="*/ 0 h 16"/>
                <a:gd name="T4" fmla="*/ 0 w 53"/>
                <a:gd name="T5" fmla="*/ 0 h 16"/>
                <a:gd name="T6" fmla="*/ 0 w 53"/>
                <a:gd name="T7" fmla="*/ 0 h 16"/>
                <a:gd name="T8" fmla="*/ 0 w 53"/>
                <a:gd name="T9" fmla="*/ 0 h 16"/>
                <a:gd name="T10" fmla="*/ 0 w 53"/>
                <a:gd name="T11" fmla="*/ 0 h 16"/>
                <a:gd name="T12" fmla="*/ 0 w 53"/>
                <a:gd name="T13" fmla="*/ 0 h 16"/>
                <a:gd name="T14" fmla="*/ 0 w 53"/>
                <a:gd name="T15" fmla="*/ 0 h 16"/>
                <a:gd name="T16" fmla="*/ 0 w 53"/>
                <a:gd name="T17" fmla="*/ 0 h 16"/>
                <a:gd name="T18" fmla="*/ 0 w 53"/>
                <a:gd name="T19" fmla="*/ 0 h 16"/>
                <a:gd name="T20" fmla="*/ 0 w 53"/>
                <a:gd name="T21" fmla="*/ 0 h 16"/>
                <a:gd name="T22" fmla="*/ 0 w 53"/>
                <a:gd name="T23" fmla="*/ 0 h 16"/>
                <a:gd name="T24" fmla="*/ 0 w 53"/>
                <a:gd name="T25" fmla="*/ 0 h 16"/>
                <a:gd name="T26" fmla="*/ 0 w 53"/>
                <a:gd name="T27" fmla="*/ 0 h 16"/>
                <a:gd name="T28" fmla="*/ 0 w 53"/>
                <a:gd name="T29" fmla="*/ 0 h 16"/>
                <a:gd name="T30" fmla="*/ 0 w 53"/>
                <a:gd name="T31" fmla="*/ 0 h 16"/>
                <a:gd name="T32" fmla="*/ 0 w 53"/>
                <a:gd name="T33" fmla="*/ 0 h 16"/>
                <a:gd name="T34" fmla="*/ 0 w 53"/>
                <a:gd name="T35" fmla="*/ 0 h 16"/>
                <a:gd name="T36" fmla="*/ 0 w 53"/>
                <a:gd name="T37" fmla="*/ 0 h 16"/>
                <a:gd name="T38" fmla="*/ 0 w 53"/>
                <a:gd name="T39" fmla="*/ 0 h 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3" h="16">
                  <a:moveTo>
                    <a:pt x="0" y="16"/>
                  </a:moveTo>
                  <a:lnTo>
                    <a:pt x="0" y="16"/>
                  </a:lnTo>
                  <a:lnTo>
                    <a:pt x="5" y="13"/>
                  </a:lnTo>
                  <a:lnTo>
                    <a:pt x="17" y="9"/>
                  </a:lnTo>
                  <a:lnTo>
                    <a:pt x="34" y="3"/>
                  </a:lnTo>
                  <a:lnTo>
                    <a:pt x="43" y="2"/>
                  </a:lnTo>
                  <a:lnTo>
                    <a:pt x="52" y="1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7" y="1"/>
                  </a:lnTo>
                  <a:lnTo>
                    <a:pt x="23" y="6"/>
                  </a:lnTo>
                  <a:lnTo>
                    <a:pt x="10" y="10"/>
                  </a:lnTo>
                  <a:lnTo>
                    <a:pt x="2" y="14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3" name="Freeform 305"/>
            <p:cNvSpPr>
              <a:spLocks/>
            </p:cNvSpPr>
            <p:nvPr/>
          </p:nvSpPr>
          <p:spPr bwMode="auto">
            <a:xfrm>
              <a:off x="5110" y="2311"/>
              <a:ext cx="13" cy="3"/>
            </a:xfrm>
            <a:custGeom>
              <a:avLst/>
              <a:gdLst>
                <a:gd name="T0" fmla="*/ 0 w 40"/>
                <a:gd name="T1" fmla="*/ 0 h 12"/>
                <a:gd name="T2" fmla="*/ 0 w 40"/>
                <a:gd name="T3" fmla="*/ 0 h 12"/>
                <a:gd name="T4" fmla="*/ 0 w 40"/>
                <a:gd name="T5" fmla="*/ 0 h 12"/>
                <a:gd name="T6" fmla="*/ 0 w 40"/>
                <a:gd name="T7" fmla="*/ 0 h 12"/>
                <a:gd name="T8" fmla="*/ 0 w 40"/>
                <a:gd name="T9" fmla="*/ 0 h 12"/>
                <a:gd name="T10" fmla="*/ 0 w 40"/>
                <a:gd name="T11" fmla="*/ 0 h 12"/>
                <a:gd name="T12" fmla="*/ 0 w 40"/>
                <a:gd name="T13" fmla="*/ 0 h 12"/>
                <a:gd name="T14" fmla="*/ 0 w 40"/>
                <a:gd name="T15" fmla="*/ 0 h 12"/>
                <a:gd name="T16" fmla="*/ 0 w 40"/>
                <a:gd name="T17" fmla="*/ 0 h 12"/>
                <a:gd name="T18" fmla="*/ 0 w 40"/>
                <a:gd name="T19" fmla="*/ 0 h 12"/>
                <a:gd name="T20" fmla="*/ 0 w 40"/>
                <a:gd name="T21" fmla="*/ 0 h 12"/>
                <a:gd name="T22" fmla="*/ 0 w 40"/>
                <a:gd name="T23" fmla="*/ 0 h 12"/>
                <a:gd name="T24" fmla="*/ 0 w 40"/>
                <a:gd name="T25" fmla="*/ 0 h 12"/>
                <a:gd name="T26" fmla="*/ 0 w 40"/>
                <a:gd name="T27" fmla="*/ 0 h 12"/>
                <a:gd name="T28" fmla="*/ 0 w 40"/>
                <a:gd name="T29" fmla="*/ 0 h 12"/>
                <a:gd name="T30" fmla="*/ 0 w 40"/>
                <a:gd name="T31" fmla="*/ 0 h 12"/>
                <a:gd name="T32" fmla="*/ 0 w 40"/>
                <a:gd name="T33" fmla="*/ 0 h 12"/>
                <a:gd name="T34" fmla="*/ 0 w 40"/>
                <a:gd name="T35" fmla="*/ 0 h 1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0" h="12">
                  <a:moveTo>
                    <a:pt x="0" y="12"/>
                  </a:moveTo>
                  <a:lnTo>
                    <a:pt x="0" y="12"/>
                  </a:lnTo>
                  <a:lnTo>
                    <a:pt x="5" y="10"/>
                  </a:lnTo>
                  <a:lnTo>
                    <a:pt x="16" y="6"/>
                  </a:lnTo>
                  <a:lnTo>
                    <a:pt x="28" y="3"/>
                  </a:lnTo>
                  <a:lnTo>
                    <a:pt x="37" y="1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18" y="3"/>
                  </a:lnTo>
                  <a:lnTo>
                    <a:pt x="9" y="6"/>
                  </a:lnTo>
                  <a:lnTo>
                    <a:pt x="3" y="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4" name="Freeform 306"/>
            <p:cNvSpPr>
              <a:spLocks/>
            </p:cNvSpPr>
            <p:nvPr/>
          </p:nvSpPr>
          <p:spPr bwMode="auto">
            <a:xfrm>
              <a:off x="5099" y="2319"/>
              <a:ext cx="27" cy="11"/>
            </a:xfrm>
            <a:custGeom>
              <a:avLst/>
              <a:gdLst>
                <a:gd name="T0" fmla="*/ 0 w 77"/>
                <a:gd name="T1" fmla="*/ 0 h 31"/>
                <a:gd name="T2" fmla="*/ 0 w 77"/>
                <a:gd name="T3" fmla="*/ 0 h 31"/>
                <a:gd name="T4" fmla="*/ 0 w 77"/>
                <a:gd name="T5" fmla="*/ 0 h 31"/>
                <a:gd name="T6" fmla="*/ 0 w 77"/>
                <a:gd name="T7" fmla="*/ 0 h 31"/>
                <a:gd name="T8" fmla="*/ 0 w 77"/>
                <a:gd name="T9" fmla="*/ 0 h 31"/>
                <a:gd name="T10" fmla="*/ 0 w 77"/>
                <a:gd name="T11" fmla="*/ 0 h 31"/>
                <a:gd name="T12" fmla="*/ 0 w 77"/>
                <a:gd name="T13" fmla="*/ 0 h 31"/>
                <a:gd name="T14" fmla="*/ 0 w 77"/>
                <a:gd name="T15" fmla="*/ 0 h 31"/>
                <a:gd name="T16" fmla="*/ 0 w 77"/>
                <a:gd name="T17" fmla="*/ 0 h 31"/>
                <a:gd name="T18" fmla="*/ 0 w 77"/>
                <a:gd name="T19" fmla="*/ 0 h 31"/>
                <a:gd name="T20" fmla="*/ 0 w 77"/>
                <a:gd name="T21" fmla="*/ 0 h 31"/>
                <a:gd name="T22" fmla="*/ 0 w 77"/>
                <a:gd name="T23" fmla="*/ 0 h 31"/>
                <a:gd name="T24" fmla="*/ 0 w 77"/>
                <a:gd name="T25" fmla="*/ 0 h 31"/>
                <a:gd name="T26" fmla="*/ 0 w 77"/>
                <a:gd name="T27" fmla="*/ 0 h 31"/>
                <a:gd name="T28" fmla="*/ 0 w 77"/>
                <a:gd name="T29" fmla="*/ 0 h 31"/>
                <a:gd name="T30" fmla="*/ 0 w 77"/>
                <a:gd name="T31" fmla="*/ 0 h 31"/>
                <a:gd name="T32" fmla="*/ 0 w 77"/>
                <a:gd name="T33" fmla="*/ 0 h 31"/>
                <a:gd name="T34" fmla="*/ 0 w 77"/>
                <a:gd name="T35" fmla="*/ 0 h 31"/>
                <a:gd name="T36" fmla="*/ 0 w 77"/>
                <a:gd name="T37" fmla="*/ 0 h 31"/>
                <a:gd name="T38" fmla="*/ 0 w 77"/>
                <a:gd name="T39" fmla="*/ 0 h 31"/>
                <a:gd name="T40" fmla="*/ 0 w 77"/>
                <a:gd name="T41" fmla="*/ 0 h 31"/>
                <a:gd name="T42" fmla="*/ 0 w 77"/>
                <a:gd name="T43" fmla="*/ 0 h 31"/>
                <a:gd name="T44" fmla="*/ 0 w 77"/>
                <a:gd name="T45" fmla="*/ 0 h 31"/>
                <a:gd name="T46" fmla="*/ 0 w 77"/>
                <a:gd name="T47" fmla="*/ 0 h 31"/>
                <a:gd name="T48" fmla="*/ 0 w 77"/>
                <a:gd name="T49" fmla="*/ 0 h 31"/>
                <a:gd name="T50" fmla="*/ 0 w 77"/>
                <a:gd name="T51" fmla="*/ 0 h 31"/>
                <a:gd name="T52" fmla="*/ 0 w 77"/>
                <a:gd name="T53" fmla="*/ 0 h 31"/>
                <a:gd name="T54" fmla="*/ 0 w 77"/>
                <a:gd name="T55" fmla="*/ 0 h 31"/>
                <a:gd name="T56" fmla="*/ 0 w 77"/>
                <a:gd name="T57" fmla="*/ 0 h 31"/>
                <a:gd name="T58" fmla="*/ 0 w 77"/>
                <a:gd name="T59" fmla="*/ 0 h 31"/>
                <a:gd name="T60" fmla="*/ 0 w 77"/>
                <a:gd name="T61" fmla="*/ 0 h 31"/>
                <a:gd name="T62" fmla="*/ 0 w 77"/>
                <a:gd name="T63" fmla="*/ 0 h 31"/>
                <a:gd name="T64" fmla="*/ 0 w 77"/>
                <a:gd name="T65" fmla="*/ 0 h 31"/>
                <a:gd name="T66" fmla="*/ 0 w 77"/>
                <a:gd name="T67" fmla="*/ 0 h 31"/>
                <a:gd name="T68" fmla="*/ 0 w 77"/>
                <a:gd name="T69" fmla="*/ 0 h 31"/>
                <a:gd name="T70" fmla="*/ 0 w 77"/>
                <a:gd name="T71" fmla="*/ 0 h 31"/>
                <a:gd name="T72" fmla="*/ 0 w 77"/>
                <a:gd name="T73" fmla="*/ 0 h 31"/>
                <a:gd name="T74" fmla="*/ 0 w 77"/>
                <a:gd name="T75" fmla="*/ 0 h 31"/>
                <a:gd name="T76" fmla="*/ 0 w 77"/>
                <a:gd name="T77" fmla="*/ 0 h 31"/>
                <a:gd name="T78" fmla="*/ 0 w 77"/>
                <a:gd name="T79" fmla="*/ 0 h 31"/>
                <a:gd name="T80" fmla="*/ 0 w 77"/>
                <a:gd name="T81" fmla="*/ 0 h 31"/>
                <a:gd name="T82" fmla="*/ 0 w 77"/>
                <a:gd name="T83" fmla="*/ 0 h 31"/>
                <a:gd name="T84" fmla="*/ 0 w 77"/>
                <a:gd name="T85" fmla="*/ 0 h 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7" h="31">
                  <a:moveTo>
                    <a:pt x="2" y="22"/>
                  </a:moveTo>
                  <a:lnTo>
                    <a:pt x="2" y="22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13" y="1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40" y="3"/>
                  </a:lnTo>
                  <a:lnTo>
                    <a:pt x="49" y="6"/>
                  </a:lnTo>
                  <a:lnTo>
                    <a:pt x="63" y="17"/>
                  </a:lnTo>
                  <a:lnTo>
                    <a:pt x="77" y="29"/>
                  </a:lnTo>
                  <a:lnTo>
                    <a:pt x="77" y="31"/>
                  </a:lnTo>
                  <a:lnTo>
                    <a:pt x="66" y="25"/>
                  </a:lnTo>
                  <a:lnTo>
                    <a:pt x="48" y="15"/>
                  </a:lnTo>
                  <a:lnTo>
                    <a:pt x="38" y="11"/>
                  </a:lnTo>
                  <a:lnTo>
                    <a:pt x="27" y="8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9" y="21"/>
                  </a:lnTo>
                  <a:lnTo>
                    <a:pt x="9" y="23"/>
                  </a:lnTo>
                  <a:lnTo>
                    <a:pt x="7" y="24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2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5" name="Freeform 307"/>
            <p:cNvSpPr>
              <a:spLocks/>
            </p:cNvSpPr>
            <p:nvPr/>
          </p:nvSpPr>
          <p:spPr bwMode="auto">
            <a:xfrm>
              <a:off x="5106" y="2320"/>
              <a:ext cx="3" cy="7"/>
            </a:xfrm>
            <a:custGeom>
              <a:avLst/>
              <a:gdLst>
                <a:gd name="T0" fmla="*/ 0 w 8"/>
                <a:gd name="T1" fmla="*/ 0 h 25"/>
                <a:gd name="T2" fmla="*/ 0 w 8"/>
                <a:gd name="T3" fmla="*/ 0 h 25"/>
                <a:gd name="T4" fmla="*/ 0 w 8"/>
                <a:gd name="T5" fmla="*/ 0 h 25"/>
                <a:gd name="T6" fmla="*/ 0 w 8"/>
                <a:gd name="T7" fmla="*/ 0 h 25"/>
                <a:gd name="T8" fmla="*/ 0 w 8"/>
                <a:gd name="T9" fmla="*/ 0 h 25"/>
                <a:gd name="T10" fmla="*/ 0 w 8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5">
                  <a:moveTo>
                    <a:pt x="5" y="0"/>
                  </a:moveTo>
                  <a:lnTo>
                    <a:pt x="0" y="24"/>
                  </a:lnTo>
                  <a:lnTo>
                    <a:pt x="4" y="25"/>
                  </a:lnTo>
                  <a:lnTo>
                    <a:pt x="8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6" name="Freeform 308"/>
            <p:cNvSpPr>
              <a:spLocks/>
            </p:cNvSpPr>
            <p:nvPr/>
          </p:nvSpPr>
          <p:spPr bwMode="auto">
            <a:xfrm>
              <a:off x="5109" y="2322"/>
              <a:ext cx="3" cy="8"/>
            </a:xfrm>
            <a:custGeom>
              <a:avLst/>
              <a:gdLst>
                <a:gd name="T0" fmla="*/ 0 w 10"/>
                <a:gd name="T1" fmla="*/ 0 h 24"/>
                <a:gd name="T2" fmla="*/ 0 w 10"/>
                <a:gd name="T3" fmla="*/ 0 h 24"/>
                <a:gd name="T4" fmla="*/ 0 w 10"/>
                <a:gd name="T5" fmla="*/ 0 h 24"/>
                <a:gd name="T6" fmla="*/ 0 w 10"/>
                <a:gd name="T7" fmla="*/ 0 h 24"/>
                <a:gd name="T8" fmla="*/ 0 w 10"/>
                <a:gd name="T9" fmla="*/ 0 h 24"/>
                <a:gd name="T10" fmla="*/ 0 w 10"/>
                <a:gd name="T11" fmla="*/ 0 h 24"/>
                <a:gd name="T12" fmla="*/ 0 w 10"/>
                <a:gd name="T13" fmla="*/ 0 h 24"/>
                <a:gd name="T14" fmla="*/ 0 w 10"/>
                <a:gd name="T15" fmla="*/ 0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24">
                  <a:moveTo>
                    <a:pt x="8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7" y="22"/>
                  </a:lnTo>
                  <a:lnTo>
                    <a:pt x="10" y="24"/>
                  </a:lnTo>
                  <a:lnTo>
                    <a:pt x="1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7" name="Freeform 309"/>
            <p:cNvSpPr>
              <a:spLocks/>
            </p:cNvSpPr>
            <p:nvPr/>
          </p:nvSpPr>
          <p:spPr bwMode="auto">
            <a:xfrm>
              <a:off x="5111" y="2323"/>
              <a:ext cx="4" cy="8"/>
            </a:xfrm>
            <a:custGeom>
              <a:avLst/>
              <a:gdLst>
                <a:gd name="T0" fmla="*/ 0 w 14"/>
                <a:gd name="T1" fmla="*/ 0 h 24"/>
                <a:gd name="T2" fmla="*/ 0 w 14"/>
                <a:gd name="T3" fmla="*/ 0 h 24"/>
                <a:gd name="T4" fmla="*/ 0 w 14"/>
                <a:gd name="T5" fmla="*/ 0 h 24"/>
                <a:gd name="T6" fmla="*/ 0 w 14"/>
                <a:gd name="T7" fmla="*/ 0 h 24"/>
                <a:gd name="T8" fmla="*/ 0 w 14"/>
                <a:gd name="T9" fmla="*/ 0 h 24"/>
                <a:gd name="T10" fmla="*/ 0 w 14"/>
                <a:gd name="T11" fmla="*/ 0 h 24"/>
                <a:gd name="T12" fmla="*/ 0 w 14"/>
                <a:gd name="T13" fmla="*/ 0 h 24"/>
                <a:gd name="T14" fmla="*/ 0 w 14"/>
                <a:gd name="T15" fmla="*/ 0 h 24"/>
                <a:gd name="T16" fmla="*/ 0 w 14"/>
                <a:gd name="T17" fmla="*/ 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4">
                  <a:moveTo>
                    <a:pt x="0" y="0"/>
                  </a:moveTo>
                  <a:lnTo>
                    <a:pt x="0" y="8"/>
                  </a:lnTo>
                  <a:lnTo>
                    <a:pt x="4" y="9"/>
                  </a:lnTo>
                  <a:lnTo>
                    <a:pt x="4" y="23"/>
                  </a:lnTo>
                  <a:lnTo>
                    <a:pt x="11" y="24"/>
                  </a:lnTo>
                  <a:lnTo>
                    <a:pt x="11" y="16"/>
                  </a:lnTo>
                  <a:lnTo>
                    <a:pt x="1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8" name="Freeform 310"/>
            <p:cNvSpPr>
              <a:spLocks/>
            </p:cNvSpPr>
            <p:nvPr/>
          </p:nvSpPr>
          <p:spPr bwMode="auto">
            <a:xfrm>
              <a:off x="5116" y="2325"/>
              <a:ext cx="3" cy="7"/>
            </a:xfrm>
            <a:custGeom>
              <a:avLst/>
              <a:gdLst>
                <a:gd name="T0" fmla="*/ 0 w 9"/>
                <a:gd name="T1" fmla="*/ 0 h 19"/>
                <a:gd name="T2" fmla="*/ 0 w 9"/>
                <a:gd name="T3" fmla="*/ 0 h 19"/>
                <a:gd name="T4" fmla="*/ 0 w 9"/>
                <a:gd name="T5" fmla="*/ 0 h 19"/>
                <a:gd name="T6" fmla="*/ 0 w 9"/>
                <a:gd name="T7" fmla="*/ 0 h 19"/>
                <a:gd name="T8" fmla="*/ 0 w 9"/>
                <a:gd name="T9" fmla="*/ 0 h 19"/>
                <a:gd name="T10" fmla="*/ 0 w 9"/>
                <a:gd name="T11" fmla="*/ 0 h 19"/>
                <a:gd name="T12" fmla="*/ 0 w 9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19">
                  <a:moveTo>
                    <a:pt x="0" y="0"/>
                  </a:moveTo>
                  <a:lnTo>
                    <a:pt x="0" y="14"/>
                  </a:lnTo>
                  <a:lnTo>
                    <a:pt x="5" y="14"/>
                  </a:lnTo>
                  <a:lnTo>
                    <a:pt x="8" y="19"/>
                  </a:lnTo>
                  <a:lnTo>
                    <a:pt x="9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29" name="Freeform 311"/>
            <p:cNvSpPr>
              <a:spLocks/>
            </p:cNvSpPr>
            <p:nvPr/>
          </p:nvSpPr>
          <p:spPr bwMode="auto">
            <a:xfrm>
              <a:off x="5117" y="2329"/>
              <a:ext cx="1" cy="1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0 h 5"/>
                <a:gd name="T4" fmla="*/ 0 w 3"/>
                <a:gd name="T5" fmla="*/ 0 h 5"/>
                <a:gd name="T6" fmla="*/ 0 w 3"/>
                <a:gd name="T7" fmla="*/ 0 h 5"/>
                <a:gd name="T8" fmla="*/ 0 w 3"/>
                <a:gd name="T9" fmla="*/ 0 h 5"/>
                <a:gd name="T10" fmla="*/ 0 w 3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0" name="Freeform 312"/>
            <p:cNvSpPr>
              <a:spLocks/>
            </p:cNvSpPr>
            <p:nvPr/>
          </p:nvSpPr>
          <p:spPr bwMode="auto">
            <a:xfrm>
              <a:off x="5117" y="2329"/>
              <a:ext cx="1" cy="1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0 h 5"/>
                <a:gd name="T4" fmla="*/ 0 w 3"/>
                <a:gd name="T5" fmla="*/ 0 h 5"/>
                <a:gd name="T6" fmla="*/ 0 w 3"/>
                <a:gd name="T7" fmla="*/ 0 h 5"/>
                <a:gd name="T8" fmla="*/ 0 w 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1" name="Freeform 313"/>
            <p:cNvSpPr>
              <a:spLocks/>
            </p:cNvSpPr>
            <p:nvPr/>
          </p:nvSpPr>
          <p:spPr bwMode="auto">
            <a:xfrm>
              <a:off x="5138" y="2327"/>
              <a:ext cx="34" cy="7"/>
            </a:xfrm>
            <a:custGeom>
              <a:avLst/>
              <a:gdLst>
                <a:gd name="T0" fmla="*/ 0 w 97"/>
                <a:gd name="T1" fmla="*/ 0 h 22"/>
                <a:gd name="T2" fmla="*/ 0 w 97"/>
                <a:gd name="T3" fmla="*/ 0 h 22"/>
                <a:gd name="T4" fmla="*/ 0 w 97"/>
                <a:gd name="T5" fmla="*/ 0 h 22"/>
                <a:gd name="T6" fmla="*/ 0 w 97"/>
                <a:gd name="T7" fmla="*/ 0 h 22"/>
                <a:gd name="T8" fmla="*/ 0 w 97"/>
                <a:gd name="T9" fmla="*/ 0 h 22"/>
                <a:gd name="T10" fmla="*/ 0 w 97"/>
                <a:gd name="T11" fmla="*/ 0 h 22"/>
                <a:gd name="T12" fmla="*/ 0 w 97"/>
                <a:gd name="T13" fmla="*/ 0 h 22"/>
                <a:gd name="T14" fmla="*/ 0 w 97"/>
                <a:gd name="T15" fmla="*/ 0 h 22"/>
                <a:gd name="T16" fmla="*/ 0 w 97"/>
                <a:gd name="T17" fmla="*/ 0 h 22"/>
                <a:gd name="T18" fmla="*/ 0 w 97"/>
                <a:gd name="T19" fmla="*/ 0 h 22"/>
                <a:gd name="T20" fmla="*/ 0 w 97"/>
                <a:gd name="T21" fmla="*/ 0 h 22"/>
                <a:gd name="T22" fmla="*/ 0 w 97"/>
                <a:gd name="T23" fmla="*/ 0 h 22"/>
                <a:gd name="T24" fmla="*/ 0 w 97"/>
                <a:gd name="T25" fmla="*/ 0 h 22"/>
                <a:gd name="T26" fmla="*/ 0 w 97"/>
                <a:gd name="T27" fmla="*/ 0 h 22"/>
                <a:gd name="T28" fmla="*/ 0 w 97"/>
                <a:gd name="T29" fmla="*/ 0 h 22"/>
                <a:gd name="T30" fmla="*/ 0 w 97"/>
                <a:gd name="T31" fmla="*/ 0 h 22"/>
                <a:gd name="T32" fmla="*/ 0 w 97"/>
                <a:gd name="T33" fmla="*/ 0 h 22"/>
                <a:gd name="T34" fmla="*/ 0 w 97"/>
                <a:gd name="T35" fmla="*/ 0 h 22"/>
                <a:gd name="T36" fmla="*/ 0 w 97"/>
                <a:gd name="T37" fmla="*/ 0 h 22"/>
                <a:gd name="T38" fmla="*/ 0 w 97"/>
                <a:gd name="T39" fmla="*/ 0 h 22"/>
                <a:gd name="T40" fmla="*/ 0 w 97"/>
                <a:gd name="T41" fmla="*/ 0 h 22"/>
                <a:gd name="T42" fmla="*/ 0 w 97"/>
                <a:gd name="T43" fmla="*/ 0 h 22"/>
                <a:gd name="T44" fmla="*/ 0 w 97"/>
                <a:gd name="T45" fmla="*/ 0 h 22"/>
                <a:gd name="T46" fmla="*/ 0 w 97"/>
                <a:gd name="T47" fmla="*/ 0 h 22"/>
                <a:gd name="T48" fmla="*/ 0 w 97"/>
                <a:gd name="T49" fmla="*/ 0 h 22"/>
                <a:gd name="T50" fmla="*/ 0 w 97"/>
                <a:gd name="T51" fmla="*/ 0 h 22"/>
                <a:gd name="T52" fmla="*/ 0 w 97"/>
                <a:gd name="T53" fmla="*/ 0 h 22"/>
                <a:gd name="T54" fmla="*/ 0 w 97"/>
                <a:gd name="T55" fmla="*/ 0 h 22"/>
                <a:gd name="T56" fmla="*/ 0 w 97"/>
                <a:gd name="T57" fmla="*/ 0 h 22"/>
                <a:gd name="T58" fmla="*/ 0 w 97"/>
                <a:gd name="T59" fmla="*/ 0 h 22"/>
                <a:gd name="T60" fmla="*/ 0 w 97"/>
                <a:gd name="T61" fmla="*/ 0 h 22"/>
                <a:gd name="T62" fmla="*/ 0 w 97"/>
                <a:gd name="T63" fmla="*/ 0 h 22"/>
                <a:gd name="T64" fmla="*/ 0 w 97"/>
                <a:gd name="T65" fmla="*/ 0 h 22"/>
                <a:gd name="T66" fmla="*/ 0 w 97"/>
                <a:gd name="T67" fmla="*/ 0 h 22"/>
                <a:gd name="T68" fmla="*/ 0 w 97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7" h="22">
                  <a:moveTo>
                    <a:pt x="0" y="16"/>
                  </a:moveTo>
                  <a:lnTo>
                    <a:pt x="0" y="16"/>
                  </a:lnTo>
                  <a:lnTo>
                    <a:pt x="0" y="13"/>
                  </a:lnTo>
                  <a:lnTo>
                    <a:pt x="2" y="11"/>
                  </a:lnTo>
                  <a:lnTo>
                    <a:pt x="5" y="8"/>
                  </a:lnTo>
                  <a:lnTo>
                    <a:pt x="7" y="5"/>
                  </a:lnTo>
                  <a:lnTo>
                    <a:pt x="13" y="2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40" y="1"/>
                  </a:lnTo>
                  <a:lnTo>
                    <a:pt x="51" y="4"/>
                  </a:lnTo>
                  <a:lnTo>
                    <a:pt x="60" y="8"/>
                  </a:lnTo>
                  <a:lnTo>
                    <a:pt x="95" y="19"/>
                  </a:lnTo>
                  <a:lnTo>
                    <a:pt x="97" y="22"/>
                  </a:lnTo>
                  <a:lnTo>
                    <a:pt x="63" y="14"/>
                  </a:lnTo>
                  <a:lnTo>
                    <a:pt x="37" y="8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14" y="8"/>
                  </a:lnTo>
                  <a:lnTo>
                    <a:pt x="11" y="10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4" y="1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2" name="Freeform 314"/>
            <p:cNvSpPr>
              <a:spLocks/>
            </p:cNvSpPr>
            <p:nvPr/>
          </p:nvSpPr>
          <p:spPr bwMode="auto">
            <a:xfrm>
              <a:off x="5160" y="2336"/>
              <a:ext cx="14" cy="13"/>
            </a:xfrm>
            <a:custGeom>
              <a:avLst/>
              <a:gdLst>
                <a:gd name="T0" fmla="*/ 0 w 44"/>
                <a:gd name="T1" fmla="*/ 0 h 38"/>
                <a:gd name="T2" fmla="*/ 0 w 44"/>
                <a:gd name="T3" fmla="*/ 0 h 38"/>
                <a:gd name="T4" fmla="*/ 0 w 44"/>
                <a:gd name="T5" fmla="*/ 0 h 38"/>
                <a:gd name="T6" fmla="*/ 0 w 44"/>
                <a:gd name="T7" fmla="*/ 0 h 38"/>
                <a:gd name="T8" fmla="*/ 0 w 44"/>
                <a:gd name="T9" fmla="*/ 0 h 38"/>
                <a:gd name="T10" fmla="*/ 0 w 44"/>
                <a:gd name="T11" fmla="*/ 0 h 38"/>
                <a:gd name="T12" fmla="*/ 0 w 44"/>
                <a:gd name="T13" fmla="*/ 0 h 38"/>
                <a:gd name="T14" fmla="*/ 0 w 44"/>
                <a:gd name="T15" fmla="*/ 0 h 38"/>
                <a:gd name="T16" fmla="*/ 0 w 44"/>
                <a:gd name="T17" fmla="*/ 0 h 38"/>
                <a:gd name="T18" fmla="*/ 0 w 44"/>
                <a:gd name="T19" fmla="*/ 0 h 38"/>
                <a:gd name="T20" fmla="*/ 0 w 44"/>
                <a:gd name="T21" fmla="*/ 0 h 38"/>
                <a:gd name="T22" fmla="*/ 0 w 44"/>
                <a:gd name="T23" fmla="*/ 0 h 38"/>
                <a:gd name="T24" fmla="*/ 0 w 44"/>
                <a:gd name="T25" fmla="*/ 0 h 38"/>
                <a:gd name="T26" fmla="*/ 0 w 44"/>
                <a:gd name="T27" fmla="*/ 0 h 38"/>
                <a:gd name="T28" fmla="*/ 0 w 44"/>
                <a:gd name="T29" fmla="*/ 0 h 38"/>
                <a:gd name="T30" fmla="*/ 0 w 44"/>
                <a:gd name="T31" fmla="*/ 0 h 38"/>
                <a:gd name="T32" fmla="*/ 0 w 44"/>
                <a:gd name="T33" fmla="*/ 0 h 38"/>
                <a:gd name="T34" fmla="*/ 0 w 44"/>
                <a:gd name="T35" fmla="*/ 0 h 38"/>
                <a:gd name="T36" fmla="*/ 0 w 44"/>
                <a:gd name="T37" fmla="*/ 0 h 38"/>
                <a:gd name="T38" fmla="*/ 0 w 44"/>
                <a:gd name="T39" fmla="*/ 0 h 38"/>
                <a:gd name="T40" fmla="*/ 0 w 44"/>
                <a:gd name="T41" fmla="*/ 0 h 38"/>
                <a:gd name="T42" fmla="*/ 0 w 44"/>
                <a:gd name="T43" fmla="*/ 0 h 38"/>
                <a:gd name="T44" fmla="*/ 0 w 44"/>
                <a:gd name="T45" fmla="*/ 0 h 38"/>
                <a:gd name="T46" fmla="*/ 0 w 44"/>
                <a:gd name="T47" fmla="*/ 0 h 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4" h="38">
                  <a:moveTo>
                    <a:pt x="0" y="38"/>
                  </a:moveTo>
                  <a:lnTo>
                    <a:pt x="0" y="38"/>
                  </a:lnTo>
                  <a:lnTo>
                    <a:pt x="1" y="33"/>
                  </a:lnTo>
                  <a:lnTo>
                    <a:pt x="3" y="28"/>
                  </a:lnTo>
                  <a:lnTo>
                    <a:pt x="7" y="23"/>
                  </a:lnTo>
                  <a:lnTo>
                    <a:pt x="13" y="16"/>
                  </a:lnTo>
                  <a:lnTo>
                    <a:pt x="20" y="10"/>
                  </a:lnTo>
                  <a:lnTo>
                    <a:pt x="30" y="4"/>
                  </a:lnTo>
                  <a:lnTo>
                    <a:pt x="43" y="0"/>
                  </a:lnTo>
                  <a:lnTo>
                    <a:pt x="44" y="1"/>
                  </a:lnTo>
                  <a:lnTo>
                    <a:pt x="43" y="2"/>
                  </a:lnTo>
                  <a:lnTo>
                    <a:pt x="39" y="4"/>
                  </a:lnTo>
                  <a:lnTo>
                    <a:pt x="33" y="6"/>
                  </a:lnTo>
                  <a:lnTo>
                    <a:pt x="27" y="10"/>
                  </a:lnTo>
                  <a:lnTo>
                    <a:pt x="21" y="14"/>
                  </a:lnTo>
                  <a:lnTo>
                    <a:pt x="16" y="19"/>
                  </a:lnTo>
                  <a:lnTo>
                    <a:pt x="7" y="29"/>
                  </a:lnTo>
                  <a:lnTo>
                    <a:pt x="3" y="3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3" name="Freeform 315"/>
            <p:cNvSpPr>
              <a:spLocks/>
            </p:cNvSpPr>
            <p:nvPr/>
          </p:nvSpPr>
          <p:spPr bwMode="auto">
            <a:xfrm>
              <a:off x="5167" y="2339"/>
              <a:ext cx="7" cy="7"/>
            </a:xfrm>
            <a:custGeom>
              <a:avLst/>
              <a:gdLst>
                <a:gd name="T0" fmla="*/ 0 w 25"/>
                <a:gd name="T1" fmla="*/ 0 h 22"/>
                <a:gd name="T2" fmla="*/ 0 w 25"/>
                <a:gd name="T3" fmla="*/ 0 h 22"/>
                <a:gd name="T4" fmla="*/ 0 w 25"/>
                <a:gd name="T5" fmla="*/ 0 h 22"/>
                <a:gd name="T6" fmla="*/ 0 w 25"/>
                <a:gd name="T7" fmla="*/ 0 h 22"/>
                <a:gd name="T8" fmla="*/ 0 w 25"/>
                <a:gd name="T9" fmla="*/ 0 h 22"/>
                <a:gd name="T10" fmla="*/ 0 w 25"/>
                <a:gd name="T11" fmla="*/ 0 h 22"/>
                <a:gd name="T12" fmla="*/ 0 w 25"/>
                <a:gd name="T13" fmla="*/ 0 h 22"/>
                <a:gd name="T14" fmla="*/ 0 w 25"/>
                <a:gd name="T15" fmla="*/ 0 h 22"/>
                <a:gd name="T16" fmla="*/ 0 w 25"/>
                <a:gd name="T17" fmla="*/ 0 h 22"/>
                <a:gd name="T18" fmla="*/ 0 w 25"/>
                <a:gd name="T19" fmla="*/ 0 h 22"/>
                <a:gd name="T20" fmla="*/ 0 w 25"/>
                <a:gd name="T21" fmla="*/ 0 h 22"/>
                <a:gd name="T22" fmla="*/ 0 w 25"/>
                <a:gd name="T23" fmla="*/ 0 h 22"/>
                <a:gd name="T24" fmla="*/ 0 w 25"/>
                <a:gd name="T25" fmla="*/ 0 h 22"/>
                <a:gd name="T26" fmla="*/ 0 w 25"/>
                <a:gd name="T27" fmla="*/ 0 h 22"/>
                <a:gd name="T28" fmla="*/ 0 w 25"/>
                <a:gd name="T29" fmla="*/ 0 h 22"/>
                <a:gd name="T30" fmla="*/ 0 w 25"/>
                <a:gd name="T31" fmla="*/ 0 h 22"/>
                <a:gd name="T32" fmla="*/ 0 w 25"/>
                <a:gd name="T33" fmla="*/ 0 h 22"/>
                <a:gd name="T34" fmla="*/ 0 w 25"/>
                <a:gd name="T35" fmla="*/ 0 h 22"/>
                <a:gd name="T36" fmla="*/ 0 w 25"/>
                <a:gd name="T37" fmla="*/ 0 h 22"/>
                <a:gd name="T38" fmla="*/ 0 w 25"/>
                <a:gd name="T39" fmla="*/ 0 h 2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5" h="22">
                  <a:moveTo>
                    <a:pt x="1" y="22"/>
                  </a:moveTo>
                  <a:lnTo>
                    <a:pt x="1" y="22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7" y="10"/>
                  </a:lnTo>
                  <a:lnTo>
                    <a:pt x="14" y="6"/>
                  </a:lnTo>
                  <a:lnTo>
                    <a:pt x="25" y="0"/>
                  </a:lnTo>
                  <a:lnTo>
                    <a:pt x="25" y="2"/>
                  </a:lnTo>
                  <a:lnTo>
                    <a:pt x="25" y="3"/>
                  </a:lnTo>
                  <a:lnTo>
                    <a:pt x="21" y="5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5" y="19"/>
                  </a:lnTo>
                  <a:lnTo>
                    <a:pt x="1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4" name="Freeform 316"/>
            <p:cNvSpPr>
              <a:spLocks/>
            </p:cNvSpPr>
            <p:nvPr/>
          </p:nvSpPr>
          <p:spPr bwMode="auto">
            <a:xfrm>
              <a:off x="5172" y="2325"/>
              <a:ext cx="22" cy="28"/>
            </a:xfrm>
            <a:custGeom>
              <a:avLst/>
              <a:gdLst>
                <a:gd name="T0" fmla="*/ 0 w 69"/>
                <a:gd name="T1" fmla="*/ 0 h 84"/>
                <a:gd name="T2" fmla="*/ 0 w 69"/>
                <a:gd name="T3" fmla="*/ 0 h 84"/>
                <a:gd name="T4" fmla="*/ 0 w 69"/>
                <a:gd name="T5" fmla="*/ 0 h 84"/>
                <a:gd name="T6" fmla="*/ 0 w 69"/>
                <a:gd name="T7" fmla="*/ 0 h 84"/>
                <a:gd name="T8" fmla="*/ 0 w 69"/>
                <a:gd name="T9" fmla="*/ 0 h 84"/>
                <a:gd name="T10" fmla="*/ 0 w 69"/>
                <a:gd name="T11" fmla="*/ 0 h 84"/>
                <a:gd name="T12" fmla="*/ 0 w 69"/>
                <a:gd name="T13" fmla="*/ 0 h 84"/>
                <a:gd name="T14" fmla="*/ 0 w 69"/>
                <a:gd name="T15" fmla="*/ 0 h 84"/>
                <a:gd name="T16" fmla="*/ 0 w 69"/>
                <a:gd name="T17" fmla="*/ 0 h 84"/>
                <a:gd name="T18" fmla="*/ 0 w 69"/>
                <a:gd name="T19" fmla="*/ 0 h 84"/>
                <a:gd name="T20" fmla="*/ 0 w 69"/>
                <a:gd name="T21" fmla="*/ 0 h 84"/>
                <a:gd name="T22" fmla="*/ 0 w 69"/>
                <a:gd name="T23" fmla="*/ 0 h 84"/>
                <a:gd name="T24" fmla="*/ 0 w 69"/>
                <a:gd name="T25" fmla="*/ 0 h 84"/>
                <a:gd name="T26" fmla="*/ 0 w 69"/>
                <a:gd name="T27" fmla="*/ 0 h 84"/>
                <a:gd name="T28" fmla="*/ 0 w 69"/>
                <a:gd name="T29" fmla="*/ 0 h 84"/>
                <a:gd name="T30" fmla="*/ 0 w 69"/>
                <a:gd name="T31" fmla="*/ 0 h 84"/>
                <a:gd name="T32" fmla="*/ 0 w 69"/>
                <a:gd name="T33" fmla="*/ 0 h 84"/>
                <a:gd name="T34" fmla="*/ 0 w 69"/>
                <a:gd name="T35" fmla="*/ 0 h 84"/>
                <a:gd name="T36" fmla="*/ 0 w 69"/>
                <a:gd name="T37" fmla="*/ 0 h 84"/>
                <a:gd name="T38" fmla="*/ 0 w 69"/>
                <a:gd name="T39" fmla="*/ 0 h 84"/>
                <a:gd name="T40" fmla="*/ 0 w 69"/>
                <a:gd name="T41" fmla="*/ 0 h 84"/>
                <a:gd name="T42" fmla="*/ 0 w 69"/>
                <a:gd name="T43" fmla="*/ 0 h 84"/>
                <a:gd name="T44" fmla="*/ 0 w 69"/>
                <a:gd name="T45" fmla="*/ 0 h 84"/>
                <a:gd name="T46" fmla="*/ 0 w 69"/>
                <a:gd name="T47" fmla="*/ 0 h 84"/>
                <a:gd name="T48" fmla="*/ 0 w 69"/>
                <a:gd name="T49" fmla="*/ 0 h 84"/>
                <a:gd name="T50" fmla="*/ 0 w 69"/>
                <a:gd name="T51" fmla="*/ 0 h 84"/>
                <a:gd name="T52" fmla="*/ 0 w 69"/>
                <a:gd name="T53" fmla="*/ 0 h 84"/>
                <a:gd name="T54" fmla="*/ 0 w 69"/>
                <a:gd name="T55" fmla="*/ 0 h 84"/>
                <a:gd name="T56" fmla="*/ 0 w 69"/>
                <a:gd name="T57" fmla="*/ 0 h 84"/>
                <a:gd name="T58" fmla="*/ 0 w 69"/>
                <a:gd name="T59" fmla="*/ 0 h 84"/>
                <a:gd name="T60" fmla="*/ 0 w 69"/>
                <a:gd name="T61" fmla="*/ 0 h 84"/>
                <a:gd name="T62" fmla="*/ 0 w 69"/>
                <a:gd name="T63" fmla="*/ 0 h 84"/>
                <a:gd name="T64" fmla="*/ 0 w 69"/>
                <a:gd name="T65" fmla="*/ 0 h 84"/>
                <a:gd name="T66" fmla="*/ 0 w 69"/>
                <a:gd name="T67" fmla="*/ 0 h 84"/>
                <a:gd name="T68" fmla="*/ 0 w 69"/>
                <a:gd name="T69" fmla="*/ 0 h 84"/>
                <a:gd name="T70" fmla="*/ 0 w 69"/>
                <a:gd name="T71" fmla="*/ 0 h 84"/>
                <a:gd name="T72" fmla="*/ 0 w 69"/>
                <a:gd name="T73" fmla="*/ 0 h 84"/>
                <a:gd name="T74" fmla="*/ 0 w 69"/>
                <a:gd name="T75" fmla="*/ 0 h 84"/>
                <a:gd name="T76" fmla="*/ 0 w 69"/>
                <a:gd name="T77" fmla="*/ 0 h 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9" h="84">
                  <a:moveTo>
                    <a:pt x="0" y="11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33" y="3"/>
                  </a:lnTo>
                  <a:lnTo>
                    <a:pt x="32" y="4"/>
                  </a:lnTo>
                  <a:lnTo>
                    <a:pt x="28" y="5"/>
                  </a:lnTo>
                  <a:lnTo>
                    <a:pt x="26" y="9"/>
                  </a:lnTo>
                  <a:lnTo>
                    <a:pt x="25" y="11"/>
                  </a:lnTo>
                  <a:lnTo>
                    <a:pt x="25" y="16"/>
                  </a:lnTo>
                  <a:lnTo>
                    <a:pt x="27" y="26"/>
                  </a:lnTo>
                  <a:lnTo>
                    <a:pt x="29" y="35"/>
                  </a:lnTo>
                  <a:lnTo>
                    <a:pt x="34" y="42"/>
                  </a:lnTo>
                  <a:lnTo>
                    <a:pt x="38" y="50"/>
                  </a:lnTo>
                  <a:lnTo>
                    <a:pt x="45" y="58"/>
                  </a:lnTo>
                  <a:lnTo>
                    <a:pt x="51" y="65"/>
                  </a:lnTo>
                  <a:lnTo>
                    <a:pt x="69" y="82"/>
                  </a:lnTo>
                  <a:lnTo>
                    <a:pt x="65" y="84"/>
                  </a:lnTo>
                  <a:lnTo>
                    <a:pt x="64" y="82"/>
                  </a:lnTo>
                  <a:lnTo>
                    <a:pt x="60" y="79"/>
                  </a:lnTo>
                  <a:lnTo>
                    <a:pt x="52" y="74"/>
                  </a:lnTo>
                  <a:lnTo>
                    <a:pt x="44" y="67"/>
                  </a:lnTo>
                  <a:lnTo>
                    <a:pt x="35" y="58"/>
                  </a:lnTo>
                  <a:lnTo>
                    <a:pt x="31" y="51"/>
                  </a:lnTo>
                  <a:lnTo>
                    <a:pt x="27" y="45"/>
                  </a:lnTo>
                  <a:lnTo>
                    <a:pt x="24" y="38"/>
                  </a:lnTo>
                  <a:lnTo>
                    <a:pt x="21" y="30"/>
                  </a:lnTo>
                  <a:lnTo>
                    <a:pt x="19" y="22"/>
                  </a:lnTo>
                  <a:lnTo>
                    <a:pt x="17" y="12"/>
                  </a:lnTo>
                  <a:lnTo>
                    <a:pt x="3" y="1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5" name="Freeform 317"/>
            <p:cNvSpPr>
              <a:spLocks/>
            </p:cNvSpPr>
            <p:nvPr/>
          </p:nvSpPr>
          <p:spPr bwMode="auto">
            <a:xfrm>
              <a:off x="5156" y="2332"/>
              <a:ext cx="7" cy="3"/>
            </a:xfrm>
            <a:custGeom>
              <a:avLst/>
              <a:gdLst>
                <a:gd name="T0" fmla="*/ 0 w 19"/>
                <a:gd name="T1" fmla="*/ 0 h 7"/>
                <a:gd name="T2" fmla="*/ 0 w 19"/>
                <a:gd name="T3" fmla="*/ 0 h 7"/>
                <a:gd name="T4" fmla="*/ 0 w 19"/>
                <a:gd name="T5" fmla="*/ 0 h 7"/>
                <a:gd name="T6" fmla="*/ 0 w 19"/>
                <a:gd name="T7" fmla="*/ 0 h 7"/>
                <a:gd name="T8" fmla="*/ 0 w 19"/>
                <a:gd name="T9" fmla="*/ 0 h 7"/>
                <a:gd name="T10" fmla="*/ 0 w 19"/>
                <a:gd name="T11" fmla="*/ 0 h 7"/>
                <a:gd name="T12" fmla="*/ 0 w 19"/>
                <a:gd name="T13" fmla="*/ 0 h 7"/>
                <a:gd name="T14" fmla="*/ 0 w 19"/>
                <a:gd name="T15" fmla="*/ 0 h 7"/>
                <a:gd name="T16" fmla="*/ 0 w 19"/>
                <a:gd name="T17" fmla="*/ 0 h 7"/>
                <a:gd name="T18" fmla="*/ 0 w 19"/>
                <a:gd name="T19" fmla="*/ 0 h 7"/>
                <a:gd name="T20" fmla="*/ 0 w 19"/>
                <a:gd name="T21" fmla="*/ 0 h 7"/>
                <a:gd name="T22" fmla="*/ 0 w 19"/>
                <a:gd name="T23" fmla="*/ 0 h 7"/>
                <a:gd name="T24" fmla="*/ 0 w 19"/>
                <a:gd name="T25" fmla="*/ 0 h 7"/>
                <a:gd name="T26" fmla="*/ 0 w 19"/>
                <a:gd name="T27" fmla="*/ 0 h 7"/>
                <a:gd name="T28" fmla="*/ 0 w 19"/>
                <a:gd name="T29" fmla="*/ 0 h 7"/>
                <a:gd name="T30" fmla="*/ 0 w 19"/>
                <a:gd name="T31" fmla="*/ 0 h 7"/>
                <a:gd name="T32" fmla="*/ 0 w 19"/>
                <a:gd name="T33" fmla="*/ 0 h 7"/>
                <a:gd name="T34" fmla="*/ 0 w 19"/>
                <a:gd name="T35" fmla="*/ 0 h 7"/>
                <a:gd name="T36" fmla="*/ 0 w 19"/>
                <a:gd name="T37" fmla="*/ 0 h 7"/>
                <a:gd name="T38" fmla="*/ 0 w 19"/>
                <a:gd name="T39" fmla="*/ 0 h 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9" h="7">
                  <a:moveTo>
                    <a:pt x="0" y="6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3" y="1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8" y="2"/>
                  </a:lnTo>
                  <a:lnTo>
                    <a:pt x="13" y="3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6" name="Freeform 318"/>
            <p:cNvSpPr>
              <a:spLocks/>
            </p:cNvSpPr>
            <p:nvPr/>
          </p:nvSpPr>
          <p:spPr bwMode="auto">
            <a:xfrm>
              <a:off x="5153" y="2350"/>
              <a:ext cx="53" cy="8"/>
            </a:xfrm>
            <a:custGeom>
              <a:avLst/>
              <a:gdLst>
                <a:gd name="T0" fmla="*/ 0 w 160"/>
                <a:gd name="T1" fmla="*/ 0 h 25"/>
                <a:gd name="T2" fmla="*/ 0 w 160"/>
                <a:gd name="T3" fmla="*/ 0 h 25"/>
                <a:gd name="T4" fmla="*/ 0 w 160"/>
                <a:gd name="T5" fmla="*/ 0 h 25"/>
                <a:gd name="T6" fmla="*/ 0 w 160"/>
                <a:gd name="T7" fmla="*/ 0 h 25"/>
                <a:gd name="T8" fmla="*/ 0 w 160"/>
                <a:gd name="T9" fmla="*/ 0 h 25"/>
                <a:gd name="T10" fmla="*/ 0 w 160"/>
                <a:gd name="T11" fmla="*/ 0 h 25"/>
                <a:gd name="T12" fmla="*/ 0 w 160"/>
                <a:gd name="T13" fmla="*/ 0 h 25"/>
                <a:gd name="T14" fmla="*/ 0 w 160"/>
                <a:gd name="T15" fmla="*/ 0 h 25"/>
                <a:gd name="T16" fmla="*/ 0 w 160"/>
                <a:gd name="T17" fmla="*/ 0 h 25"/>
                <a:gd name="T18" fmla="*/ 0 w 160"/>
                <a:gd name="T19" fmla="*/ 0 h 25"/>
                <a:gd name="T20" fmla="*/ 0 w 160"/>
                <a:gd name="T21" fmla="*/ 0 h 25"/>
                <a:gd name="T22" fmla="*/ 0 w 160"/>
                <a:gd name="T23" fmla="*/ 0 h 25"/>
                <a:gd name="T24" fmla="*/ 0 w 160"/>
                <a:gd name="T25" fmla="*/ 0 h 25"/>
                <a:gd name="T26" fmla="*/ 0 w 160"/>
                <a:gd name="T27" fmla="*/ 0 h 25"/>
                <a:gd name="T28" fmla="*/ 0 w 160"/>
                <a:gd name="T29" fmla="*/ 0 h 25"/>
                <a:gd name="T30" fmla="*/ 0 w 160"/>
                <a:gd name="T31" fmla="*/ 0 h 25"/>
                <a:gd name="T32" fmla="*/ 0 w 160"/>
                <a:gd name="T33" fmla="*/ 0 h 25"/>
                <a:gd name="T34" fmla="*/ 0 w 160"/>
                <a:gd name="T35" fmla="*/ 0 h 25"/>
                <a:gd name="T36" fmla="*/ 0 w 160"/>
                <a:gd name="T37" fmla="*/ 0 h 25"/>
                <a:gd name="T38" fmla="*/ 0 w 160"/>
                <a:gd name="T39" fmla="*/ 0 h 25"/>
                <a:gd name="T40" fmla="*/ 0 w 160"/>
                <a:gd name="T41" fmla="*/ 0 h 25"/>
                <a:gd name="T42" fmla="*/ 0 w 160"/>
                <a:gd name="T43" fmla="*/ 0 h 25"/>
                <a:gd name="T44" fmla="*/ 0 w 160"/>
                <a:gd name="T45" fmla="*/ 0 h 25"/>
                <a:gd name="T46" fmla="*/ 0 w 160"/>
                <a:gd name="T47" fmla="*/ 0 h 25"/>
                <a:gd name="T48" fmla="*/ 0 w 160"/>
                <a:gd name="T49" fmla="*/ 0 h 2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0" h="25">
                  <a:moveTo>
                    <a:pt x="3" y="25"/>
                  </a:moveTo>
                  <a:lnTo>
                    <a:pt x="3" y="25"/>
                  </a:lnTo>
                  <a:lnTo>
                    <a:pt x="87" y="13"/>
                  </a:lnTo>
                  <a:lnTo>
                    <a:pt x="134" y="7"/>
                  </a:lnTo>
                  <a:lnTo>
                    <a:pt x="152" y="3"/>
                  </a:lnTo>
                  <a:lnTo>
                    <a:pt x="160" y="1"/>
                  </a:lnTo>
                  <a:lnTo>
                    <a:pt x="160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18" y="5"/>
                  </a:lnTo>
                  <a:lnTo>
                    <a:pt x="72" y="10"/>
                  </a:lnTo>
                  <a:lnTo>
                    <a:pt x="30" y="15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7" name="Freeform 319"/>
            <p:cNvSpPr>
              <a:spLocks/>
            </p:cNvSpPr>
            <p:nvPr/>
          </p:nvSpPr>
          <p:spPr bwMode="auto">
            <a:xfrm>
              <a:off x="5156" y="2348"/>
              <a:ext cx="34" cy="7"/>
            </a:xfrm>
            <a:custGeom>
              <a:avLst/>
              <a:gdLst>
                <a:gd name="T0" fmla="*/ 0 w 99"/>
                <a:gd name="T1" fmla="*/ 0 h 23"/>
                <a:gd name="T2" fmla="*/ 0 w 99"/>
                <a:gd name="T3" fmla="*/ 0 h 23"/>
                <a:gd name="T4" fmla="*/ 0 w 99"/>
                <a:gd name="T5" fmla="*/ 0 h 23"/>
                <a:gd name="T6" fmla="*/ 0 w 99"/>
                <a:gd name="T7" fmla="*/ 0 h 23"/>
                <a:gd name="T8" fmla="*/ 0 w 99"/>
                <a:gd name="T9" fmla="*/ 0 h 23"/>
                <a:gd name="T10" fmla="*/ 0 w 99"/>
                <a:gd name="T11" fmla="*/ 0 h 23"/>
                <a:gd name="T12" fmla="*/ 0 w 99"/>
                <a:gd name="T13" fmla="*/ 0 h 23"/>
                <a:gd name="T14" fmla="*/ 0 w 99"/>
                <a:gd name="T15" fmla="*/ 0 h 23"/>
                <a:gd name="T16" fmla="*/ 0 w 99"/>
                <a:gd name="T17" fmla="*/ 0 h 23"/>
                <a:gd name="T18" fmla="*/ 0 w 99"/>
                <a:gd name="T19" fmla="*/ 0 h 23"/>
                <a:gd name="T20" fmla="*/ 0 w 99"/>
                <a:gd name="T21" fmla="*/ 0 h 23"/>
                <a:gd name="T22" fmla="*/ 0 w 99"/>
                <a:gd name="T23" fmla="*/ 0 h 23"/>
                <a:gd name="T24" fmla="*/ 0 w 99"/>
                <a:gd name="T25" fmla="*/ 0 h 23"/>
                <a:gd name="T26" fmla="*/ 0 w 99"/>
                <a:gd name="T27" fmla="*/ 0 h 23"/>
                <a:gd name="T28" fmla="*/ 0 w 99"/>
                <a:gd name="T29" fmla="*/ 0 h 23"/>
                <a:gd name="T30" fmla="*/ 0 w 99"/>
                <a:gd name="T31" fmla="*/ 0 h 23"/>
                <a:gd name="T32" fmla="*/ 0 w 99"/>
                <a:gd name="T33" fmla="*/ 0 h 23"/>
                <a:gd name="T34" fmla="*/ 0 w 99"/>
                <a:gd name="T35" fmla="*/ 0 h 23"/>
                <a:gd name="T36" fmla="*/ 0 w 99"/>
                <a:gd name="T37" fmla="*/ 0 h 23"/>
                <a:gd name="T38" fmla="*/ 0 w 99"/>
                <a:gd name="T39" fmla="*/ 0 h 23"/>
                <a:gd name="T40" fmla="*/ 0 w 99"/>
                <a:gd name="T41" fmla="*/ 0 h 23"/>
                <a:gd name="T42" fmla="*/ 0 w 99"/>
                <a:gd name="T43" fmla="*/ 0 h 23"/>
                <a:gd name="T44" fmla="*/ 0 w 99"/>
                <a:gd name="T45" fmla="*/ 0 h 23"/>
                <a:gd name="T46" fmla="*/ 0 w 99"/>
                <a:gd name="T47" fmla="*/ 0 h 23"/>
                <a:gd name="T48" fmla="*/ 0 w 99"/>
                <a:gd name="T49" fmla="*/ 0 h 23"/>
                <a:gd name="T50" fmla="*/ 0 w 99"/>
                <a:gd name="T51" fmla="*/ 0 h 23"/>
                <a:gd name="T52" fmla="*/ 0 w 99"/>
                <a:gd name="T53" fmla="*/ 0 h 23"/>
                <a:gd name="T54" fmla="*/ 0 w 99"/>
                <a:gd name="T55" fmla="*/ 0 h 23"/>
                <a:gd name="T56" fmla="*/ 0 w 99"/>
                <a:gd name="T57" fmla="*/ 0 h 23"/>
                <a:gd name="T58" fmla="*/ 0 w 99"/>
                <a:gd name="T59" fmla="*/ 0 h 23"/>
                <a:gd name="T60" fmla="*/ 0 w 99"/>
                <a:gd name="T61" fmla="*/ 0 h 23"/>
                <a:gd name="T62" fmla="*/ 0 w 99"/>
                <a:gd name="T63" fmla="*/ 0 h 23"/>
                <a:gd name="T64" fmla="*/ 0 w 99"/>
                <a:gd name="T65" fmla="*/ 0 h 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23">
                  <a:moveTo>
                    <a:pt x="0" y="22"/>
                  </a:moveTo>
                  <a:lnTo>
                    <a:pt x="0" y="22"/>
                  </a:lnTo>
                  <a:lnTo>
                    <a:pt x="11" y="9"/>
                  </a:lnTo>
                  <a:lnTo>
                    <a:pt x="16" y="5"/>
                  </a:lnTo>
                  <a:lnTo>
                    <a:pt x="21" y="3"/>
                  </a:lnTo>
                  <a:lnTo>
                    <a:pt x="26" y="1"/>
                  </a:lnTo>
                  <a:lnTo>
                    <a:pt x="30" y="1"/>
                  </a:lnTo>
                  <a:lnTo>
                    <a:pt x="40" y="0"/>
                  </a:lnTo>
                  <a:lnTo>
                    <a:pt x="54" y="0"/>
                  </a:lnTo>
                  <a:lnTo>
                    <a:pt x="69" y="2"/>
                  </a:lnTo>
                  <a:lnTo>
                    <a:pt x="85" y="4"/>
                  </a:lnTo>
                  <a:lnTo>
                    <a:pt x="99" y="10"/>
                  </a:lnTo>
                  <a:lnTo>
                    <a:pt x="90" y="8"/>
                  </a:lnTo>
                  <a:lnTo>
                    <a:pt x="78" y="7"/>
                  </a:lnTo>
                  <a:lnTo>
                    <a:pt x="65" y="5"/>
                  </a:lnTo>
                  <a:lnTo>
                    <a:pt x="48" y="7"/>
                  </a:lnTo>
                  <a:lnTo>
                    <a:pt x="33" y="7"/>
                  </a:lnTo>
                  <a:lnTo>
                    <a:pt x="22" y="9"/>
                  </a:lnTo>
                  <a:lnTo>
                    <a:pt x="19" y="11"/>
                  </a:lnTo>
                  <a:lnTo>
                    <a:pt x="16" y="13"/>
                  </a:lnTo>
                  <a:lnTo>
                    <a:pt x="13" y="16"/>
                  </a:lnTo>
                  <a:lnTo>
                    <a:pt x="10" y="20"/>
                  </a:lnTo>
                  <a:lnTo>
                    <a:pt x="9" y="22"/>
                  </a:lnTo>
                  <a:lnTo>
                    <a:pt x="8" y="23"/>
                  </a:lnTo>
                  <a:lnTo>
                    <a:pt x="4" y="23"/>
                  </a:lnTo>
                  <a:lnTo>
                    <a:pt x="1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8" name="Freeform 320"/>
            <p:cNvSpPr>
              <a:spLocks/>
            </p:cNvSpPr>
            <p:nvPr/>
          </p:nvSpPr>
          <p:spPr bwMode="auto">
            <a:xfrm>
              <a:off x="5048" y="2325"/>
              <a:ext cx="45" cy="35"/>
            </a:xfrm>
            <a:custGeom>
              <a:avLst/>
              <a:gdLst>
                <a:gd name="T0" fmla="*/ 0 w 136"/>
                <a:gd name="T1" fmla="*/ 0 h 108"/>
                <a:gd name="T2" fmla="*/ 0 w 136"/>
                <a:gd name="T3" fmla="*/ 0 h 108"/>
                <a:gd name="T4" fmla="*/ 0 w 136"/>
                <a:gd name="T5" fmla="*/ 0 h 108"/>
                <a:gd name="T6" fmla="*/ 0 w 136"/>
                <a:gd name="T7" fmla="*/ 0 h 108"/>
                <a:gd name="T8" fmla="*/ 0 w 136"/>
                <a:gd name="T9" fmla="*/ 0 h 108"/>
                <a:gd name="T10" fmla="*/ 0 w 136"/>
                <a:gd name="T11" fmla="*/ 0 h 108"/>
                <a:gd name="T12" fmla="*/ 0 w 136"/>
                <a:gd name="T13" fmla="*/ 0 h 108"/>
                <a:gd name="T14" fmla="*/ 0 w 136"/>
                <a:gd name="T15" fmla="*/ 0 h 108"/>
                <a:gd name="T16" fmla="*/ 0 w 136"/>
                <a:gd name="T17" fmla="*/ 0 h 108"/>
                <a:gd name="T18" fmla="*/ 0 w 136"/>
                <a:gd name="T19" fmla="*/ 0 h 108"/>
                <a:gd name="T20" fmla="*/ 0 w 136"/>
                <a:gd name="T21" fmla="*/ 0 h 108"/>
                <a:gd name="T22" fmla="*/ 0 w 136"/>
                <a:gd name="T23" fmla="*/ 0 h 108"/>
                <a:gd name="T24" fmla="*/ 0 w 136"/>
                <a:gd name="T25" fmla="*/ 0 h 108"/>
                <a:gd name="T26" fmla="*/ 0 w 136"/>
                <a:gd name="T27" fmla="*/ 0 h 108"/>
                <a:gd name="T28" fmla="*/ 0 w 136"/>
                <a:gd name="T29" fmla="*/ 0 h 108"/>
                <a:gd name="T30" fmla="*/ 0 w 136"/>
                <a:gd name="T31" fmla="*/ 0 h 108"/>
                <a:gd name="T32" fmla="*/ 0 w 136"/>
                <a:gd name="T33" fmla="*/ 0 h 108"/>
                <a:gd name="T34" fmla="*/ 0 w 136"/>
                <a:gd name="T35" fmla="*/ 0 h 108"/>
                <a:gd name="T36" fmla="*/ 0 w 136"/>
                <a:gd name="T37" fmla="*/ 0 h 108"/>
                <a:gd name="T38" fmla="*/ 0 w 136"/>
                <a:gd name="T39" fmla="*/ 0 h 108"/>
                <a:gd name="T40" fmla="*/ 0 w 136"/>
                <a:gd name="T41" fmla="*/ 0 h 108"/>
                <a:gd name="T42" fmla="*/ 0 w 136"/>
                <a:gd name="T43" fmla="*/ 0 h 108"/>
                <a:gd name="T44" fmla="*/ 0 w 136"/>
                <a:gd name="T45" fmla="*/ 0 h 108"/>
                <a:gd name="T46" fmla="*/ 0 w 136"/>
                <a:gd name="T47" fmla="*/ 0 h 108"/>
                <a:gd name="T48" fmla="*/ 0 w 136"/>
                <a:gd name="T49" fmla="*/ 0 h 108"/>
                <a:gd name="T50" fmla="*/ 0 w 136"/>
                <a:gd name="T51" fmla="*/ 0 h 108"/>
                <a:gd name="T52" fmla="*/ 0 w 136"/>
                <a:gd name="T53" fmla="*/ 0 h 108"/>
                <a:gd name="T54" fmla="*/ 0 w 136"/>
                <a:gd name="T55" fmla="*/ 0 h 108"/>
                <a:gd name="T56" fmla="*/ 0 w 136"/>
                <a:gd name="T57" fmla="*/ 0 h 108"/>
                <a:gd name="T58" fmla="*/ 0 w 136"/>
                <a:gd name="T59" fmla="*/ 0 h 108"/>
                <a:gd name="T60" fmla="*/ 0 w 136"/>
                <a:gd name="T61" fmla="*/ 0 h 108"/>
                <a:gd name="T62" fmla="*/ 0 w 136"/>
                <a:gd name="T63" fmla="*/ 0 h 108"/>
                <a:gd name="T64" fmla="*/ 0 w 136"/>
                <a:gd name="T65" fmla="*/ 0 h 108"/>
                <a:gd name="T66" fmla="*/ 0 w 136"/>
                <a:gd name="T67" fmla="*/ 0 h 108"/>
                <a:gd name="T68" fmla="*/ 0 w 136"/>
                <a:gd name="T69" fmla="*/ 0 h 108"/>
                <a:gd name="T70" fmla="*/ 0 w 136"/>
                <a:gd name="T71" fmla="*/ 0 h 108"/>
                <a:gd name="T72" fmla="*/ 0 w 136"/>
                <a:gd name="T73" fmla="*/ 0 h 10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36" h="108">
                  <a:moveTo>
                    <a:pt x="0" y="0"/>
                  </a:moveTo>
                  <a:lnTo>
                    <a:pt x="136" y="12"/>
                  </a:lnTo>
                  <a:lnTo>
                    <a:pt x="133" y="16"/>
                  </a:lnTo>
                  <a:lnTo>
                    <a:pt x="129" y="21"/>
                  </a:lnTo>
                  <a:lnTo>
                    <a:pt x="123" y="25"/>
                  </a:lnTo>
                  <a:lnTo>
                    <a:pt x="120" y="29"/>
                  </a:lnTo>
                  <a:lnTo>
                    <a:pt x="118" y="34"/>
                  </a:lnTo>
                  <a:lnTo>
                    <a:pt x="116" y="39"/>
                  </a:lnTo>
                  <a:lnTo>
                    <a:pt x="115" y="46"/>
                  </a:lnTo>
                  <a:lnTo>
                    <a:pt x="115" y="51"/>
                  </a:lnTo>
                  <a:lnTo>
                    <a:pt x="116" y="63"/>
                  </a:lnTo>
                  <a:lnTo>
                    <a:pt x="118" y="76"/>
                  </a:lnTo>
                  <a:lnTo>
                    <a:pt x="121" y="87"/>
                  </a:lnTo>
                  <a:lnTo>
                    <a:pt x="128" y="105"/>
                  </a:lnTo>
                  <a:lnTo>
                    <a:pt x="128" y="108"/>
                  </a:lnTo>
                  <a:lnTo>
                    <a:pt x="123" y="102"/>
                  </a:lnTo>
                  <a:lnTo>
                    <a:pt x="119" y="92"/>
                  </a:lnTo>
                  <a:lnTo>
                    <a:pt x="115" y="80"/>
                  </a:lnTo>
                  <a:lnTo>
                    <a:pt x="110" y="66"/>
                  </a:lnTo>
                  <a:lnTo>
                    <a:pt x="110" y="59"/>
                  </a:lnTo>
                  <a:lnTo>
                    <a:pt x="109" y="52"/>
                  </a:lnTo>
                  <a:lnTo>
                    <a:pt x="110" y="45"/>
                  </a:lnTo>
                  <a:lnTo>
                    <a:pt x="111" y="38"/>
                  </a:lnTo>
                  <a:lnTo>
                    <a:pt x="114" y="32"/>
                  </a:lnTo>
                  <a:lnTo>
                    <a:pt x="117" y="26"/>
                  </a:lnTo>
                  <a:lnTo>
                    <a:pt x="121" y="21"/>
                  </a:lnTo>
                  <a:lnTo>
                    <a:pt x="128" y="16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39" name="Freeform 321"/>
            <p:cNvSpPr>
              <a:spLocks/>
            </p:cNvSpPr>
            <p:nvPr/>
          </p:nvSpPr>
          <p:spPr bwMode="auto">
            <a:xfrm>
              <a:off x="5046" y="2325"/>
              <a:ext cx="7" cy="29"/>
            </a:xfrm>
            <a:custGeom>
              <a:avLst/>
              <a:gdLst>
                <a:gd name="T0" fmla="*/ 0 w 22"/>
                <a:gd name="T1" fmla="*/ 0 h 87"/>
                <a:gd name="T2" fmla="*/ 0 w 22"/>
                <a:gd name="T3" fmla="*/ 0 h 87"/>
                <a:gd name="T4" fmla="*/ 0 w 22"/>
                <a:gd name="T5" fmla="*/ 0 h 87"/>
                <a:gd name="T6" fmla="*/ 0 w 22"/>
                <a:gd name="T7" fmla="*/ 0 h 87"/>
                <a:gd name="T8" fmla="*/ 0 w 22"/>
                <a:gd name="T9" fmla="*/ 0 h 87"/>
                <a:gd name="T10" fmla="*/ 0 w 22"/>
                <a:gd name="T11" fmla="*/ 0 h 87"/>
                <a:gd name="T12" fmla="*/ 0 w 22"/>
                <a:gd name="T13" fmla="*/ 0 h 87"/>
                <a:gd name="T14" fmla="*/ 0 w 22"/>
                <a:gd name="T15" fmla="*/ 0 h 87"/>
                <a:gd name="T16" fmla="*/ 0 w 22"/>
                <a:gd name="T17" fmla="*/ 0 h 87"/>
                <a:gd name="T18" fmla="*/ 0 w 22"/>
                <a:gd name="T19" fmla="*/ 0 h 87"/>
                <a:gd name="T20" fmla="*/ 0 w 22"/>
                <a:gd name="T21" fmla="*/ 0 h 87"/>
                <a:gd name="T22" fmla="*/ 0 w 22"/>
                <a:gd name="T23" fmla="*/ 0 h 87"/>
                <a:gd name="T24" fmla="*/ 0 w 22"/>
                <a:gd name="T25" fmla="*/ 0 h 87"/>
                <a:gd name="T26" fmla="*/ 0 w 22"/>
                <a:gd name="T27" fmla="*/ 0 h 87"/>
                <a:gd name="T28" fmla="*/ 0 w 22"/>
                <a:gd name="T29" fmla="*/ 0 h 87"/>
                <a:gd name="T30" fmla="*/ 0 w 22"/>
                <a:gd name="T31" fmla="*/ 0 h 87"/>
                <a:gd name="T32" fmla="*/ 0 w 22"/>
                <a:gd name="T33" fmla="*/ 0 h 87"/>
                <a:gd name="T34" fmla="*/ 0 w 22"/>
                <a:gd name="T35" fmla="*/ 0 h 87"/>
                <a:gd name="T36" fmla="*/ 0 w 22"/>
                <a:gd name="T37" fmla="*/ 0 h 87"/>
                <a:gd name="T38" fmla="*/ 0 w 22"/>
                <a:gd name="T39" fmla="*/ 0 h 87"/>
                <a:gd name="T40" fmla="*/ 0 w 22"/>
                <a:gd name="T41" fmla="*/ 0 h 87"/>
                <a:gd name="T42" fmla="*/ 0 w 22"/>
                <a:gd name="T43" fmla="*/ 0 h 87"/>
                <a:gd name="T44" fmla="*/ 0 w 22"/>
                <a:gd name="T45" fmla="*/ 0 h 87"/>
                <a:gd name="T46" fmla="*/ 0 w 22"/>
                <a:gd name="T47" fmla="*/ 0 h 87"/>
                <a:gd name="T48" fmla="*/ 0 w 22"/>
                <a:gd name="T49" fmla="*/ 0 h 87"/>
                <a:gd name="T50" fmla="*/ 0 w 22"/>
                <a:gd name="T51" fmla="*/ 0 h 87"/>
                <a:gd name="T52" fmla="*/ 0 w 22"/>
                <a:gd name="T53" fmla="*/ 0 h 87"/>
                <a:gd name="T54" fmla="*/ 0 w 22"/>
                <a:gd name="T55" fmla="*/ 0 h 87"/>
                <a:gd name="T56" fmla="*/ 0 w 22"/>
                <a:gd name="T57" fmla="*/ 0 h 87"/>
                <a:gd name="T58" fmla="*/ 0 w 22"/>
                <a:gd name="T59" fmla="*/ 0 h 8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2" h="87">
                  <a:moveTo>
                    <a:pt x="22" y="87"/>
                  </a:moveTo>
                  <a:lnTo>
                    <a:pt x="22" y="87"/>
                  </a:lnTo>
                  <a:lnTo>
                    <a:pt x="17" y="86"/>
                  </a:lnTo>
                  <a:lnTo>
                    <a:pt x="14" y="83"/>
                  </a:lnTo>
                  <a:lnTo>
                    <a:pt x="11" y="80"/>
                  </a:lnTo>
                  <a:lnTo>
                    <a:pt x="8" y="75"/>
                  </a:lnTo>
                  <a:lnTo>
                    <a:pt x="3" y="66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2" y="28"/>
                  </a:lnTo>
                  <a:lnTo>
                    <a:pt x="3" y="20"/>
                  </a:lnTo>
                  <a:lnTo>
                    <a:pt x="5" y="13"/>
                  </a:lnTo>
                  <a:lnTo>
                    <a:pt x="9" y="7"/>
                  </a:lnTo>
                  <a:lnTo>
                    <a:pt x="13" y="0"/>
                  </a:lnTo>
                  <a:lnTo>
                    <a:pt x="21" y="1"/>
                  </a:lnTo>
                  <a:lnTo>
                    <a:pt x="17" y="5"/>
                  </a:lnTo>
                  <a:lnTo>
                    <a:pt x="14" y="9"/>
                  </a:lnTo>
                  <a:lnTo>
                    <a:pt x="10" y="19"/>
                  </a:lnTo>
                  <a:lnTo>
                    <a:pt x="8" y="31"/>
                  </a:lnTo>
                  <a:lnTo>
                    <a:pt x="7" y="43"/>
                  </a:lnTo>
                  <a:lnTo>
                    <a:pt x="8" y="56"/>
                  </a:lnTo>
                  <a:lnTo>
                    <a:pt x="11" y="68"/>
                  </a:lnTo>
                  <a:lnTo>
                    <a:pt x="15" y="79"/>
                  </a:lnTo>
                  <a:lnTo>
                    <a:pt x="18" y="83"/>
                  </a:lnTo>
                  <a:lnTo>
                    <a:pt x="22" y="8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0" name="Freeform 322"/>
            <p:cNvSpPr>
              <a:spLocks/>
            </p:cNvSpPr>
            <p:nvPr/>
          </p:nvSpPr>
          <p:spPr bwMode="auto">
            <a:xfrm>
              <a:off x="5060" y="2332"/>
              <a:ext cx="21" cy="7"/>
            </a:xfrm>
            <a:custGeom>
              <a:avLst/>
              <a:gdLst>
                <a:gd name="T0" fmla="*/ 0 w 58"/>
                <a:gd name="T1" fmla="*/ 0 h 21"/>
                <a:gd name="T2" fmla="*/ 0 w 58"/>
                <a:gd name="T3" fmla="*/ 0 h 21"/>
                <a:gd name="T4" fmla="*/ 0 w 58"/>
                <a:gd name="T5" fmla="*/ 0 h 21"/>
                <a:gd name="T6" fmla="*/ 0 w 58"/>
                <a:gd name="T7" fmla="*/ 0 h 21"/>
                <a:gd name="T8" fmla="*/ 0 w 58"/>
                <a:gd name="T9" fmla="*/ 0 h 21"/>
                <a:gd name="T10" fmla="*/ 0 w 58"/>
                <a:gd name="T11" fmla="*/ 0 h 21"/>
                <a:gd name="T12" fmla="*/ 0 w 58"/>
                <a:gd name="T13" fmla="*/ 0 h 21"/>
                <a:gd name="T14" fmla="*/ 0 w 58"/>
                <a:gd name="T15" fmla="*/ 0 h 21"/>
                <a:gd name="T16" fmla="*/ 0 w 58"/>
                <a:gd name="T17" fmla="*/ 0 h 21"/>
                <a:gd name="T18" fmla="*/ 0 w 58"/>
                <a:gd name="T19" fmla="*/ 0 h 21"/>
                <a:gd name="T20" fmla="*/ 0 w 58"/>
                <a:gd name="T21" fmla="*/ 0 h 21"/>
                <a:gd name="T22" fmla="*/ 0 w 58"/>
                <a:gd name="T23" fmla="*/ 0 h 21"/>
                <a:gd name="T24" fmla="*/ 0 w 58"/>
                <a:gd name="T25" fmla="*/ 0 h 21"/>
                <a:gd name="T26" fmla="*/ 0 w 58"/>
                <a:gd name="T27" fmla="*/ 0 h 21"/>
                <a:gd name="T28" fmla="*/ 0 w 58"/>
                <a:gd name="T29" fmla="*/ 0 h 21"/>
                <a:gd name="T30" fmla="*/ 0 w 58"/>
                <a:gd name="T31" fmla="*/ 0 h 21"/>
                <a:gd name="T32" fmla="*/ 0 w 58"/>
                <a:gd name="T33" fmla="*/ 0 h 21"/>
                <a:gd name="T34" fmla="*/ 0 w 58"/>
                <a:gd name="T35" fmla="*/ 0 h 21"/>
                <a:gd name="T36" fmla="*/ 0 w 58"/>
                <a:gd name="T37" fmla="*/ 0 h 21"/>
                <a:gd name="T38" fmla="*/ 0 w 58"/>
                <a:gd name="T39" fmla="*/ 0 h 21"/>
                <a:gd name="T40" fmla="*/ 0 w 58"/>
                <a:gd name="T41" fmla="*/ 0 h 21"/>
                <a:gd name="T42" fmla="*/ 0 w 58"/>
                <a:gd name="T43" fmla="*/ 0 h 21"/>
                <a:gd name="T44" fmla="*/ 0 w 58"/>
                <a:gd name="T45" fmla="*/ 0 h 21"/>
                <a:gd name="T46" fmla="*/ 0 w 58"/>
                <a:gd name="T47" fmla="*/ 0 h 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8" h="21">
                  <a:moveTo>
                    <a:pt x="0" y="20"/>
                  </a:moveTo>
                  <a:lnTo>
                    <a:pt x="0" y="20"/>
                  </a:lnTo>
                  <a:lnTo>
                    <a:pt x="7" y="15"/>
                  </a:lnTo>
                  <a:lnTo>
                    <a:pt x="15" y="10"/>
                  </a:lnTo>
                  <a:lnTo>
                    <a:pt x="22" y="6"/>
                  </a:lnTo>
                  <a:lnTo>
                    <a:pt x="30" y="4"/>
                  </a:lnTo>
                  <a:lnTo>
                    <a:pt x="38" y="2"/>
                  </a:lnTo>
                  <a:lnTo>
                    <a:pt x="44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2" y="0"/>
                  </a:lnTo>
                  <a:lnTo>
                    <a:pt x="46" y="1"/>
                  </a:lnTo>
                  <a:lnTo>
                    <a:pt x="40" y="3"/>
                  </a:lnTo>
                  <a:lnTo>
                    <a:pt x="26" y="7"/>
                  </a:lnTo>
                  <a:lnTo>
                    <a:pt x="13" y="14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1" name="Freeform 323"/>
            <p:cNvSpPr>
              <a:spLocks/>
            </p:cNvSpPr>
            <p:nvPr/>
          </p:nvSpPr>
          <p:spPr bwMode="auto">
            <a:xfrm>
              <a:off x="5068" y="2333"/>
              <a:ext cx="13" cy="4"/>
            </a:xfrm>
            <a:custGeom>
              <a:avLst/>
              <a:gdLst>
                <a:gd name="T0" fmla="*/ 0 w 35"/>
                <a:gd name="T1" fmla="*/ 0 h 13"/>
                <a:gd name="T2" fmla="*/ 0 w 35"/>
                <a:gd name="T3" fmla="*/ 0 h 13"/>
                <a:gd name="T4" fmla="*/ 0 w 35"/>
                <a:gd name="T5" fmla="*/ 0 h 13"/>
                <a:gd name="T6" fmla="*/ 0 w 35"/>
                <a:gd name="T7" fmla="*/ 0 h 13"/>
                <a:gd name="T8" fmla="*/ 0 w 35"/>
                <a:gd name="T9" fmla="*/ 0 h 13"/>
                <a:gd name="T10" fmla="*/ 0 w 35"/>
                <a:gd name="T11" fmla="*/ 0 h 13"/>
                <a:gd name="T12" fmla="*/ 0 w 35"/>
                <a:gd name="T13" fmla="*/ 0 h 13"/>
                <a:gd name="T14" fmla="*/ 0 w 35"/>
                <a:gd name="T15" fmla="*/ 0 h 13"/>
                <a:gd name="T16" fmla="*/ 0 w 35"/>
                <a:gd name="T17" fmla="*/ 0 h 13"/>
                <a:gd name="T18" fmla="*/ 0 w 35"/>
                <a:gd name="T19" fmla="*/ 0 h 13"/>
                <a:gd name="T20" fmla="*/ 0 w 35"/>
                <a:gd name="T21" fmla="*/ 0 h 13"/>
                <a:gd name="T22" fmla="*/ 0 w 35"/>
                <a:gd name="T23" fmla="*/ 0 h 13"/>
                <a:gd name="T24" fmla="*/ 0 w 35"/>
                <a:gd name="T25" fmla="*/ 0 h 13"/>
                <a:gd name="T26" fmla="*/ 0 w 35"/>
                <a:gd name="T27" fmla="*/ 0 h 13"/>
                <a:gd name="T28" fmla="*/ 0 w 35"/>
                <a:gd name="T29" fmla="*/ 0 h 13"/>
                <a:gd name="T30" fmla="*/ 0 w 35"/>
                <a:gd name="T31" fmla="*/ 0 h 13"/>
                <a:gd name="T32" fmla="*/ 0 w 35"/>
                <a:gd name="T33" fmla="*/ 0 h 13"/>
                <a:gd name="T34" fmla="*/ 0 w 35"/>
                <a:gd name="T35" fmla="*/ 0 h 13"/>
                <a:gd name="T36" fmla="*/ 0 w 35"/>
                <a:gd name="T37" fmla="*/ 0 h 1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5" h="13">
                  <a:moveTo>
                    <a:pt x="0" y="13"/>
                  </a:moveTo>
                  <a:lnTo>
                    <a:pt x="0" y="13"/>
                  </a:lnTo>
                  <a:lnTo>
                    <a:pt x="8" y="7"/>
                  </a:lnTo>
                  <a:lnTo>
                    <a:pt x="16" y="3"/>
                  </a:lnTo>
                  <a:lnTo>
                    <a:pt x="26" y="1"/>
                  </a:lnTo>
                  <a:lnTo>
                    <a:pt x="34" y="0"/>
                  </a:lnTo>
                  <a:lnTo>
                    <a:pt x="35" y="1"/>
                  </a:lnTo>
                  <a:lnTo>
                    <a:pt x="29" y="2"/>
                  </a:lnTo>
                  <a:lnTo>
                    <a:pt x="20" y="3"/>
                  </a:lnTo>
                  <a:lnTo>
                    <a:pt x="15" y="6"/>
                  </a:lnTo>
                  <a:lnTo>
                    <a:pt x="3" y="1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2" name="Freeform 324"/>
            <p:cNvSpPr>
              <a:spLocks/>
            </p:cNvSpPr>
            <p:nvPr/>
          </p:nvSpPr>
          <p:spPr bwMode="auto">
            <a:xfrm>
              <a:off x="5075" y="2337"/>
              <a:ext cx="6" cy="1"/>
            </a:xfrm>
            <a:custGeom>
              <a:avLst/>
              <a:gdLst>
                <a:gd name="T0" fmla="*/ 0 w 17"/>
                <a:gd name="T1" fmla="*/ 0 h 8"/>
                <a:gd name="T2" fmla="*/ 0 w 17"/>
                <a:gd name="T3" fmla="*/ 0 h 8"/>
                <a:gd name="T4" fmla="*/ 0 w 17"/>
                <a:gd name="T5" fmla="*/ 0 h 8"/>
                <a:gd name="T6" fmla="*/ 0 w 17"/>
                <a:gd name="T7" fmla="*/ 0 h 8"/>
                <a:gd name="T8" fmla="*/ 0 w 17"/>
                <a:gd name="T9" fmla="*/ 0 h 8"/>
                <a:gd name="T10" fmla="*/ 0 w 17"/>
                <a:gd name="T11" fmla="*/ 0 h 8"/>
                <a:gd name="T12" fmla="*/ 0 w 17"/>
                <a:gd name="T13" fmla="*/ 0 h 8"/>
                <a:gd name="T14" fmla="*/ 0 w 17"/>
                <a:gd name="T15" fmla="*/ 0 h 8"/>
                <a:gd name="T16" fmla="*/ 0 w 17"/>
                <a:gd name="T17" fmla="*/ 0 h 8"/>
                <a:gd name="T18" fmla="*/ 0 w 17"/>
                <a:gd name="T19" fmla="*/ 0 h 8"/>
                <a:gd name="T20" fmla="*/ 0 w 17"/>
                <a:gd name="T21" fmla="*/ 0 h 8"/>
                <a:gd name="T22" fmla="*/ 0 w 17"/>
                <a:gd name="T23" fmla="*/ 0 h 8"/>
                <a:gd name="T24" fmla="*/ 0 w 17"/>
                <a:gd name="T25" fmla="*/ 0 h 8"/>
                <a:gd name="T26" fmla="*/ 0 w 17"/>
                <a:gd name="T27" fmla="*/ 0 h 8"/>
                <a:gd name="T28" fmla="*/ 0 w 17"/>
                <a:gd name="T29" fmla="*/ 0 h 8"/>
                <a:gd name="T30" fmla="*/ 0 w 17"/>
                <a:gd name="T31" fmla="*/ 0 h 8"/>
                <a:gd name="T32" fmla="*/ 0 w 17"/>
                <a:gd name="T33" fmla="*/ 0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" h="8">
                  <a:moveTo>
                    <a:pt x="0" y="7"/>
                  </a:moveTo>
                  <a:lnTo>
                    <a:pt x="0" y="7"/>
                  </a:lnTo>
                  <a:lnTo>
                    <a:pt x="3" y="5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2" y="2"/>
                  </a:lnTo>
                  <a:lnTo>
                    <a:pt x="3" y="5"/>
                  </a:lnTo>
                  <a:lnTo>
                    <a:pt x="0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3" name="Freeform 325"/>
            <p:cNvSpPr>
              <a:spLocks/>
            </p:cNvSpPr>
            <p:nvPr/>
          </p:nvSpPr>
          <p:spPr bwMode="auto">
            <a:xfrm>
              <a:off x="5081" y="2325"/>
              <a:ext cx="0" cy="3"/>
            </a:xfrm>
            <a:custGeom>
              <a:avLst/>
              <a:gdLst>
                <a:gd name="T0" fmla="*/ 0 h 7"/>
                <a:gd name="T1" fmla="*/ 0 h 7"/>
                <a:gd name="T2" fmla="*/ 0 h 7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4" name="Line 326"/>
            <p:cNvSpPr>
              <a:spLocks noChangeShapeType="1"/>
            </p:cNvSpPr>
            <p:nvPr/>
          </p:nvSpPr>
          <p:spPr bwMode="auto">
            <a:xfrm>
              <a:off x="5081" y="2325"/>
              <a:ext cx="0" cy="3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5" name="Line 327"/>
            <p:cNvSpPr>
              <a:spLocks noChangeShapeType="1"/>
            </p:cNvSpPr>
            <p:nvPr/>
          </p:nvSpPr>
          <p:spPr bwMode="auto">
            <a:xfrm>
              <a:off x="5081" y="2325"/>
              <a:ext cx="0" cy="3"/>
            </a:xfrm>
            <a:prstGeom prst="line">
              <a:avLst/>
            </a:prstGeom>
            <a:noFill/>
            <a:ln w="0">
              <a:solidFill>
                <a:srgbClr val="FFFAD7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6" name="Freeform 328"/>
            <p:cNvSpPr>
              <a:spLocks/>
            </p:cNvSpPr>
            <p:nvPr/>
          </p:nvSpPr>
          <p:spPr bwMode="auto">
            <a:xfrm>
              <a:off x="5097" y="2334"/>
              <a:ext cx="7" cy="6"/>
            </a:xfrm>
            <a:custGeom>
              <a:avLst/>
              <a:gdLst>
                <a:gd name="T0" fmla="*/ 0 w 25"/>
                <a:gd name="T1" fmla="*/ 0 h 13"/>
                <a:gd name="T2" fmla="*/ 0 w 25"/>
                <a:gd name="T3" fmla="*/ 0 h 13"/>
                <a:gd name="T4" fmla="*/ 0 w 25"/>
                <a:gd name="T5" fmla="*/ 0 h 13"/>
                <a:gd name="T6" fmla="*/ 0 w 25"/>
                <a:gd name="T7" fmla="*/ 0 h 13"/>
                <a:gd name="T8" fmla="*/ 0 w 25"/>
                <a:gd name="T9" fmla="*/ 0 h 13"/>
                <a:gd name="T10" fmla="*/ 0 w 25"/>
                <a:gd name="T11" fmla="*/ 0 h 13"/>
                <a:gd name="T12" fmla="*/ 0 w 25"/>
                <a:gd name="T13" fmla="*/ 0 h 13"/>
                <a:gd name="T14" fmla="*/ 0 w 25"/>
                <a:gd name="T15" fmla="*/ 0 h 13"/>
                <a:gd name="T16" fmla="*/ 0 w 25"/>
                <a:gd name="T17" fmla="*/ 0 h 13"/>
                <a:gd name="T18" fmla="*/ 0 w 25"/>
                <a:gd name="T19" fmla="*/ 0 h 13"/>
                <a:gd name="T20" fmla="*/ 0 w 25"/>
                <a:gd name="T21" fmla="*/ 0 h 13"/>
                <a:gd name="T22" fmla="*/ 0 w 25"/>
                <a:gd name="T23" fmla="*/ 0 h 13"/>
                <a:gd name="T24" fmla="*/ 0 w 25"/>
                <a:gd name="T25" fmla="*/ 0 h 13"/>
                <a:gd name="T26" fmla="*/ 0 w 25"/>
                <a:gd name="T27" fmla="*/ 0 h 13"/>
                <a:gd name="T28" fmla="*/ 0 w 25"/>
                <a:gd name="T29" fmla="*/ 0 h 13"/>
                <a:gd name="T30" fmla="*/ 0 w 25"/>
                <a:gd name="T31" fmla="*/ 0 h 13"/>
                <a:gd name="T32" fmla="*/ 0 w 25"/>
                <a:gd name="T33" fmla="*/ 0 h 13"/>
                <a:gd name="T34" fmla="*/ 0 w 25"/>
                <a:gd name="T35" fmla="*/ 0 h 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lnTo>
                    <a:pt x="0" y="12"/>
                  </a:lnTo>
                  <a:lnTo>
                    <a:pt x="10" y="6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4" y="1"/>
                  </a:lnTo>
                  <a:lnTo>
                    <a:pt x="20" y="2"/>
                  </a:lnTo>
                  <a:lnTo>
                    <a:pt x="4" y="12"/>
                  </a:lnTo>
                  <a:lnTo>
                    <a:pt x="0" y="1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7" name="Freeform 329"/>
            <p:cNvSpPr>
              <a:spLocks/>
            </p:cNvSpPr>
            <p:nvPr/>
          </p:nvSpPr>
          <p:spPr bwMode="auto">
            <a:xfrm>
              <a:off x="5099" y="2337"/>
              <a:ext cx="15" cy="7"/>
            </a:xfrm>
            <a:custGeom>
              <a:avLst/>
              <a:gdLst>
                <a:gd name="T0" fmla="*/ 0 w 47"/>
                <a:gd name="T1" fmla="*/ 0 h 21"/>
                <a:gd name="T2" fmla="*/ 0 w 47"/>
                <a:gd name="T3" fmla="*/ 0 h 21"/>
                <a:gd name="T4" fmla="*/ 0 w 47"/>
                <a:gd name="T5" fmla="*/ 0 h 21"/>
                <a:gd name="T6" fmla="*/ 0 w 47"/>
                <a:gd name="T7" fmla="*/ 0 h 21"/>
                <a:gd name="T8" fmla="*/ 0 w 47"/>
                <a:gd name="T9" fmla="*/ 0 h 21"/>
                <a:gd name="T10" fmla="*/ 0 w 47"/>
                <a:gd name="T11" fmla="*/ 0 h 21"/>
                <a:gd name="T12" fmla="*/ 0 w 47"/>
                <a:gd name="T13" fmla="*/ 0 h 21"/>
                <a:gd name="T14" fmla="*/ 0 w 47"/>
                <a:gd name="T15" fmla="*/ 0 h 21"/>
                <a:gd name="T16" fmla="*/ 0 w 47"/>
                <a:gd name="T17" fmla="*/ 0 h 21"/>
                <a:gd name="T18" fmla="*/ 0 w 47"/>
                <a:gd name="T19" fmla="*/ 0 h 21"/>
                <a:gd name="T20" fmla="*/ 0 w 47"/>
                <a:gd name="T21" fmla="*/ 0 h 21"/>
                <a:gd name="T22" fmla="*/ 0 w 47"/>
                <a:gd name="T23" fmla="*/ 0 h 21"/>
                <a:gd name="T24" fmla="*/ 0 w 47"/>
                <a:gd name="T25" fmla="*/ 0 h 21"/>
                <a:gd name="T26" fmla="*/ 0 w 47"/>
                <a:gd name="T27" fmla="*/ 0 h 21"/>
                <a:gd name="T28" fmla="*/ 0 w 47"/>
                <a:gd name="T29" fmla="*/ 0 h 21"/>
                <a:gd name="T30" fmla="*/ 0 w 47"/>
                <a:gd name="T31" fmla="*/ 0 h 21"/>
                <a:gd name="T32" fmla="*/ 0 w 47"/>
                <a:gd name="T33" fmla="*/ 0 h 21"/>
                <a:gd name="T34" fmla="*/ 0 w 47"/>
                <a:gd name="T35" fmla="*/ 0 h 21"/>
                <a:gd name="T36" fmla="*/ 0 w 47"/>
                <a:gd name="T37" fmla="*/ 0 h 21"/>
                <a:gd name="T38" fmla="*/ 0 w 47"/>
                <a:gd name="T39" fmla="*/ 0 h 21"/>
                <a:gd name="T40" fmla="*/ 0 w 47"/>
                <a:gd name="T41" fmla="*/ 0 h 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7" h="21">
                  <a:moveTo>
                    <a:pt x="0" y="20"/>
                  </a:moveTo>
                  <a:lnTo>
                    <a:pt x="0" y="20"/>
                  </a:lnTo>
                  <a:lnTo>
                    <a:pt x="11" y="12"/>
                  </a:lnTo>
                  <a:lnTo>
                    <a:pt x="23" y="5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5" y="1"/>
                  </a:lnTo>
                  <a:lnTo>
                    <a:pt x="38" y="2"/>
                  </a:lnTo>
                  <a:lnTo>
                    <a:pt x="32" y="3"/>
                  </a:lnTo>
                  <a:lnTo>
                    <a:pt x="27" y="5"/>
                  </a:lnTo>
                  <a:lnTo>
                    <a:pt x="17" y="10"/>
                  </a:lnTo>
                  <a:lnTo>
                    <a:pt x="3" y="19"/>
                  </a:lnTo>
                  <a:lnTo>
                    <a:pt x="0" y="2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8" name="Freeform 330"/>
            <p:cNvSpPr>
              <a:spLocks/>
            </p:cNvSpPr>
            <p:nvPr/>
          </p:nvSpPr>
          <p:spPr bwMode="auto">
            <a:xfrm>
              <a:off x="5103" y="2339"/>
              <a:ext cx="20" cy="10"/>
            </a:xfrm>
            <a:custGeom>
              <a:avLst/>
              <a:gdLst>
                <a:gd name="T0" fmla="*/ 0 w 55"/>
                <a:gd name="T1" fmla="*/ 0 h 25"/>
                <a:gd name="T2" fmla="*/ 0 w 55"/>
                <a:gd name="T3" fmla="*/ 0 h 25"/>
                <a:gd name="T4" fmla="*/ 0 w 55"/>
                <a:gd name="T5" fmla="*/ 0 h 25"/>
                <a:gd name="T6" fmla="*/ 0 w 55"/>
                <a:gd name="T7" fmla="*/ 0 h 25"/>
                <a:gd name="T8" fmla="*/ 0 w 55"/>
                <a:gd name="T9" fmla="*/ 0 h 25"/>
                <a:gd name="T10" fmla="*/ 0 w 55"/>
                <a:gd name="T11" fmla="*/ 0 h 25"/>
                <a:gd name="T12" fmla="*/ 0 w 55"/>
                <a:gd name="T13" fmla="*/ 0 h 25"/>
                <a:gd name="T14" fmla="*/ 0 w 55"/>
                <a:gd name="T15" fmla="*/ 0 h 25"/>
                <a:gd name="T16" fmla="*/ 0 w 55"/>
                <a:gd name="T17" fmla="*/ 0 h 25"/>
                <a:gd name="T18" fmla="*/ 0 w 55"/>
                <a:gd name="T19" fmla="*/ 0 h 25"/>
                <a:gd name="T20" fmla="*/ 0 w 55"/>
                <a:gd name="T21" fmla="*/ 0 h 25"/>
                <a:gd name="T22" fmla="*/ 0 w 55"/>
                <a:gd name="T23" fmla="*/ 0 h 25"/>
                <a:gd name="T24" fmla="*/ 0 w 55"/>
                <a:gd name="T25" fmla="*/ 0 h 25"/>
                <a:gd name="T26" fmla="*/ 0 w 55"/>
                <a:gd name="T27" fmla="*/ 0 h 25"/>
                <a:gd name="T28" fmla="*/ 0 w 55"/>
                <a:gd name="T29" fmla="*/ 0 h 25"/>
                <a:gd name="T30" fmla="*/ 0 w 55"/>
                <a:gd name="T31" fmla="*/ 0 h 25"/>
                <a:gd name="T32" fmla="*/ 0 w 55"/>
                <a:gd name="T33" fmla="*/ 0 h 25"/>
                <a:gd name="T34" fmla="*/ 0 w 55"/>
                <a:gd name="T35" fmla="*/ 0 h 25"/>
                <a:gd name="T36" fmla="*/ 0 w 55"/>
                <a:gd name="T37" fmla="*/ 0 h 25"/>
                <a:gd name="T38" fmla="*/ 0 w 55"/>
                <a:gd name="T39" fmla="*/ 0 h 25"/>
                <a:gd name="T40" fmla="*/ 0 w 55"/>
                <a:gd name="T41" fmla="*/ 0 h 25"/>
                <a:gd name="T42" fmla="*/ 0 w 55"/>
                <a:gd name="T43" fmla="*/ 0 h 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5" h="25">
                  <a:moveTo>
                    <a:pt x="0" y="25"/>
                  </a:moveTo>
                  <a:lnTo>
                    <a:pt x="0" y="25"/>
                  </a:lnTo>
                  <a:lnTo>
                    <a:pt x="8" y="19"/>
                  </a:lnTo>
                  <a:lnTo>
                    <a:pt x="15" y="14"/>
                  </a:lnTo>
                  <a:lnTo>
                    <a:pt x="22" y="9"/>
                  </a:lnTo>
                  <a:lnTo>
                    <a:pt x="29" y="7"/>
                  </a:lnTo>
                  <a:lnTo>
                    <a:pt x="41" y="2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48" y="2"/>
                  </a:lnTo>
                  <a:lnTo>
                    <a:pt x="38" y="5"/>
                  </a:lnTo>
                  <a:lnTo>
                    <a:pt x="29" y="8"/>
                  </a:lnTo>
                  <a:lnTo>
                    <a:pt x="19" y="14"/>
                  </a:lnTo>
                  <a:lnTo>
                    <a:pt x="8" y="21"/>
                  </a:lnTo>
                  <a:lnTo>
                    <a:pt x="2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49" name="Freeform 331"/>
            <p:cNvSpPr>
              <a:spLocks/>
            </p:cNvSpPr>
            <p:nvPr/>
          </p:nvSpPr>
          <p:spPr bwMode="auto">
            <a:xfrm>
              <a:off x="5088" y="2327"/>
              <a:ext cx="8" cy="32"/>
            </a:xfrm>
            <a:custGeom>
              <a:avLst/>
              <a:gdLst>
                <a:gd name="T0" fmla="*/ 0 w 24"/>
                <a:gd name="T1" fmla="*/ 0 h 99"/>
                <a:gd name="T2" fmla="*/ 0 w 24"/>
                <a:gd name="T3" fmla="*/ 0 h 99"/>
                <a:gd name="T4" fmla="*/ 0 w 24"/>
                <a:gd name="T5" fmla="*/ 0 h 99"/>
                <a:gd name="T6" fmla="*/ 0 w 24"/>
                <a:gd name="T7" fmla="*/ 0 h 99"/>
                <a:gd name="T8" fmla="*/ 0 w 24"/>
                <a:gd name="T9" fmla="*/ 0 h 99"/>
                <a:gd name="T10" fmla="*/ 0 w 24"/>
                <a:gd name="T11" fmla="*/ 0 h 99"/>
                <a:gd name="T12" fmla="*/ 0 w 24"/>
                <a:gd name="T13" fmla="*/ 0 h 99"/>
                <a:gd name="T14" fmla="*/ 0 w 24"/>
                <a:gd name="T15" fmla="*/ 0 h 99"/>
                <a:gd name="T16" fmla="*/ 0 w 24"/>
                <a:gd name="T17" fmla="*/ 0 h 99"/>
                <a:gd name="T18" fmla="*/ 0 w 24"/>
                <a:gd name="T19" fmla="*/ 0 h 99"/>
                <a:gd name="T20" fmla="*/ 0 w 24"/>
                <a:gd name="T21" fmla="*/ 0 h 99"/>
                <a:gd name="T22" fmla="*/ 0 w 24"/>
                <a:gd name="T23" fmla="*/ 0 h 99"/>
                <a:gd name="T24" fmla="*/ 0 w 24"/>
                <a:gd name="T25" fmla="*/ 0 h 99"/>
                <a:gd name="T26" fmla="*/ 0 w 24"/>
                <a:gd name="T27" fmla="*/ 0 h 99"/>
                <a:gd name="T28" fmla="*/ 0 w 24"/>
                <a:gd name="T29" fmla="*/ 0 h 99"/>
                <a:gd name="T30" fmla="*/ 0 w 24"/>
                <a:gd name="T31" fmla="*/ 0 h 99"/>
                <a:gd name="T32" fmla="*/ 0 w 24"/>
                <a:gd name="T33" fmla="*/ 0 h 99"/>
                <a:gd name="T34" fmla="*/ 0 w 24"/>
                <a:gd name="T35" fmla="*/ 0 h 99"/>
                <a:gd name="T36" fmla="*/ 0 w 24"/>
                <a:gd name="T37" fmla="*/ 0 h 99"/>
                <a:gd name="T38" fmla="*/ 0 w 24"/>
                <a:gd name="T39" fmla="*/ 0 h 99"/>
                <a:gd name="T40" fmla="*/ 0 w 24"/>
                <a:gd name="T41" fmla="*/ 0 h 99"/>
                <a:gd name="T42" fmla="*/ 0 w 24"/>
                <a:gd name="T43" fmla="*/ 0 h 99"/>
                <a:gd name="T44" fmla="*/ 0 w 24"/>
                <a:gd name="T45" fmla="*/ 0 h 99"/>
                <a:gd name="T46" fmla="*/ 0 w 24"/>
                <a:gd name="T47" fmla="*/ 0 h 99"/>
                <a:gd name="T48" fmla="*/ 0 w 24"/>
                <a:gd name="T49" fmla="*/ 0 h 99"/>
                <a:gd name="T50" fmla="*/ 0 w 24"/>
                <a:gd name="T51" fmla="*/ 0 h 99"/>
                <a:gd name="T52" fmla="*/ 0 w 24"/>
                <a:gd name="T53" fmla="*/ 0 h 99"/>
                <a:gd name="T54" fmla="*/ 0 w 24"/>
                <a:gd name="T55" fmla="*/ 0 h 99"/>
                <a:gd name="T56" fmla="*/ 0 w 24"/>
                <a:gd name="T57" fmla="*/ 0 h 99"/>
                <a:gd name="T58" fmla="*/ 0 w 24"/>
                <a:gd name="T59" fmla="*/ 0 h 9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" h="99">
                  <a:moveTo>
                    <a:pt x="24" y="99"/>
                  </a:moveTo>
                  <a:lnTo>
                    <a:pt x="24" y="99"/>
                  </a:lnTo>
                  <a:lnTo>
                    <a:pt x="20" y="97"/>
                  </a:lnTo>
                  <a:lnTo>
                    <a:pt x="17" y="92"/>
                  </a:lnTo>
                  <a:lnTo>
                    <a:pt x="13" y="87"/>
                  </a:lnTo>
                  <a:lnTo>
                    <a:pt x="10" y="81"/>
                  </a:lnTo>
                  <a:lnTo>
                    <a:pt x="5" y="67"/>
                  </a:lnTo>
                  <a:lnTo>
                    <a:pt x="1" y="52"/>
                  </a:lnTo>
                  <a:lnTo>
                    <a:pt x="0" y="37"/>
                  </a:lnTo>
                  <a:lnTo>
                    <a:pt x="1" y="23"/>
                  </a:lnTo>
                  <a:lnTo>
                    <a:pt x="2" y="16"/>
                  </a:lnTo>
                  <a:lnTo>
                    <a:pt x="5" y="10"/>
                  </a:lnTo>
                  <a:lnTo>
                    <a:pt x="7" y="4"/>
                  </a:lnTo>
                  <a:lnTo>
                    <a:pt x="10" y="0"/>
                  </a:lnTo>
                  <a:lnTo>
                    <a:pt x="17" y="4"/>
                  </a:lnTo>
                  <a:lnTo>
                    <a:pt x="14" y="6"/>
                  </a:lnTo>
                  <a:lnTo>
                    <a:pt x="11" y="10"/>
                  </a:lnTo>
                  <a:lnTo>
                    <a:pt x="9" y="14"/>
                  </a:lnTo>
                  <a:lnTo>
                    <a:pt x="8" y="18"/>
                  </a:lnTo>
                  <a:lnTo>
                    <a:pt x="6" y="30"/>
                  </a:lnTo>
                  <a:lnTo>
                    <a:pt x="7" y="43"/>
                  </a:lnTo>
                  <a:lnTo>
                    <a:pt x="8" y="57"/>
                  </a:lnTo>
                  <a:lnTo>
                    <a:pt x="12" y="72"/>
                  </a:lnTo>
                  <a:lnTo>
                    <a:pt x="18" y="86"/>
                  </a:lnTo>
                  <a:lnTo>
                    <a:pt x="24" y="9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0" name="Freeform 332"/>
            <p:cNvSpPr>
              <a:spLocks/>
            </p:cNvSpPr>
            <p:nvPr/>
          </p:nvSpPr>
          <p:spPr bwMode="auto">
            <a:xfrm>
              <a:off x="5090" y="2327"/>
              <a:ext cx="46" cy="32"/>
            </a:xfrm>
            <a:custGeom>
              <a:avLst/>
              <a:gdLst>
                <a:gd name="T0" fmla="*/ 0 w 138"/>
                <a:gd name="T1" fmla="*/ 0 h 98"/>
                <a:gd name="T2" fmla="*/ 0 w 138"/>
                <a:gd name="T3" fmla="*/ 0 h 98"/>
                <a:gd name="T4" fmla="*/ 0 w 138"/>
                <a:gd name="T5" fmla="*/ 0 h 98"/>
                <a:gd name="T6" fmla="*/ 0 w 138"/>
                <a:gd name="T7" fmla="*/ 0 h 98"/>
                <a:gd name="T8" fmla="*/ 0 w 138"/>
                <a:gd name="T9" fmla="*/ 0 h 98"/>
                <a:gd name="T10" fmla="*/ 0 w 138"/>
                <a:gd name="T11" fmla="*/ 0 h 98"/>
                <a:gd name="T12" fmla="*/ 0 w 138"/>
                <a:gd name="T13" fmla="*/ 0 h 98"/>
                <a:gd name="T14" fmla="*/ 0 w 138"/>
                <a:gd name="T15" fmla="*/ 0 h 98"/>
                <a:gd name="T16" fmla="*/ 0 w 138"/>
                <a:gd name="T17" fmla="*/ 0 h 98"/>
                <a:gd name="T18" fmla="*/ 0 w 138"/>
                <a:gd name="T19" fmla="*/ 0 h 98"/>
                <a:gd name="T20" fmla="*/ 0 w 138"/>
                <a:gd name="T21" fmla="*/ 0 h 98"/>
                <a:gd name="T22" fmla="*/ 0 w 138"/>
                <a:gd name="T23" fmla="*/ 0 h 98"/>
                <a:gd name="T24" fmla="*/ 0 w 138"/>
                <a:gd name="T25" fmla="*/ 0 h 98"/>
                <a:gd name="T26" fmla="*/ 0 w 138"/>
                <a:gd name="T27" fmla="*/ 0 h 98"/>
                <a:gd name="T28" fmla="*/ 0 w 138"/>
                <a:gd name="T29" fmla="*/ 0 h 98"/>
                <a:gd name="T30" fmla="*/ 0 w 138"/>
                <a:gd name="T31" fmla="*/ 0 h 98"/>
                <a:gd name="T32" fmla="*/ 0 w 138"/>
                <a:gd name="T33" fmla="*/ 0 h 98"/>
                <a:gd name="T34" fmla="*/ 0 w 138"/>
                <a:gd name="T35" fmla="*/ 0 h 98"/>
                <a:gd name="T36" fmla="*/ 0 w 138"/>
                <a:gd name="T37" fmla="*/ 0 h 98"/>
                <a:gd name="T38" fmla="*/ 0 w 138"/>
                <a:gd name="T39" fmla="*/ 0 h 98"/>
                <a:gd name="T40" fmla="*/ 0 w 138"/>
                <a:gd name="T41" fmla="*/ 0 h 98"/>
                <a:gd name="T42" fmla="*/ 0 w 138"/>
                <a:gd name="T43" fmla="*/ 0 h 98"/>
                <a:gd name="T44" fmla="*/ 0 w 138"/>
                <a:gd name="T45" fmla="*/ 0 h 98"/>
                <a:gd name="T46" fmla="*/ 0 w 138"/>
                <a:gd name="T47" fmla="*/ 0 h 98"/>
                <a:gd name="T48" fmla="*/ 0 w 138"/>
                <a:gd name="T49" fmla="*/ 0 h 98"/>
                <a:gd name="T50" fmla="*/ 0 w 138"/>
                <a:gd name="T51" fmla="*/ 0 h 98"/>
                <a:gd name="T52" fmla="*/ 0 w 138"/>
                <a:gd name="T53" fmla="*/ 0 h 98"/>
                <a:gd name="T54" fmla="*/ 0 w 138"/>
                <a:gd name="T55" fmla="*/ 0 h 98"/>
                <a:gd name="T56" fmla="*/ 0 w 138"/>
                <a:gd name="T57" fmla="*/ 0 h 98"/>
                <a:gd name="T58" fmla="*/ 0 w 138"/>
                <a:gd name="T59" fmla="*/ 0 h 98"/>
                <a:gd name="T60" fmla="*/ 0 w 138"/>
                <a:gd name="T61" fmla="*/ 0 h 98"/>
                <a:gd name="T62" fmla="*/ 0 w 138"/>
                <a:gd name="T63" fmla="*/ 0 h 98"/>
                <a:gd name="T64" fmla="*/ 0 w 138"/>
                <a:gd name="T65" fmla="*/ 0 h 98"/>
                <a:gd name="T66" fmla="*/ 0 w 138"/>
                <a:gd name="T67" fmla="*/ 0 h 98"/>
                <a:gd name="T68" fmla="*/ 0 w 138"/>
                <a:gd name="T69" fmla="*/ 0 h 98"/>
                <a:gd name="T70" fmla="*/ 0 w 138"/>
                <a:gd name="T71" fmla="*/ 0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38" h="98">
                  <a:moveTo>
                    <a:pt x="0" y="0"/>
                  </a:moveTo>
                  <a:lnTo>
                    <a:pt x="131" y="15"/>
                  </a:lnTo>
                  <a:lnTo>
                    <a:pt x="136" y="15"/>
                  </a:lnTo>
                  <a:lnTo>
                    <a:pt x="138" y="17"/>
                  </a:lnTo>
                  <a:lnTo>
                    <a:pt x="138" y="18"/>
                  </a:lnTo>
                  <a:lnTo>
                    <a:pt x="137" y="19"/>
                  </a:lnTo>
                  <a:lnTo>
                    <a:pt x="136" y="20"/>
                  </a:lnTo>
                  <a:lnTo>
                    <a:pt x="134" y="22"/>
                  </a:lnTo>
                  <a:lnTo>
                    <a:pt x="128" y="29"/>
                  </a:lnTo>
                  <a:lnTo>
                    <a:pt x="124" y="38"/>
                  </a:lnTo>
                  <a:lnTo>
                    <a:pt x="122" y="47"/>
                  </a:lnTo>
                  <a:lnTo>
                    <a:pt x="122" y="55"/>
                  </a:lnTo>
                  <a:lnTo>
                    <a:pt x="123" y="65"/>
                  </a:lnTo>
                  <a:lnTo>
                    <a:pt x="125" y="76"/>
                  </a:lnTo>
                  <a:lnTo>
                    <a:pt x="129" y="87"/>
                  </a:lnTo>
                  <a:lnTo>
                    <a:pt x="134" y="98"/>
                  </a:lnTo>
                  <a:lnTo>
                    <a:pt x="129" y="95"/>
                  </a:lnTo>
                  <a:lnTo>
                    <a:pt x="124" y="87"/>
                  </a:lnTo>
                  <a:lnTo>
                    <a:pt x="119" y="77"/>
                  </a:lnTo>
                  <a:lnTo>
                    <a:pt x="117" y="66"/>
                  </a:lnTo>
                  <a:lnTo>
                    <a:pt x="116" y="54"/>
                  </a:lnTo>
                  <a:lnTo>
                    <a:pt x="116" y="43"/>
                  </a:lnTo>
                  <a:lnTo>
                    <a:pt x="118" y="33"/>
                  </a:lnTo>
                  <a:lnTo>
                    <a:pt x="123" y="25"/>
                  </a:lnTo>
                  <a:lnTo>
                    <a:pt x="126" y="22"/>
                  </a:lnTo>
                  <a:lnTo>
                    <a:pt x="128" y="19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1" name="Freeform 333"/>
            <p:cNvSpPr>
              <a:spLocks/>
            </p:cNvSpPr>
            <p:nvPr/>
          </p:nvSpPr>
          <p:spPr bwMode="auto">
            <a:xfrm>
              <a:off x="5137" y="2329"/>
              <a:ext cx="7" cy="28"/>
            </a:xfrm>
            <a:custGeom>
              <a:avLst/>
              <a:gdLst>
                <a:gd name="T0" fmla="*/ 0 w 24"/>
                <a:gd name="T1" fmla="*/ 0 h 85"/>
                <a:gd name="T2" fmla="*/ 0 w 24"/>
                <a:gd name="T3" fmla="*/ 0 h 85"/>
                <a:gd name="T4" fmla="*/ 0 w 24"/>
                <a:gd name="T5" fmla="*/ 0 h 85"/>
                <a:gd name="T6" fmla="*/ 0 w 24"/>
                <a:gd name="T7" fmla="*/ 0 h 85"/>
                <a:gd name="T8" fmla="*/ 0 w 24"/>
                <a:gd name="T9" fmla="*/ 0 h 85"/>
                <a:gd name="T10" fmla="*/ 0 w 24"/>
                <a:gd name="T11" fmla="*/ 0 h 85"/>
                <a:gd name="T12" fmla="*/ 0 w 24"/>
                <a:gd name="T13" fmla="*/ 0 h 85"/>
                <a:gd name="T14" fmla="*/ 0 w 24"/>
                <a:gd name="T15" fmla="*/ 0 h 85"/>
                <a:gd name="T16" fmla="*/ 0 w 24"/>
                <a:gd name="T17" fmla="*/ 0 h 85"/>
                <a:gd name="T18" fmla="*/ 0 w 24"/>
                <a:gd name="T19" fmla="*/ 0 h 85"/>
                <a:gd name="T20" fmla="*/ 0 w 24"/>
                <a:gd name="T21" fmla="*/ 0 h 85"/>
                <a:gd name="T22" fmla="*/ 0 w 24"/>
                <a:gd name="T23" fmla="*/ 0 h 85"/>
                <a:gd name="T24" fmla="*/ 0 w 24"/>
                <a:gd name="T25" fmla="*/ 0 h 85"/>
                <a:gd name="T26" fmla="*/ 0 w 24"/>
                <a:gd name="T27" fmla="*/ 0 h 85"/>
                <a:gd name="T28" fmla="*/ 0 w 24"/>
                <a:gd name="T29" fmla="*/ 0 h 85"/>
                <a:gd name="T30" fmla="*/ 0 w 24"/>
                <a:gd name="T31" fmla="*/ 0 h 85"/>
                <a:gd name="T32" fmla="*/ 0 w 24"/>
                <a:gd name="T33" fmla="*/ 0 h 85"/>
                <a:gd name="T34" fmla="*/ 0 w 24"/>
                <a:gd name="T35" fmla="*/ 0 h 85"/>
                <a:gd name="T36" fmla="*/ 0 w 24"/>
                <a:gd name="T37" fmla="*/ 0 h 85"/>
                <a:gd name="T38" fmla="*/ 0 w 24"/>
                <a:gd name="T39" fmla="*/ 0 h 85"/>
                <a:gd name="T40" fmla="*/ 0 w 24"/>
                <a:gd name="T41" fmla="*/ 0 h 85"/>
                <a:gd name="T42" fmla="*/ 0 w 24"/>
                <a:gd name="T43" fmla="*/ 0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85">
                  <a:moveTo>
                    <a:pt x="22" y="6"/>
                  </a:moveTo>
                  <a:lnTo>
                    <a:pt x="22" y="6"/>
                  </a:lnTo>
                  <a:lnTo>
                    <a:pt x="23" y="0"/>
                  </a:lnTo>
                  <a:lnTo>
                    <a:pt x="22" y="6"/>
                  </a:lnTo>
                  <a:lnTo>
                    <a:pt x="12" y="48"/>
                  </a:lnTo>
                  <a:lnTo>
                    <a:pt x="5" y="70"/>
                  </a:lnTo>
                  <a:lnTo>
                    <a:pt x="3" y="78"/>
                  </a:lnTo>
                  <a:lnTo>
                    <a:pt x="0" y="83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1" y="84"/>
                  </a:lnTo>
                  <a:lnTo>
                    <a:pt x="3" y="81"/>
                  </a:lnTo>
                  <a:lnTo>
                    <a:pt x="8" y="69"/>
                  </a:lnTo>
                  <a:lnTo>
                    <a:pt x="13" y="51"/>
                  </a:lnTo>
                  <a:lnTo>
                    <a:pt x="18" y="29"/>
                  </a:lnTo>
                  <a:lnTo>
                    <a:pt x="24" y="3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2" name="Freeform 334"/>
            <p:cNvSpPr>
              <a:spLocks/>
            </p:cNvSpPr>
            <p:nvPr/>
          </p:nvSpPr>
          <p:spPr bwMode="auto">
            <a:xfrm>
              <a:off x="5141" y="2327"/>
              <a:ext cx="7" cy="32"/>
            </a:xfrm>
            <a:custGeom>
              <a:avLst/>
              <a:gdLst>
                <a:gd name="T0" fmla="*/ 0 w 21"/>
                <a:gd name="T1" fmla="*/ 0 h 94"/>
                <a:gd name="T2" fmla="*/ 0 w 21"/>
                <a:gd name="T3" fmla="*/ 0 h 94"/>
                <a:gd name="T4" fmla="*/ 0 w 21"/>
                <a:gd name="T5" fmla="*/ 0 h 94"/>
                <a:gd name="T6" fmla="*/ 0 w 21"/>
                <a:gd name="T7" fmla="*/ 0 h 94"/>
                <a:gd name="T8" fmla="*/ 0 w 21"/>
                <a:gd name="T9" fmla="*/ 0 h 94"/>
                <a:gd name="T10" fmla="*/ 0 w 21"/>
                <a:gd name="T11" fmla="*/ 0 h 94"/>
                <a:gd name="T12" fmla="*/ 0 w 21"/>
                <a:gd name="T13" fmla="*/ 0 h 94"/>
                <a:gd name="T14" fmla="*/ 0 w 21"/>
                <a:gd name="T15" fmla="*/ 0 h 94"/>
                <a:gd name="T16" fmla="*/ 0 w 21"/>
                <a:gd name="T17" fmla="*/ 0 h 94"/>
                <a:gd name="T18" fmla="*/ 0 w 21"/>
                <a:gd name="T19" fmla="*/ 0 h 94"/>
                <a:gd name="T20" fmla="*/ 0 w 21"/>
                <a:gd name="T21" fmla="*/ 0 h 94"/>
                <a:gd name="T22" fmla="*/ 0 w 21"/>
                <a:gd name="T23" fmla="*/ 0 h 94"/>
                <a:gd name="T24" fmla="*/ 0 w 21"/>
                <a:gd name="T25" fmla="*/ 0 h 94"/>
                <a:gd name="T26" fmla="*/ 0 w 21"/>
                <a:gd name="T27" fmla="*/ 0 h 94"/>
                <a:gd name="T28" fmla="*/ 0 w 21"/>
                <a:gd name="T29" fmla="*/ 0 h 94"/>
                <a:gd name="T30" fmla="*/ 0 w 21"/>
                <a:gd name="T31" fmla="*/ 0 h 94"/>
                <a:gd name="T32" fmla="*/ 0 w 21"/>
                <a:gd name="T33" fmla="*/ 0 h 94"/>
                <a:gd name="T34" fmla="*/ 0 w 21"/>
                <a:gd name="T35" fmla="*/ 0 h 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1" h="94">
                  <a:moveTo>
                    <a:pt x="16" y="7"/>
                  </a:moveTo>
                  <a:lnTo>
                    <a:pt x="16" y="7"/>
                  </a:lnTo>
                  <a:lnTo>
                    <a:pt x="13" y="26"/>
                  </a:lnTo>
                  <a:lnTo>
                    <a:pt x="8" y="55"/>
                  </a:lnTo>
                  <a:lnTo>
                    <a:pt x="0" y="94"/>
                  </a:lnTo>
                  <a:lnTo>
                    <a:pt x="0" y="92"/>
                  </a:lnTo>
                  <a:lnTo>
                    <a:pt x="2" y="88"/>
                  </a:lnTo>
                  <a:lnTo>
                    <a:pt x="5" y="77"/>
                  </a:lnTo>
                  <a:lnTo>
                    <a:pt x="10" y="59"/>
                  </a:lnTo>
                  <a:lnTo>
                    <a:pt x="15" y="33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6" y="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3" name="Freeform 335"/>
            <p:cNvSpPr>
              <a:spLocks/>
            </p:cNvSpPr>
            <p:nvPr/>
          </p:nvSpPr>
          <p:spPr bwMode="auto">
            <a:xfrm>
              <a:off x="5145" y="2327"/>
              <a:ext cx="6" cy="31"/>
            </a:xfrm>
            <a:custGeom>
              <a:avLst/>
              <a:gdLst>
                <a:gd name="T0" fmla="*/ 0 w 15"/>
                <a:gd name="T1" fmla="*/ 0 h 89"/>
                <a:gd name="T2" fmla="*/ 0 w 15"/>
                <a:gd name="T3" fmla="*/ 0 h 89"/>
                <a:gd name="T4" fmla="*/ 0 w 15"/>
                <a:gd name="T5" fmla="*/ 0 h 89"/>
                <a:gd name="T6" fmla="*/ 0 w 15"/>
                <a:gd name="T7" fmla="*/ 0 h 89"/>
                <a:gd name="T8" fmla="*/ 0 w 15"/>
                <a:gd name="T9" fmla="*/ 0 h 89"/>
                <a:gd name="T10" fmla="*/ 0 w 15"/>
                <a:gd name="T11" fmla="*/ 0 h 89"/>
                <a:gd name="T12" fmla="*/ 0 w 15"/>
                <a:gd name="T13" fmla="*/ 0 h 89"/>
                <a:gd name="T14" fmla="*/ 0 w 15"/>
                <a:gd name="T15" fmla="*/ 0 h 89"/>
                <a:gd name="T16" fmla="*/ 0 w 15"/>
                <a:gd name="T17" fmla="*/ 0 h 89"/>
                <a:gd name="T18" fmla="*/ 0 w 15"/>
                <a:gd name="T19" fmla="*/ 0 h 89"/>
                <a:gd name="T20" fmla="*/ 0 w 15"/>
                <a:gd name="T21" fmla="*/ 0 h 89"/>
                <a:gd name="T22" fmla="*/ 0 w 15"/>
                <a:gd name="T23" fmla="*/ 0 h 89"/>
                <a:gd name="T24" fmla="*/ 0 w 15"/>
                <a:gd name="T25" fmla="*/ 0 h 89"/>
                <a:gd name="T26" fmla="*/ 0 w 15"/>
                <a:gd name="T27" fmla="*/ 0 h 89"/>
                <a:gd name="T28" fmla="*/ 0 w 15"/>
                <a:gd name="T29" fmla="*/ 0 h 89"/>
                <a:gd name="T30" fmla="*/ 0 w 15"/>
                <a:gd name="T31" fmla="*/ 0 h 89"/>
                <a:gd name="T32" fmla="*/ 0 w 15"/>
                <a:gd name="T33" fmla="*/ 0 h 89"/>
                <a:gd name="T34" fmla="*/ 0 w 15"/>
                <a:gd name="T35" fmla="*/ 0 h 89"/>
                <a:gd name="T36" fmla="*/ 0 w 15"/>
                <a:gd name="T37" fmla="*/ 0 h 89"/>
                <a:gd name="T38" fmla="*/ 0 w 15"/>
                <a:gd name="T39" fmla="*/ 0 h 8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" h="89">
                  <a:moveTo>
                    <a:pt x="12" y="1"/>
                  </a:moveTo>
                  <a:lnTo>
                    <a:pt x="12" y="1"/>
                  </a:lnTo>
                  <a:lnTo>
                    <a:pt x="9" y="37"/>
                  </a:lnTo>
                  <a:lnTo>
                    <a:pt x="4" y="66"/>
                  </a:lnTo>
                  <a:lnTo>
                    <a:pt x="1" y="85"/>
                  </a:lnTo>
                  <a:lnTo>
                    <a:pt x="0" y="89"/>
                  </a:lnTo>
                  <a:lnTo>
                    <a:pt x="1" y="88"/>
                  </a:lnTo>
                  <a:lnTo>
                    <a:pt x="4" y="71"/>
                  </a:lnTo>
                  <a:lnTo>
                    <a:pt x="6" y="63"/>
                  </a:lnTo>
                  <a:lnTo>
                    <a:pt x="9" y="52"/>
                  </a:lnTo>
                  <a:lnTo>
                    <a:pt x="12" y="28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4" name="Freeform 336"/>
            <p:cNvSpPr>
              <a:spLocks/>
            </p:cNvSpPr>
            <p:nvPr/>
          </p:nvSpPr>
          <p:spPr bwMode="auto">
            <a:xfrm>
              <a:off x="5149" y="2329"/>
              <a:ext cx="3" cy="32"/>
            </a:xfrm>
            <a:custGeom>
              <a:avLst/>
              <a:gdLst>
                <a:gd name="T0" fmla="*/ 0 w 8"/>
                <a:gd name="T1" fmla="*/ 0 h 96"/>
                <a:gd name="T2" fmla="*/ 0 w 8"/>
                <a:gd name="T3" fmla="*/ 0 h 96"/>
                <a:gd name="T4" fmla="*/ 0 w 8"/>
                <a:gd name="T5" fmla="*/ 0 h 96"/>
                <a:gd name="T6" fmla="*/ 0 w 8"/>
                <a:gd name="T7" fmla="*/ 0 h 96"/>
                <a:gd name="T8" fmla="*/ 0 w 8"/>
                <a:gd name="T9" fmla="*/ 0 h 96"/>
                <a:gd name="T10" fmla="*/ 0 w 8"/>
                <a:gd name="T11" fmla="*/ 0 h 96"/>
                <a:gd name="T12" fmla="*/ 0 w 8"/>
                <a:gd name="T13" fmla="*/ 0 h 96"/>
                <a:gd name="T14" fmla="*/ 0 w 8"/>
                <a:gd name="T15" fmla="*/ 0 h 96"/>
                <a:gd name="T16" fmla="*/ 0 w 8"/>
                <a:gd name="T17" fmla="*/ 0 h 96"/>
                <a:gd name="T18" fmla="*/ 0 w 8"/>
                <a:gd name="T19" fmla="*/ 0 h 96"/>
                <a:gd name="T20" fmla="*/ 0 w 8"/>
                <a:gd name="T21" fmla="*/ 0 h 96"/>
                <a:gd name="T22" fmla="*/ 0 w 8"/>
                <a:gd name="T23" fmla="*/ 0 h 96"/>
                <a:gd name="T24" fmla="*/ 0 w 8"/>
                <a:gd name="T25" fmla="*/ 0 h 96"/>
                <a:gd name="T26" fmla="*/ 0 w 8"/>
                <a:gd name="T27" fmla="*/ 0 h 96"/>
                <a:gd name="T28" fmla="*/ 0 w 8"/>
                <a:gd name="T29" fmla="*/ 0 h 96"/>
                <a:gd name="T30" fmla="*/ 0 w 8"/>
                <a:gd name="T31" fmla="*/ 0 h 96"/>
                <a:gd name="T32" fmla="*/ 0 w 8"/>
                <a:gd name="T33" fmla="*/ 0 h 9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" h="96">
                  <a:moveTo>
                    <a:pt x="5" y="0"/>
                  </a:moveTo>
                  <a:lnTo>
                    <a:pt x="5" y="0"/>
                  </a:lnTo>
                  <a:lnTo>
                    <a:pt x="1" y="66"/>
                  </a:lnTo>
                  <a:lnTo>
                    <a:pt x="0" y="93"/>
                  </a:lnTo>
                  <a:lnTo>
                    <a:pt x="0" y="95"/>
                  </a:lnTo>
                  <a:lnTo>
                    <a:pt x="1" y="96"/>
                  </a:lnTo>
                  <a:lnTo>
                    <a:pt x="1" y="95"/>
                  </a:lnTo>
                  <a:lnTo>
                    <a:pt x="3" y="90"/>
                  </a:lnTo>
                  <a:lnTo>
                    <a:pt x="3" y="68"/>
                  </a:lnTo>
                  <a:lnTo>
                    <a:pt x="5" y="37"/>
                  </a:lnTo>
                  <a:lnTo>
                    <a:pt x="8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5" name="Freeform 337"/>
            <p:cNvSpPr>
              <a:spLocks/>
            </p:cNvSpPr>
            <p:nvPr/>
          </p:nvSpPr>
          <p:spPr bwMode="auto">
            <a:xfrm>
              <a:off x="5151" y="2330"/>
              <a:ext cx="4" cy="31"/>
            </a:xfrm>
            <a:custGeom>
              <a:avLst/>
              <a:gdLst>
                <a:gd name="T0" fmla="*/ 0 w 12"/>
                <a:gd name="T1" fmla="*/ 0 h 92"/>
                <a:gd name="T2" fmla="*/ 0 w 12"/>
                <a:gd name="T3" fmla="*/ 0 h 92"/>
                <a:gd name="T4" fmla="*/ 0 w 12"/>
                <a:gd name="T5" fmla="*/ 0 h 92"/>
                <a:gd name="T6" fmla="*/ 0 w 12"/>
                <a:gd name="T7" fmla="*/ 0 h 92"/>
                <a:gd name="T8" fmla="*/ 0 w 12"/>
                <a:gd name="T9" fmla="*/ 0 h 92"/>
                <a:gd name="T10" fmla="*/ 0 w 12"/>
                <a:gd name="T11" fmla="*/ 0 h 92"/>
                <a:gd name="T12" fmla="*/ 0 w 12"/>
                <a:gd name="T13" fmla="*/ 0 h 92"/>
                <a:gd name="T14" fmla="*/ 0 w 12"/>
                <a:gd name="T15" fmla="*/ 0 h 92"/>
                <a:gd name="T16" fmla="*/ 0 w 12"/>
                <a:gd name="T17" fmla="*/ 0 h 92"/>
                <a:gd name="T18" fmla="*/ 0 w 12"/>
                <a:gd name="T19" fmla="*/ 0 h 92"/>
                <a:gd name="T20" fmla="*/ 0 w 12"/>
                <a:gd name="T21" fmla="*/ 0 h 92"/>
                <a:gd name="T22" fmla="*/ 0 w 12"/>
                <a:gd name="T23" fmla="*/ 0 h 92"/>
                <a:gd name="T24" fmla="*/ 0 w 12"/>
                <a:gd name="T25" fmla="*/ 0 h 92"/>
                <a:gd name="T26" fmla="*/ 0 w 12"/>
                <a:gd name="T27" fmla="*/ 0 h 92"/>
                <a:gd name="T28" fmla="*/ 0 w 12"/>
                <a:gd name="T29" fmla="*/ 0 h 92"/>
                <a:gd name="T30" fmla="*/ 0 w 12"/>
                <a:gd name="T31" fmla="*/ 0 h 92"/>
                <a:gd name="T32" fmla="*/ 0 w 12"/>
                <a:gd name="T33" fmla="*/ 0 h 92"/>
                <a:gd name="T34" fmla="*/ 0 w 12"/>
                <a:gd name="T35" fmla="*/ 0 h 92"/>
                <a:gd name="T36" fmla="*/ 0 w 12"/>
                <a:gd name="T37" fmla="*/ 0 h 92"/>
                <a:gd name="T38" fmla="*/ 0 w 12"/>
                <a:gd name="T39" fmla="*/ 0 h 92"/>
                <a:gd name="T40" fmla="*/ 0 w 12"/>
                <a:gd name="T41" fmla="*/ 0 h 92"/>
                <a:gd name="T42" fmla="*/ 0 w 12"/>
                <a:gd name="T43" fmla="*/ 0 h 92"/>
                <a:gd name="T44" fmla="*/ 0 w 12"/>
                <a:gd name="T45" fmla="*/ 0 h 92"/>
                <a:gd name="T46" fmla="*/ 0 w 12"/>
                <a:gd name="T47" fmla="*/ 0 h 92"/>
                <a:gd name="T48" fmla="*/ 0 w 12"/>
                <a:gd name="T49" fmla="*/ 0 h 92"/>
                <a:gd name="T50" fmla="*/ 0 w 12"/>
                <a:gd name="T51" fmla="*/ 0 h 92"/>
                <a:gd name="T52" fmla="*/ 0 w 12"/>
                <a:gd name="T53" fmla="*/ 0 h 92"/>
                <a:gd name="T54" fmla="*/ 0 w 12"/>
                <a:gd name="T55" fmla="*/ 0 h 92"/>
                <a:gd name="T56" fmla="*/ 0 w 12"/>
                <a:gd name="T57" fmla="*/ 0 h 9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" h="92">
                  <a:moveTo>
                    <a:pt x="9" y="1"/>
                  </a:move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8"/>
                  </a:lnTo>
                  <a:lnTo>
                    <a:pt x="8" y="8"/>
                  </a:lnTo>
                  <a:lnTo>
                    <a:pt x="9" y="13"/>
                  </a:lnTo>
                  <a:lnTo>
                    <a:pt x="5" y="68"/>
                  </a:lnTo>
                  <a:lnTo>
                    <a:pt x="3" y="86"/>
                  </a:lnTo>
                  <a:lnTo>
                    <a:pt x="5" y="89"/>
                  </a:lnTo>
                  <a:lnTo>
                    <a:pt x="7" y="91"/>
                  </a:lnTo>
                  <a:lnTo>
                    <a:pt x="8" y="92"/>
                  </a:lnTo>
                  <a:lnTo>
                    <a:pt x="9" y="92"/>
                  </a:lnTo>
                  <a:lnTo>
                    <a:pt x="10" y="90"/>
                  </a:lnTo>
                  <a:lnTo>
                    <a:pt x="11" y="88"/>
                  </a:lnTo>
                  <a:lnTo>
                    <a:pt x="11" y="36"/>
                  </a:lnTo>
                  <a:lnTo>
                    <a:pt x="12" y="2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6" name="Freeform 338"/>
            <p:cNvSpPr>
              <a:spLocks/>
            </p:cNvSpPr>
            <p:nvPr/>
          </p:nvSpPr>
          <p:spPr bwMode="auto">
            <a:xfrm>
              <a:off x="4987" y="2283"/>
              <a:ext cx="76" cy="49"/>
            </a:xfrm>
            <a:custGeom>
              <a:avLst/>
              <a:gdLst>
                <a:gd name="T0" fmla="*/ 0 w 225"/>
                <a:gd name="T1" fmla="*/ 0 h 147"/>
                <a:gd name="T2" fmla="*/ 0 w 225"/>
                <a:gd name="T3" fmla="*/ 0 h 147"/>
                <a:gd name="T4" fmla="*/ 0 w 225"/>
                <a:gd name="T5" fmla="*/ 0 h 147"/>
                <a:gd name="T6" fmla="*/ 0 w 225"/>
                <a:gd name="T7" fmla="*/ 0 h 147"/>
                <a:gd name="T8" fmla="*/ 0 w 225"/>
                <a:gd name="T9" fmla="*/ 0 h 147"/>
                <a:gd name="T10" fmla="*/ 0 w 225"/>
                <a:gd name="T11" fmla="*/ 0 h 147"/>
                <a:gd name="T12" fmla="*/ 0 w 225"/>
                <a:gd name="T13" fmla="*/ 0 h 147"/>
                <a:gd name="T14" fmla="*/ 0 w 225"/>
                <a:gd name="T15" fmla="*/ 0 h 147"/>
                <a:gd name="T16" fmla="*/ 0 w 225"/>
                <a:gd name="T17" fmla="*/ 0 h 147"/>
                <a:gd name="T18" fmla="*/ 0 w 225"/>
                <a:gd name="T19" fmla="*/ 0 h 147"/>
                <a:gd name="T20" fmla="*/ 0 w 225"/>
                <a:gd name="T21" fmla="*/ 0 h 147"/>
                <a:gd name="T22" fmla="*/ 0 w 225"/>
                <a:gd name="T23" fmla="*/ 0 h 147"/>
                <a:gd name="T24" fmla="*/ 0 w 225"/>
                <a:gd name="T25" fmla="*/ 0 h 147"/>
                <a:gd name="T26" fmla="*/ 0 w 225"/>
                <a:gd name="T27" fmla="*/ 0 h 147"/>
                <a:gd name="T28" fmla="*/ 0 w 225"/>
                <a:gd name="T29" fmla="*/ 0 h 147"/>
                <a:gd name="T30" fmla="*/ 0 w 225"/>
                <a:gd name="T31" fmla="*/ 0 h 147"/>
                <a:gd name="T32" fmla="*/ 0 w 225"/>
                <a:gd name="T33" fmla="*/ 0 h 147"/>
                <a:gd name="T34" fmla="*/ 0 w 225"/>
                <a:gd name="T35" fmla="*/ 0 h 147"/>
                <a:gd name="T36" fmla="*/ 0 w 225"/>
                <a:gd name="T37" fmla="*/ 0 h 147"/>
                <a:gd name="T38" fmla="*/ 0 w 225"/>
                <a:gd name="T39" fmla="*/ 0 h 147"/>
                <a:gd name="T40" fmla="*/ 0 w 225"/>
                <a:gd name="T41" fmla="*/ 0 h 147"/>
                <a:gd name="T42" fmla="*/ 0 w 225"/>
                <a:gd name="T43" fmla="*/ 0 h 147"/>
                <a:gd name="T44" fmla="*/ 0 w 225"/>
                <a:gd name="T45" fmla="*/ 0 h 147"/>
                <a:gd name="T46" fmla="*/ 0 w 225"/>
                <a:gd name="T47" fmla="*/ 0 h 147"/>
                <a:gd name="T48" fmla="*/ 0 w 225"/>
                <a:gd name="T49" fmla="*/ 0 h 147"/>
                <a:gd name="T50" fmla="*/ 0 w 225"/>
                <a:gd name="T51" fmla="*/ 0 h 147"/>
                <a:gd name="T52" fmla="*/ 0 w 225"/>
                <a:gd name="T53" fmla="*/ 0 h 14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5" h="147">
                  <a:moveTo>
                    <a:pt x="2" y="143"/>
                  </a:moveTo>
                  <a:lnTo>
                    <a:pt x="2" y="143"/>
                  </a:lnTo>
                  <a:lnTo>
                    <a:pt x="28" y="129"/>
                  </a:lnTo>
                  <a:lnTo>
                    <a:pt x="59" y="111"/>
                  </a:lnTo>
                  <a:lnTo>
                    <a:pt x="91" y="92"/>
                  </a:lnTo>
                  <a:lnTo>
                    <a:pt x="125" y="71"/>
                  </a:lnTo>
                  <a:lnTo>
                    <a:pt x="157" y="50"/>
                  </a:lnTo>
                  <a:lnTo>
                    <a:pt x="185" y="31"/>
                  </a:lnTo>
                  <a:lnTo>
                    <a:pt x="209" y="13"/>
                  </a:lnTo>
                  <a:lnTo>
                    <a:pt x="225" y="0"/>
                  </a:lnTo>
                  <a:lnTo>
                    <a:pt x="220" y="6"/>
                  </a:lnTo>
                  <a:lnTo>
                    <a:pt x="212" y="12"/>
                  </a:lnTo>
                  <a:lnTo>
                    <a:pt x="190" y="29"/>
                  </a:lnTo>
                  <a:lnTo>
                    <a:pt x="161" y="49"/>
                  </a:lnTo>
                  <a:lnTo>
                    <a:pt x="129" y="70"/>
                  </a:lnTo>
                  <a:lnTo>
                    <a:pt x="65" y="111"/>
                  </a:lnTo>
                  <a:lnTo>
                    <a:pt x="23" y="137"/>
                  </a:lnTo>
                  <a:lnTo>
                    <a:pt x="12" y="143"/>
                  </a:lnTo>
                  <a:lnTo>
                    <a:pt x="4" y="146"/>
                  </a:lnTo>
                  <a:lnTo>
                    <a:pt x="2" y="147"/>
                  </a:lnTo>
                  <a:lnTo>
                    <a:pt x="1" y="146"/>
                  </a:lnTo>
                  <a:lnTo>
                    <a:pt x="0" y="145"/>
                  </a:lnTo>
                  <a:lnTo>
                    <a:pt x="2" y="14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7" name="Freeform 339"/>
            <p:cNvSpPr>
              <a:spLocks/>
            </p:cNvSpPr>
            <p:nvPr/>
          </p:nvSpPr>
          <p:spPr bwMode="auto">
            <a:xfrm>
              <a:off x="4997" y="2278"/>
              <a:ext cx="77" cy="56"/>
            </a:xfrm>
            <a:custGeom>
              <a:avLst/>
              <a:gdLst>
                <a:gd name="T0" fmla="*/ 0 w 224"/>
                <a:gd name="T1" fmla="*/ 0 h 175"/>
                <a:gd name="T2" fmla="*/ 0 w 224"/>
                <a:gd name="T3" fmla="*/ 0 h 175"/>
                <a:gd name="T4" fmla="*/ 0 w 224"/>
                <a:gd name="T5" fmla="*/ 0 h 175"/>
                <a:gd name="T6" fmla="*/ 0 w 224"/>
                <a:gd name="T7" fmla="*/ 0 h 175"/>
                <a:gd name="T8" fmla="*/ 0 w 224"/>
                <a:gd name="T9" fmla="*/ 0 h 175"/>
                <a:gd name="T10" fmla="*/ 0 w 224"/>
                <a:gd name="T11" fmla="*/ 0 h 175"/>
                <a:gd name="T12" fmla="*/ 0 w 224"/>
                <a:gd name="T13" fmla="*/ 0 h 175"/>
                <a:gd name="T14" fmla="*/ 0 w 224"/>
                <a:gd name="T15" fmla="*/ 0 h 175"/>
                <a:gd name="T16" fmla="*/ 0 w 224"/>
                <a:gd name="T17" fmla="*/ 0 h 175"/>
                <a:gd name="T18" fmla="*/ 0 w 224"/>
                <a:gd name="T19" fmla="*/ 0 h 175"/>
                <a:gd name="T20" fmla="*/ 0 w 224"/>
                <a:gd name="T21" fmla="*/ 0 h 175"/>
                <a:gd name="T22" fmla="*/ 0 w 224"/>
                <a:gd name="T23" fmla="*/ 0 h 175"/>
                <a:gd name="T24" fmla="*/ 0 w 224"/>
                <a:gd name="T25" fmla="*/ 0 h 175"/>
                <a:gd name="T26" fmla="*/ 0 w 224"/>
                <a:gd name="T27" fmla="*/ 0 h 175"/>
                <a:gd name="T28" fmla="*/ 0 w 224"/>
                <a:gd name="T29" fmla="*/ 0 h 175"/>
                <a:gd name="T30" fmla="*/ 0 w 224"/>
                <a:gd name="T31" fmla="*/ 0 h 175"/>
                <a:gd name="T32" fmla="*/ 0 w 224"/>
                <a:gd name="T33" fmla="*/ 0 h 175"/>
                <a:gd name="T34" fmla="*/ 0 w 224"/>
                <a:gd name="T35" fmla="*/ 0 h 175"/>
                <a:gd name="T36" fmla="*/ 0 w 224"/>
                <a:gd name="T37" fmla="*/ 0 h 175"/>
                <a:gd name="T38" fmla="*/ 0 w 224"/>
                <a:gd name="T39" fmla="*/ 0 h 175"/>
                <a:gd name="T40" fmla="*/ 0 w 224"/>
                <a:gd name="T41" fmla="*/ 0 h 175"/>
                <a:gd name="T42" fmla="*/ 0 w 224"/>
                <a:gd name="T43" fmla="*/ 0 h 175"/>
                <a:gd name="T44" fmla="*/ 0 w 224"/>
                <a:gd name="T45" fmla="*/ 0 h 175"/>
                <a:gd name="T46" fmla="*/ 0 w 224"/>
                <a:gd name="T47" fmla="*/ 0 h 175"/>
                <a:gd name="T48" fmla="*/ 0 w 224"/>
                <a:gd name="T49" fmla="*/ 0 h 175"/>
                <a:gd name="T50" fmla="*/ 0 w 224"/>
                <a:gd name="T51" fmla="*/ 0 h 175"/>
                <a:gd name="T52" fmla="*/ 0 w 224"/>
                <a:gd name="T53" fmla="*/ 0 h 1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4" h="175">
                  <a:moveTo>
                    <a:pt x="0" y="173"/>
                  </a:moveTo>
                  <a:lnTo>
                    <a:pt x="0" y="173"/>
                  </a:lnTo>
                  <a:lnTo>
                    <a:pt x="15" y="164"/>
                  </a:lnTo>
                  <a:lnTo>
                    <a:pt x="30" y="154"/>
                  </a:lnTo>
                  <a:lnTo>
                    <a:pt x="63" y="132"/>
                  </a:lnTo>
                  <a:lnTo>
                    <a:pt x="96" y="108"/>
                  </a:lnTo>
                  <a:lnTo>
                    <a:pt x="128" y="82"/>
                  </a:lnTo>
                  <a:lnTo>
                    <a:pt x="158" y="57"/>
                  </a:lnTo>
                  <a:lnTo>
                    <a:pt x="185" y="34"/>
                  </a:lnTo>
                  <a:lnTo>
                    <a:pt x="224" y="0"/>
                  </a:lnTo>
                  <a:lnTo>
                    <a:pt x="213" y="12"/>
                  </a:lnTo>
                  <a:lnTo>
                    <a:pt x="195" y="29"/>
                  </a:lnTo>
                  <a:lnTo>
                    <a:pt x="172" y="49"/>
                  </a:lnTo>
                  <a:lnTo>
                    <a:pt x="145" y="72"/>
                  </a:lnTo>
                  <a:lnTo>
                    <a:pt x="117" y="95"/>
                  </a:lnTo>
                  <a:lnTo>
                    <a:pt x="88" y="117"/>
                  </a:lnTo>
                  <a:lnTo>
                    <a:pt x="58" y="139"/>
                  </a:lnTo>
                  <a:lnTo>
                    <a:pt x="31" y="158"/>
                  </a:lnTo>
                  <a:lnTo>
                    <a:pt x="20" y="165"/>
                  </a:lnTo>
                  <a:lnTo>
                    <a:pt x="8" y="172"/>
                  </a:lnTo>
                  <a:lnTo>
                    <a:pt x="1" y="175"/>
                  </a:lnTo>
                  <a:lnTo>
                    <a:pt x="0" y="174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8" name="Freeform 340"/>
            <p:cNvSpPr>
              <a:spLocks/>
            </p:cNvSpPr>
            <p:nvPr/>
          </p:nvSpPr>
          <p:spPr bwMode="auto">
            <a:xfrm>
              <a:off x="5027" y="2313"/>
              <a:ext cx="18" cy="34"/>
            </a:xfrm>
            <a:custGeom>
              <a:avLst/>
              <a:gdLst>
                <a:gd name="T0" fmla="*/ 0 w 53"/>
                <a:gd name="T1" fmla="*/ 0 h 98"/>
                <a:gd name="T2" fmla="*/ 0 w 53"/>
                <a:gd name="T3" fmla="*/ 0 h 98"/>
                <a:gd name="T4" fmla="*/ 0 w 53"/>
                <a:gd name="T5" fmla="*/ 0 h 98"/>
                <a:gd name="T6" fmla="*/ 0 w 53"/>
                <a:gd name="T7" fmla="*/ 0 h 98"/>
                <a:gd name="T8" fmla="*/ 0 w 53"/>
                <a:gd name="T9" fmla="*/ 0 h 98"/>
                <a:gd name="T10" fmla="*/ 0 w 53"/>
                <a:gd name="T11" fmla="*/ 0 h 98"/>
                <a:gd name="T12" fmla="*/ 0 w 53"/>
                <a:gd name="T13" fmla="*/ 0 h 98"/>
                <a:gd name="T14" fmla="*/ 0 w 53"/>
                <a:gd name="T15" fmla="*/ 0 h 98"/>
                <a:gd name="T16" fmla="*/ 0 w 53"/>
                <a:gd name="T17" fmla="*/ 0 h 98"/>
                <a:gd name="T18" fmla="*/ 0 w 53"/>
                <a:gd name="T19" fmla="*/ 0 h 98"/>
                <a:gd name="T20" fmla="*/ 0 w 53"/>
                <a:gd name="T21" fmla="*/ 0 h 98"/>
                <a:gd name="T22" fmla="*/ 0 w 53"/>
                <a:gd name="T23" fmla="*/ 0 h 98"/>
                <a:gd name="T24" fmla="*/ 0 w 53"/>
                <a:gd name="T25" fmla="*/ 0 h 98"/>
                <a:gd name="T26" fmla="*/ 0 w 53"/>
                <a:gd name="T27" fmla="*/ 0 h 98"/>
                <a:gd name="T28" fmla="*/ 0 w 53"/>
                <a:gd name="T29" fmla="*/ 0 h 98"/>
                <a:gd name="T30" fmla="*/ 0 w 53"/>
                <a:gd name="T31" fmla="*/ 0 h 98"/>
                <a:gd name="T32" fmla="*/ 0 w 53"/>
                <a:gd name="T33" fmla="*/ 0 h 98"/>
                <a:gd name="T34" fmla="*/ 0 w 53"/>
                <a:gd name="T35" fmla="*/ 0 h 98"/>
                <a:gd name="T36" fmla="*/ 0 w 53"/>
                <a:gd name="T37" fmla="*/ 0 h 98"/>
                <a:gd name="T38" fmla="*/ 0 w 53"/>
                <a:gd name="T39" fmla="*/ 0 h 98"/>
                <a:gd name="T40" fmla="*/ 0 w 53"/>
                <a:gd name="T41" fmla="*/ 0 h 98"/>
                <a:gd name="T42" fmla="*/ 0 w 53"/>
                <a:gd name="T43" fmla="*/ 0 h 98"/>
                <a:gd name="T44" fmla="*/ 0 w 53"/>
                <a:gd name="T45" fmla="*/ 0 h 98"/>
                <a:gd name="T46" fmla="*/ 0 w 53"/>
                <a:gd name="T47" fmla="*/ 0 h 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3" h="98">
                  <a:moveTo>
                    <a:pt x="53" y="0"/>
                  </a:moveTo>
                  <a:lnTo>
                    <a:pt x="52" y="12"/>
                  </a:lnTo>
                  <a:lnTo>
                    <a:pt x="46" y="17"/>
                  </a:lnTo>
                  <a:lnTo>
                    <a:pt x="41" y="24"/>
                  </a:lnTo>
                  <a:lnTo>
                    <a:pt x="28" y="43"/>
                  </a:lnTo>
                  <a:lnTo>
                    <a:pt x="20" y="54"/>
                  </a:lnTo>
                  <a:lnTo>
                    <a:pt x="15" y="66"/>
                  </a:lnTo>
                  <a:lnTo>
                    <a:pt x="9" y="78"/>
                  </a:lnTo>
                  <a:lnTo>
                    <a:pt x="5" y="91"/>
                  </a:lnTo>
                  <a:lnTo>
                    <a:pt x="0" y="98"/>
                  </a:lnTo>
                  <a:lnTo>
                    <a:pt x="4" y="80"/>
                  </a:lnTo>
                  <a:lnTo>
                    <a:pt x="8" y="69"/>
                  </a:lnTo>
                  <a:lnTo>
                    <a:pt x="13" y="57"/>
                  </a:lnTo>
                  <a:lnTo>
                    <a:pt x="19" y="45"/>
                  </a:lnTo>
                  <a:lnTo>
                    <a:pt x="28" y="31"/>
                  </a:lnTo>
                  <a:lnTo>
                    <a:pt x="39" y="1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59" name="Freeform 341"/>
            <p:cNvSpPr>
              <a:spLocks/>
            </p:cNvSpPr>
            <p:nvPr/>
          </p:nvSpPr>
          <p:spPr bwMode="auto">
            <a:xfrm>
              <a:off x="5041" y="2299"/>
              <a:ext cx="21" cy="20"/>
            </a:xfrm>
            <a:custGeom>
              <a:avLst/>
              <a:gdLst>
                <a:gd name="T0" fmla="*/ 0 w 62"/>
                <a:gd name="T1" fmla="*/ 0 h 58"/>
                <a:gd name="T2" fmla="*/ 0 w 62"/>
                <a:gd name="T3" fmla="*/ 0 h 58"/>
                <a:gd name="T4" fmla="*/ 0 w 62"/>
                <a:gd name="T5" fmla="*/ 0 h 58"/>
                <a:gd name="T6" fmla="*/ 0 w 62"/>
                <a:gd name="T7" fmla="*/ 0 h 58"/>
                <a:gd name="T8" fmla="*/ 0 w 62"/>
                <a:gd name="T9" fmla="*/ 0 h 58"/>
                <a:gd name="T10" fmla="*/ 0 w 62"/>
                <a:gd name="T11" fmla="*/ 0 h 58"/>
                <a:gd name="T12" fmla="*/ 0 w 62"/>
                <a:gd name="T13" fmla="*/ 0 h 58"/>
                <a:gd name="T14" fmla="*/ 0 w 62"/>
                <a:gd name="T15" fmla="*/ 0 h 58"/>
                <a:gd name="T16" fmla="*/ 0 w 62"/>
                <a:gd name="T17" fmla="*/ 0 h 58"/>
                <a:gd name="T18" fmla="*/ 0 w 62"/>
                <a:gd name="T19" fmla="*/ 0 h 58"/>
                <a:gd name="T20" fmla="*/ 0 w 62"/>
                <a:gd name="T21" fmla="*/ 0 h 58"/>
                <a:gd name="T22" fmla="*/ 0 w 62"/>
                <a:gd name="T23" fmla="*/ 0 h 58"/>
                <a:gd name="T24" fmla="*/ 0 w 62"/>
                <a:gd name="T25" fmla="*/ 0 h 58"/>
                <a:gd name="T26" fmla="*/ 0 w 62"/>
                <a:gd name="T27" fmla="*/ 0 h 58"/>
                <a:gd name="T28" fmla="*/ 0 w 62"/>
                <a:gd name="T29" fmla="*/ 0 h 58"/>
                <a:gd name="T30" fmla="*/ 0 w 62"/>
                <a:gd name="T31" fmla="*/ 0 h 58"/>
                <a:gd name="T32" fmla="*/ 0 w 62"/>
                <a:gd name="T33" fmla="*/ 0 h 58"/>
                <a:gd name="T34" fmla="*/ 0 w 62"/>
                <a:gd name="T35" fmla="*/ 0 h 58"/>
                <a:gd name="T36" fmla="*/ 0 w 62"/>
                <a:gd name="T37" fmla="*/ 0 h 58"/>
                <a:gd name="T38" fmla="*/ 0 w 62"/>
                <a:gd name="T39" fmla="*/ 0 h 58"/>
                <a:gd name="T40" fmla="*/ 0 w 62"/>
                <a:gd name="T41" fmla="*/ 0 h 58"/>
                <a:gd name="T42" fmla="*/ 0 w 62"/>
                <a:gd name="T43" fmla="*/ 0 h 58"/>
                <a:gd name="T44" fmla="*/ 0 w 62"/>
                <a:gd name="T45" fmla="*/ 0 h 58"/>
                <a:gd name="T46" fmla="*/ 0 w 62"/>
                <a:gd name="T47" fmla="*/ 0 h 5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2" h="58">
                  <a:moveTo>
                    <a:pt x="4" y="56"/>
                  </a:moveTo>
                  <a:lnTo>
                    <a:pt x="4" y="56"/>
                  </a:lnTo>
                  <a:lnTo>
                    <a:pt x="35" y="25"/>
                  </a:lnTo>
                  <a:lnTo>
                    <a:pt x="54" y="7"/>
                  </a:lnTo>
                  <a:lnTo>
                    <a:pt x="59" y="1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2" y="2"/>
                  </a:lnTo>
                  <a:lnTo>
                    <a:pt x="62" y="6"/>
                  </a:lnTo>
                  <a:lnTo>
                    <a:pt x="32" y="34"/>
                  </a:lnTo>
                  <a:lnTo>
                    <a:pt x="10" y="51"/>
                  </a:lnTo>
                  <a:lnTo>
                    <a:pt x="4" y="57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1" y="56"/>
                  </a:lnTo>
                  <a:lnTo>
                    <a:pt x="2" y="56"/>
                  </a:lnTo>
                  <a:lnTo>
                    <a:pt x="4" y="5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0" name="Freeform 342"/>
            <p:cNvSpPr>
              <a:spLocks/>
            </p:cNvSpPr>
            <p:nvPr/>
          </p:nvSpPr>
          <p:spPr bwMode="auto">
            <a:xfrm>
              <a:off x="4980" y="2327"/>
              <a:ext cx="66" cy="46"/>
            </a:xfrm>
            <a:custGeom>
              <a:avLst/>
              <a:gdLst>
                <a:gd name="T0" fmla="*/ 0 w 198"/>
                <a:gd name="T1" fmla="*/ 0 h 134"/>
                <a:gd name="T2" fmla="*/ 0 w 198"/>
                <a:gd name="T3" fmla="*/ 0 h 134"/>
                <a:gd name="T4" fmla="*/ 0 w 198"/>
                <a:gd name="T5" fmla="*/ 0 h 134"/>
                <a:gd name="T6" fmla="*/ 0 w 198"/>
                <a:gd name="T7" fmla="*/ 0 h 134"/>
                <a:gd name="T8" fmla="*/ 0 w 198"/>
                <a:gd name="T9" fmla="*/ 0 h 134"/>
                <a:gd name="T10" fmla="*/ 0 w 198"/>
                <a:gd name="T11" fmla="*/ 0 h 134"/>
                <a:gd name="T12" fmla="*/ 0 w 198"/>
                <a:gd name="T13" fmla="*/ 0 h 134"/>
                <a:gd name="T14" fmla="*/ 0 w 198"/>
                <a:gd name="T15" fmla="*/ 0 h 134"/>
                <a:gd name="T16" fmla="*/ 0 w 198"/>
                <a:gd name="T17" fmla="*/ 0 h 134"/>
                <a:gd name="T18" fmla="*/ 0 w 198"/>
                <a:gd name="T19" fmla="*/ 0 h 134"/>
                <a:gd name="T20" fmla="*/ 0 w 198"/>
                <a:gd name="T21" fmla="*/ 0 h 134"/>
                <a:gd name="T22" fmla="*/ 0 w 198"/>
                <a:gd name="T23" fmla="*/ 0 h 134"/>
                <a:gd name="T24" fmla="*/ 0 w 198"/>
                <a:gd name="T25" fmla="*/ 0 h 134"/>
                <a:gd name="T26" fmla="*/ 0 w 198"/>
                <a:gd name="T27" fmla="*/ 0 h 134"/>
                <a:gd name="T28" fmla="*/ 0 w 198"/>
                <a:gd name="T29" fmla="*/ 0 h 134"/>
                <a:gd name="T30" fmla="*/ 0 w 198"/>
                <a:gd name="T31" fmla="*/ 0 h 134"/>
                <a:gd name="T32" fmla="*/ 0 w 198"/>
                <a:gd name="T33" fmla="*/ 0 h 134"/>
                <a:gd name="T34" fmla="*/ 0 w 198"/>
                <a:gd name="T35" fmla="*/ 0 h 134"/>
                <a:gd name="T36" fmla="*/ 0 w 198"/>
                <a:gd name="T37" fmla="*/ 0 h 134"/>
                <a:gd name="T38" fmla="*/ 0 w 198"/>
                <a:gd name="T39" fmla="*/ 0 h 134"/>
                <a:gd name="T40" fmla="*/ 0 w 198"/>
                <a:gd name="T41" fmla="*/ 0 h 134"/>
                <a:gd name="T42" fmla="*/ 0 w 198"/>
                <a:gd name="T43" fmla="*/ 0 h 134"/>
                <a:gd name="T44" fmla="*/ 0 w 198"/>
                <a:gd name="T45" fmla="*/ 0 h 134"/>
                <a:gd name="T46" fmla="*/ 0 w 198"/>
                <a:gd name="T47" fmla="*/ 0 h 134"/>
                <a:gd name="T48" fmla="*/ 0 w 198"/>
                <a:gd name="T49" fmla="*/ 0 h 134"/>
                <a:gd name="T50" fmla="*/ 0 w 198"/>
                <a:gd name="T51" fmla="*/ 0 h 134"/>
                <a:gd name="T52" fmla="*/ 0 w 198"/>
                <a:gd name="T53" fmla="*/ 0 h 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98" h="134">
                  <a:moveTo>
                    <a:pt x="192" y="127"/>
                  </a:moveTo>
                  <a:lnTo>
                    <a:pt x="192" y="127"/>
                  </a:lnTo>
                  <a:lnTo>
                    <a:pt x="173" y="109"/>
                  </a:lnTo>
                  <a:lnTo>
                    <a:pt x="150" y="89"/>
                  </a:lnTo>
                  <a:lnTo>
                    <a:pt x="124" y="70"/>
                  </a:lnTo>
                  <a:lnTo>
                    <a:pt x="98" y="50"/>
                  </a:lnTo>
                  <a:lnTo>
                    <a:pt x="72" y="33"/>
                  </a:lnTo>
                  <a:lnTo>
                    <a:pt x="47" y="18"/>
                  </a:lnTo>
                  <a:lnTo>
                    <a:pt x="26" y="8"/>
                  </a:lnTo>
                  <a:lnTo>
                    <a:pt x="10" y="0"/>
                  </a:lnTo>
                  <a:lnTo>
                    <a:pt x="8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6" y="7"/>
                  </a:lnTo>
                  <a:lnTo>
                    <a:pt x="67" y="41"/>
                  </a:lnTo>
                  <a:lnTo>
                    <a:pt x="114" y="72"/>
                  </a:lnTo>
                  <a:lnTo>
                    <a:pt x="150" y="96"/>
                  </a:lnTo>
                  <a:lnTo>
                    <a:pt x="175" y="114"/>
                  </a:lnTo>
                  <a:lnTo>
                    <a:pt x="191" y="127"/>
                  </a:lnTo>
                  <a:lnTo>
                    <a:pt x="198" y="134"/>
                  </a:lnTo>
                  <a:lnTo>
                    <a:pt x="192" y="127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1" name="Freeform 343"/>
            <p:cNvSpPr>
              <a:spLocks/>
            </p:cNvSpPr>
            <p:nvPr/>
          </p:nvSpPr>
          <p:spPr bwMode="auto">
            <a:xfrm>
              <a:off x="5004" y="2334"/>
              <a:ext cx="21" cy="11"/>
            </a:xfrm>
            <a:custGeom>
              <a:avLst/>
              <a:gdLst>
                <a:gd name="T0" fmla="*/ 0 w 63"/>
                <a:gd name="T1" fmla="*/ 0 h 31"/>
                <a:gd name="T2" fmla="*/ 0 w 63"/>
                <a:gd name="T3" fmla="*/ 0 h 31"/>
                <a:gd name="T4" fmla="*/ 0 w 63"/>
                <a:gd name="T5" fmla="*/ 0 h 31"/>
                <a:gd name="T6" fmla="*/ 0 w 63"/>
                <a:gd name="T7" fmla="*/ 0 h 31"/>
                <a:gd name="T8" fmla="*/ 0 w 63"/>
                <a:gd name="T9" fmla="*/ 0 h 31"/>
                <a:gd name="T10" fmla="*/ 0 w 63"/>
                <a:gd name="T11" fmla="*/ 0 h 31"/>
                <a:gd name="T12" fmla="*/ 0 w 63"/>
                <a:gd name="T13" fmla="*/ 0 h 31"/>
                <a:gd name="T14" fmla="*/ 0 w 63"/>
                <a:gd name="T15" fmla="*/ 0 h 31"/>
                <a:gd name="T16" fmla="*/ 0 w 63"/>
                <a:gd name="T17" fmla="*/ 0 h 31"/>
                <a:gd name="T18" fmla="*/ 0 w 63"/>
                <a:gd name="T19" fmla="*/ 0 h 31"/>
                <a:gd name="T20" fmla="*/ 0 w 63"/>
                <a:gd name="T21" fmla="*/ 0 h 31"/>
                <a:gd name="T22" fmla="*/ 0 w 63"/>
                <a:gd name="T23" fmla="*/ 0 h 31"/>
                <a:gd name="T24" fmla="*/ 0 w 63"/>
                <a:gd name="T25" fmla="*/ 0 h 31"/>
                <a:gd name="T26" fmla="*/ 0 w 63"/>
                <a:gd name="T27" fmla="*/ 0 h 31"/>
                <a:gd name="T28" fmla="*/ 0 w 63"/>
                <a:gd name="T29" fmla="*/ 0 h 31"/>
                <a:gd name="T30" fmla="*/ 0 w 63"/>
                <a:gd name="T31" fmla="*/ 0 h 31"/>
                <a:gd name="T32" fmla="*/ 0 w 63"/>
                <a:gd name="T33" fmla="*/ 0 h 31"/>
                <a:gd name="T34" fmla="*/ 0 w 63"/>
                <a:gd name="T35" fmla="*/ 0 h 31"/>
                <a:gd name="T36" fmla="*/ 0 w 63"/>
                <a:gd name="T37" fmla="*/ 0 h 31"/>
                <a:gd name="T38" fmla="*/ 0 w 63"/>
                <a:gd name="T39" fmla="*/ 0 h 31"/>
                <a:gd name="T40" fmla="*/ 0 w 63"/>
                <a:gd name="T41" fmla="*/ 0 h 31"/>
                <a:gd name="T42" fmla="*/ 0 w 63"/>
                <a:gd name="T43" fmla="*/ 0 h 31"/>
                <a:gd name="T44" fmla="*/ 0 w 63"/>
                <a:gd name="T45" fmla="*/ 0 h 31"/>
                <a:gd name="T46" fmla="*/ 0 w 63"/>
                <a:gd name="T47" fmla="*/ 0 h 31"/>
                <a:gd name="T48" fmla="*/ 0 w 63"/>
                <a:gd name="T49" fmla="*/ 0 h 31"/>
                <a:gd name="T50" fmla="*/ 0 w 63"/>
                <a:gd name="T51" fmla="*/ 0 h 31"/>
                <a:gd name="T52" fmla="*/ 0 w 63"/>
                <a:gd name="T53" fmla="*/ 0 h 31"/>
                <a:gd name="T54" fmla="*/ 0 w 63"/>
                <a:gd name="T55" fmla="*/ 0 h 31"/>
                <a:gd name="T56" fmla="*/ 0 w 63"/>
                <a:gd name="T57" fmla="*/ 0 h 31"/>
                <a:gd name="T58" fmla="*/ 0 w 63"/>
                <a:gd name="T59" fmla="*/ 0 h 31"/>
                <a:gd name="T60" fmla="*/ 0 w 63"/>
                <a:gd name="T61" fmla="*/ 0 h 31"/>
                <a:gd name="T62" fmla="*/ 0 w 63"/>
                <a:gd name="T63" fmla="*/ 0 h 31"/>
                <a:gd name="T64" fmla="*/ 0 w 63"/>
                <a:gd name="T65" fmla="*/ 0 h 31"/>
                <a:gd name="T66" fmla="*/ 0 w 63"/>
                <a:gd name="T67" fmla="*/ 0 h 31"/>
                <a:gd name="T68" fmla="*/ 0 w 63"/>
                <a:gd name="T69" fmla="*/ 0 h 31"/>
                <a:gd name="T70" fmla="*/ 0 w 63"/>
                <a:gd name="T71" fmla="*/ 0 h 31"/>
                <a:gd name="T72" fmla="*/ 0 w 63"/>
                <a:gd name="T73" fmla="*/ 0 h 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3" h="31">
                  <a:moveTo>
                    <a:pt x="62" y="29"/>
                  </a:moveTo>
                  <a:lnTo>
                    <a:pt x="62" y="29"/>
                  </a:lnTo>
                  <a:lnTo>
                    <a:pt x="63" y="24"/>
                  </a:lnTo>
                  <a:lnTo>
                    <a:pt x="62" y="20"/>
                  </a:lnTo>
                  <a:lnTo>
                    <a:pt x="59" y="16"/>
                  </a:lnTo>
                  <a:lnTo>
                    <a:pt x="56" y="13"/>
                  </a:lnTo>
                  <a:lnTo>
                    <a:pt x="53" y="10"/>
                  </a:lnTo>
                  <a:lnTo>
                    <a:pt x="49" y="8"/>
                  </a:lnTo>
                  <a:lnTo>
                    <a:pt x="37" y="4"/>
                  </a:lnTo>
                  <a:lnTo>
                    <a:pt x="25" y="1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4" y="6"/>
                  </a:lnTo>
                  <a:lnTo>
                    <a:pt x="19" y="6"/>
                  </a:lnTo>
                  <a:lnTo>
                    <a:pt x="27" y="7"/>
                  </a:lnTo>
                  <a:lnTo>
                    <a:pt x="36" y="9"/>
                  </a:lnTo>
                  <a:lnTo>
                    <a:pt x="45" y="13"/>
                  </a:lnTo>
                  <a:lnTo>
                    <a:pt x="52" y="17"/>
                  </a:lnTo>
                  <a:lnTo>
                    <a:pt x="54" y="20"/>
                  </a:lnTo>
                  <a:lnTo>
                    <a:pt x="57" y="22"/>
                  </a:lnTo>
                  <a:lnTo>
                    <a:pt x="59" y="29"/>
                  </a:lnTo>
                  <a:lnTo>
                    <a:pt x="60" y="31"/>
                  </a:lnTo>
                  <a:lnTo>
                    <a:pt x="61" y="30"/>
                  </a:lnTo>
                  <a:lnTo>
                    <a:pt x="62" y="29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2" name="Freeform 344"/>
            <p:cNvSpPr>
              <a:spLocks/>
            </p:cNvSpPr>
            <p:nvPr/>
          </p:nvSpPr>
          <p:spPr bwMode="auto">
            <a:xfrm>
              <a:off x="5016" y="2339"/>
              <a:ext cx="4" cy="7"/>
            </a:xfrm>
            <a:custGeom>
              <a:avLst/>
              <a:gdLst>
                <a:gd name="T0" fmla="*/ 0 w 17"/>
                <a:gd name="T1" fmla="*/ 0 h 19"/>
                <a:gd name="T2" fmla="*/ 0 w 17"/>
                <a:gd name="T3" fmla="*/ 0 h 19"/>
                <a:gd name="T4" fmla="*/ 0 w 17"/>
                <a:gd name="T5" fmla="*/ 0 h 19"/>
                <a:gd name="T6" fmla="*/ 0 w 17"/>
                <a:gd name="T7" fmla="*/ 0 h 19"/>
                <a:gd name="T8" fmla="*/ 0 w 17"/>
                <a:gd name="T9" fmla="*/ 0 h 19"/>
                <a:gd name="T10" fmla="*/ 0 w 17"/>
                <a:gd name="T11" fmla="*/ 0 h 19"/>
                <a:gd name="T12" fmla="*/ 0 w 17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9">
                  <a:moveTo>
                    <a:pt x="11" y="0"/>
                  </a:moveTo>
                  <a:lnTo>
                    <a:pt x="0" y="17"/>
                  </a:lnTo>
                  <a:lnTo>
                    <a:pt x="2" y="19"/>
                  </a:lnTo>
                  <a:lnTo>
                    <a:pt x="8" y="11"/>
                  </a:lnTo>
                  <a:lnTo>
                    <a:pt x="17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3" name="Freeform 345"/>
            <p:cNvSpPr>
              <a:spLocks/>
            </p:cNvSpPr>
            <p:nvPr/>
          </p:nvSpPr>
          <p:spPr bwMode="auto">
            <a:xfrm>
              <a:off x="5027" y="2343"/>
              <a:ext cx="13" cy="10"/>
            </a:xfrm>
            <a:custGeom>
              <a:avLst/>
              <a:gdLst>
                <a:gd name="T0" fmla="*/ 0 w 36"/>
                <a:gd name="T1" fmla="*/ 0 h 26"/>
                <a:gd name="T2" fmla="*/ 0 w 36"/>
                <a:gd name="T3" fmla="*/ 0 h 26"/>
                <a:gd name="T4" fmla="*/ 0 w 36"/>
                <a:gd name="T5" fmla="*/ 0 h 26"/>
                <a:gd name="T6" fmla="*/ 0 w 36"/>
                <a:gd name="T7" fmla="*/ 0 h 26"/>
                <a:gd name="T8" fmla="*/ 0 w 36"/>
                <a:gd name="T9" fmla="*/ 0 h 26"/>
                <a:gd name="T10" fmla="*/ 0 w 36"/>
                <a:gd name="T11" fmla="*/ 0 h 26"/>
                <a:gd name="T12" fmla="*/ 0 w 36"/>
                <a:gd name="T13" fmla="*/ 0 h 26"/>
                <a:gd name="T14" fmla="*/ 0 w 36"/>
                <a:gd name="T15" fmla="*/ 0 h 26"/>
                <a:gd name="T16" fmla="*/ 0 w 36"/>
                <a:gd name="T17" fmla="*/ 0 h 26"/>
                <a:gd name="T18" fmla="*/ 0 w 36"/>
                <a:gd name="T19" fmla="*/ 0 h 26"/>
                <a:gd name="T20" fmla="*/ 0 w 36"/>
                <a:gd name="T21" fmla="*/ 0 h 26"/>
                <a:gd name="T22" fmla="*/ 0 w 36"/>
                <a:gd name="T23" fmla="*/ 0 h 26"/>
                <a:gd name="T24" fmla="*/ 0 w 36"/>
                <a:gd name="T25" fmla="*/ 0 h 26"/>
                <a:gd name="T26" fmla="*/ 0 w 36"/>
                <a:gd name="T27" fmla="*/ 0 h 26"/>
                <a:gd name="T28" fmla="*/ 0 w 36"/>
                <a:gd name="T29" fmla="*/ 0 h 26"/>
                <a:gd name="T30" fmla="*/ 0 w 36"/>
                <a:gd name="T31" fmla="*/ 0 h 26"/>
                <a:gd name="T32" fmla="*/ 0 w 36"/>
                <a:gd name="T33" fmla="*/ 0 h 26"/>
                <a:gd name="T34" fmla="*/ 0 w 36"/>
                <a:gd name="T35" fmla="*/ 0 h 26"/>
                <a:gd name="T36" fmla="*/ 0 w 36"/>
                <a:gd name="T37" fmla="*/ 0 h 26"/>
                <a:gd name="T38" fmla="*/ 0 w 36"/>
                <a:gd name="T39" fmla="*/ 0 h 26"/>
                <a:gd name="T40" fmla="*/ 0 w 36"/>
                <a:gd name="T41" fmla="*/ 0 h 26"/>
                <a:gd name="T42" fmla="*/ 0 w 36"/>
                <a:gd name="T43" fmla="*/ 0 h 26"/>
                <a:gd name="T44" fmla="*/ 0 w 36"/>
                <a:gd name="T45" fmla="*/ 0 h 26"/>
                <a:gd name="T46" fmla="*/ 0 w 36"/>
                <a:gd name="T47" fmla="*/ 0 h 26"/>
                <a:gd name="T48" fmla="*/ 0 w 36"/>
                <a:gd name="T49" fmla="*/ 0 h 26"/>
                <a:gd name="T50" fmla="*/ 0 w 36"/>
                <a:gd name="T51" fmla="*/ 0 h 26"/>
                <a:gd name="T52" fmla="*/ 0 w 36"/>
                <a:gd name="T53" fmla="*/ 0 h 26"/>
                <a:gd name="T54" fmla="*/ 0 w 36"/>
                <a:gd name="T55" fmla="*/ 0 h 26"/>
                <a:gd name="T56" fmla="*/ 0 w 36"/>
                <a:gd name="T57" fmla="*/ 0 h 26"/>
                <a:gd name="T58" fmla="*/ 0 w 36"/>
                <a:gd name="T59" fmla="*/ 0 h 26"/>
                <a:gd name="T60" fmla="*/ 0 w 36"/>
                <a:gd name="T61" fmla="*/ 0 h 26"/>
                <a:gd name="T62" fmla="*/ 0 w 36"/>
                <a:gd name="T63" fmla="*/ 0 h 26"/>
                <a:gd name="T64" fmla="*/ 0 w 36"/>
                <a:gd name="T65" fmla="*/ 0 h 26"/>
                <a:gd name="T66" fmla="*/ 0 w 36"/>
                <a:gd name="T67" fmla="*/ 0 h 26"/>
                <a:gd name="T68" fmla="*/ 0 w 36"/>
                <a:gd name="T69" fmla="*/ 0 h 26"/>
                <a:gd name="T70" fmla="*/ 0 w 36"/>
                <a:gd name="T71" fmla="*/ 0 h 26"/>
                <a:gd name="T72" fmla="*/ 0 w 36"/>
                <a:gd name="T73" fmla="*/ 0 h 26"/>
                <a:gd name="T74" fmla="*/ 0 w 36"/>
                <a:gd name="T75" fmla="*/ 0 h 26"/>
                <a:gd name="T76" fmla="*/ 0 w 36"/>
                <a:gd name="T77" fmla="*/ 0 h 26"/>
                <a:gd name="T78" fmla="*/ 0 w 36"/>
                <a:gd name="T79" fmla="*/ 0 h 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6" h="26">
                  <a:moveTo>
                    <a:pt x="35" y="26"/>
                  </a:moveTo>
                  <a:lnTo>
                    <a:pt x="35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5" y="17"/>
                  </a:lnTo>
                  <a:lnTo>
                    <a:pt x="32" y="15"/>
                  </a:lnTo>
                  <a:lnTo>
                    <a:pt x="29" y="10"/>
                  </a:lnTo>
                  <a:lnTo>
                    <a:pt x="25" y="7"/>
                  </a:lnTo>
                  <a:lnTo>
                    <a:pt x="23" y="5"/>
                  </a:lnTo>
                  <a:lnTo>
                    <a:pt x="17" y="3"/>
                  </a:lnTo>
                  <a:lnTo>
                    <a:pt x="11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2"/>
                  </a:lnTo>
                  <a:lnTo>
                    <a:pt x="6" y="2"/>
                  </a:lnTo>
                  <a:lnTo>
                    <a:pt x="10" y="4"/>
                  </a:lnTo>
                  <a:lnTo>
                    <a:pt x="15" y="6"/>
                  </a:lnTo>
                  <a:lnTo>
                    <a:pt x="20" y="11"/>
                  </a:lnTo>
                  <a:lnTo>
                    <a:pt x="24" y="15"/>
                  </a:lnTo>
                  <a:lnTo>
                    <a:pt x="25" y="17"/>
                  </a:lnTo>
                  <a:lnTo>
                    <a:pt x="28" y="23"/>
                  </a:lnTo>
                  <a:lnTo>
                    <a:pt x="29" y="25"/>
                  </a:lnTo>
                  <a:lnTo>
                    <a:pt x="31" y="26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4" name="Freeform 346"/>
            <p:cNvSpPr>
              <a:spLocks/>
            </p:cNvSpPr>
            <p:nvPr/>
          </p:nvSpPr>
          <p:spPr bwMode="auto">
            <a:xfrm>
              <a:off x="5041" y="2341"/>
              <a:ext cx="4" cy="11"/>
            </a:xfrm>
            <a:custGeom>
              <a:avLst/>
              <a:gdLst>
                <a:gd name="T0" fmla="*/ 0 w 15"/>
                <a:gd name="T1" fmla="*/ 0 h 33"/>
                <a:gd name="T2" fmla="*/ 0 w 15"/>
                <a:gd name="T3" fmla="*/ 0 h 33"/>
                <a:gd name="T4" fmla="*/ 0 w 15"/>
                <a:gd name="T5" fmla="*/ 0 h 33"/>
                <a:gd name="T6" fmla="*/ 0 w 15"/>
                <a:gd name="T7" fmla="*/ 0 h 33"/>
                <a:gd name="T8" fmla="*/ 0 w 15"/>
                <a:gd name="T9" fmla="*/ 0 h 33"/>
                <a:gd name="T10" fmla="*/ 0 w 15"/>
                <a:gd name="T11" fmla="*/ 0 h 33"/>
                <a:gd name="T12" fmla="*/ 0 w 15"/>
                <a:gd name="T13" fmla="*/ 0 h 33"/>
                <a:gd name="T14" fmla="*/ 0 w 15"/>
                <a:gd name="T15" fmla="*/ 0 h 33"/>
                <a:gd name="T16" fmla="*/ 0 w 15"/>
                <a:gd name="T17" fmla="*/ 0 h 33"/>
                <a:gd name="T18" fmla="*/ 0 w 15"/>
                <a:gd name="T19" fmla="*/ 0 h 33"/>
                <a:gd name="T20" fmla="*/ 0 w 15"/>
                <a:gd name="T21" fmla="*/ 0 h 33"/>
                <a:gd name="T22" fmla="*/ 0 w 15"/>
                <a:gd name="T23" fmla="*/ 0 h 33"/>
                <a:gd name="T24" fmla="*/ 0 w 15"/>
                <a:gd name="T25" fmla="*/ 0 h 33"/>
                <a:gd name="T26" fmla="*/ 0 w 15"/>
                <a:gd name="T27" fmla="*/ 0 h 33"/>
                <a:gd name="T28" fmla="*/ 0 w 15"/>
                <a:gd name="T29" fmla="*/ 0 h 33"/>
                <a:gd name="T30" fmla="*/ 0 w 15"/>
                <a:gd name="T31" fmla="*/ 0 h 33"/>
                <a:gd name="T32" fmla="*/ 0 w 15"/>
                <a:gd name="T33" fmla="*/ 0 h 33"/>
                <a:gd name="T34" fmla="*/ 0 w 15"/>
                <a:gd name="T35" fmla="*/ 0 h 33"/>
                <a:gd name="T36" fmla="*/ 0 w 15"/>
                <a:gd name="T37" fmla="*/ 0 h 33"/>
                <a:gd name="T38" fmla="*/ 0 w 15"/>
                <a:gd name="T39" fmla="*/ 0 h 33"/>
                <a:gd name="T40" fmla="*/ 0 w 15"/>
                <a:gd name="T41" fmla="*/ 0 h 33"/>
                <a:gd name="T42" fmla="*/ 0 w 15"/>
                <a:gd name="T43" fmla="*/ 0 h 33"/>
                <a:gd name="T44" fmla="*/ 0 w 15"/>
                <a:gd name="T45" fmla="*/ 0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" h="33">
                  <a:moveTo>
                    <a:pt x="0" y="31"/>
                  </a:moveTo>
                  <a:lnTo>
                    <a:pt x="0" y="31"/>
                  </a:lnTo>
                  <a:lnTo>
                    <a:pt x="2" y="23"/>
                  </a:lnTo>
                  <a:lnTo>
                    <a:pt x="6" y="14"/>
                  </a:lnTo>
                  <a:lnTo>
                    <a:pt x="10" y="7"/>
                  </a:lnTo>
                  <a:lnTo>
                    <a:pt x="15" y="0"/>
                  </a:lnTo>
                  <a:lnTo>
                    <a:pt x="14" y="7"/>
                  </a:lnTo>
                  <a:lnTo>
                    <a:pt x="14" y="10"/>
                  </a:lnTo>
                  <a:lnTo>
                    <a:pt x="15" y="11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7" y="20"/>
                  </a:lnTo>
                  <a:lnTo>
                    <a:pt x="3" y="31"/>
                  </a:lnTo>
                  <a:lnTo>
                    <a:pt x="2" y="33"/>
                  </a:lnTo>
                  <a:lnTo>
                    <a:pt x="1" y="3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5" name="Freeform 347"/>
            <p:cNvSpPr>
              <a:spLocks/>
            </p:cNvSpPr>
            <p:nvPr/>
          </p:nvSpPr>
          <p:spPr bwMode="auto">
            <a:xfrm>
              <a:off x="5055" y="2346"/>
              <a:ext cx="28" cy="11"/>
            </a:xfrm>
            <a:custGeom>
              <a:avLst/>
              <a:gdLst>
                <a:gd name="T0" fmla="*/ 0 w 83"/>
                <a:gd name="T1" fmla="*/ 0 h 36"/>
                <a:gd name="T2" fmla="*/ 0 w 83"/>
                <a:gd name="T3" fmla="*/ 0 h 36"/>
                <a:gd name="T4" fmla="*/ 0 w 83"/>
                <a:gd name="T5" fmla="*/ 0 h 36"/>
                <a:gd name="T6" fmla="*/ 0 w 83"/>
                <a:gd name="T7" fmla="*/ 0 h 36"/>
                <a:gd name="T8" fmla="*/ 0 w 83"/>
                <a:gd name="T9" fmla="*/ 0 h 36"/>
                <a:gd name="T10" fmla="*/ 0 w 83"/>
                <a:gd name="T11" fmla="*/ 0 h 36"/>
                <a:gd name="T12" fmla="*/ 0 w 83"/>
                <a:gd name="T13" fmla="*/ 0 h 36"/>
                <a:gd name="T14" fmla="*/ 0 w 83"/>
                <a:gd name="T15" fmla="*/ 0 h 36"/>
                <a:gd name="T16" fmla="*/ 0 w 83"/>
                <a:gd name="T17" fmla="*/ 0 h 36"/>
                <a:gd name="T18" fmla="*/ 0 w 83"/>
                <a:gd name="T19" fmla="*/ 0 h 36"/>
                <a:gd name="T20" fmla="*/ 0 w 83"/>
                <a:gd name="T21" fmla="*/ 0 h 36"/>
                <a:gd name="T22" fmla="*/ 0 w 83"/>
                <a:gd name="T23" fmla="*/ 0 h 36"/>
                <a:gd name="T24" fmla="*/ 0 w 83"/>
                <a:gd name="T25" fmla="*/ 0 h 36"/>
                <a:gd name="T26" fmla="*/ 0 w 83"/>
                <a:gd name="T27" fmla="*/ 0 h 36"/>
                <a:gd name="T28" fmla="*/ 0 w 83"/>
                <a:gd name="T29" fmla="*/ 0 h 36"/>
                <a:gd name="T30" fmla="*/ 0 w 83"/>
                <a:gd name="T31" fmla="*/ 0 h 36"/>
                <a:gd name="T32" fmla="*/ 0 w 83"/>
                <a:gd name="T33" fmla="*/ 0 h 36"/>
                <a:gd name="T34" fmla="*/ 0 w 83"/>
                <a:gd name="T35" fmla="*/ 0 h 36"/>
                <a:gd name="T36" fmla="*/ 0 w 83"/>
                <a:gd name="T37" fmla="*/ 0 h 36"/>
                <a:gd name="T38" fmla="*/ 0 w 83"/>
                <a:gd name="T39" fmla="*/ 0 h 36"/>
                <a:gd name="T40" fmla="*/ 0 w 83"/>
                <a:gd name="T41" fmla="*/ 0 h 36"/>
                <a:gd name="T42" fmla="*/ 0 w 83"/>
                <a:gd name="T43" fmla="*/ 0 h 36"/>
                <a:gd name="T44" fmla="*/ 0 w 83"/>
                <a:gd name="T45" fmla="*/ 0 h 36"/>
                <a:gd name="T46" fmla="*/ 0 w 83"/>
                <a:gd name="T47" fmla="*/ 0 h 36"/>
                <a:gd name="T48" fmla="*/ 0 w 83"/>
                <a:gd name="T49" fmla="*/ 0 h 36"/>
                <a:gd name="T50" fmla="*/ 0 w 83"/>
                <a:gd name="T51" fmla="*/ 0 h 36"/>
                <a:gd name="T52" fmla="*/ 0 w 83"/>
                <a:gd name="T53" fmla="*/ 0 h 36"/>
                <a:gd name="T54" fmla="*/ 0 w 83"/>
                <a:gd name="T55" fmla="*/ 0 h 36"/>
                <a:gd name="T56" fmla="*/ 0 w 83"/>
                <a:gd name="T57" fmla="*/ 0 h 36"/>
                <a:gd name="T58" fmla="*/ 0 w 83"/>
                <a:gd name="T59" fmla="*/ 0 h 36"/>
                <a:gd name="T60" fmla="*/ 0 w 83"/>
                <a:gd name="T61" fmla="*/ 0 h 36"/>
                <a:gd name="T62" fmla="*/ 0 w 83"/>
                <a:gd name="T63" fmla="*/ 0 h 36"/>
                <a:gd name="T64" fmla="*/ 0 w 83"/>
                <a:gd name="T65" fmla="*/ 0 h 36"/>
                <a:gd name="T66" fmla="*/ 0 w 83"/>
                <a:gd name="T67" fmla="*/ 0 h 36"/>
                <a:gd name="T68" fmla="*/ 0 w 83"/>
                <a:gd name="T69" fmla="*/ 0 h 36"/>
                <a:gd name="T70" fmla="*/ 0 w 83"/>
                <a:gd name="T71" fmla="*/ 0 h 36"/>
                <a:gd name="T72" fmla="*/ 0 w 83"/>
                <a:gd name="T73" fmla="*/ 0 h 36"/>
                <a:gd name="T74" fmla="*/ 0 w 83"/>
                <a:gd name="T75" fmla="*/ 0 h 36"/>
                <a:gd name="T76" fmla="*/ 0 w 83"/>
                <a:gd name="T77" fmla="*/ 0 h 36"/>
                <a:gd name="T78" fmla="*/ 0 w 83"/>
                <a:gd name="T79" fmla="*/ 0 h 36"/>
                <a:gd name="T80" fmla="*/ 0 w 83"/>
                <a:gd name="T81" fmla="*/ 0 h 36"/>
                <a:gd name="T82" fmla="*/ 0 w 83"/>
                <a:gd name="T83" fmla="*/ 0 h 36"/>
                <a:gd name="T84" fmla="*/ 0 w 83"/>
                <a:gd name="T85" fmla="*/ 0 h 36"/>
                <a:gd name="T86" fmla="*/ 0 w 83"/>
                <a:gd name="T87" fmla="*/ 0 h 36"/>
                <a:gd name="T88" fmla="*/ 0 w 83"/>
                <a:gd name="T89" fmla="*/ 0 h 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83" h="36">
                  <a:moveTo>
                    <a:pt x="1" y="26"/>
                  </a:moveTo>
                  <a:lnTo>
                    <a:pt x="1" y="26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2" y="9"/>
                  </a:lnTo>
                  <a:lnTo>
                    <a:pt x="4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9" y="0"/>
                  </a:lnTo>
                  <a:lnTo>
                    <a:pt x="29" y="1"/>
                  </a:lnTo>
                  <a:lnTo>
                    <a:pt x="38" y="3"/>
                  </a:lnTo>
                  <a:lnTo>
                    <a:pt x="45" y="7"/>
                  </a:lnTo>
                  <a:lnTo>
                    <a:pt x="50" y="9"/>
                  </a:lnTo>
                  <a:lnTo>
                    <a:pt x="58" y="14"/>
                  </a:lnTo>
                  <a:lnTo>
                    <a:pt x="69" y="22"/>
                  </a:lnTo>
                  <a:lnTo>
                    <a:pt x="83" y="34"/>
                  </a:lnTo>
                  <a:lnTo>
                    <a:pt x="82" y="36"/>
                  </a:lnTo>
                  <a:lnTo>
                    <a:pt x="71" y="28"/>
                  </a:lnTo>
                  <a:lnTo>
                    <a:pt x="63" y="23"/>
                  </a:lnTo>
                  <a:lnTo>
                    <a:pt x="53" y="16"/>
                  </a:lnTo>
                  <a:lnTo>
                    <a:pt x="41" y="11"/>
                  </a:lnTo>
                  <a:lnTo>
                    <a:pt x="30" y="8"/>
                  </a:lnTo>
                  <a:lnTo>
                    <a:pt x="25" y="7"/>
                  </a:lnTo>
                  <a:lnTo>
                    <a:pt x="19" y="7"/>
                  </a:lnTo>
                  <a:lnTo>
                    <a:pt x="15" y="7"/>
                  </a:lnTo>
                  <a:lnTo>
                    <a:pt x="9" y="9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22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6" name="Freeform 348"/>
            <p:cNvSpPr>
              <a:spLocks/>
            </p:cNvSpPr>
            <p:nvPr/>
          </p:nvSpPr>
          <p:spPr bwMode="auto">
            <a:xfrm>
              <a:off x="5067" y="2347"/>
              <a:ext cx="0" cy="8"/>
            </a:xfrm>
            <a:custGeom>
              <a:avLst/>
              <a:gdLst>
                <a:gd name="T0" fmla="*/ 0 w 4"/>
                <a:gd name="T1" fmla="*/ 0 h 25"/>
                <a:gd name="T2" fmla="*/ 0 w 4"/>
                <a:gd name="T3" fmla="*/ 0 h 25"/>
                <a:gd name="T4" fmla="*/ 0 w 4"/>
                <a:gd name="T5" fmla="*/ 0 h 25"/>
                <a:gd name="T6" fmla="*/ 0 w 4"/>
                <a:gd name="T7" fmla="*/ 0 h 25"/>
                <a:gd name="T8" fmla="*/ 0 w 4"/>
                <a:gd name="T9" fmla="*/ 0 h 25"/>
                <a:gd name="T10" fmla="*/ 0 w 4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5">
                  <a:moveTo>
                    <a:pt x="1" y="1"/>
                  </a:moveTo>
                  <a:lnTo>
                    <a:pt x="0" y="23"/>
                  </a:lnTo>
                  <a:lnTo>
                    <a:pt x="2" y="25"/>
                  </a:lnTo>
                  <a:lnTo>
                    <a:pt x="4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7" name="Freeform 349"/>
            <p:cNvSpPr>
              <a:spLocks/>
            </p:cNvSpPr>
            <p:nvPr/>
          </p:nvSpPr>
          <p:spPr bwMode="auto">
            <a:xfrm>
              <a:off x="5069" y="2348"/>
              <a:ext cx="0" cy="6"/>
            </a:xfrm>
            <a:custGeom>
              <a:avLst/>
              <a:gdLst>
                <a:gd name="T0" fmla="*/ 0 w 2"/>
                <a:gd name="T1" fmla="*/ 0 h 17"/>
                <a:gd name="T2" fmla="*/ 0 w 2"/>
                <a:gd name="T3" fmla="*/ 0 h 17"/>
                <a:gd name="T4" fmla="*/ 1 w 2"/>
                <a:gd name="T5" fmla="*/ 0 h 17"/>
                <a:gd name="T6" fmla="*/ 1 w 2"/>
                <a:gd name="T7" fmla="*/ 0 h 17"/>
                <a:gd name="T8" fmla="*/ 0 w 2"/>
                <a:gd name="T9" fmla="*/ 0 h 17"/>
                <a:gd name="T10" fmla="*/ 0 w 2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7">
                  <a:moveTo>
                    <a:pt x="0" y="0"/>
                  </a:moveTo>
                  <a:lnTo>
                    <a:pt x="0" y="17"/>
                  </a:lnTo>
                  <a:lnTo>
                    <a:pt x="1" y="17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8" name="Freeform 350"/>
            <p:cNvSpPr>
              <a:spLocks/>
            </p:cNvSpPr>
            <p:nvPr/>
          </p:nvSpPr>
          <p:spPr bwMode="auto">
            <a:xfrm>
              <a:off x="5071" y="2348"/>
              <a:ext cx="3" cy="7"/>
            </a:xfrm>
            <a:custGeom>
              <a:avLst/>
              <a:gdLst>
                <a:gd name="T0" fmla="*/ 1 w 4"/>
                <a:gd name="T1" fmla="*/ 0 h 22"/>
                <a:gd name="T2" fmla="*/ 0 w 4"/>
                <a:gd name="T3" fmla="*/ 0 h 22"/>
                <a:gd name="T4" fmla="*/ 1 w 4"/>
                <a:gd name="T5" fmla="*/ 0 h 22"/>
                <a:gd name="T6" fmla="*/ 1 w 4"/>
                <a:gd name="T7" fmla="*/ 0 h 22"/>
                <a:gd name="T8" fmla="*/ 1 w 4"/>
                <a:gd name="T9" fmla="*/ 0 h 22"/>
                <a:gd name="T10" fmla="*/ 1 w 4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2">
                  <a:moveTo>
                    <a:pt x="1" y="0"/>
                  </a:moveTo>
                  <a:lnTo>
                    <a:pt x="0" y="21"/>
                  </a:lnTo>
                  <a:lnTo>
                    <a:pt x="2" y="22"/>
                  </a:lnTo>
                  <a:lnTo>
                    <a:pt x="4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69" name="Freeform 351"/>
            <p:cNvSpPr>
              <a:spLocks/>
            </p:cNvSpPr>
            <p:nvPr/>
          </p:nvSpPr>
          <p:spPr bwMode="auto">
            <a:xfrm>
              <a:off x="5075" y="2351"/>
              <a:ext cx="1" cy="7"/>
            </a:xfrm>
            <a:custGeom>
              <a:avLst/>
              <a:gdLst>
                <a:gd name="T0" fmla="*/ 0 w 3"/>
                <a:gd name="T1" fmla="*/ 0 h 20"/>
                <a:gd name="T2" fmla="*/ 0 w 3"/>
                <a:gd name="T3" fmla="*/ 0 h 20"/>
                <a:gd name="T4" fmla="*/ 0 w 3"/>
                <a:gd name="T5" fmla="*/ 0 h 20"/>
                <a:gd name="T6" fmla="*/ 0 w 3"/>
                <a:gd name="T7" fmla="*/ 0 h 20"/>
                <a:gd name="T8" fmla="*/ 0 w 3"/>
                <a:gd name="T9" fmla="*/ 0 h 20"/>
                <a:gd name="T10" fmla="*/ 0 w 3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20">
                  <a:moveTo>
                    <a:pt x="0" y="0"/>
                  </a:moveTo>
                  <a:lnTo>
                    <a:pt x="1" y="19"/>
                  </a:lnTo>
                  <a:lnTo>
                    <a:pt x="2" y="20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0" name="Freeform 352"/>
            <p:cNvSpPr>
              <a:spLocks/>
            </p:cNvSpPr>
            <p:nvPr/>
          </p:nvSpPr>
          <p:spPr bwMode="auto">
            <a:xfrm>
              <a:off x="5072" y="2348"/>
              <a:ext cx="4" cy="6"/>
            </a:xfrm>
            <a:custGeom>
              <a:avLst/>
              <a:gdLst>
                <a:gd name="T0" fmla="*/ 0 w 12"/>
                <a:gd name="T1" fmla="*/ 0 h 13"/>
                <a:gd name="T2" fmla="*/ 0 w 12"/>
                <a:gd name="T3" fmla="*/ 0 h 13"/>
                <a:gd name="T4" fmla="*/ 0 w 12"/>
                <a:gd name="T5" fmla="*/ 0 h 13"/>
                <a:gd name="T6" fmla="*/ 0 w 12"/>
                <a:gd name="T7" fmla="*/ 0 h 13"/>
                <a:gd name="T8" fmla="*/ 0 w 12"/>
                <a:gd name="T9" fmla="*/ 0 h 13"/>
                <a:gd name="T10" fmla="*/ 0 w 12"/>
                <a:gd name="T11" fmla="*/ 0 h 13"/>
                <a:gd name="T12" fmla="*/ 0 w 12"/>
                <a:gd name="T13" fmla="*/ 0 h 13"/>
                <a:gd name="T14" fmla="*/ 0 w 12"/>
                <a:gd name="T15" fmla="*/ 0 h 13"/>
                <a:gd name="T16" fmla="*/ 0 w 12"/>
                <a:gd name="T17" fmla="*/ 0 h 13"/>
                <a:gd name="T18" fmla="*/ 0 w 12"/>
                <a:gd name="T19" fmla="*/ 0 h 13"/>
                <a:gd name="T20" fmla="*/ 0 w 12"/>
                <a:gd name="T21" fmla="*/ 0 h 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" h="13">
                  <a:moveTo>
                    <a:pt x="0" y="12"/>
                  </a:moveTo>
                  <a:lnTo>
                    <a:pt x="0" y="12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9" y="11"/>
                  </a:lnTo>
                  <a:lnTo>
                    <a:pt x="11" y="13"/>
                  </a:lnTo>
                  <a:lnTo>
                    <a:pt x="12" y="6"/>
                  </a:lnTo>
                  <a:lnTo>
                    <a:pt x="1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1" name="Freeform 353"/>
            <p:cNvSpPr>
              <a:spLocks/>
            </p:cNvSpPr>
            <p:nvPr/>
          </p:nvSpPr>
          <p:spPr bwMode="auto">
            <a:xfrm>
              <a:off x="5096" y="2350"/>
              <a:ext cx="32" cy="11"/>
            </a:xfrm>
            <a:custGeom>
              <a:avLst/>
              <a:gdLst>
                <a:gd name="T0" fmla="*/ 0 w 96"/>
                <a:gd name="T1" fmla="*/ 0 h 31"/>
                <a:gd name="T2" fmla="*/ 0 w 96"/>
                <a:gd name="T3" fmla="*/ 0 h 31"/>
                <a:gd name="T4" fmla="*/ 0 w 96"/>
                <a:gd name="T5" fmla="*/ 0 h 31"/>
                <a:gd name="T6" fmla="*/ 0 w 96"/>
                <a:gd name="T7" fmla="*/ 0 h 31"/>
                <a:gd name="T8" fmla="*/ 0 w 96"/>
                <a:gd name="T9" fmla="*/ 0 h 31"/>
                <a:gd name="T10" fmla="*/ 0 w 96"/>
                <a:gd name="T11" fmla="*/ 0 h 31"/>
                <a:gd name="T12" fmla="*/ 0 w 96"/>
                <a:gd name="T13" fmla="*/ 0 h 31"/>
                <a:gd name="T14" fmla="*/ 0 w 96"/>
                <a:gd name="T15" fmla="*/ 0 h 31"/>
                <a:gd name="T16" fmla="*/ 0 w 96"/>
                <a:gd name="T17" fmla="*/ 0 h 31"/>
                <a:gd name="T18" fmla="*/ 0 w 96"/>
                <a:gd name="T19" fmla="*/ 0 h 31"/>
                <a:gd name="T20" fmla="*/ 0 w 96"/>
                <a:gd name="T21" fmla="*/ 0 h 31"/>
                <a:gd name="T22" fmla="*/ 0 w 96"/>
                <a:gd name="T23" fmla="*/ 0 h 31"/>
                <a:gd name="T24" fmla="*/ 0 w 96"/>
                <a:gd name="T25" fmla="*/ 0 h 31"/>
                <a:gd name="T26" fmla="*/ 0 w 96"/>
                <a:gd name="T27" fmla="*/ 0 h 31"/>
                <a:gd name="T28" fmla="*/ 0 w 96"/>
                <a:gd name="T29" fmla="*/ 0 h 31"/>
                <a:gd name="T30" fmla="*/ 0 w 96"/>
                <a:gd name="T31" fmla="*/ 0 h 31"/>
                <a:gd name="T32" fmla="*/ 0 w 96"/>
                <a:gd name="T33" fmla="*/ 0 h 31"/>
                <a:gd name="T34" fmla="*/ 0 w 96"/>
                <a:gd name="T35" fmla="*/ 0 h 31"/>
                <a:gd name="T36" fmla="*/ 0 w 96"/>
                <a:gd name="T37" fmla="*/ 0 h 31"/>
                <a:gd name="T38" fmla="*/ 0 w 96"/>
                <a:gd name="T39" fmla="*/ 0 h 31"/>
                <a:gd name="T40" fmla="*/ 0 w 96"/>
                <a:gd name="T41" fmla="*/ 0 h 31"/>
                <a:gd name="T42" fmla="*/ 0 w 96"/>
                <a:gd name="T43" fmla="*/ 0 h 31"/>
                <a:gd name="T44" fmla="*/ 0 w 96"/>
                <a:gd name="T45" fmla="*/ 0 h 31"/>
                <a:gd name="T46" fmla="*/ 0 w 96"/>
                <a:gd name="T47" fmla="*/ 0 h 31"/>
                <a:gd name="T48" fmla="*/ 0 w 96"/>
                <a:gd name="T49" fmla="*/ 0 h 31"/>
                <a:gd name="T50" fmla="*/ 0 w 96"/>
                <a:gd name="T51" fmla="*/ 0 h 31"/>
                <a:gd name="T52" fmla="*/ 0 w 96"/>
                <a:gd name="T53" fmla="*/ 0 h 31"/>
                <a:gd name="T54" fmla="*/ 0 w 96"/>
                <a:gd name="T55" fmla="*/ 0 h 31"/>
                <a:gd name="T56" fmla="*/ 0 w 96"/>
                <a:gd name="T57" fmla="*/ 0 h 31"/>
                <a:gd name="T58" fmla="*/ 0 w 96"/>
                <a:gd name="T59" fmla="*/ 0 h 31"/>
                <a:gd name="T60" fmla="*/ 0 w 96"/>
                <a:gd name="T61" fmla="*/ 0 h 31"/>
                <a:gd name="T62" fmla="*/ 0 w 96"/>
                <a:gd name="T63" fmla="*/ 0 h 31"/>
                <a:gd name="T64" fmla="*/ 0 w 96"/>
                <a:gd name="T65" fmla="*/ 0 h 31"/>
                <a:gd name="T66" fmla="*/ 0 w 96"/>
                <a:gd name="T67" fmla="*/ 0 h 31"/>
                <a:gd name="T68" fmla="*/ 0 w 96"/>
                <a:gd name="T69" fmla="*/ 0 h 31"/>
                <a:gd name="T70" fmla="*/ 0 w 96"/>
                <a:gd name="T71" fmla="*/ 0 h 31"/>
                <a:gd name="T72" fmla="*/ 0 w 96"/>
                <a:gd name="T73" fmla="*/ 0 h 31"/>
                <a:gd name="T74" fmla="*/ 0 w 96"/>
                <a:gd name="T75" fmla="*/ 0 h 31"/>
                <a:gd name="T76" fmla="*/ 0 w 96"/>
                <a:gd name="T77" fmla="*/ 0 h 31"/>
                <a:gd name="T78" fmla="*/ 0 w 96"/>
                <a:gd name="T79" fmla="*/ 0 h 31"/>
                <a:gd name="T80" fmla="*/ 0 w 96"/>
                <a:gd name="T81" fmla="*/ 0 h 31"/>
                <a:gd name="T82" fmla="*/ 0 w 96"/>
                <a:gd name="T83" fmla="*/ 0 h 31"/>
                <a:gd name="T84" fmla="*/ 0 w 96"/>
                <a:gd name="T85" fmla="*/ 0 h 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96" h="31">
                  <a:moveTo>
                    <a:pt x="1" y="24"/>
                  </a:moveTo>
                  <a:lnTo>
                    <a:pt x="1" y="24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2" y="14"/>
                  </a:lnTo>
                  <a:lnTo>
                    <a:pt x="6" y="10"/>
                  </a:lnTo>
                  <a:lnTo>
                    <a:pt x="9" y="7"/>
                  </a:lnTo>
                  <a:lnTo>
                    <a:pt x="13" y="4"/>
                  </a:lnTo>
                  <a:lnTo>
                    <a:pt x="18" y="1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3" y="1"/>
                  </a:lnTo>
                  <a:lnTo>
                    <a:pt x="52" y="3"/>
                  </a:lnTo>
                  <a:lnTo>
                    <a:pt x="61" y="6"/>
                  </a:lnTo>
                  <a:lnTo>
                    <a:pt x="72" y="11"/>
                  </a:lnTo>
                  <a:lnTo>
                    <a:pt x="82" y="18"/>
                  </a:lnTo>
                  <a:lnTo>
                    <a:pt x="96" y="29"/>
                  </a:lnTo>
                  <a:lnTo>
                    <a:pt x="96" y="31"/>
                  </a:lnTo>
                  <a:lnTo>
                    <a:pt x="85" y="24"/>
                  </a:lnTo>
                  <a:lnTo>
                    <a:pt x="77" y="20"/>
                  </a:lnTo>
                  <a:lnTo>
                    <a:pt x="67" y="14"/>
                  </a:lnTo>
                  <a:lnTo>
                    <a:pt x="56" y="10"/>
                  </a:lnTo>
                  <a:lnTo>
                    <a:pt x="43" y="7"/>
                  </a:lnTo>
                  <a:lnTo>
                    <a:pt x="30" y="6"/>
                  </a:lnTo>
                  <a:lnTo>
                    <a:pt x="22" y="7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10"/>
                  </a:lnTo>
                  <a:lnTo>
                    <a:pt x="9" y="13"/>
                  </a:lnTo>
                  <a:lnTo>
                    <a:pt x="8" y="19"/>
                  </a:lnTo>
                  <a:lnTo>
                    <a:pt x="7" y="24"/>
                  </a:lnTo>
                  <a:lnTo>
                    <a:pt x="6" y="25"/>
                  </a:lnTo>
                  <a:lnTo>
                    <a:pt x="4" y="25"/>
                  </a:lnTo>
                  <a:lnTo>
                    <a:pt x="1" y="2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2" name="Freeform 354"/>
            <p:cNvSpPr>
              <a:spLocks/>
            </p:cNvSpPr>
            <p:nvPr/>
          </p:nvSpPr>
          <p:spPr bwMode="auto">
            <a:xfrm>
              <a:off x="5104" y="2353"/>
              <a:ext cx="3" cy="7"/>
            </a:xfrm>
            <a:custGeom>
              <a:avLst/>
              <a:gdLst>
                <a:gd name="T0" fmla="*/ 1 w 4"/>
                <a:gd name="T1" fmla="*/ 0 h 25"/>
                <a:gd name="T2" fmla="*/ 0 w 4"/>
                <a:gd name="T3" fmla="*/ 0 h 25"/>
                <a:gd name="T4" fmla="*/ 1 w 4"/>
                <a:gd name="T5" fmla="*/ 0 h 25"/>
                <a:gd name="T6" fmla="*/ 1 w 4"/>
                <a:gd name="T7" fmla="*/ 0 h 25"/>
                <a:gd name="T8" fmla="*/ 1 w 4"/>
                <a:gd name="T9" fmla="*/ 0 h 25"/>
                <a:gd name="T10" fmla="*/ 1 w 4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5">
                  <a:moveTo>
                    <a:pt x="2" y="0"/>
                  </a:moveTo>
                  <a:lnTo>
                    <a:pt x="0" y="24"/>
                  </a:lnTo>
                  <a:lnTo>
                    <a:pt x="2" y="25"/>
                  </a:lnTo>
                  <a:lnTo>
                    <a:pt x="4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3" name="Freeform 355"/>
            <p:cNvSpPr>
              <a:spLocks/>
            </p:cNvSpPr>
            <p:nvPr/>
          </p:nvSpPr>
          <p:spPr bwMode="auto">
            <a:xfrm>
              <a:off x="5109" y="2353"/>
              <a:ext cx="1" cy="7"/>
            </a:xfrm>
            <a:custGeom>
              <a:avLst/>
              <a:gdLst>
                <a:gd name="T0" fmla="*/ 0 w 4"/>
                <a:gd name="T1" fmla="*/ 0 h 25"/>
                <a:gd name="T2" fmla="*/ 0 w 4"/>
                <a:gd name="T3" fmla="*/ 0 h 25"/>
                <a:gd name="T4" fmla="*/ 0 w 4"/>
                <a:gd name="T5" fmla="*/ 0 h 25"/>
                <a:gd name="T6" fmla="*/ 0 w 4"/>
                <a:gd name="T7" fmla="*/ 0 h 25"/>
                <a:gd name="T8" fmla="*/ 0 w 4"/>
                <a:gd name="T9" fmla="*/ 0 h 25"/>
                <a:gd name="T10" fmla="*/ 0 w 4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5">
                  <a:moveTo>
                    <a:pt x="0" y="0"/>
                  </a:moveTo>
                  <a:lnTo>
                    <a:pt x="0" y="24"/>
                  </a:lnTo>
                  <a:lnTo>
                    <a:pt x="1" y="25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4" name="Freeform 356"/>
            <p:cNvSpPr>
              <a:spLocks/>
            </p:cNvSpPr>
            <p:nvPr/>
          </p:nvSpPr>
          <p:spPr bwMode="auto">
            <a:xfrm>
              <a:off x="5123" y="2355"/>
              <a:ext cx="0" cy="4"/>
            </a:xfrm>
            <a:custGeom>
              <a:avLst/>
              <a:gdLst>
                <a:gd name="T0" fmla="*/ 0 w 2"/>
                <a:gd name="T1" fmla="*/ 0 h 13"/>
                <a:gd name="T2" fmla="*/ 0 w 2"/>
                <a:gd name="T3" fmla="*/ 0 h 13"/>
                <a:gd name="T4" fmla="*/ 1 w 2"/>
                <a:gd name="T5" fmla="*/ 0 h 13"/>
                <a:gd name="T6" fmla="*/ 1 w 2"/>
                <a:gd name="T7" fmla="*/ 0 h 13"/>
                <a:gd name="T8" fmla="*/ 0 w 2"/>
                <a:gd name="T9" fmla="*/ 0 h 13"/>
                <a:gd name="T10" fmla="*/ 0 w 2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3">
                  <a:moveTo>
                    <a:pt x="0" y="0"/>
                  </a:moveTo>
                  <a:lnTo>
                    <a:pt x="0" y="13"/>
                  </a:lnTo>
                  <a:lnTo>
                    <a:pt x="1" y="13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5" name="Freeform 357"/>
            <p:cNvSpPr>
              <a:spLocks/>
            </p:cNvSpPr>
            <p:nvPr/>
          </p:nvSpPr>
          <p:spPr bwMode="auto">
            <a:xfrm>
              <a:off x="5111" y="2353"/>
              <a:ext cx="4" cy="7"/>
            </a:xfrm>
            <a:custGeom>
              <a:avLst/>
              <a:gdLst>
                <a:gd name="T0" fmla="*/ 0 w 9"/>
                <a:gd name="T1" fmla="*/ 0 h 22"/>
                <a:gd name="T2" fmla="*/ 0 w 9"/>
                <a:gd name="T3" fmla="*/ 0 h 22"/>
                <a:gd name="T4" fmla="*/ 0 w 9"/>
                <a:gd name="T5" fmla="*/ 0 h 22"/>
                <a:gd name="T6" fmla="*/ 0 w 9"/>
                <a:gd name="T7" fmla="*/ 0 h 22"/>
                <a:gd name="T8" fmla="*/ 0 w 9"/>
                <a:gd name="T9" fmla="*/ 0 h 22"/>
                <a:gd name="T10" fmla="*/ 0 w 9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22">
                  <a:moveTo>
                    <a:pt x="1" y="0"/>
                  </a:moveTo>
                  <a:lnTo>
                    <a:pt x="0" y="19"/>
                  </a:lnTo>
                  <a:lnTo>
                    <a:pt x="7" y="22"/>
                  </a:lnTo>
                  <a:lnTo>
                    <a:pt x="9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6" name="Freeform 358"/>
            <p:cNvSpPr>
              <a:spLocks/>
            </p:cNvSpPr>
            <p:nvPr/>
          </p:nvSpPr>
          <p:spPr bwMode="auto">
            <a:xfrm>
              <a:off x="5117" y="2354"/>
              <a:ext cx="1" cy="7"/>
            </a:xfrm>
            <a:custGeom>
              <a:avLst/>
              <a:gdLst>
                <a:gd name="T0" fmla="*/ 0 w 7"/>
                <a:gd name="T1" fmla="*/ 0 h 20"/>
                <a:gd name="T2" fmla="*/ 0 w 7"/>
                <a:gd name="T3" fmla="*/ 0 h 20"/>
                <a:gd name="T4" fmla="*/ 0 w 7"/>
                <a:gd name="T5" fmla="*/ 0 h 20"/>
                <a:gd name="T6" fmla="*/ 0 w 7"/>
                <a:gd name="T7" fmla="*/ 0 h 20"/>
                <a:gd name="T8" fmla="*/ 0 w 7"/>
                <a:gd name="T9" fmla="*/ 0 h 20"/>
                <a:gd name="T10" fmla="*/ 0 w 7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lnTo>
                    <a:pt x="1" y="19"/>
                  </a:lnTo>
                  <a:lnTo>
                    <a:pt x="6" y="20"/>
                  </a:lnTo>
                  <a:lnTo>
                    <a:pt x="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7" name="Freeform 359"/>
            <p:cNvSpPr>
              <a:spLocks/>
            </p:cNvSpPr>
            <p:nvPr/>
          </p:nvSpPr>
          <p:spPr bwMode="auto">
            <a:xfrm>
              <a:off x="5102" y="2353"/>
              <a:ext cx="1" cy="7"/>
            </a:xfrm>
            <a:custGeom>
              <a:avLst/>
              <a:gdLst>
                <a:gd name="T0" fmla="*/ 0 w 4"/>
                <a:gd name="T1" fmla="*/ 0 h 24"/>
                <a:gd name="T2" fmla="*/ 0 w 4"/>
                <a:gd name="T3" fmla="*/ 0 h 24"/>
                <a:gd name="T4" fmla="*/ 0 w 4"/>
                <a:gd name="T5" fmla="*/ 0 h 24"/>
                <a:gd name="T6" fmla="*/ 0 w 4"/>
                <a:gd name="T7" fmla="*/ 0 h 24"/>
                <a:gd name="T8" fmla="*/ 0 w 4"/>
                <a:gd name="T9" fmla="*/ 0 h 24"/>
                <a:gd name="T10" fmla="*/ 0 w 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4">
                  <a:moveTo>
                    <a:pt x="1" y="0"/>
                  </a:moveTo>
                  <a:lnTo>
                    <a:pt x="0" y="23"/>
                  </a:lnTo>
                  <a:lnTo>
                    <a:pt x="3" y="24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8" name="Freeform 360"/>
            <p:cNvSpPr>
              <a:spLocks/>
            </p:cNvSpPr>
            <p:nvPr/>
          </p:nvSpPr>
          <p:spPr bwMode="auto">
            <a:xfrm>
              <a:off x="5109" y="2353"/>
              <a:ext cx="4" cy="3"/>
            </a:xfrm>
            <a:custGeom>
              <a:avLst/>
              <a:gdLst>
                <a:gd name="T0" fmla="*/ 0 w 12"/>
                <a:gd name="T1" fmla="*/ 0 h 14"/>
                <a:gd name="T2" fmla="*/ 0 w 12"/>
                <a:gd name="T3" fmla="*/ 0 h 14"/>
                <a:gd name="T4" fmla="*/ 0 w 12"/>
                <a:gd name="T5" fmla="*/ 0 h 14"/>
                <a:gd name="T6" fmla="*/ 0 w 12"/>
                <a:gd name="T7" fmla="*/ 0 h 14"/>
                <a:gd name="T8" fmla="*/ 0 w 12"/>
                <a:gd name="T9" fmla="*/ 0 h 14"/>
                <a:gd name="T10" fmla="*/ 0 w 12"/>
                <a:gd name="T11" fmla="*/ 0 h 14"/>
                <a:gd name="T12" fmla="*/ 0 w 12"/>
                <a:gd name="T13" fmla="*/ 0 h 14"/>
                <a:gd name="T14" fmla="*/ 0 w 12"/>
                <a:gd name="T15" fmla="*/ 0 h 14"/>
                <a:gd name="T16" fmla="*/ 0 w 12"/>
                <a:gd name="T17" fmla="*/ 0 h 14"/>
                <a:gd name="T18" fmla="*/ 0 w 12"/>
                <a:gd name="T19" fmla="*/ 0 h 14"/>
                <a:gd name="T20" fmla="*/ 0 w 12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" h="14">
                  <a:moveTo>
                    <a:pt x="0" y="13"/>
                  </a:moveTo>
                  <a:lnTo>
                    <a:pt x="0" y="13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9" y="13"/>
                  </a:lnTo>
                  <a:lnTo>
                    <a:pt x="11" y="14"/>
                  </a:lnTo>
                  <a:lnTo>
                    <a:pt x="12" y="5"/>
                  </a:lnTo>
                  <a:lnTo>
                    <a:pt x="1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79" name="Freeform 361"/>
            <p:cNvSpPr>
              <a:spLocks/>
            </p:cNvSpPr>
            <p:nvPr/>
          </p:nvSpPr>
          <p:spPr bwMode="auto">
            <a:xfrm>
              <a:off x="4990" y="2332"/>
              <a:ext cx="207" cy="45"/>
            </a:xfrm>
            <a:custGeom>
              <a:avLst/>
              <a:gdLst>
                <a:gd name="T0" fmla="*/ 0 w 615"/>
                <a:gd name="T1" fmla="*/ 0 h 134"/>
                <a:gd name="T2" fmla="*/ 0 w 615"/>
                <a:gd name="T3" fmla="*/ 0 h 134"/>
                <a:gd name="T4" fmla="*/ 0 w 615"/>
                <a:gd name="T5" fmla="*/ 0 h 134"/>
                <a:gd name="T6" fmla="*/ 0 w 615"/>
                <a:gd name="T7" fmla="*/ 0 h 134"/>
                <a:gd name="T8" fmla="*/ 0 w 615"/>
                <a:gd name="T9" fmla="*/ 0 h 134"/>
                <a:gd name="T10" fmla="*/ 0 w 615"/>
                <a:gd name="T11" fmla="*/ 0 h 134"/>
                <a:gd name="T12" fmla="*/ 0 w 615"/>
                <a:gd name="T13" fmla="*/ 0 h 134"/>
                <a:gd name="T14" fmla="*/ 0 w 615"/>
                <a:gd name="T15" fmla="*/ 0 h 134"/>
                <a:gd name="T16" fmla="*/ 0 w 615"/>
                <a:gd name="T17" fmla="*/ 0 h 134"/>
                <a:gd name="T18" fmla="*/ 0 w 615"/>
                <a:gd name="T19" fmla="*/ 0 h 134"/>
                <a:gd name="T20" fmla="*/ 0 w 615"/>
                <a:gd name="T21" fmla="*/ 0 h 134"/>
                <a:gd name="T22" fmla="*/ 0 w 615"/>
                <a:gd name="T23" fmla="*/ 0 h 134"/>
                <a:gd name="T24" fmla="*/ 0 w 615"/>
                <a:gd name="T25" fmla="*/ 0 h 134"/>
                <a:gd name="T26" fmla="*/ 0 w 615"/>
                <a:gd name="T27" fmla="*/ 0 h 134"/>
                <a:gd name="T28" fmla="*/ 1 w 615"/>
                <a:gd name="T29" fmla="*/ 0 h 134"/>
                <a:gd name="T30" fmla="*/ 1 w 615"/>
                <a:gd name="T31" fmla="*/ 0 h 134"/>
                <a:gd name="T32" fmla="*/ 1 w 615"/>
                <a:gd name="T33" fmla="*/ 0 h 134"/>
                <a:gd name="T34" fmla="*/ 1 w 615"/>
                <a:gd name="T35" fmla="*/ 0 h 134"/>
                <a:gd name="T36" fmla="*/ 1 w 615"/>
                <a:gd name="T37" fmla="*/ 0 h 134"/>
                <a:gd name="T38" fmla="*/ 1 w 615"/>
                <a:gd name="T39" fmla="*/ 0 h 134"/>
                <a:gd name="T40" fmla="*/ 1 w 615"/>
                <a:gd name="T41" fmla="*/ 0 h 134"/>
                <a:gd name="T42" fmla="*/ 1 w 615"/>
                <a:gd name="T43" fmla="*/ 0 h 134"/>
                <a:gd name="T44" fmla="*/ 1 w 615"/>
                <a:gd name="T45" fmla="*/ 0 h 134"/>
                <a:gd name="T46" fmla="*/ 1 w 615"/>
                <a:gd name="T47" fmla="*/ 0 h 134"/>
                <a:gd name="T48" fmla="*/ 1 w 615"/>
                <a:gd name="T49" fmla="*/ 0 h 134"/>
                <a:gd name="T50" fmla="*/ 1 w 615"/>
                <a:gd name="T51" fmla="*/ 0 h 134"/>
                <a:gd name="T52" fmla="*/ 0 w 615"/>
                <a:gd name="T53" fmla="*/ 0 h 134"/>
                <a:gd name="T54" fmla="*/ 0 w 615"/>
                <a:gd name="T55" fmla="*/ 0 h 134"/>
                <a:gd name="T56" fmla="*/ 0 w 615"/>
                <a:gd name="T57" fmla="*/ 0 h 134"/>
                <a:gd name="T58" fmla="*/ 0 w 615"/>
                <a:gd name="T59" fmla="*/ 0 h 134"/>
                <a:gd name="T60" fmla="*/ 0 w 615"/>
                <a:gd name="T61" fmla="*/ 0 h 134"/>
                <a:gd name="T62" fmla="*/ 0 w 615"/>
                <a:gd name="T63" fmla="*/ 0 h 134"/>
                <a:gd name="T64" fmla="*/ 0 w 615"/>
                <a:gd name="T65" fmla="*/ 0 h 134"/>
                <a:gd name="T66" fmla="*/ 0 w 615"/>
                <a:gd name="T67" fmla="*/ 0 h 134"/>
                <a:gd name="T68" fmla="*/ 0 w 615"/>
                <a:gd name="T69" fmla="*/ 0 h 134"/>
                <a:gd name="T70" fmla="*/ 0 w 615"/>
                <a:gd name="T71" fmla="*/ 0 h 134"/>
                <a:gd name="T72" fmla="*/ 0 w 615"/>
                <a:gd name="T73" fmla="*/ 0 h 134"/>
                <a:gd name="T74" fmla="*/ 0 w 615"/>
                <a:gd name="T75" fmla="*/ 0 h 134"/>
                <a:gd name="T76" fmla="*/ 0 w 615"/>
                <a:gd name="T77" fmla="*/ 0 h 1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15" h="134">
                  <a:moveTo>
                    <a:pt x="166" y="118"/>
                  </a:moveTo>
                  <a:lnTo>
                    <a:pt x="166" y="118"/>
                  </a:lnTo>
                  <a:lnTo>
                    <a:pt x="154" y="105"/>
                  </a:lnTo>
                  <a:lnTo>
                    <a:pt x="138" y="90"/>
                  </a:lnTo>
                  <a:lnTo>
                    <a:pt x="118" y="75"/>
                  </a:lnTo>
                  <a:lnTo>
                    <a:pt x="98" y="60"/>
                  </a:lnTo>
                  <a:lnTo>
                    <a:pt x="77" y="45"/>
                  </a:lnTo>
                  <a:lnTo>
                    <a:pt x="58" y="32"/>
                  </a:lnTo>
                  <a:lnTo>
                    <a:pt x="40" y="23"/>
                  </a:lnTo>
                  <a:lnTo>
                    <a:pt x="26" y="16"/>
                  </a:lnTo>
                  <a:lnTo>
                    <a:pt x="16" y="13"/>
                  </a:lnTo>
                  <a:lnTo>
                    <a:pt x="9" y="10"/>
                  </a:lnTo>
                  <a:lnTo>
                    <a:pt x="4" y="6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40" y="18"/>
                  </a:lnTo>
                  <a:lnTo>
                    <a:pt x="80" y="33"/>
                  </a:lnTo>
                  <a:lnTo>
                    <a:pt x="119" y="48"/>
                  </a:lnTo>
                  <a:lnTo>
                    <a:pt x="160" y="60"/>
                  </a:lnTo>
                  <a:lnTo>
                    <a:pt x="202" y="68"/>
                  </a:lnTo>
                  <a:lnTo>
                    <a:pt x="248" y="76"/>
                  </a:lnTo>
                  <a:lnTo>
                    <a:pt x="297" y="80"/>
                  </a:lnTo>
                  <a:lnTo>
                    <a:pt x="350" y="83"/>
                  </a:lnTo>
                  <a:lnTo>
                    <a:pt x="393" y="85"/>
                  </a:lnTo>
                  <a:lnTo>
                    <a:pt x="448" y="85"/>
                  </a:lnTo>
                  <a:lnTo>
                    <a:pt x="481" y="83"/>
                  </a:lnTo>
                  <a:lnTo>
                    <a:pt x="519" y="81"/>
                  </a:lnTo>
                  <a:lnTo>
                    <a:pt x="564" y="78"/>
                  </a:lnTo>
                  <a:lnTo>
                    <a:pt x="615" y="71"/>
                  </a:lnTo>
                  <a:lnTo>
                    <a:pt x="603" y="85"/>
                  </a:lnTo>
                  <a:lnTo>
                    <a:pt x="584" y="102"/>
                  </a:lnTo>
                  <a:lnTo>
                    <a:pt x="574" y="112"/>
                  </a:lnTo>
                  <a:lnTo>
                    <a:pt x="563" y="120"/>
                  </a:lnTo>
                  <a:lnTo>
                    <a:pt x="551" y="128"/>
                  </a:lnTo>
                  <a:lnTo>
                    <a:pt x="538" y="134"/>
                  </a:lnTo>
                  <a:lnTo>
                    <a:pt x="570" y="108"/>
                  </a:lnTo>
                  <a:lnTo>
                    <a:pt x="578" y="102"/>
                  </a:lnTo>
                  <a:lnTo>
                    <a:pt x="584" y="95"/>
                  </a:lnTo>
                  <a:lnTo>
                    <a:pt x="590" y="89"/>
                  </a:lnTo>
                  <a:lnTo>
                    <a:pt x="594" y="82"/>
                  </a:lnTo>
                  <a:lnTo>
                    <a:pt x="538" y="87"/>
                  </a:lnTo>
                  <a:lnTo>
                    <a:pt x="487" y="89"/>
                  </a:lnTo>
                  <a:lnTo>
                    <a:pt x="440" y="91"/>
                  </a:lnTo>
                  <a:lnTo>
                    <a:pt x="399" y="91"/>
                  </a:lnTo>
                  <a:lnTo>
                    <a:pt x="361" y="91"/>
                  </a:lnTo>
                  <a:lnTo>
                    <a:pt x="326" y="90"/>
                  </a:lnTo>
                  <a:lnTo>
                    <a:pt x="294" y="88"/>
                  </a:lnTo>
                  <a:lnTo>
                    <a:pt x="265" y="86"/>
                  </a:lnTo>
                  <a:lnTo>
                    <a:pt x="239" y="82"/>
                  </a:lnTo>
                  <a:lnTo>
                    <a:pt x="215" y="78"/>
                  </a:lnTo>
                  <a:lnTo>
                    <a:pt x="192" y="74"/>
                  </a:lnTo>
                  <a:lnTo>
                    <a:pt x="171" y="68"/>
                  </a:lnTo>
                  <a:lnTo>
                    <a:pt x="130" y="57"/>
                  </a:lnTo>
                  <a:lnTo>
                    <a:pt x="89" y="45"/>
                  </a:lnTo>
                  <a:lnTo>
                    <a:pt x="118" y="64"/>
                  </a:lnTo>
                  <a:lnTo>
                    <a:pt x="142" y="80"/>
                  </a:lnTo>
                  <a:lnTo>
                    <a:pt x="152" y="88"/>
                  </a:lnTo>
                  <a:lnTo>
                    <a:pt x="160" y="94"/>
                  </a:lnTo>
                  <a:lnTo>
                    <a:pt x="165" y="101"/>
                  </a:lnTo>
                  <a:lnTo>
                    <a:pt x="168" y="105"/>
                  </a:lnTo>
                  <a:lnTo>
                    <a:pt x="169" y="109"/>
                  </a:lnTo>
                  <a:lnTo>
                    <a:pt x="171" y="113"/>
                  </a:lnTo>
                  <a:lnTo>
                    <a:pt x="171" y="115"/>
                  </a:lnTo>
                  <a:lnTo>
                    <a:pt x="169" y="116"/>
                  </a:lnTo>
                  <a:lnTo>
                    <a:pt x="167" y="117"/>
                  </a:lnTo>
                  <a:lnTo>
                    <a:pt x="166" y="1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0" name="Freeform 362"/>
            <p:cNvSpPr>
              <a:spLocks/>
            </p:cNvSpPr>
            <p:nvPr/>
          </p:nvSpPr>
          <p:spPr bwMode="auto">
            <a:xfrm>
              <a:off x="5047" y="2354"/>
              <a:ext cx="15" cy="15"/>
            </a:xfrm>
            <a:custGeom>
              <a:avLst/>
              <a:gdLst>
                <a:gd name="T0" fmla="*/ 0 w 45"/>
                <a:gd name="T1" fmla="*/ 0 h 48"/>
                <a:gd name="T2" fmla="*/ 0 w 45"/>
                <a:gd name="T3" fmla="*/ 0 h 48"/>
                <a:gd name="T4" fmla="*/ 0 w 45"/>
                <a:gd name="T5" fmla="*/ 0 h 48"/>
                <a:gd name="T6" fmla="*/ 0 w 45"/>
                <a:gd name="T7" fmla="*/ 0 h 48"/>
                <a:gd name="T8" fmla="*/ 0 w 45"/>
                <a:gd name="T9" fmla="*/ 0 h 48"/>
                <a:gd name="T10" fmla="*/ 0 w 45"/>
                <a:gd name="T11" fmla="*/ 0 h 48"/>
                <a:gd name="T12" fmla="*/ 0 w 45"/>
                <a:gd name="T13" fmla="*/ 0 h 48"/>
                <a:gd name="T14" fmla="*/ 0 w 45"/>
                <a:gd name="T15" fmla="*/ 0 h 48"/>
                <a:gd name="T16" fmla="*/ 0 w 45"/>
                <a:gd name="T17" fmla="*/ 0 h 48"/>
                <a:gd name="T18" fmla="*/ 0 w 45"/>
                <a:gd name="T19" fmla="*/ 0 h 48"/>
                <a:gd name="T20" fmla="*/ 0 w 45"/>
                <a:gd name="T21" fmla="*/ 0 h 48"/>
                <a:gd name="T22" fmla="*/ 0 w 45"/>
                <a:gd name="T23" fmla="*/ 0 h 48"/>
                <a:gd name="T24" fmla="*/ 0 w 45"/>
                <a:gd name="T25" fmla="*/ 0 h 48"/>
                <a:gd name="T26" fmla="*/ 0 w 45"/>
                <a:gd name="T27" fmla="*/ 0 h 48"/>
                <a:gd name="T28" fmla="*/ 0 w 45"/>
                <a:gd name="T29" fmla="*/ 0 h 48"/>
                <a:gd name="T30" fmla="*/ 0 w 45"/>
                <a:gd name="T31" fmla="*/ 0 h 48"/>
                <a:gd name="T32" fmla="*/ 0 w 45"/>
                <a:gd name="T33" fmla="*/ 0 h 48"/>
                <a:gd name="T34" fmla="*/ 0 w 45"/>
                <a:gd name="T35" fmla="*/ 0 h 48"/>
                <a:gd name="T36" fmla="*/ 0 w 45"/>
                <a:gd name="T37" fmla="*/ 0 h 48"/>
                <a:gd name="T38" fmla="*/ 0 w 45"/>
                <a:gd name="T39" fmla="*/ 0 h 48"/>
                <a:gd name="T40" fmla="*/ 0 w 45"/>
                <a:gd name="T41" fmla="*/ 0 h 48"/>
                <a:gd name="T42" fmla="*/ 0 w 45"/>
                <a:gd name="T43" fmla="*/ 0 h 48"/>
                <a:gd name="T44" fmla="*/ 0 w 45"/>
                <a:gd name="T45" fmla="*/ 0 h 48"/>
                <a:gd name="T46" fmla="*/ 0 w 45"/>
                <a:gd name="T47" fmla="*/ 0 h 48"/>
                <a:gd name="T48" fmla="*/ 0 w 45"/>
                <a:gd name="T49" fmla="*/ 0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5" h="48">
                  <a:moveTo>
                    <a:pt x="1" y="4"/>
                  </a:moveTo>
                  <a:lnTo>
                    <a:pt x="1" y="4"/>
                  </a:lnTo>
                  <a:lnTo>
                    <a:pt x="3" y="9"/>
                  </a:lnTo>
                  <a:lnTo>
                    <a:pt x="7" y="15"/>
                  </a:lnTo>
                  <a:lnTo>
                    <a:pt x="18" y="28"/>
                  </a:lnTo>
                  <a:lnTo>
                    <a:pt x="29" y="39"/>
                  </a:lnTo>
                  <a:lnTo>
                    <a:pt x="36" y="46"/>
                  </a:lnTo>
                  <a:lnTo>
                    <a:pt x="41" y="47"/>
                  </a:lnTo>
                  <a:lnTo>
                    <a:pt x="44" y="48"/>
                  </a:lnTo>
                  <a:lnTo>
                    <a:pt x="45" y="48"/>
                  </a:lnTo>
                  <a:lnTo>
                    <a:pt x="45" y="47"/>
                  </a:lnTo>
                  <a:lnTo>
                    <a:pt x="43" y="45"/>
                  </a:lnTo>
                  <a:lnTo>
                    <a:pt x="22" y="27"/>
                  </a:lnTo>
                  <a:lnTo>
                    <a:pt x="9" y="14"/>
                  </a:lnTo>
                  <a:lnTo>
                    <a:pt x="5" y="9"/>
                  </a:lnTo>
                  <a:lnTo>
                    <a:pt x="2" y="4"/>
                  </a:lnTo>
                  <a:lnTo>
                    <a:pt x="0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1" name="Freeform 363"/>
            <p:cNvSpPr>
              <a:spLocks/>
            </p:cNvSpPr>
            <p:nvPr/>
          </p:nvSpPr>
          <p:spPr bwMode="auto">
            <a:xfrm>
              <a:off x="5019" y="2346"/>
              <a:ext cx="83" cy="24"/>
            </a:xfrm>
            <a:custGeom>
              <a:avLst/>
              <a:gdLst>
                <a:gd name="T0" fmla="*/ 0 w 249"/>
                <a:gd name="T1" fmla="*/ 0 h 75"/>
                <a:gd name="T2" fmla="*/ 0 w 249"/>
                <a:gd name="T3" fmla="*/ 0 h 75"/>
                <a:gd name="T4" fmla="*/ 0 w 249"/>
                <a:gd name="T5" fmla="*/ 0 h 75"/>
                <a:gd name="T6" fmla="*/ 0 w 249"/>
                <a:gd name="T7" fmla="*/ 0 h 75"/>
                <a:gd name="T8" fmla="*/ 0 w 249"/>
                <a:gd name="T9" fmla="*/ 0 h 75"/>
                <a:gd name="T10" fmla="*/ 0 w 249"/>
                <a:gd name="T11" fmla="*/ 0 h 75"/>
                <a:gd name="T12" fmla="*/ 0 w 249"/>
                <a:gd name="T13" fmla="*/ 0 h 75"/>
                <a:gd name="T14" fmla="*/ 0 w 249"/>
                <a:gd name="T15" fmla="*/ 0 h 75"/>
                <a:gd name="T16" fmla="*/ 0 w 249"/>
                <a:gd name="T17" fmla="*/ 0 h 75"/>
                <a:gd name="T18" fmla="*/ 0 w 249"/>
                <a:gd name="T19" fmla="*/ 0 h 75"/>
                <a:gd name="T20" fmla="*/ 0 w 249"/>
                <a:gd name="T21" fmla="*/ 0 h 75"/>
                <a:gd name="T22" fmla="*/ 0 w 249"/>
                <a:gd name="T23" fmla="*/ 0 h 75"/>
                <a:gd name="T24" fmla="*/ 0 w 249"/>
                <a:gd name="T25" fmla="*/ 0 h 75"/>
                <a:gd name="T26" fmla="*/ 0 w 249"/>
                <a:gd name="T27" fmla="*/ 0 h 75"/>
                <a:gd name="T28" fmla="*/ 0 w 249"/>
                <a:gd name="T29" fmla="*/ 0 h 75"/>
                <a:gd name="T30" fmla="*/ 0 w 249"/>
                <a:gd name="T31" fmla="*/ 0 h 75"/>
                <a:gd name="T32" fmla="*/ 0 w 249"/>
                <a:gd name="T33" fmla="*/ 0 h 75"/>
                <a:gd name="T34" fmla="*/ 0 w 249"/>
                <a:gd name="T35" fmla="*/ 0 h 75"/>
                <a:gd name="T36" fmla="*/ 0 w 249"/>
                <a:gd name="T37" fmla="*/ 0 h 75"/>
                <a:gd name="T38" fmla="*/ 0 w 249"/>
                <a:gd name="T39" fmla="*/ 0 h 75"/>
                <a:gd name="T40" fmla="*/ 0 w 249"/>
                <a:gd name="T41" fmla="*/ 0 h 75"/>
                <a:gd name="T42" fmla="*/ 0 w 249"/>
                <a:gd name="T43" fmla="*/ 0 h 75"/>
                <a:gd name="T44" fmla="*/ 0 w 249"/>
                <a:gd name="T45" fmla="*/ 0 h 75"/>
                <a:gd name="T46" fmla="*/ 0 w 249"/>
                <a:gd name="T47" fmla="*/ 0 h 75"/>
                <a:gd name="T48" fmla="*/ 0 w 249"/>
                <a:gd name="T49" fmla="*/ 0 h 75"/>
                <a:gd name="T50" fmla="*/ 0 w 249"/>
                <a:gd name="T51" fmla="*/ 0 h 75"/>
                <a:gd name="T52" fmla="*/ 0 w 249"/>
                <a:gd name="T53" fmla="*/ 0 h 75"/>
                <a:gd name="T54" fmla="*/ 0 w 249"/>
                <a:gd name="T55" fmla="*/ 0 h 75"/>
                <a:gd name="T56" fmla="*/ 0 w 249"/>
                <a:gd name="T57" fmla="*/ 0 h 75"/>
                <a:gd name="T58" fmla="*/ 0 w 249"/>
                <a:gd name="T59" fmla="*/ 0 h 75"/>
                <a:gd name="T60" fmla="*/ 0 w 249"/>
                <a:gd name="T61" fmla="*/ 0 h 75"/>
                <a:gd name="T62" fmla="*/ 0 w 249"/>
                <a:gd name="T63" fmla="*/ 0 h 75"/>
                <a:gd name="T64" fmla="*/ 0 w 249"/>
                <a:gd name="T65" fmla="*/ 0 h 75"/>
                <a:gd name="T66" fmla="*/ 0 w 249"/>
                <a:gd name="T67" fmla="*/ 0 h 75"/>
                <a:gd name="T68" fmla="*/ 0 w 249"/>
                <a:gd name="T69" fmla="*/ 0 h 75"/>
                <a:gd name="T70" fmla="*/ 0 w 249"/>
                <a:gd name="T71" fmla="*/ 0 h 75"/>
                <a:gd name="T72" fmla="*/ 0 w 249"/>
                <a:gd name="T73" fmla="*/ 0 h 75"/>
                <a:gd name="T74" fmla="*/ 0 w 249"/>
                <a:gd name="T75" fmla="*/ 0 h 75"/>
                <a:gd name="T76" fmla="*/ 0 w 249"/>
                <a:gd name="T77" fmla="*/ 0 h 75"/>
                <a:gd name="T78" fmla="*/ 0 w 249"/>
                <a:gd name="T79" fmla="*/ 0 h 75"/>
                <a:gd name="T80" fmla="*/ 0 w 249"/>
                <a:gd name="T81" fmla="*/ 0 h 75"/>
                <a:gd name="T82" fmla="*/ 0 w 249"/>
                <a:gd name="T83" fmla="*/ 0 h 75"/>
                <a:gd name="T84" fmla="*/ 0 w 249"/>
                <a:gd name="T85" fmla="*/ 0 h 75"/>
                <a:gd name="T86" fmla="*/ 0 w 249"/>
                <a:gd name="T87" fmla="*/ 0 h 7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9" h="75">
                  <a:moveTo>
                    <a:pt x="79" y="74"/>
                  </a:moveTo>
                  <a:lnTo>
                    <a:pt x="79" y="74"/>
                  </a:lnTo>
                  <a:lnTo>
                    <a:pt x="95" y="75"/>
                  </a:lnTo>
                  <a:lnTo>
                    <a:pt x="113" y="74"/>
                  </a:lnTo>
                  <a:lnTo>
                    <a:pt x="132" y="73"/>
                  </a:lnTo>
                  <a:lnTo>
                    <a:pt x="119" y="65"/>
                  </a:lnTo>
                  <a:lnTo>
                    <a:pt x="143" y="65"/>
                  </a:lnTo>
                  <a:lnTo>
                    <a:pt x="152" y="66"/>
                  </a:lnTo>
                  <a:lnTo>
                    <a:pt x="157" y="67"/>
                  </a:lnTo>
                  <a:lnTo>
                    <a:pt x="155" y="66"/>
                  </a:lnTo>
                  <a:lnTo>
                    <a:pt x="151" y="65"/>
                  </a:lnTo>
                  <a:lnTo>
                    <a:pt x="138" y="63"/>
                  </a:lnTo>
                  <a:lnTo>
                    <a:pt x="112" y="61"/>
                  </a:lnTo>
                  <a:lnTo>
                    <a:pt x="111" y="59"/>
                  </a:lnTo>
                  <a:lnTo>
                    <a:pt x="110" y="58"/>
                  </a:lnTo>
                  <a:lnTo>
                    <a:pt x="108" y="57"/>
                  </a:lnTo>
                  <a:lnTo>
                    <a:pt x="107" y="56"/>
                  </a:lnTo>
                  <a:lnTo>
                    <a:pt x="108" y="56"/>
                  </a:lnTo>
                  <a:lnTo>
                    <a:pt x="114" y="56"/>
                  </a:lnTo>
                  <a:lnTo>
                    <a:pt x="127" y="57"/>
                  </a:lnTo>
                  <a:lnTo>
                    <a:pt x="144" y="58"/>
                  </a:lnTo>
                  <a:lnTo>
                    <a:pt x="166" y="60"/>
                  </a:lnTo>
                  <a:lnTo>
                    <a:pt x="187" y="61"/>
                  </a:lnTo>
                  <a:lnTo>
                    <a:pt x="188" y="60"/>
                  </a:lnTo>
                  <a:lnTo>
                    <a:pt x="187" y="60"/>
                  </a:lnTo>
                  <a:lnTo>
                    <a:pt x="178" y="60"/>
                  </a:lnTo>
                  <a:lnTo>
                    <a:pt x="148" y="57"/>
                  </a:lnTo>
                  <a:lnTo>
                    <a:pt x="130" y="54"/>
                  </a:lnTo>
                  <a:lnTo>
                    <a:pt x="119" y="52"/>
                  </a:lnTo>
                  <a:lnTo>
                    <a:pt x="112" y="50"/>
                  </a:lnTo>
                  <a:lnTo>
                    <a:pt x="105" y="47"/>
                  </a:lnTo>
                  <a:lnTo>
                    <a:pt x="104" y="46"/>
                  </a:lnTo>
                  <a:lnTo>
                    <a:pt x="105" y="45"/>
                  </a:lnTo>
                  <a:lnTo>
                    <a:pt x="110" y="45"/>
                  </a:lnTo>
                  <a:lnTo>
                    <a:pt x="118" y="46"/>
                  </a:lnTo>
                  <a:lnTo>
                    <a:pt x="139" y="49"/>
                  </a:lnTo>
                  <a:lnTo>
                    <a:pt x="169" y="53"/>
                  </a:lnTo>
                  <a:lnTo>
                    <a:pt x="188" y="54"/>
                  </a:lnTo>
                  <a:lnTo>
                    <a:pt x="207" y="56"/>
                  </a:lnTo>
                  <a:lnTo>
                    <a:pt x="228" y="56"/>
                  </a:lnTo>
                  <a:lnTo>
                    <a:pt x="249" y="56"/>
                  </a:lnTo>
                  <a:lnTo>
                    <a:pt x="229" y="54"/>
                  </a:lnTo>
                  <a:lnTo>
                    <a:pt x="188" y="51"/>
                  </a:lnTo>
                  <a:lnTo>
                    <a:pt x="163" y="48"/>
                  </a:lnTo>
                  <a:lnTo>
                    <a:pt x="135" y="45"/>
                  </a:lnTo>
                  <a:lnTo>
                    <a:pt x="106" y="39"/>
                  </a:lnTo>
                  <a:lnTo>
                    <a:pt x="78" y="33"/>
                  </a:lnTo>
                  <a:lnTo>
                    <a:pt x="68" y="29"/>
                  </a:lnTo>
                  <a:lnTo>
                    <a:pt x="66" y="27"/>
                  </a:lnTo>
                  <a:lnTo>
                    <a:pt x="66" y="26"/>
                  </a:lnTo>
                  <a:lnTo>
                    <a:pt x="67" y="25"/>
                  </a:lnTo>
                  <a:lnTo>
                    <a:pt x="69" y="25"/>
                  </a:lnTo>
                  <a:lnTo>
                    <a:pt x="79" y="26"/>
                  </a:lnTo>
                  <a:lnTo>
                    <a:pt x="139" y="37"/>
                  </a:lnTo>
                  <a:lnTo>
                    <a:pt x="164" y="41"/>
                  </a:lnTo>
                  <a:lnTo>
                    <a:pt x="181" y="44"/>
                  </a:lnTo>
                  <a:lnTo>
                    <a:pt x="185" y="44"/>
                  </a:lnTo>
                  <a:lnTo>
                    <a:pt x="186" y="43"/>
                  </a:lnTo>
                  <a:lnTo>
                    <a:pt x="179" y="40"/>
                  </a:lnTo>
                  <a:lnTo>
                    <a:pt x="165" y="37"/>
                  </a:lnTo>
                  <a:lnTo>
                    <a:pt x="148" y="34"/>
                  </a:lnTo>
                  <a:lnTo>
                    <a:pt x="104" y="25"/>
                  </a:lnTo>
                  <a:lnTo>
                    <a:pt x="50" y="13"/>
                  </a:lnTo>
                  <a:lnTo>
                    <a:pt x="24" y="7"/>
                  </a:lnTo>
                  <a:lnTo>
                    <a:pt x="0" y="0"/>
                  </a:lnTo>
                  <a:lnTo>
                    <a:pt x="14" y="10"/>
                  </a:lnTo>
                  <a:lnTo>
                    <a:pt x="27" y="22"/>
                  </a:lnTo>
                  <a:lnTo>
                    <a:pt x="53" y="46"/>
                  </a:lnTo>
                  <a:lnTo>
                    <a:pt x="73" y="66"/>
                  </a:lnTo>
                  <a:lnTo>
                    <a:pt x="79" y="74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2" name="Freeform 364"/>
            <p:cNvSpPr>
              <a:spLocks/>
            </p:cNvSpPr>
            <p:nvPr/>
          </p:nvSpPr>
          <p:spPr bwMode="auto">
            <a:xfrm>
              <a:off x="5116" y="2355"/>
              <a:ext cx="78" cy="21"/>
            </a:xfrm>
            <a:custGeom>
              <a:avLst/>
              <a:gdLst>
                <a:gd name="T0" fmla="*/ 0 w 234"/>
                <a:gd name="T1" fmla="*/ 0 h 58"/>
                <a:gd name="T2" fmla="*/ 0 w 234"/>
                <a:gd name="T3" fmla="*/ 0 h 58"/>
                <a:gd name="T4" fmla="*/ 0 w 234"/>
                <a:gd name="T5" fmla="*/ 0 h 58"/>
                <a:gd name="T6" fmla="*/ 0 w 234"/>
                <a:gd name="T7" fmla="*/ 0 h 58"/>
                <a:gd name="T8" fmla="*/ 0 w 234"/>
                <a:gd name="T9" fmla="*/ 0 h 58"/>
                <a:gd name="T10" fmla="*/ 0 w 234"/>
                <a:gd name="T11" fmla="*/ 0 h 58"/>
                <a:gd name="T12" fmla="*/ 0 w 234"/>
                <a:gd name="T13" fmla="*/ 0 h 58"/>
                <a:gd name="T14" fmla="*/ 0 w 234"/>
                <a:gd name="T15" fmla="*/ 0 h 58"/>
                <a:gd name="T16" fmla="*/ 0 w 234"/>
                <a:gd name="T17" fmla="*/ 0 h 58"/>
                <a:gd name="T18" fmla="*/ 0 w 234"/>
                <a:gd name="T19" fmla="*/ 0 h 58"/>
                <a:gd name="T20" fmla="*/ 0 w 234"/>
                <a:gd name="T21" fmla="*/ 0 h 58"/>
                <a:gd name="T22" fmla="*/ 0 w 234"/>
                <a:gd name="T23" fmla="*/ 0 h 58"/>
                <a:gd name="T24" fmla="*/ 0 w 234"/>
                <a:gd name="T25" fmla="*/ 0 h 58"/>
                <a:gd name="T26" fmla="*/ 0 w 234"/>
                <a:gd name="T27" fmla="*/ 0 h 58"/>
                <a:gd name="T28" fmla="*/ 0 w 234"/>
                <a:gd name="T29" fmla="*/ 0 h 58"/>
                <a:gd name="T30" fmla="*/ 0 w 234"/>
                <a:gd name="T31" fmla="*/ 0 h 58"/>
                <a:gd name="T32" fmla="*/ 0 w 234"/>
                <a:gd name="T33" fmla="*/ 0 h 58"/>
                <a:gd name="T34" fmla="*/ 0 w 234"/>
                <a:gd name="T35" fmla="*/ 0 h 58"/>
                <a:gd name="T36" fmla="*/ 0 w 234"/>
                <a:gd name="T37" fmla="*/ 0 h 58"/>
                <a:gd name="T38" fmla="*/ 0 w 234"/>
                <a:gd name="T39" fmla="*/ 0 h 58"/>
                <a:gd name="T40" fmla="*/ 0 w 234"/>
                <a:gd name="T41" fmla="*/ 0 h 58"/>
                <a:gd name="T42" fmla="*/ 0 w 234"/>
                <a:gd name="T43" fmla="*/ 0 h 58"/>
                <a:gd name="T44" fmla="*/ 0 w 234"/>
                <a:gd name="T45" fmla="*/ 0 h 58"/>
                <a:gd name="T46" fmla="*/ 0 w 234"/>
                <a:gd name="T47" fmla="*/ 0 h 58"/>
                <a:gd name="T48" fmla="*/ 0 w 234"/>
                <a:gd name="T49" fmla="*/ 0 h 58"/>
                <a:gd name="T50" fmla="*/ 0 w 234"/>
                <a:gd name="T51" fmla="*/ 0 h 58"/>
                <a:gd name="T52" fmla="*/ 0 w 234"/>
                <a:gd name="T53" fmla="*/ 0 h 58"/>
                <a:gd name="T54" fmla="*/ 0 w 234"/>
                <a:gd name="T55" fmla="*/ 0 h 58"/>
                <a:gd name="T56" fmla="*/ 0 w 234"/>
                <a:gd name="T57" fmla="*/ 0 h 58"/>
                <a:gd name="T58" fmla="*/ 0 w 234"/>
                <a:gd name="T59" fmla="*/ 0 h 58"/>
                <a:gd name="T60" fmla="*/ 0 w 234"/>
                <a:gd name="T61" fmla="*/ 0 h 58"/>
                <a:gd name="T62" fmla="*/ 0 w 234"/>
                <a:gd name="T63" fmla="*/ 0 h 58"/>
                <a:gd name="T64" fmla="*/ 0 w 234"/>
                <a:gd name="T65" fmla="*/ 0 h 58"/>
                <a:gd name="T66" fmla="*/ 0 w 234"/>
                <a:gd name="T67" fmla="*/ 0 h 58"/>
                <a:gd name="T68" fmla="*/ 0 w 234"/>
                <a:gd name="T69" fmla="*/ 0 h 58"/>
                <a:gd name="T70" fmla="*/ 0 w 234"/>
                <a:gd name="T71" fmla="*/ 0 h 58"/>
                <a:gd name="T72" fmla="*/ 0 w 234"/>
                <a:gd name="T73" fmla="*/ 0 h 58"/>
                <a:gd name="T74" fmla="*/ 0 w 234"/>
                <a:gd name="T75" fmla="*/ 0 h 58"/>
                <a:gd name="T76" fmla="*/ 0 w 234"/>
                <a:gd name="T77" fmla="*/ 0 h 58"/>
                <a:gd name="T78" fmla="*/ 0 w 234"/>
                <a:gd name="T79" fmla="*/ 0 h 58"/>
                <a:gd name="T80" fmla="*/ 0 w 234"/>
                <a:gd name="T81" fmla="*/ 0 h 58"/>
                <a:gd name="T82" fmla="*/ 0 w 234"/>
                <a:gd name="T83" fmla="*/ 0 h 58"/>
                <a:gd name="T84" fmla="*/ 0 w 234"/>
                <a:gd name="T85" fmla="*/ 0 h 58"/>
                <a:gd name="T86" fmla="*/ 0 w 234"/>
                <a:gd name="T87" fmla="*/ 0 h 58"/>
                <a:gd name="T88" fmla="*/ 0 w 234"/>
                <a:gd name="T89" fmla="*/ 0 h 58"/>
                <a:gd name="T90" fmla="*/ 0 w 234"/>
                <a:gd name="T91" fmla="*/ 0 h 58"/>
                <a:gd name="T92" fmla="*/ 0 w 234"/>
                <a:gd name="T93" fmla="*/ 0 h 58"/>
                <a:gd name="T94" fmla="*/ 0 w 234"/>
                <a:gd name="T95" fmla="*/ 0 h 58"/>
                <a:gd name="T96" fmla="*/ 0 w 234"/>
                <a:gd name="T97" fmla="*/ 0 h 58"/>
                <a:gd name="T98" fmla="*/ 0 w 234"/>
                <a:gd name="T99" fmla="*/ 0 h 58"/>
                <a:gd name="T100" fmla="*/ 0 w 234"/>
                <a:gd name="T101" fmla="*/ 0 h 58"/>
                <a:gd name="T102" fmla="*/ 0 w 234"/>
                <a:gd name="T103" fmla="*/ 0 h 58"/>
                <a:gd name="T104" fmla="*/ 0 w 234"/>
                <a:gd name="T105" fmla="*/ 0 h 58"/>
                <a:gd name="T106" fmla="*/ 0 w 234"/>
                <a:gd name="T107" fmla="*/ 0 h 58"/>
                <a:gd name="T108" fmla="*/ 0 w 234"/>
                <a:gd name="T109" fmla="*/ 0 h 58"/>
                <a:gd name="T110" fmla="*/ 0 w 234"/>
                <a:gd name="T111" fmla="*/ 0 h 5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34" h="58">
                  <a:moveTo>
                    <a:pt x="161" y="58"/>
                  </a:moveTo>
                  <a:lnTo>
                    <a:pt x="161" y="58"/>
                  </a:lnTo>
                  <a:lnTo>
                    <a:pt x="201" y="28"/>
                  </a:lnTo>
                  <a:lnTo>
                    <a:pt x="222" y="12"/>
                  </a:lnTo>
                  <a:lnTo>
                    <a:pt x="229" y="5"/>
                  </a:lnTo>
                  <a:lnTo>
                    <a:pt x="234" y="0"/>
                  </a:lnTo>
                  <a:lnTo>
                    <a:pt x="219" y="0"/>
                  </a:lnTo>
                  <a:lnTo>
                    <a:pt x="198" y="2"/>
                  </a:lnTo>
                  <a:lnTo>
                    <a:pt x="141" y="8"/>
                  </a:lnTo>
                  <a:lnTo>
                    <a:pt x="78" y="14"/>
                  </a:lnTo>
                  <a:lnTo>
                    <a:pt x="48" y="16"/>
                  </a:lnTo>
                  <a:lnTo>
                    <a:pt x="21" y="17"/>
                  </a:lnTo>
                  <a:lnTo>
                    <a:pt x="10" y="17"/>
                  </a:lnTo>
                  <a:lnTo>
                    <a:pt x="2" y="18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4" y="23"/>
                  </a:lnTo>
                  <a:lnTo>
                    <a:pt x="10" y="25"/>
                  </a:lnTo>
                  <a:lnTo>
                    <a:pt x="28" y="29"/>
                  </a:lnTo>
                  <a:lnTo>
                    <a:pt x="52" y="32"/>
                  </a:lnTo>
                  <a:lnTo>
                    <a:pt x="77" y="36"/>
                  </a:lnTo>
                  <a:lnTo>
                    <a:pt x="102" y="37"/>
                  </a:lnTo>
                  <a:lnTo>
                    <a:pt x="113" y="37"/>
                  </a:lnTo>
                  <a:lnTo>
                    <a:pt x="122" y="37"/>
                  </a:lnTo>
                  <a:lnTo>
                    <a:pt x="119" y="42"/>
                  </a:lnTo>
                  <a:lnTo>
                    <a:pt x="118" y="46"/>
                  </a:lnTo>
                  <a:lnTo>
                    <a:pt x="117" y="50"/>
                  </a:lnTo>
                  <a:lnTo>
                    <a:pt x="118" y="52"/>
                  </a:lnTo>
                  <a:lnTo>
                    <a:pt x="119" y="54"/>
                  </a:lnTo>
                  <a:lnTo>
                    <a:pt x="122" y="55"/>
                  </a:lnTo>
                  <a:lnTo>
                    <a:pt x="127" y="56"/>
                  </a:lnTo>
                  <a:lnTo>
                    <a:pt x="132" y="55"/>
                  </a:lnTo>
                  <a:lnTo>
                    <a:pt x="137" y="54"/>
                  </a:lnTo>
                  <a:lnTo>
                    <a:pt x="139" y="54"/>
                  </a:lnTo>
                  <a:lnTo>
                    <a:pt x="137" y="55"/>
                  </a:lnTo>
                  <a:lnTo>
                    <a:pt x="136" y="56"/>
                  </a:lnTo>
                  <a:lnTo>
                    <a:pt x="137" y="57"/>
                  </a:lnTo>
                  <a:lnTo>
                    <a:pt x="138" y="57"/>
                  </a:lnTo>
                  <a:lnTo>
                    <a:pt x="142" y="56"/>
                  </a:lnTo>
                  <a:lnTo>
                    <a:pt x="147" y="54"/>
                  </a:lnTo>
                  <a:lnTo>
                    <a:pt x="149" y="53"/>
                  </a:lnTo>
                  <a:lnTo>
                    <a:pt x="152" y="53"/>
                  </a:lnTo>
                  <a:lnTo>
                    <a:pt x="153" y="54"/>
                  </a:lnTo>
                  <a:lnTo>
                    <a:pt x="154" y="55"/>
                  </a:lnTo>
                  <a:lnTo>
                    <a:pt x="154" y="56"/>
                  </a:lnTo>
                  <a:lnTo>
                    <a:pt x="157" y="57"/>
                  </a:lnTo>
                  <a:lnTo>
                    <a:pt x="161" y="5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3" name="Freeform 365"/>
            <p:cNvSpPr>
              <a:spLocks/>
            </p:cNvSpPr>
            <p:nvPr/>
          </p:nvSpPr>
          <p:spPr bwMode="auto">
            <a:xfrm>
              <a:off x="5124" y="2364"/>
              <a:ext cx="1" cy="0"/>
            </a:xfrm>
            <a:custGeom>
              <a:avLst/>
              <a:gdLst>
                <a:gd name="T0" fmla="*/ 0 w 4"/>
                <a:gd name="T1" fmla="*/ 0 w 4"/>
                <a:gd name="T2" fmla="*/ 0 w 4"/>
                <a:gd name="T3" fmla="*/ 0 w 4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4" name="Freeform 366"/>
            <p:cNvSpPr>
              <a:spLocks/>
            </p:cNvSpPr>
            <p:nvPr/>
          </p:nvSpPr>
          <p:spPr bwMode="auto">
            <a:xfrm>
              <a:off x="5124" y="2364"/>
              <a:ext cx="1" cy="0"/>
            </a:xfrm>
            <a:custGeom>
              <a:avLst/>
              <a:gdLst>
                <a:gd name="T0" fmla="*/ 0 w 4"/>
                <a:gd name="T1" fmla="*/ 0 w 4"/>
                <a:gd name="T2" fmla="*/ 0 w 4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5" name="Freeform 367"/>
            <p:cNvSpPr>
              <a:spLocks/>
            </p:cNvSpPr>
            <p:nvPr/>
          </p:nvSpPr>
          <p:spPr bwMode="auto">
            <a:xfrm>
              <a:off x="5130" y="2364"/>
              <a:ext cx="0" cy="0"/>
            </a:xfrm>
            <a:custGeom>
              <a:avLst/>
              <a:gdLst>
                <a:gd name="T0" fmla="*/ 0 w 2"/>
                <a:gd name="T1" fmla="*/ 0 w 2"/>
                <a:gd name="T2" fmla="*/ 1 w 2"/>
                <a:gd name="T3" fmla="*/ 0 w 2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6" name="Freeform 368"/>
            <p:cNvSpPr>
              <a:spLocks/>
            </p:cNvSpPr>
            <p:nvPr/>
          </p:nvSpPr>
          <p:spPr bwMode="auto">
            <a:xfrm>
              <a:off x="5130" y="2364"/>
              <a:ext cx="0" cy="0"/>
            </a:xfrm>
            <a:custGeom>
              <a:avLst/>
              <a:gdLst>
                <a:gd name="T0" fmla="*/ 0 w 2"/>
                <a:gd name="T1" fmla="*/ 0 w 2"/>
                <a:gd name="T2" fmla="*/ 1 w 2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7" name="Freeform 369"/>
            <p:cNvSpPr>
              <a:spLocks/>
            </p:cNvSpPr>
            <p:nvPr/>
          </p:nvSpPr>
          <p:spPr bwMode="auto">
            <a:xfrm>
              <a:off x="5083" y="2369"/>
              <a:ext cx="25" cy="0"/>
            </a:xfrm>
            <a:custGeom>
              <a:avLst/>
              <a:gdLst>
                <a:gd name="T0" fmla="*/ 0 w 72"/>
                <a:gd name="T1" fmla="*/ 0 h 5"/>
                <a:gd name="T2" fmla="*/ 0 w 72"/>
                <a:gd name="T3" fmla="*/ 0 h 5"/>
                <a:gd name="T4" fmla="*/ 0 w 72"/>
                <a:gd name="T5" fmla="*/ 0 h 5"/>
                <a:gd name="T6" fmla="*/ 0 w 72"/>
                <a:gd name="T7" fmla="*/ 0 h 5"/>
                <a:gd name="T8" fmla="*/ 0 w 72"/>
                <a:gd name="T9" fmla="*/ 0 h 5"/>
                <a:gd name="T10" fmla="*/ 0 w 72"/>
                <a:gd name="T11" fmla="*/ 0 h 5"/>
                <a:gd name="T12" fmla="*/ 0 w 72"/>
                <a:gd name="T13" fmla="*/ 0 h 5"/>
                <a:gd name="T14" fmla="*/ 0 w 72"/>
                <a:gd name="T15" fmla="*/ 0 h 5"/>
                <a:gd name="T16" fmla="*/ 0 w 72"/>
                <a:gd name="T17" fmla="*/ 0 h 5"/>
                <a:gd name="T18" fmla="*/ 0 w 72"/>
                <a:gd name="T19" fmla="*/ 0 h 5"/>
                <a:gd name="T20" fmla="*/ 0 w 72"/>
                <a:gd name="T21" fmla="*/ 0 h 5"/>
                <a:gd name="T22" fmla="*/ 0 w 72"/>
                <a:gd name="T23" fmla="*/ 0 h 5"/>
                <a:gd name="T24" fmla="*/ 0 w 72"/>
                <a:gd name="T25" fmla="*/ 0 h 5"/>
                <a:gd name="T26" fmla="*/ 0 w 72"/>
                <a:gd name="T27" fmla="*/ 0 h 5"/>
                <a:gd name="T28" fmla="*/ 0 w 72"/>
                <a:gd name="T29" fmla="*/ 0 h 5"/>
                <a:gd name="T30" fmla="*/ 0 w 72"/>
                <a:gd name="T31" fmla="*/ 0 h 5"/>
                <a:gd name="T32" fmla="*/ 0 w 72"/>
                <a:gd name="T33" fmla="*/ 0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2" h="5">
                  <a:moveTo>
                    <a:pt x="0" y="0"/>
                  </a:moveTo>
                  <a:lnTo>
                    <a:pt x="0" y="0"/>
                  </a:lnTo>
                  <a:lnTo>
                    <a:pt x="46" y="1"/>
                  </a:lnTo>
                  <a:lnTo>
                    <a:pt x="71" y="1"/>
                  </a:lnTo>
                  <a:lnTo>
                    <a:pt x="72" y="4"/>
                  </a:lnTo>
                  <a:lnTo>
                    <a:pt x="72" y="5"/>
                  </a:lnTo>
                  <a:lnTo>
                    <a:pt x="69" y="5"/>
                  </a:lnTo>
                  <a:lnTo>
                    <a:pt x="23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8" name="Freeform 370"/>
            <p:cNvSpPr>
              <a:spLocks/>
            </p:cNvSpPr>
            <p:nvPr/>
          </p:nvSpPr>
          <p:spPr bwMode="auto">
            <a:xfrm>
              <a:off x="5082" y="2371"/>
              <a:ext cx="15" cy="3"/>
            </a:xfrm>
            <a:custGeom>
              <a:avLst/>
              <a:gdLst>
                <a:gd name="T0" fmla="*/ 0 w 47"/>
                <a:gd name="T1" fmla="*/ 0 h 5"/>
                <a:gd name="T2" fmla="*/ 0 w 47"/>
                <a:gd name="T3" fmla="*/ 0 h 5"/>
                <a:gd name="T4" fmla="*/ 0 w 47"/>
                <a:gd name="T5" fmla="*/ 0 h 5"/>
                <a:gd name="T6" fmla="*/ 0 w 47"/>
                <a:gd name="T7" fmla="*/ 0 h 5"/>
                <a:gd name="T8" fmla="*/ 0 w 47"/>
                <a:gd name="T9" fmla="*/ 0 h 5"/>
                <a:gd name="T10" fmla="*/ 0 w 47"/>
                <a:gd name="T11" fmla="*/ 0 h 5"/>
                <a:gd name="T12" fmla="*/ 0 w 47"/>
                <a:gd name="T13" fmla="*/ 0 h 5"/>
                <a:gd name="T14" fmla="*/ 0 w 47"/>
                <a:gd name="T15" fmla="*/ 0 h 5"/>
                <a:gd name="T16" fmla="*/ 0 w 47"/>
                <a:gd name="T17" fmla="*/ 0 h 5"/>
                <a:gd name="T18" fmla="*/ 0 w 47"/>
                <a:gd name="T19" fmla="*/ 0 h 5"/>
                <a:gd name="T20" fmla="*/ 0 w 47"/>
                <a:gd name="T21" fmla="*/ 0 h 5"/>
                <a:gd name="T22" fmla="*/ 0 w 47"/>
                <a:gd name="T23" fmla="*/ 0 h 5"/>
                <a:gd name="T24" fmla="*/ 0 w 47"/>
                <a:gd name="T25" fmla="*/ 0 h 5"/>
                <a:gd name="T26" fmla="*/ 0 w 47"/>
                <a:gd name="T27" fmla="*/ 0 h 5"/>
                <a:gd name="T28" fmla="*/ 0 w 47"/>
                <a:gd name="T29" fmla="*/ 0 h 5"/>
                <a:gd name="T30" fmla="*/ 0 w 47"/>
                <a:gd name="T31" fmla="*/ 0 h 5"/>
                <a:gd name="T32" fmla="*/ 0 w 47"/>
                <a:gd name="T33" fmla="*/ 0 h 5"/>
                <a:gd name="T34" fmla="*/ 0 w 47"/>
                <a:gd name="T35" fmla="*/ 0 h 5"/>
                <a:gd name="T36" fmla="*/ 0 w 47"/>
                <a:gd name="T37" fmla="*/ 0 h 5"/>
                <a:gd name="T38" fmla="*/ 0 w 47"/>
                <a:gd name="T39" fmla="*/ 0 h 5"/>
                <a:gd name="T40" fmla="*/ 0 w 47"/>
                <a:gd name="T41" fmla="*/ 0 h 5"/>
                <a:gd name="T42" fmla="*/ 0 w 47"/>
                <a:gd name="T43" fmla="*/ 0 h 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7" h="5">
                  <a:moveTo>
                    <a:pt x="2" y="0"/>
                  </a:moveTo>
                  <a:lnTo>
                    <a:pt x="2" y="0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38" y="3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7" y="4"/>
                  </a:lnTo>
                  <a:lnTo>
                    <a:pt x="45" y="4"/>
                  </a:lnTo>
                  <a:lnTo>
                    <a:pt x="42" y="5"/>
                  </a:lnTo>
                  <a:lnTo>
                    <a:pt x="20" y="5"/>
                  </a:lnTo>
                  <a:lnTo>
                    <a:pt x="10" y="5"/>
                  </a:lnTo>
                  <a:lnTo>
                    <a:pt x="4" y="5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89" name="Freeform 371"/>
            <p:cNvSpPr>
              <a:spLocks/>
            </p:cNvSpPr>
            <p:nvPr/>
          </p:nvSpPr>
          <p:spPr bwMode="auto">
            <a:xfrm>
              <a:off x="5125" y="2367"/>
              <a:ext cx="25" cy="3"/>
            </a:xfrm>
            <a:custGeom>
              <a:avLst/>
              <a:gdLst>
                <a:gd name="T0" fmla="*/ 0 w 74"/>
                <a:gd name="T1" fmla="*/ 0 h 6"/>
                <a:gd name="T2" fmla="*/ 0 w 74"/>
                <a:gd name="T3" fmla="*/ 0 h 6"/>
                <a:gd name="T4" fmla="*/ 0 w 74"/>
                <a:gd name="T5" fmla="*/ 0 h 6"/>
                <a:gd name="T6" fmla="*/ 0 w 74"/>
                <a:gd name="T7" fmla="*/ 0 h 6"/>
                <a:gd name="T8" fmla="*/ 0 w 74"/>
                <a:gd name="T9" fmla="*/ 0 h 6"/>
                <a:gd name="T10" fmla="*/ 0 w 74"/>
                <a:gd name="T11" fmla="*/ 0 h 6"/>
                <a:gd name="T12" fmla="*/ 0 w 74"/>
                <a:gd name="T13" fmla="*/ 0 h 6"/>
                <a:gd name="T14" fmla="*/ 0 w 74"/>
                <a:gd name="T15" fmla="*/ 0 h 6"/>
                <a:gd name="T16" fmla="*/ 0 w 74"/>
                <a:gd name="T17" fmla="*/ 0 h 6"/>
                <a:gd name="T18" fmla="*/ 0 w 74"/>
                <a:gd name="T19" fmla="*/ 0 h 6"/>
                <a:gd name="T20" fmla="*/ 0 w 74"/>
                <a:gd name="T21" fmla="*/ 0 h 6"/>
                <a:gd name="T22" fmla="*/ 0 w 74"/>
                <a:gd name="T23" fmla="*/ 0 h 6"/>
                <a:gd name="T24" fmla="*/ 0 w 74"/>
                <a:gd name="T25" fmla="*/ 0 h 6"/>
                <a:gd name="T26" fmla="*/ 0 w 74"/>
                <a:gd name="T27" fmla="*/ 0 h 6"/>
                <a:gd name="T28" fmla="*/ 0 w 74"/>
                <a:gd name="T29" fmla="*/ 0 h 6"/>
                <a:gd name="T30" fmla="*/ 0 w 74"/>
                <a:gd name="T31" fmla="*/ 0 h 6"/>
                <a:gd name="T32" fmla="*/ 0 w 74"/>
                <a:gd name="T33" fmla="*/ 0 h 6"/>
                <a:gd name="T34" fmla="*/ 0 w 74"/>
                <a:gd name="T35" fmla="*/ 0 h 6"/>
                <a:gd name="T36" fmla="*/ 0 w 74"/>
                <a:gd name="T37" fmla="*/ 0 h 6"/>
                <a:gd name="T38" fmla="*/ 0 w 74"/>
                <a:gd name="T39" fmla="*/ 0 h 6"/>
                <a:gd name="T40" fmla="*/ 0 w 74"/>
                <a:gd name="T41" fmla="*/ 0 h 6"/>
                <a:gd name="T42" fmla="*/ 0 w 74"/>
                <a:gd name="T43" fmla="*/ 0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4" h="6">
                  <a:moveTo>
                    <a:pt x="1" y="3"/>
                  </a:moveTo>
                  <a:lnTo>
                    <a:pt x="1" y="3"/>
                  </a:lnTo>
                  <a:lnTo>
                    <a:pt x="48" y="3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4" y="3"/>
                  </a:lnTo>
                  <a:lnTo>
                    <a:pt x="73" y="5"/>
                  </a:lnTo>
                  <a:lnTo>
                    <a:pt x="70" y="6"/>
                  </a:lnTo>
                  <a:lnTo>
                    <a:pt x="22" y="5"/>
                  </a:lnTo>
                  <a:lnTo>
                    <a:pt x="6" y="5"/>
                  </a:lnTo>
                  <a:lnTo>
                    <a:pt x="1" y="5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0" name="Freeform 372"/>
            <p:cNvSpPr>
              <a:spLocks/>
            </p:cNvSpPr>
            <p:nvPr/>
          </p:nvSpPr>
          <p:spPr bwMode="auto">
            <a:xfrm>
              <a:off x="5130" y="2371"/>
              <a:ext cx="15" cy="1"/>
            </a:xfrm>
            <a:custGeom>
              <a:avLst/>
              <a:gdLst>
                <a:gd name="T0" fmla="*/ 0 w 50"/>
                <a:gd name="T1" fmla="*/ 0 h 5"/>
                <a:gd name="T2" fmla="*/ 0 w 50"/>
                <a:gd name="T3" fmla="*/ 0 h 5"/>
                <a:gd name="T4" fmla="*/ 0 w 50"/>
                <a:gd name="T5" fmla="*/ 0 h 5"/>
                <a:gd name="T6" fmla="*/ 0 w 50"/>
                <a:gd name="T7" fmla="*/ 0 h 5"/>
                <a:gd name="T8" fmla="*/ 0 w 50"/>
                <a:gd name="T9" fmla="*/ 0 h 5"/>
                <a:gd name="T10" fmla="*/ 0 w 50"/>
                <a:gd name="T11" fmla="*/ 0 h 5"/>
                <a:gd name="T12" fmla="*/ 0 w 50"/>
                <a:gd name="T13" fmla="*/ 0 h 5"/>
                <a:gd name="T14" fmla="*/ 0 w 50"/>
                <a:gd name="T15" fmla="*/ 0 h 5"/>
                <a:gd name="T16" fmla="*/ 0 w 50"/>
                <a:gd name="T17" fmla="*/ 0 h 5"/>
                <a:gd name="T18" fmla="*/ 0 w 50"/>
                <a:gd name="T19" fmla="*/ 0 h 5"/>
                <a:gd name="T20" fmla="*/ 0 w 50"/>
                <a:gd name="T21" fmla="*/ 0 h 5"/>
                <a:gd name="T22" fmla="*/ 0 w 50"/>
                <a:gd name="T23" fmla="*/ 0 h 5"/>
                <a:gd name="T24" fmla="*/ 0 w 50"/>
                <a:gd name="T25" fmla="*/ 0 h 5"/>
                <a:gd name="T26" fmla="*/ 0 w 50"/>
                <a:gd name="T27" fmla="*/ 0 h 5"/>
                <a:gd name="T28" fmla="*/ 0 w 50"/>
                <a:gd name="T29" fmla="*/ 0 h 5"/>
                <a:gd name="T30" fmla="*/ 0 w 50"/>
                <a:gd name="T31" fmla="*/ 0 h 5"/>
                <a:gd name="T32" fmla="*/ 0 w 50"/>
                <a:gd name="T33" fmla="*/ 0 h 5"/>
                <a:gd name="T34" fmla="*/ 0 w 50"/>
                <a:gd name="T35" fmla="*/ 0 h 5"/>
                <a:gd name="T36" fmla="*/ 0 w 50"/>
                <a:gd name="T37" fmla="*/ 0 h 5"/>
                <a:gd name="T38" fmla="*/ 0 w 50"/>
                <a:gd name="T39" fmla="*/ 0 h 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">
                  <a:moveTo>
                    <a:pt x="2" y="0"/>
                  </a:moveTo>
                  <a:lnTo>
                    <a:pt x="2" y="0"/>
                  </a:lnTo>
                  <a:lnTo>
                    <a:pt x="34" y="1"/>
                  </a:lnTo>
                  <a:lnTo>
                    <a:pt x="45" y="0"/>
                  </a:lnTo>
                  <a:lnTo>
                    <a:pt x="50" y="2"/>
                  </a:lnTo>
                  <a:lnTo>
                    <a:pt x="49" y="3"/>
                  </a:lnTo>
                  <a:lnTo>
                    <a:pt x="42" y="5"/>
                  </a:lnTo>
                  <a:lnTo>
                    <a:pt x="21" y="5"/>
                  </a:lnTo>
                  <a:lnTo>
                    <a:pt x="10" y="5"/>
                  </a:lnTo>
                  <a:lnTo>
                    <a:pt x="4" y="5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1" name="Freeform 373"/>
            <p:cNvSpPr>
              <a:spLocks/>
            </p:cNvSpPr>
            <p:nvPr/>
          </p:nvSpPr>
          <p:spPr bwMode="auto">
            <a:xfrm>
              <a:off x="5156" y="2374"/>
              <a:ext cx="15" cy="3"/>
            </a:xfrm>
            <a:custGeom>
              <a:avLst/>
              <a:gdLst>
                <a:gd name="T0" fmla="*/ 0 w 44"/>
                <a:gd name="T1" fmla="*/ 0 h 5"/>
                <a:gd name="T2" fmla="*/ 0 w 44"/>
                <a:gd name="T3" fmla="*/ 0 h 5"/>
                <a:gd name="T4" fmla="*/ 0 w 44"/>
                <a:gd name="T5" fmla="*/ 0 h 5"/>
                <a:gd name="T6" fmla="*/ 0 w 44"/>
                <a:gd name="T7" fmla="*/ 0 h 5"/>
                <a:gd name="T8" fmla="*/ 0 w 44"/>
                <a:gd name="T9" fmla="*/ 0 h 5"/>
                <a:gd name="T10" fmla="*/ 0 w 44"/>
                <a:gd name="T11" fmla="*/ 0 h 5"/>
                <a:gd name="T12" fmla="*/ 0 w 44"/>
                <a:gd name="T13" fmla="*/ 0 h 5"/>
                <a:gd name="T14" fmla="*/ 0 w 44"/>
                <a:gd name="T15" fmla="*/ 0 h 5"/>
                <a:gd name="T16" fmla="*/ 0 w 44"/>
                <a:gd name="T17" fmla="*/ 0 h 5"/>
                <a:gd name="T18" fmla="*/ 0 w 44"/>
                <a:gd name="T19" fmla="*/ 0 h 5"/>
                <a:gd name="T20" fmla="*/ 0 w 44"/>
                <a:gd name="T21" fmla="*/ 0 h 5"/>
                <a:gd name="T22" fmla="*/ 0 w 44"/>
                <a:gd name="T23" fmla="*/ 0 h 5"/>
                <a:gd name="T24" fmla="*/ 0 w 44"/>
                <a:gd name="T25" fmla="*/ 0 h 5"/>
                <a:gd name="T26" fmla="*/ 0 w 44"/>
                <a:gd name="T27" fmla="*/ 0 h 5"/>
                <a:gd name="T28" fmla="*/ 0 w 44"/>
                <a:gd name="T29" fmla="*/ 0 h 5"/>
                <a:gd name="T30" fmla="*/ 0 w 44"/>
                <a:gd name="T31" fmla="*/ 0 h 5"/>
                <a:gd name="T32" fmla="*/ 0 w 44"/>
                <a:gd name="T33" fmla="*/ 0 h 5"/>
                <a:gd name="T34" fmla="*/ 0 w 44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5">
                  <a:moveTo>
                    <a:pt x="44" y="0"/>
                  </a:moveTo>
                  <a:lnTo>
                    <a:pt x="44" y="0"/>
                  </a:lnTo>
                  <a:lnTo>
                    <a:pt x="14" y="1"/>
                  </a:lnTo>
                  <a:lnTo>
                    <a:pt x="0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3"/>
                  </a:lnTo>
                  <a:lnTo>
                    <a:pt x="9" y="4"/>
                  </a:lnTo>
                  <a:lnTo>
                    <a:pt x="14" y="4"/>
                  </a:lnTo>
                  <a:lnTo>
                    <a:pt x="31" y="5"/>
                  </a:lnTo>
                  <a:lnTo>
                    <a:pt x="41" y="4"/>
                  </a:lnTo>
                  <a:lnTo>
                    <a:pt x="44" y="2"/>
                  </a:lnTo>
                  <a:lnTo>
                    <a:pt x="44" y="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2" name="Freeform 374"/>
            <p:cNvSpPr>
              <a:spLocks/>
            </p:cNvSpPr>
            <p:nvPr/>
          </p:nvSpPr>
          <p:spPr bwMode="auto">
            <a:xfrm>
              <a:off x="5156" y="2374"/>
              <a:ext cx="14" cy="0"/>
            </a:xfrm>
            <a:custGeom>
              <a:avLst/>
              <a:gdLst>
                <a:gd name="T0" fmla="*/ 0 w 42"/>
                <a:gd name="T1" fmla="*/ 0 h 3"/>
                <a:gd name="T2" fmla="*/ 0 w 42"/>
                <a:gd name="T3" fmla="*/ 0 h 3"/>
                <a:gd name="T4" fmla="*/ 0 w 42"/>
                <a:gd name="T5" fmla="*/ 0 h 3"/>
                <a:gd name="T6" fmla="*/ 0 w 42"/>
                <a:gd name="T7" fmla="*/ 0 h 3"/>
                <a:gd name="T8" fmla="*/ 0 w 42"/>
                <a:gd name="T9" fmla="*/ 0 h 3"/>
                <a:gd name="T10" fmla="*/ 0 w 42"/>
                <a:gd name="T11" fmla="*/ 0 h 3"/>
                <a:gd name="T12" fmla="*/ 0 w 42"/>
                <a:gd name="T13" fmla="*/ 0 h 3"/>
                <a:gd name="T14" fmla="*/ 0 w 42"/>
                <a:gd name="T15" fmla="*/ 0 h 3"/>
                <a:gd name="T16" fmla="*/ 0 w 42"/>
                <a:gd name="T17" fmla="*/ 0 h 3"/>
                <a:gd name="T18" fmla="*/ 0 w 42"/>
                <a:gd name="T19" fmla="*/ 0 h 3"/>
                <a:gd name="T20" fmla="*/ 0 w 42"/>
                <a:gd name="T21" fmla="*/ 0 h 3"/>
                <a:gd name="T22" fmla="*/ 0 w 42"/>
                <a:gd name="T23" fmla="*/ 0 h 3"/>
                <a:gd name="T24" fmla="*/ 0 w 42"/>
                <a:gd name="T25" fmla="*/ 0 h 3"/>
                <a:gd name="T26" fmla="*/ 0 w 42"/>
                <a:gd name="T27" fmla="*/ 0 h 3"/>
                <a:gd name="T28" fmla="*/ 0 w 42"/>
                <a:gd name="T29" fmla="*/ 0 h 3"/>
                <a:gd name="T30" fmla="*/ 0 w 42"/>
                <a:gd name="T31" fmla="*/ 0 h 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15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2"/>
                  </a:lnTo>
                  <a:lnTo>
                    <a:pt x="3" y="3"/>
                  </a:lnTo>
                  <a:lnTo>
                    <a:pt x="12" y="3"/>
                  </a:lnTo>
                  <a:lnTo>
                    <a:pt x="38" y="3"/>
                  </a:lnTo>
                  <a:lnTo>
                    <a:pt x="41" y="2"/>
                  </a:lnTo>
                  <a:lnTo>
                    <a:pt x="42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3" name="Freeform 375"/>
            <p:cNvSpPr>
              <a:spLocks/>
            </p:cNvSpPr>
            <p:nvPr/>
          </p:nvSpPr>
          <p:spPr bwMode="auto">
            <a:xfrm>
              <a:off x="4986" y="2362"/>
              <a:ext cx="32" cy="7"/>
            </a:xfrm>
            <a:custGeom>
              <a:avLst/>
              <a:gdLst>
                <a:gd name="T0" fmla="*/ 0 w 97"/>
                <a:gd name="T1" fmla="*/ 0 h 24"/>
                <a:gd name="T2" fmla="*/ 0 w 97"/>
                <a:gd name="T3" fmla="*/ 0 h 24"/>
                <a:gd name="T4" fmla="*/ 0 w 97"/>
                <a:gd name="T5" fmla="*/ 0 h 24"/>
                <a:gd name="T6" fmla="*/ 0 w 97"/>
                <a:gd name="T7" fmla="*/ 0 h 24"/>
                <a:gd name="T8" fmla="*/ 0 w 97"/>
                <a:gd name="T9" fmla="*/ 0 h 24"/>
                <a:gd name="T10" fmla="*/ 0 w 97"/>
                <a:gd name="T11" fmla="*/ 0 h 24"/>
                <a:gd name="T12" fmla="*/ 0 w 97"/>
                <a:gd name="T13" fmla="*/ 0 h 24"/>
                <a:gd name="T14" fmla="*/ 0 w 97"/>
                <a:gd name="T15" fmla="*/ 0 h 24"/>
                <a:gd name="T16" fmla="*/ 0 w 97"/>
                <a:gd name="T17" fmla="*/ 0 h 24"/>
                <a:gd name="T18" fmla="*/ 0 w 97"/>
                <a:gd name="T19" fmla="*/ 0 h 24"/>
                <a:gd name="T20" fmla="*/ 0 w 97"/>
                <a:gd name="T21" fmla="*/ 0 h 24"/>
                <a:gd name="T22" fmla="*/ 0 w 97"/>
                <a:gd name="T23" fmla="*/ 0 h 24"/>
                <a:gd name="T24" fmla="*/ 0 w 97"/>
                <a:gd name="T25" fmla="*/ 0 h 24"/>
                <a:gd name="T26" fmla="*/ 0 w 97"/>
                <a:gd name="T27" fmla="*/ 0 h 24"/>
                <a:gd name="T28" fmla="*/ 0 w 97"/>
                <a:gd name="T29" fmla="*/ 0 h 24"/>
                <a:gd name="T30" fmla="*/ 0 w 97"/>
                <a:gd name="T31" fmla="*/ 0 h 24"/>
                <a:gd name="T32" fmla="*/ 0 w 97"/>
                <a:gd name="T33" fmla="*/ 0 h 24"/>
                <a:gd name="T34" fmla="*/ 0 w 97"/>
                <a:gd name="T35" fmla="*/ 0 h 24"/>
                <a:gd name="T36" fmla="*/ 0 w 97"/>
                <a:gd name="T37" fmla="*/ 0 h 24"/>
                <a:gd name="T38" fmla="*/ 0 w 97"/>
                <a:gd name="T39" fmla="*/ 0 h 24"/>
                <a:gd name="T40" fmla="*/ 0 w 97"/>
                <a:gd name="T41" fmla="*/ 0 h 24"/>
                <a:gd name="T42" fmla="*/ 0 w 97"/>
                <a:gd name="T43" fmla="*/ 0 h 24"/>
                <a:gd name="T44" fmla="*/ 0 w 97"/>
                <a:gd name="T45" fmla="*/ 0 h 24"/>
                <a:gd name="T46" fmla="*/ 0 w 97"/>
                <a:gd name="T47" fmla="*/ 0 h 24"/>
                <a:gd name="T48" fmla="*/ 0 w 97"/>
                <a:gd name="T49" fmla="*/ 0 h 24"/>
                <a:gd name="T50" fmla="*/ 0 w 97"/>
                <a:gd name="T51" fmla="*/ 0 h 24"/>
                <a:gd name="T52" fmla="*/ 0 w 97"/>
                <a:gd name="T53" fmla="*/ 0 h 24"/>
                <a:gd name="T54" fmla="*/ 0 w 97"/>
                <a:gd name="T55" fmla="*/ 0 h 24"/>
                <a:gd name="T56" fmla="*/ 0 w 97"/>
                <a:gd name="T57" fmla="*/ 0 h 24"/>
                <a:gd name="T58" fmla="*/ 0 w 97"/>
                <a:gd name="T59" fmla="*/ 0 h 24"/>
                <a:gd name="T60" fmla="*/ 0 w 97"/>
                <a:gd name="T61" fmla="*/ 0 h 24"/>
                <a:gd name="T62" fmla="*/ 0 w 97"/>
                <a:gd name="T63" fmla="*/ 0 h 24"/>
                <a:gd name="T64" fmla="*/ 0 w 97"/>
                <a:gd name="T65" fmla="*/ 0 h 24"/>
                <a:gd name="T66" fmla="*/ 0 w 97"/>
                <a:gd name="T67" fmla="*/ 0 h 24"/>
                <a:gd name="T68" fmla="*/ 0 w 97"/>
                <a:gd name="T69" fmla="*/ 0 h 24"/>
                <a:gd name="T70" fmla="*/ 0 w 97"/>
                <a:gd name="T71" fmla="*/ 0 h 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7" h="24">
                  <a:moveTo>
                    <a:pt x="0" y="18"/>
                  </a:moveTo>
                  <a:lnTo>
                    <a:pt x="0" y="18"/>
                  </a:lnTo>
                  <a:lnTo>
                    <a:pt x="14" y="17"/>
                  </a:lnTo>
                  <a:lnTo>
                    <a:pt x="29" y="14"/>
                  </a:lnTo>
                  <a:lnTo>
                    <a:pt x="45" y="9"/>
                  </a:lnTo>
                  <a:lnTo>
                    <a:pt x="53" y="5"/>
                  </a:lnTo>
                  <a:lnTo>
                    <a:pt x="60" y="0"/>
                  </a:lnTo>
                  <a:lnTo>
                    <a:pt x="59" y="7"/>
                  </a:lnTo>
                  <a:lnTo>
                    <a:pt x="59" y="11"/>
                  </a:lnTo>
                  <a:lnTo>
                    <a:pt x="62" y="14"/>
                  </a:lnTo>
                  <a:lnTo>
                    <a:pt x="66" y="17"/>
                  </a:lnTo>
                  <a:lnTo>
                    <a:pt x="71" y="18"/>
                  </a:lnTo>
                  <a:lnTo>
                    <a:pt x="79" y="18"/>
                  </a:lnTo>
                  <a:lnTo>
                    <a:pt x="88" y="17"/>
                  </a:lnTo>
                  <a:lnTo>
                    <a:pt x="97" y="14"/>
                  </a:lnTo>
                  <a:lnTo>
                    <a:pt x="91" y="18"/>
                  </a:lnTo>
                  <a:lnTo>
                    <a:pt x="83" y="21"/>
                  </a:lnTo>
                  <a:lnTo>
                    <a:pt x="76" y="23"/>
                  </a:lnTo>
                  <a:lnTo>
                    <a:pt x="69" y="24"/>
                  </a:lnTo>
                  <a:lnTo>
                    <a:pt x="63" y="23"/>
                  </a:lnTo>
                  <a:lnTo>
                    <a:pt x="57" y="21"/>
                  </a:lnTo>
                  <a:lnTo>
                    <a:pt x="56" y="20"/>
                  </a:lnTo>
                  <a:lnTo>
                    <a:pt x="55" y="18"/>
                  </a:lnTo>
                  <a:lnTo>
                    <a:pt x="54" y="14"/>
                  </a:lnTo>
                  <a:lnTo>
                    <a:pt x="54" y="11"/>
                  </a:lnTo>
                  <a:lnTo>
                    <a:pt x="42" y="17"/>
                  </a:lnTo>
                  <a:lnTo>
                    <a:pt x="28" y="20"/>
                  </a:lnTo>
                  <a:lnTo>
                    <a:pt x="20" y="20"/>
                  </a:lnTo>
                  <a:lnTo>
                    <a:pt x="13" y="20"/>
                  </a:lnTo>
                  <a:lnTo>
                    <a:pt x="6" y="2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4" name="Freeform 376"/>
            <p:cNvSpPr>
              <a:spLocks/>
            </p:cNvSpPr>
            <p:nvPr/>
          </p:nvSpPr>
          <p:spPr bwMode="auto">
            <a:xfrm>
              <a:off x="4974" y="2367"/>
              <a:ext cx="250" cy="14"/>
            </a:xfrm>
            <a:custGeom>
              <a:avLst/>
              <a:gdLst>
                <a:gd name="T0" fmla="*/ 1 w 745"/>
                <a:gd name="T1" fmla="*/ 0 h 37"/>
                <a:gd name="T2" fmla="*/ 0 w 745"/>
                <a:gd name="T3" fmla="*/ 0 h 37"/>
                <a:gd name="T4" fmla="*/ 0 w 745"/>
                <a:gd name="T5" fmla="*/ 0 h 37"/>
                <a:gd name="T6" fmla="*/ 0 w 745"/>
                <a:gd name="T7" fmla="*/ 0 h 37"/>
                <a:gd name="T8" fmla="*/ 0 w 745"/>
                <a:gd name="T9" fmla="*/ 0 h 37"/>
                <a:gd name="T10" fmla="*/ 0 w 745"/>
                <a:gd name="T11" fmla="*/ 0 h 37"/>
                <a:gd name="T12" fmla="*/ 0 w 745"/>
                <a:gd name="T13" fmla="*/ 0 h 37"/>
                <a:gd name="T14" fmla="*/ 0 w 745"/>
                <a:gd name="T15" fmla="*/ 0 h 37"/>
                <a:gd name="T16" fmla="*/ 0 w 745"/>
                <a:gd name="T17" fmla="*/ 0 h 37"/>
                <a:gd name="T18" fmla="*/ 0 w 745"/>
                <a:gd name="T19" fmla="*/ 0 h 37"/>
                <a:gd name="T20" fmla="*/ 0 w 745"/>
                <a:gd name="T21" fmla="*/ 0 h 37"/>
                <a:gd name="T22" fmla="*/ 0 w 745"/>
                <a:gd name="T23" fmla="*/ 0 h 37"/>
                <a:gd name="T24" fmla="*/ 0 w 745"/>
                <a:gd name="T25" fmla="*/ 0 h 37"/>
                <a:gd name="T26" fmla="*/ 0 w 745"/>
                <a:gd name="T27" fmla="*/ 0 h 37"/>
                <a:gd name="T28" fmla="*/ 0 w 745"/>
                <a:gd name="T29" fmla="*/ 0 h 37"/>
                <a:gd name="T30" fmla="*/ 0 w 745"/>
                <a:gd name="T31" fmla="*/ 0 h 37"/>
                <a:gd name="T32" fmla="*/ 0 w 745"/>
                <a:gd name="T33" fmla="*/ 0 h 37"/>
                <a:gd name="T34" fmla="*/ 0 w 745"/>
                <a:gd name="T35" fmla="*/ 0 h 37"/>
                <a:gd name="T36" fmla="*/ 0 w 745"/>
                <a:gd name="T37" fmla="*/ 0 h 37"/>
                <a:gd name="T38" fmla="*/ 0 w 745"/>
                <a:gd name="T39" fmla="*/ 0 h 37"/>
                <a:gd name="T40" fmla="*/ 0 w 745"/>
                <a:gd name="T41" fmla="*/ 0 h 37"/>
                <a:gd name="T42" fmla="*/ 0 w 745"/>
                <a:gd name="T43" fmla="*/ 0 h 37"/>
                <a:gd name="T44" fmla="*/ 0 w 745"/>
                <a:gd name="T45" fmla="*/ 0 h 37"/>
                <a:gd name="T46" fmla="*/ 0 w 745"/>
                <a:gd name="T47" fmla="*/ 0 h 37"/>
                <a:gd name="T48" fmla="*/ 0 w 745"/>
                <a:gd name="T49" fmla="*/ 0 h 37"/>
                <a:gd name="T50" fmla="*/ 1 w 745"/>
                <a:gd name="T51" fmla="*/ 0 h 37"/>
                <a:gd name="T52" fmla="*/ 1 w 745"/>
                <a:gd name="T53" fmla="*/ 0 h 37"/>
                <a:gd name="T54" fmla="*/ 1 w 745"/>
                <a:gd name="T55" fmla="*/ 0 h 37"/>
                <a:gd name="T56" fmla="*/ 1 w 745"/>
                <a:gd name="T57" fmla="*/ 0 h 37"/>
                <a:gd name="T58" fmla="*/ 1 w 745"/>
                <a:gd name="T59" fmla="*/ 0 h 37"/>
                <a:gd name="T60" fmla="*/ 1 w 745"/>
                <a:gd name="T61" fmla="*/ 0 h 37"/>
                <a:gd name="T62" fmla="*/ 1 w 745"/>
                <a:gd name="T63" fmla="*/ 0 h 37"/>
                <a:gd name="T64" fmla="*/ 1 w 745"/>
                <a:gd name="T65" fmla="*/ 0 h 37"/>
                <a:gd name="T66" fmla="*/ 1 w 745"/>
                <a:gd name="T67" fmla="*/ 0 h 37"/>
                <a:gd name="T68" fmla="*/ 1 w 745"/>
                <a:gd name="T69" fmla="*/ 0 h 37"/>
                <a:gd name="T70" fmla="*/ 1 w 745"/>
                <a:gd name="T71" fmla="*/ 0 h 37"/>
                <a:gd name="T72" fmla="*/ 1 w 745"/>
                <a:gd name="T73" fmla="*/ 0 h 37"/>
                <a:gd name="T74" fmla="*/ 1 w 745"/>
                <a:gd name="T75" fmla="*/ 0 h 37"/>
                <a:gd name="T76" fmla="*/ 1 w 745"/>
                <a:gd name="T77" fmla="*/ 0 h 37"/>
                <a:gd name="T78" fmla="*/ 1 w 745"/>
                <a:gd name="T79" fmla="*/ 0 h 37"/>
                <a:gd name="T80" fmla="*/ 1 w 745"/>
                <a:gd name="T81" fmla="*/ 0 h 37"/>
                <a:gd name="T82" fmla="*/ 1 w 745"/>
                <a:gd name="T83" fmla="*/ 0 h 37"/>
                <a:gd name="T84" fmla="*/ 1 w 745"/>
                <a:gd name="T85" fmla="*/ 0 h 37"/>
                <a:gd name="T86" fmla="*/ 1 w 745"/>
                <a:gd name="T87" fmla="*/ 0 h 37"/>
                <a:gd name="T88" fmla="*/ 1 w 745"/>
                <a:gd name="T89" fmla="*/ 0 h 37"/>
                <a:gd name="T90" fmla="*/ 1 w 745"/>
                <a:gd name="T91" fmla="*/ 0 h 37"/>
                <a:gd name="T92" fmla="*/ 1 w 745"/>
                <a:gd name="T93" fmla="*/ 0 h 37"/>
                <a:gd name="T94" fmla="*/ 1 w 745"/>
                <a:gd name="T95" fmla="*/ 0 h 37"/>
                <a:gd name="T96" fmla="*/ 1 w 745"/>
                <a:gd name="T97" fmla="*/ 0 h 37"/>
                <a:gd name="T98" fmla="*/ 1 w 745"/>
                <a:gd name="T99" fmla="*/ 0 h 37"/>
                <a:gd name="T100" fmla="*/ 1 w 745"/>
                <a:gd name="T101" fmla="*/ 0 h 37"/>
                <a:gd name="T102" fmla="*/ 1 w 745"/>
                <a:gd name="T103" fmla="*/ 0 h 37"/>
                <a:gd name="T104" fmla="*/ 1 w 745"/>
                <a:gd name="T105" fmla="*/ 0 h 37"/>
                <a:gd name="T106" fmla="*/ 1 w 745"/>
                <a:gd name="T107" fmla="*/ 0 h 37"/>
                <a:gd name="T108" fmla="*/ 1 w 745"/>
                <a:gd name="T109" fmla="*/ 0 h 3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745" h="37">
                  <a:moveTo>
                    <a:pt x="431" y="10"/>
                  </a:moveTo>
                  <a:lnTo>
                    <a:pt x="431" y="10"/>
                  </a:lnTo>
                  <a:lnTo>
                    <a:pt x="409" y="16"/>
                  </a:lnTo>
                  <a:lnTo>
                    <a:pt x="381" y="22"/>
                  </a:lnTo>
                  <a:lnTo>
                    <a:pt x="353" y="27"/>
                  </a:lnTo>
                  <a:lnTo>
                    <a:pt x="335" y="31"/>
                  </a:lnTo>
                  <a:lnTo>
                    <a:pt x="326" y="30"/>
                  </a:lnTo>
                  <a:lnTo>
                    <a:pt x="320" y="29"/>
                  </a:lnTo>
                  <a:lnTo>
                    <a:pt x="315" y="26"/>
                  </a:lnTo>
                  <a:lnTo>
                    <a:pt x="311" y="24"/>
                  </a:lnTo>
                  <a:lnTo>
                    <a:pt x="308" y="20"/>
                  </a:lnTo>
                  <a:lnTo>
                    <a:pt x="308" y="18"/>
                  </a:lnTo>
                  <a:lnTo>
                    <a:pt x="308" y="16"/>
                  </a:lnTo>
                  <a:lnTo>
                    <a:pt x="310" y="10"/>
                  </a:lnTo>
                  <a:lnTo>
                    <a:pt x="259" y="19"/>
                  </a:lnTo>
                  <a:lnTo>
                    <a:pt x="231" y="23"/>
                  </a:lnTo>
                  <a:lnTo>
                    <a:pt x="218" y="24"/>
                  </a:lnTo>
                  <a:lnTo>
                    <a:pt x="207" y="25"/>
                  </a:lnTo>
                  <a:lnTo>
                    <a:pt x="193" y="24"/>
                  </a:lnTo>
                  <a:lnTo>
                    <a:pt x="186" y="24"/>
                  </a:lnTo>
                  <a:lnTo>
                    <a:pt x="180" y="23"/>
                  </a:lnTo>
                  <a:lnTo>
                    <a:pt x="175" y="21"/>
                  </a:lnTo>
                  <a:lnTo>
                    <a:pt x="173" y="18"/>
                  </a:lnTo>
                  <a:lnTo>
                    <a:pt x="172" y="16"/>
                  </a:lnTo>
                  <a:lnTo>
                    <a:pt x="172" y="13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6" y="7"/>
                  </a:lnTo>
                  <a:lnTo>
                    <a:pt x="136" y="16"/>
                  </a:lnTo>
                  <a:lnTo>
                    <a:pt x="108" y="24"/>
                  </a:lnTo>
                  <a:lnTo>
                    <a:pt x="94" y="27"/>
                  </a:lnTo>
                  <a:lnTo>
                    <a:pt x="79" y="30"/>
                  </a:lnTo>
                  <a:lnTo>
                    <a:pt x="64" y="31"/>
                  </a:lnTo>
                  <a:lnTo>
                    <a:pt x="49" y="30"/>
                  </a:lnTo>
                  <a:lnTo>
                    <a:pt x="42" y="29"/>
                  </a:lnTo>
                  <a:lnTo>
                    <a:pt x="35" y="25"/>
                  </a:lnTo>
                  <a:lnTo>
                    <a:pt x="28" y="23"/>
                  </a:lnTo>
                  <a:lnTo>
                    <a:pt x="20" y="19"/>
                  </a:lnTo>
                  <a:lnTo>
                    <a:pt x="16" y="17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5" y="12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5" y="17"/>
                  </a:lnTo>
                  <a:lnTo>
                    <a:pt x="44" y="22"/>
                  </a:lnTo>
                  <a:lnTo>
                    <a:pt x="57" y="24"/>
                  </a:lnTo>
                  <a:lnTo>
                    <a:pt x="71" y="24"/>
                  </a:lnTo>
                  <a:lnTo>
                    <a:pt x="85" y="23"/>
                  </a:lnTo>
                  <a:lnTo>
                    <a:pt x="98" y="21"/>
                  </a:lnTo>
                  <a:lnTo>
                    <a:pt x="112" y="18"/>
                  </a:lnTo>
                  <a:lnTo>
                    <a:pt x="125" y="13"/>
                  </a:lnTo>
                  <a:lnTo>
                    <a:pt x="151" y="5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2" y="0"/>
                  </a:lnTo>
                  <a:lnTo>
                    <a:pt x="180" y="5"/>
                  </a:lnTo>
                  <a:lnTo>
                    <a:pt x="179" y="7"/>
                  </a:lnTo>
                  <a:lnTo>
                    <a:pt x="179" y="9"/>
                  </a:lnTo>
                  <a:lnTo>
                    <a:pt x="180" y="11"/>
                  </a:lnTo>
                  <a:lnTo>
                    <a:pt x="183" y="13"/>
                  </a:lnTo>
                  <a:lnTo>
                    <a:pt x="188" y="14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25" y="16"/>
                  </a:lnTo>
                  <a:lnTo>
                    <a:pt x="257" y="13"/>
                  </a:lnTo>
                  <a:lnTo>
                    <a:pt x="289" y="9"/>
                  </a:lnTo>
                  <a:lnTo>
                    <a:pt x="323" y="2"/>
                  </a:lnTo>
                  <a:lnTo>
                    <a:pt x="319" y="6"/>
                  </a:lnTo>
                  <a:lnTo>
                    <a:pt x="315" y="9"/>
                  </a:lnTo>
                  <a:lnTo>
                    <a:pt x="313" y="13"/>
                  </a:lnTo>
                  <a:lnTo>
                    <a:pt x="312" y="17"/>
                  </a:lnTo>
                  <a:lnTo>
                    <a:pt x="313" y="18"/>
                  </a:lnTo>
                  <a:lnTo>
                    <a:pt x="314" y="20"/>
                  </a:lnTo>
                  <a:lnTo>
                    <a:pt x="319" y="22"/>
                  </a:lnTo>
                  <a:lnTo>
                    <a:pt x="327" y="23"/>
                  </a:lnTo>
                  <a:lnTo>
                    <a:pt x="339" y="22"/>
                  </a:lnTo>
                  <a:lnTo>
                    <a:pt x="367" y="19"/>
                  </a:lnTo>
                  <a:lnTo>
                    <a:pt x="394" y="14"/>
                  </a:lnTo>
                  <a:lnTo>
                    <a:pt x="418" y="9"/>
                  </a:lnTo>
                  <a:lnTo>
                    <a:pt x="436" y="2"/>
                  </a:lnTo>
                  <a:lnTo>
                    <a:pt x="440" y="1"/>
                  </a:lnTo>
                  <a:lnTo>
                    <a:pt x="443" y="1"/>
                  </a:lnTo>
                  <a:lnTo>
                    <a:pt x="441" y="4"/>
                  </a:lnTo>
                  <a:lnTo>
                    <a:pt x="437" y="8"/>
                  </a:lnTo>
                  <a:lnTo>
                    <a:pt x="436" y="9"/>
                  </a:lnTo>
                  <a:lnTo>
                    <a:pt x="434" y="11"/>
                  </a:lnTo>
                  <a:lnTo>
                    <a:pt x="435" y="13"/>
                  </a:lnTo>
                  <a:lnTo>
                    <a:pt x="436" y="16"/>
                  </a:lnTo>
                  <a:lnTo>
                    <a:pt x="439" y="17"/>
                  </a:lnTo>
                  <a:lnTo>
                    <a:pt x="446" y="19"/>
                  </a:lnTo>
                  <a:lnTo>
                    <a:pt x="452" y="21"/>
                  </a:lnTo>
                  <a:lnTo>
                    <a:pt x="460" y="22"/>
                  </a:lnTo>
                  <a:lnTo>
                    <a:pt x="469" y="22"/>
                  </a:lnTo>
                  <a:lnTo>
                    <a:pt x="478" y="21"/>
                  </a:lnTo>
                  <a:lnTo>
                    <a:pt x="488" y="20"/>
                  </a:lnTo>
                  <a:lnTo>
                    <a:pt x="499" y="19"/>
                  </a:lnTo>
                  <a:lnTo>
                    <a:pt x="510" y="16"/>
                  </a:lnTo>
                  <a:lnTo>
                    <a:pt x="521" y="11"/>
                  </a:lnTo>
                  <a:lnTo>
                    <a:pt x="535" y="7"/>
                  </a:lnTo>
                  <a:lnTo>
                    <a:pt x="543" y="6"/>
                  </a:lnTo>
                  <a:lnTo>
                    <a:pt x="544" y="6"/>
                  </a:lnTo>
                  <a:lnTo>
                    <a:pt x="543" y="7"/>
                  </a:lnTo>
                  <a:lnTo>
                    <a:pt x="534" y="11"/>
                  </a:lnTo>
                  <a:lnTo>
                    <a:pt x="531" y="13"/>
                  </a:lnTo>
                  <a:lnTo>
                    <a:pt x="528" y="17"/>
                  </a:lnTo>
                  <a:lnTo>
                    <a:pt x="528" y="20"/>
                  </a:lnTo>
                  <a:lnTo>
                    <a:pt x="529" y="23"/>
                  </a:lnTo>
                  <a:lnTo>
                    <a:pt x="532" y="25"/>
                  </a:lnTo>
                  <a:lnTo>
                    <a:pt x="535" y="27"/>
                  </a:lnTo>
                  <a:lnTo>
                    <a:pt x="538" y="29"/>
                  </a:lnTo>
                  <a:lnTo>
                    <a:pt x="540" y="30"/>
                  </a:lnTo>
                  <a:lnTo>
                    <a:pt x="558" y="31"/>
                  </a:lnTo>
                  <a:lnTo>
                    <a:pt x="568" y="31"/>
                  </a:lnTo>
                  <a:lnTo>
                    <a:pt x="578" y="31"/>
                  </a:lnTo>
                  <a:lnTo>
                    <a:pt x="590" y="29"/>
                  </a:lnTo>
                  <a:lnTo>
                    <a:pt x="604" y="25"/>
                  </a:lnTo>
                  <a:lnTo>
                    <a:pt x="621" y="20"/>
                  </a:lnTo>
                  <a:lnTo>
                    <a:pt x="640" y="13"/>
                  </a:lnTo>
                  <a:lnTo>
                    <a:pt x="650" y="10"/>
                  </a:lnTo>
                  <a:lnTo>
                    <a:pt x="657" y="9"/>
                  </a:lnTo>
                  <a:lnTo>
                    <a:pt x="666" y="8"/>
                  </a:lnTo>
                  <a:lnTo>
                    <a:pt x="662" y="14"/>
                  </a:lnTo>
                  <a:lnTo>
                    <a:pt x="661" y="17"/>
                  </a:lnTo>
                  <a:lnTo>
                    <a:pt x="661" y="20"/>
                  </a:lnTo>
                  <a:lnTo>
                    <a:pt x="663" y="22"/>
                  </a:lnTo>
                  <a:lnTo>
                    <a:pt x="669" y="24"/>
                  </a:lnTo>
                  <a:lnTo>
                    <a:pt x="676" y="25"/>
                  </a:lnTo>
                  <a:lnTo>
                    <a:pt x="686" y="26"/>
                  </a:lnTo>
                  <a:lnTo>
                    <a:pt x="720" y="20"/>
                  </a:lnTo>
                  <a:lnTo>
                    <a:pt x="731" y="17"/>
                  </a:lnTo>
                  <a:lnTo>
                    <a:pt x="740" y="12"/>
                  </a:lnTo>
                  <a:lnTo>
                    <a:pt x="744" y="11"/>
                  </a:lnTo>
                  <a:lnTo>
                    <a:pt x="745" y="12"/>
                  </a:lnTo>
                  <a:lnTo>
                    <a:pt x="744" y="13"/>
                  </a:lnTo>
                  <a:lnTo>
                    <a:pt x="737" y="17"/>
                  </a:lnTo>
                  <a:lnTo>
                    <a:pt x="723" y="23"/>
                  </a:lnTo>
                  <a:lnTo>
                    <a:pt x="704" y="29"/>
                  </a:lnTo>
                  <a:lnTo>
                    <a:pt x="695" y="31"/>
                  </a:lnTo>
                  <a:lnTo>
                    <a:pt x="685" y="32"/>
                  </a:lnTo>
                  <a:lnTo>
                    <a:pt x="675" y="32"/>
                  </a:lnTo>
                  <a:lnTo>
                    <a:pt x="665" y="32"/>
                  </a:lnTo>
                  <a:lnTo>
                    <a:pt x="660" y="31"/>
                  </a:lnTo>
                  <a:lnTo>
                    <a:pt x="656" y="29"/>
                  </a:lnTo>
                  <a:lnTo>
                    <a:pt x="653" y="25"/>
                  </a:lnTo>
                  <a:lnTo>
                    <a:pt x="652" y="22"/>
                  </a:lnTo>
                  <a:lnTo>
                    <a:pt x="653" y="20"/>
                  </a:lnTo>
                  <a:lnTo>
                    <a:pt x="653" y="17"/>
                  </a:lnTo>
                  <a:lnTo>
                    <a:pt x="654" y="14"/>
                  </a:lnTo>
                  <a:lnTo>
                    <a:pt x="649" y="16"/>
                  </a:lnTo>
                  <a:lnTo>
                    <a:pt x="644" y="17"/>
                  </a:lnTo>
                  <a:lnTo>
                    <a:pt x="618" y="27"/>
                  </a:lnTo>
                  <a:lnTo>
                    <a:pt x="608" y="32"/>
                  </a:lnTo>
                  <a:lnTo>
                    <a:pt x="596" y="34"/>
                  </a:lnTo>
                  <a:lnTo>
                    <a:pt x="584" y="36"/>
                  </a:lnTo>
                  <a:lnTo>
                    <a:pt x="572" y="37"/>
                  </a:lnTo>
                  <a:lnTo>
                    <a:pt x="560" y="37"/>
                  </a:lnTo>
                  <a:lnTo>
                    <a:pt x="549" y="36"/>
                  </a:lnTo>
                  <a:lnTo>
                    <a:pt x="540" y="35"/>
                  </a:lnTo>
                  <a:lnTo>
                    <a:pt x="534" y="34"/>
                  </a:lnTo>
                  <a:lnTo>
                    <a:pt x="531" y="32"/>
                  </a:lnTo>
                  <a:lnTo>
                    <a:pt x="527" y="30"/>
                  </a:lnTo>
                  <a:lnTo>
                    <a:pt x="525" y="24"/>
                  </a:lnTo>
                  <a:lnTo>
                    <a:pt x="524" y="19"/>
                  </a:lnTo>
                  <a:lnTo>
                    <a:pt x="524" y="17"/>
                  </a:lnTo>
                  <a:lnTo>
                    <a:pt x="508" y="22"/>
                  </a:lnTo>
                  <a:lnTo>
                    <a:pt x="498" y="25"/>
                  </a:lnTo>
                  <a:lnTo>
                    <a:pt x="486" y="27"/>
                  </a:lnTo>
                  <a:lnTo>
                    <a:pt x="474" y="29"/>
                  </a:lnTo>
                  <a:lnTo>
                    <a:pt x="462" y="30"/>
                  </a:lnTo>
                  <a:lnTo>
                    <a:pt x="450" y="29"/>
                  </a:lnTo>
                  <a:lnTo>
                    <a:pt x="440" y="26"/>
                  </a:lnTo>
                  <a:lnTo>
                    <a:pt x="435" y="24"/>
                  </a:lnTo>
                  <a:lnTo>
                    <a:pt x="433" y="22"/>
                  </a:lnTo>
                  <a:lnTo>
                    <a:pt x="431" y="20"/>
                  </a:lnTo>
                  <a:lnTo>
                    <a:pt x="430" y="18"/>
                  </a:lnTo>
                  <a:lnTo>
                    <a:pt x="431" y="14"/>
                  </a:lnTo>
                  <a:lnTo>
                    <a:pt x="431" y="12"/>
                  </a:lnTo>
                  <a:lnTo>
                    <a:pt x="431" y="10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5" name="Freeform 377"/>
            <p:cNvSpPr>
              <a:spLocks/>
            </p:cNvSpPr>
            <p:nvPr/>
          </p:nvSpPr>
          <p:spPr bwMode="auto">
            <a:xfrm>
              <a:off x="4974" y="2367"/>
              <a:ext cx="250" cy="14"/>
            </a:xfrm>
            <a:custGeom>
              <a:avLst/>
              <a:gdLst>
                <a:gd name="T0" fmla="*/ 1 w 745"/>
                <a:gd name="T1" fmla="*/ 0 h 37"/>
                <a:gd name="T2" fmla="*/ 0 w 745"/>
                <a:gd name="T3" fmla="*/ 0 h 37"/>
                <a:gd name="T4" fmla="*/ 0 w 745"/>
                <a:gd name="T5" fmla="*/ 0 h 37"/>
                <a:gd name="T6" fmla="*/ 0 w 745"/>
                <a:gd name="T7" fmla="*/ 0 h 37"/>
                <a:gd name="T8" fmla="*/ 0 w 745"/>
                <a:gd name="T9" fmla="*/ 0 h 37"/>
                <a:gd name="T10" fmla="*/ 0 w 745"/>
                <a:gd name="T11" fmla="*/ 0 h 37"/>
                <a:gd name="T12" fmla="*/ 0 w 745"/>
                <a:gd name="T13" fmla="*/ 0 h 37"/>
                <a:gd name="T14" fmla="*/ 0 w 745"/>
                <a:gd name="T15" fmla="*/ 0 h 37"/>
                <a:gd name="T16" fmla="*/ 0 w 745"/>
                <a:gd name="T17" fmla="*/ 0 h 37"/>
                <a:gd name="T18" fmla="*/ 0 w 745"/>
                <a:gd name="T19" fmla="*/ 0 h 37"/>
                <a:gd name="T20" fmla="*/ 0 w 745"/>
                <a:gd name="T21" fmla="*/ 0 h 37"/>
                <a:gd name="T22" fmla="*/ 0 w 745"/>
                <a:gd name="T23" fmla="*/ 0 h 37"/>
                <a:gd name="T24" fmla="*/ 0 w 745"/>
                <a:gd name="T25" fmla="*/ 0 h 37"/>
                <a:gd name="T26" fmla="*/ 0 w 745"/>
                <a:gd name="T27" fmla="*/ 0 h 37"/>
                <a:gd name="T28" fmla="*/ 0 w 745"/>
                <a:gd name="T29" fmla="*/ 0 h 37"/>
                <a:gd name="T30" fmla="*/ 0 w 745"/>
                <a:gd name="T31" fmla="*/ 0 h 37"/>
                <a:gd name="T32" fmla="*/ 0 w 745"/>
                <a:gd name="T33" fmla="*/ 0 h 37"/>
                <a:gd name="T34" fmla="*/ 0 w 745"/>
                <a:gd name="T35" fmla="*/ 0 h 37"/>
                <a:gd name="T36" fmla="*/ 0 w 745"/>
                <a:gd name="T37" fmla="*/ 0 h 37"/>
                <a:gd name="T38" fmla="*/ 0 w 745"/>
                <a:gd name="T39" fmla="*/ 0 h 37"/>
                <a:gd name="T40" fmla="*/ 0 w 745"/>
                <a:gd name="T41" fmla="*/ 0 h 37"/>
                <a:gd name="T42" fmla="*/ 0 w 745"/>
                <a:gd name="T43" fmla="*/ 0 h 37"/>
                <a:gd name="T44" fmla="*/ 0 w 745"/>
                <a:gd name="T45" fmla="*/ 0 h 37"/>
                <a:gd name="T46" fmla="*/ 0 w 745"/>
                <a:gd name="T47" fmla="*/ 0 h 37"/>
                <a:gd name="T48" fmla="*/ 0 w 745"/>
                <a:gd name="T49" fmla="*/ 0 h 37"/>
                <a:gd name="T50" fmla="*/ 1 w 745"/>
                <a:gd name="T51" fmla="*/ 0 h 37"/>
                <a:gd name="T52" fmla="*/ 1 w 745"/>
                <a:gd name="T53" fmla="*/ 0 h 37"/>
                <a:gd name="T54" fmla="*/ 1 w 745"/>
                <a:gd name="T55" fmla="*/ 0 h 37"/>
                <a:gd name="T56" fmla="*/ 1 w 745"/>
                <a:gd name="T57" fmla="*/ 0 h 37"/>
                <a:gd name="T58" fmla="*/ 1 w 745"/>
                <a:gd name="T59" fmla="*/ 0 h 37"/>
                <a:gd name="T60" fmla="*/ 1 w 745"/>
                <a:gd name="T61" fmla="*/ 0 h 37"/>
                <a:gd name="T62" fmla="*/ 1 w 745"/>
                <a:gd name="T63" fmla="*/ 0 h 37"/>
                <a:gd name="T64" fmla="*/ 1 w 745"/>
                <a:gd name="T65" fmla="*/ 0 h 37"/>
                <a:gd name="T66" fmla="*/ 1 w 745"/>
                <a:gd name="T67" fmla="*/ 0 h 37"/>
                <a:gd name="T68" fmla="*/ 1 w 745"/>
                <a:gd name="T69" fmla="*/ 0 h 37"/>
                <a:gd name="T70" fmla="*/ 1 w 745"/>
                <a:gd name="T71" fmla="*/ 0 h 37"/>
                <a:gd name="T72" fmla="*/ 1 w 745"/>
                <a:gd name="T73" fmla="*/ 0 h 37"/>
                <a:gd name="T74" fmla="*/ 1 w 745"/>
                <a:gd name="T75" fmla="*/ 0 h 37"/>
                <a:gd name="T76" fmla="*/ 1 w 745"/>
                <a:gd name="T77" fmla="*/ 0 h 37"/>
                <a:gd name="T78" fmla="*/ 1 w 745"/>
                <a:gd name="T79" fmla="*/ 0 h 37"/>
                <a:gd name="T80" fmla="*/ 1 w 745"/>
                <a:gd name="T81" fmla="*/ 0 h 37"/>
                <a:gd name="T82" fmla="*/ 1 w 745"/>
                <a:gd name="T83" fmla="*/ 0 h 37"/>
                <a:gd name="T84" fmla="*/ 1 w 745"/>
                <a:gd name="T85" fmla="*/ 0 h 37"/>
                <a:gd name="T86" fmla="*/ 1 w 745"/>
                <a:gd name="T87" fmla="*/ 0 h 37"/>
                <a:gd name="T88" fmla="*/ 1 w 745"/>
                <a:gd name="T89" fmla="*/ 0 h 37"/>
                <a:gd name="T90" fmla="*/ 1 w 745"/>
                <a:gd name="T91" fmla="*/ 0 h 37"/>
                <a:gd name="T92" fmla="*/ 1 w 745"/>
                <a:gd name="T93" fmla="*/ 0 h 37"/>
                <a:gd name="T94" fmla="*/ 1 w 745"/>
                <a:gd name="T95" fmla="*/ 0 h 37"/>
                <a:gd name="T96" fmla="*/ 1 w 745"/>
                <a:gd name="T97" fmla="*/ 0 h 37"/>
                <a:gd name="T98" fmla="*/ 1 w 745"/>
                <a:gd name="T99" fmla="*/ 0 h 37"/>
                <a:gd name="T100" fmla="*/ 1 w 745"/>
                <a:gd name="T101" fmla="*/ 0 h 37"/>
                <a:gd name="T102" fmla="*/ 1 w 745"/>
                <a:gd name="T103" fmla="*/ 0 h 37"/>
                <a:gd name="T104" fmla="*/ 1 w 745"/>
                <a:gd name="T105" fmla="*/ 0 h 37"/>
                <a:gd name="T106" fmla="*/ 1 w 745"/>
                <a:gd name="T107" fmla="*/ 0 h 37"/>
                <a:gd name="T108" fmla="*/ 1 w 745"/>
                <a:gd name="T109" fmla="*/ 0 h 3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745" h="37">
                  <a:moveTo>
                    <a:pt x="431" y="10"/>
                  </a:moveTo>
                  <a:lnTo>
                    <a:pt x="431" y="10"/>
                  </a:lnTo>
                  <a:lnTo>
                    <a:pt x="409" y="16"/>
                  </a:lnTo>
                  <a:lnTo>
                    <a:pt x="381" y="22"/>
                  </a:lnTo>
                  <a:lnTo>
                    <a:pt x="353" y="27"/>
                  </a:lnTo>
                  <a:lnTo>
                    <a:pt x="335" y="31"/>
                  </a:lnTo>
                  <a:lnTo>
                    <a:pt x="326" y="30"/>
                  </a:lnTo>
                  <a:lnTo>
                    <a:pt x="320" y="29"/>
                  </a:lnTo>
                  <a:lnTo>
                    <a:pt x="315" y="26"/>
                  </a:lnTo>
                  <a:lnTo>
                    <a:pt x="311" y="24"/>
                  </a:lnTo>
                  <a:lnTo>
                    <a:pt x="308" y="20"/>
                  </a:lnTo>
                  <a:lnTo>
                    <a:pt x="308" y="18"/>
                  </a:lnTo>
                  <a:lnTo>
                    <a:pt x="308" y="16"/>
                  </a:lnTo>
                  <a:lnTo>
                    <a:pt x="310" y="10"/>
                  </a:lnTo>
                  <a:lnTo>
                    <a:pt x="259" y="19"/>
                  </a:lnTo>
                  <a:lnTo>
                    <a:pt x="231" y="23"/>
                  </a:lnTo>
                  <a:lnTo>
                    <a:pt x="218" y="24"/>
                  </a:lnTo>
                  <a:lnTo>
                    <a:pt x="207" y="25"/>
                  </a:lnTo>
                  <a:lnTo>
                    <a:pt x="193" y="24"/>
                  </a:lnTo>
                  <a:lnTo>
                    <a:pt x="186" y="24"/>
                  </a:lnTo>
                  <a:lnTo>
                    <a:pt x="180" y="23"/>
                  </a:lnTo>
                  <a:lnTo>
                    <a:pt x="175" y="21"/>
                  </a:lnTo>
                  <a:lnTo>
                    <a:pt x="173" y="18"/>
                  </a:lnTo>
                  <a:lnTo>
                    <a:pt x="172" y="16"/>
                  </a:lnTo>
                  <a:lnTo>
                    <a:pt x="172" y="13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6" y="7"/>
                  </a:lnTo>
                  <a:lnTo>
                    <a:pt x="136" y="16"/>
                  </a:lnTo>
                  <a:lnTo>
                    <a:pt x="108" y="24"/>
                  </a:lnTo>
                  <a:lnTo>
                    <a:pt x="94" y="27"/>
                  </a:lnTo>
                  <a:lnTo>
                    <a:pt x="79" y="30"/>
                  </a:lnTo>
                  <a:lnTo>
                    <a:pt x="64" y="31"/>
                  </a:lnTo>
                  <a:lnTo>
                    <a:pt x="49" y="30"/>
                  </a:lnTo>
                  <a:lnTo>
                    <a:pt x="42" y="29"/>
                  </a:lnTo>
                  <a:lnTo>
                    <a:pt x="35" y="25"/>
                  </a:lnTo>
                  <a:lnTo>
                    <a:pt x="28" y="23"/>
                  </a:lnTo>
                  <a:lnTo>
                    <a:pt x="20" y="19"/>
                  </a:lnTo>
                  <a:lnTo>
                    <a:pt x="16" y="17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4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1" y="16"/>
                  </a:lnTo>
                  <a:lnTo>
                    <a:pt x="5" y="12"/>
                  </a:lnTo>
                  <a:lnTo>
                    <a:pt x="9" y="10"/>
                  </a:lnTo>
                  <a:lnTo>
                    <a:pt x="13" y="8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21" y="14"/>
                  </a:lnTo>
                  <a:lnTo>
                    <a:pt x="25" y="17"/>
                  </a:lnTo>
                  <a:lnTo>
                    <a:pt x="44" y="22"/>
                  </a:lnTo>
                  <a:lnTo>
                    <a:pt x="57" y="24"/>
                  </a:lnTo>
                  <a:lnTo>
                    <a:pt x="71" y="24"/>
                  </a:lnTo>
                  <a:lnTo>
                    <a:pt x="85" y="23"/>
                  </a:lnTo>
                  <a:lnTo>
                    <a:pt x="98" y="21"/>
                  </a:lnTo>
                  <a:lnTo>
                    <a:pt x="112" y="18"/>
                  </a:lnTo>
                  <a:lnTo>
                    <a:pt x="125" y="13"/>
                  </a:lnTo>
                  <a:lnTo>
                    <a:pt x="151" y="5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2" y="0"/>
                  </a:lnTo>
                  <a:lnTo>
                    <a:pt x="180" y="5"/>
                  </a:lnTo>
                  <a:lnTo>
                    <a:pt x="179" y="7"/>
                  </a:lnTo>
                  <a:lnTo>
                    <a:pt x="179" y="9"/>
                  </a:lnTo>
                  <a:lnTo>
                    <a:pt x="180" y="11"/>
                  </a:lnTo>
                  <a:lnTo>
                    <a:pt x="183" y="13"/>
                  </a:lnTo>
                  <a:lnTo>
                    <a:pt x="188" y="14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25" y="16"/>
                  </a:lnTo>
                  <a:lnTo>
                    <a:pt x="257" y="13"/>
                  </a:lnTo>
                  <a:lnTo>
                    <a:pt x="289" y="9"/>
                  </a:lnTo>
                  <a:lnTo>
                    <a:pt x="323" y="2"/>
                  </a:lnTo>
                  <a:lnTo>
                    <a:pt x="319" y="6"/>
                  </a:lnTo>
                  <a:lnTo>
                    <a:pt x="315" y="9"/>
                  </a:lnTo>
                  <a:lnTo>
                    <a:pt x="313" y="13"/>
                  </a:lnTo>
                  <a:lnTo>
                    <a:pt x="312" y="17"/>
                  </a:lnTo>
                  <a:lnTo>
                    <a:pt x="313" y="18"/>
                  </a:lnTo>
                  <a:lnTo>
                    <a:pt x="314" y="20"/>
                  </a:lnTo>
                  <a:lnTo>
                    <a:pt x="319" y="22"/>
                  </a:lnTo>
                  <a:lnTo>
                    <a:pt x="327" y="23"/>
                  </a:lnTo>
                  <a:lnTo>
                    <a:pt x="339" y="22"/>
                  </a:lnTo>
                  <a:lnTo>
                    <a:pt x="367" y="19"/>
                  </a:lnTo>
                  <a:lnTo>
                    <a:pt x="394" y="14"/>
                  </a:lnTo>
                  <a:lnTo>
                    <a:pt x="418" y="9"/>
                  </a:lnTo>
                  <a:lnTo>
                    <a:pt x="436" y="2"/>
                  </a:lnTo>
                  <a:lnTo>
                    <a:pt x="440" y="1"/>
                  </a:lnTo>
                  <a:lnTo>
                    <a:pt x="443" y="1"/>
                  </a:lnTo>
                  <a:lnTo>
                    <a:pt x="441" y="4"/>
                  </a:lnTo>
                  <a:lnTo>
                    <a:pt x="437" y="8"/>
                  </a:lnTo>
                  <a:lnTo>
                    <a:pt x="436" y="9"/>
                  </a:lnTo>
                  <a:lnTo>
                    <a:pt x="434" y="11"/>
                  </a:lnTo>
                  <a:lnTo>
                    <a:pt x="435" y="13"/>
                  </a:lnTo>
                  <a:lnTo>
                    <a:pt x="436" y="16"/>
                  </a:lnTo>
                  <a:lnTo>
                    <a:pt x="439" y="17"/>
                  </a:lnTo>
                  <a:lnTo>
                    <a:pt x="446" y="19"/>
                  </a:lnTo>
                  <a:lnTo>
                    <a:pt x="452" y="21"/>
                  </a:lnTo>
                  <a:lnTo>
                    <a:pt x="460" y="22"/>
                  </a:lnTo>
                  <a:lnTo>
                    <a:pt x="469" y="22"/>
                  </a:lnTo>
                  <a:lnTo>
                    <a:pt x="478" y="21"/>
                  </a:lnTo>
                  <a:lnTo>
                    <a:pt x="488" y="20"/>
                  </a:lnTo>
                  <a:lnTo>
                    <a:pt x="499" y="19"/>
                  </a:lnTo>
                  <a:lnTo>
                    <a:pt x="510" y="16"/>
                  </a:lnTo>
                  <a:lnTo>
                    <a:pt x="521" y="11"/>
                  </a:lnTo>
                  <a:lnTo>
                    <a:pt x="535" y="7"/>
                  </a:lnTo>
                  <a:lnTo>
                    <a:pt x="543" y="6"/>
                  </a:lnTo>
                  <a:lnTo>
                    <a:pt x="544" y="6"/>
                  </a:lnTo>
                  <a:lnTo>
                    <a:pt x="543" y="7"/>
                  </a:lnTo>
                  <a:lnTo>
                    <a:pt x="534" y="11"/>
                  </a:lnTo>
                  <a:lnTo>
                    <a:pt x="531" y="13"/>
                  </a:lnTo>
                  <a:lnTo>
                    <a:pt x="528" y="17"/>
                  </a:lnTo>
                  <a:lnTo>
                    <a:pt x="528" y="20"/>
                  </a:lnTo>
                  <a:lnTo>
                    <a:pt x="529" y="23"/>
                  </a:lnTo>
                  <a:lnTo>
                    <a:pt x="532" y="25"/>
                  </a:lnTo>
                  <a:lnTo>
                    <a:pt x="535" y="27"/>
                  </a:lnTo>
                  <a:lnTo>
                    <a:pt x="538" y="29"/>
                  </a:lnTo>
                  <a:lnTo>
                    <a:pt x="540" y="30"/>
                  </a:lnTo>
                  <a:lnTo>
                    <a:pt x="558" y="31"/>
                  </a:lnTo>
                  <a:lnTo>
                    <a:pt x="568" y="31"/>
                  </a:lnTo>
                  <a:lnTo>
                    <a:pt x="578" y="31"/>
                  </a:lnTo>
                  <a:lnTo>
                    <a:pt x="590" y="29"/>
                  </a:lnTo>
                  <a:lnTo>
                    <a:pt x="604" y="25"/>
                  </a:lnTo>
                  <a:lnTo>
                    <a:pt x="621" y="20"/>
                  </a:lnTo>
                  <a:lnTo>
                    <a:pt x="640" y="13"/>
                  </a:lnTo>
                  <a:lnTo>
                    <a:pt x="650" y="10"/>
                  </a:lnTo>
                  <a:lnTo>
                    <a:pt x="657" y="9"/>
                  </a:lnTo>
                  <a:lnTo>
                    <a:pt x="666" y="8"/>
                  </a:lnTo>
                  <a:lnTo>
                    <a:pt x="662" y="14"/>
                  </a:lnTo>
                  <a:lnTo>
                    <a:pt x="661" y="17"/>
                  </a:lnTo>
                  <a:lnTo>
                    <a:pt x="661" y="20"/>
                  </a:lnTo>
                  <a:lnTo>
                    <a:pt x="663" y="22"/>
                  </a:lnTo>
                  <a:lnTo>
                    <a:pt x="669" y="24"/>
                  </a:lnTo>
                  <a:lnTo>
                    <a:pt x="676" y="25"/>
                  </a:lnTo>
                  <a:lnTo>
                    <a:pt x="686" y="26"/>
                  </a:lnTo>
                  <a:lnTo>
                    <a:pt x="720" y="20"/>
                  </a:lnTo>
                  <a:lnTo>
                    <a:pt x="731" y="17"/>
                  </a:lnTo>
                  <a:lnTo>
                    <a:pt x="740" y="12"/>
                  </a:lnTo>
                  <a:lnTo>
                    <a:pt x="744" y="11"/>
                  </a:lnTo>
                  <a:lnTo>
                    <a:pt x="745" y="12"/>
                  </a:lnTo>
                  <a:lnTo>
                    <a:pt x="744" y="13"/>
                  </a:lnTo>
                  <a:lnTo>
                    <a:pt x="737" y="17"/>
                  </a:lnTo>
                  <a:lnTo>
                    <a:pt x="723" y="23"/>
                  </a:lnTo>
                  <a:lnTo>
                    <a:pt x="704" y="29"/>
                  </a:lnTo>
                  <a:lnTo>
                    <a:pt x="695" y="31"/>
                  </a:lnTo>
                  <a:lnTo>
                    <a:pt x="685" y="32"/>
                  </a:lnTo>
                  <a:lnTo>
                    <a:pt x="675" y="32"/>
                  </a:lnTo>
                  <a:lnTo>
                    <a:pt x="665" y="32"/>
                  </a:lnTo>
                  <a:lnTo>
                    <a:pt x="660" y="31"/>
                  </a:lnTo>
                  <a:lnTo>
                    <a:pt x="656" y="29"/>
                  </a:lnTo>
                  <a:lnTo>
                    <a:pt x="653" y="25"/>
                  </a:lnTo>
                  <a:lnTo>
                    <a:pt x="652" y="22"/>
                  </a:lnTo>
                  <a:lnTo>
                    <a:pt x="653" y="20"/>
                  </a:lnTo>
                  <a:lnTo>
                    <a:pt x="653" y="17"/>
                  </a:lnTo>
                  <a:lnTo>
                    <a:pt x="654" y="14"/>
                  </a:lnTo>
                  <a:lnTo>
                    <a:pt x="649" y="16"/>
                  </a:lnTo>
                  <a:lnTo>
                    <a:pt x="644" y="17"/>
                  </a:lnTo>
                  <a:lnTo>
                    <a:pt x="618" y="27"/>
                  </a:lnTo>
                  <a:lnTo>
                    <a:pt x="608" y="32"/>
                  </a:lnTo>
                  <a:lnTo>
                    <a:pt x="596" y="34"/>
                  </a:lnTo>
                  <a:lnTo>
                    <a:pt x="584" y="36"/>
                  </a:lnTo>
                  <a:lnTo>
                    <a:pt x="572" y="37"/>
                  </a:lnTo>
                  <a:lnTo>
                    <a:pt x="560" y="37"/>
                  </a:lnTo>
                  <a:lnTo>
                    <a:pt x="549" y="36"/>
                  </a:lnTo>
                  <a:lnTo>
                    <a:pt x="540" y="35"/>
                  </a:lnTo>
                  <a:lnTo>
                    <a:pt x="534" y="34"/>
                  </a:lnTo>
                  <a:lnTo>
                    <a:pt x="531" y="32"/>
                  </a:lnTo>
                  <a:lnTo>
                    <a:pt x="527" y="30"/>
                  </a:lnTo>
                  <a:lnTo>
                    <a:pt x="525" y="24"/>
                  </a:lnTo>
                  <a:lnTo>
                    <a:pt x="524" y="19"/>
                  </a:lnTo>
                  <a:lnTo>
                    <a:pt x="524" y="17"/>
                  </a:lnTo>
                  <a:lnTo>
                    <a:pt x="508" y="22"/>
                  </a:lnTo>
                  <a:lnTo>
                    <a:pt x="498" y="25"/>
                  </a:lnTo>
                  <a:lnTo>
                    <a:pt x="486" y="27"/>
                  </a:lnTo>
                  <a:lnTo>
                    <a:pt x="474" y="29"/>
                  </a:lnTo>
                  <a:lnTo>
                    <a:pt x="462" y="30"/>
                  </a:lnTo>
                  <a:lnTo>
                    <a:pt x="450" y="29"/>
                  </a:lnTo>
                  <a:lnTo>
                    <a:pt x="440" y="26"/>
                  </a:lnTo>
                  <a:lnTo>
                    <a:pt x="435" y="24"/>
                  </a:lnTo>
                  <a:lnTo>
                    <a:pt x="433" y="22"/>
                  </a:lnTo>
                  <a:lnTo>
                    <a:pt x="431" y="20"/>
                  </a:lnTo>
                  <a:lnTo>
                    <a:pt x="430" y="18"/>
                  </a:lnTo>
                  <a:lnTo>
                    <a:pt x="431" y="14"/>
                  </a:lnTo>
                  <a:lnTo>
                    <a:pt x="431" y="12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6" name="Freeform 378"/>
            <p:cNvSpPr>
              <a:spLocks/>
            </p:cNvSpPr>
            <p:nvPr/>
          </p:nvSpPr>
          <p:spPr bwMode="auto">
            <a:xfrm>
              <a:off x="5186" y="2362"/>
              <a:ext cx="28" cy="7"/>
            </a:xfrm>
            <a:custGeom>
              <a:avLst/>
              <a:gdLst>
                <a:gd name="T0" fmla="*/ 0 w 79"/>
                <a:gd name="T1" fmla="*/ 0 h 25"/>
                <a:gd name="T2" fmla="*/ 0 w 79"/>
                <a:gd name="T3" fmla="*/ 0 h 25"/>
                <a:gd name="T4" fmla="*/ 0 w 79"/>
                <a:gd name="T5" fmla="*/ 0 h 25"/>
                <a:gd name="T6" fmla="*/ 0 w 79"/>
                <a:gd name="T7" fmla="*/ 0 h 25"/>
                <a:gd name="T8" fmla="*/ 0 w 79"/>
                <a:gd name="T9" fmla="*/ 0 h 25"/>
                <a:gd name="T10" fmla="*/ 0 w 79"/>
                <a:gd name="T11" fmla="*/ 0 h 25"/>
                <a:gd name="T12" fmla="*/ 0 w 79"/>
                <a:gd name="T13" fmla="*/ 0 h 25"/>
                <a:gd name="T14" fmla="*/ 0 w 79"/>
                <a:gd name="T15" fmla="*/ 0 h 25"/>
                <a:gd name="T16" fmla="*/ 0 w 79"/>
                <a:gd name="T17" fmla="*/ 0 h 25"/>
                <a:gd name="T18" fmla="*/ 0 w 79"/>
                <a:gd name="T19" fmla="*/ 0 h 25"/>
                <a:gd name="T20" fmla="*/ 0 w 79"/>
                <a:gd name="T21" fmla="*/ 0 h 25"/>
                <a:gd name="T22" fmla="*/ 0 w 79"/>
                <a:gd name="T23" fmla="*/ 0 h 25"/>
                <a:gd name="T24" fmla="*/ 0 w 79"/>
                <a:gd name="T25" fmla="*/ 0 h 25"/>
                <a:gd name="T26" fmla="*/ 0 w 79"/>
                <a:gd name="T27" fmla="*/ 0 h 25"/>
                <a:gd name="T28" fmla="*/ 0 w 79"/>
                <a:gd name="T29" fmla="*/ 0 h 25"/>
                <a:gd name="T30" fmla="*/ 0 w 79"/>
                <a:gd name="T31" fmla="*/ 0 h 25"/>
                <a:gd name="T32" fmla="*/ 0 w 79"/>
                <a:gd name="T33" fmla="*/ 0 h 25"/>
                <a:gd name="T34" fmla="*/ 0 w 79"/>
                <a:gd name="T35" fmla="*/ 0 h 25"/>
                <a:gd name="T36" fmla="*/ 0 w 79"/>
                <a:gd name="T37" fmla="*/ 0 h 25"/>
                <a:gd name="T38" fmla="*/ 0 w 79"/>
                <a:gd name="T39" fmla="*/ 0 h 25"/>
                <a:gd name="T40" fmla="*/ 0 w 79"/>
                <a:gd name="T41" fmla="*/ 0 h 25"/>
                <a:gd name="T42" fmla="*/ 0 w 79"/>
                <a:gd name="T43" fmla="*/ 0 h 25"/>
                <a:gd name="T44" fmla="*/ 0 w 79"/>
                <a:gd name="T45" fmla="*/ 0 h 25"/>
                <a:gd name="T46" fmla="*/ 0 w 79"/>
                <a:gd name="T47" fmla="*/ 0 h 25"/>
                <a:gd name="T48" fmla="*/ 0 w 79"/>
                <a:gd name="T49" fmla="*/ 0 h 25"/>
                <a:gd name="T50" fmla="*/ 0 w 79"/>
                <a:gd name="T51" fmla="*/ 0 h 25"/>
                <a:gd name="T52" fmla="*/ 0 w 79"/>
                <a:gd name="T53" fmla="*/ 0 h 25"/>
                <a:gd name="T54" fmla="*/ 0 w 79"/>
                <a:gd name="T55" fmla="*/ 0 h 25"/>
                <a:gd name="T56" fmla="*/ 0 w 79"/>
                <a:gd name="T57" fmla="*/ 0 h 25"/>
                <a:gd name="T58" fmla="*/ 0 w 79"/>
                <a:gd name="T59" fmla="*/ 0 h 25"/>
                <a:gd name="T60" fmla="*/ 0 w 79"/>
                <a:gd name="T61" fmla="*/ 0 h 25"/>
                <a:gd name="T62" fmla="*/ 0 w 79"/>
                <a:gd name="T63" fmla="*/ 0 h 25"/>
                <a:gd name="T64" fmla="*/ 0 w 79"/>
                <a:gd name="T65" fmla="*/ 0 h 25"/>
                <a:gd name="T66" fmla="*/ 0 w 79"/>
                <a:gd name="T67" fmla="*/ 0 h 25"/>
                <a:gd name="T68" fmla="*/ 0 w 79"/>
                <a:gd name="T69" fmla="*/ 0 h 25"/>
                <a:gd name="T70" fmla="*/ 0 w 79"/>
                <a:gd name="T71" fmla="*/ 0 h 25"/>
                <a:gd name="T72" fmla="*/ 0 w 79"/>
                <a:gd name="T73" fmla="*/ 0 h 25"/>
                <a:gd name="T74" fmla="*/ 0 w 79"/>
                <a:gd name="T75" fmla="*/ 0 h 25"/>
                <a:gd name="T76" fmla="*/ 0 w 79"/>
                <a:gd name="T77" fmla="*/ 0 h 25"/>
                <a:gd name="T78" fmla="*/ 0 w 79"/>
                <a:gd name="T79" fmla="*/ 0 h 25"/>
                <a:gd name="T80" fmla="*/ 0 w 79"/>
                <a:gd name="T81" fmla="*/ 0 h 25"/>
                <a:gd name="T82" fmla="*/ 0 w 79"/>
                <a:gd name="T83" fmla="*/ 0 h 25"/>
                <a:gd name="T84" fmla="*/ 0 w 79"/>
                <a:gd name="T85" fmla="*/ 0 h 2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" h="25">
                  <a:moveTo>
                    <a:pt x="3" y="22"/>
                  </a:moveTo>
                  <a:lnTo>
                    <a:pt x="3" y="22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6" y="21"/>
                  </a:lnTo>
                  <a:lnTo>
                    <a:pt x="20" y="17"/>
                  </a:lnTo>
                  <a:lnTo>
                    <a:pt x="40" y="11"/>
                  </a:lnTo>
                  <a:lnTo>
                    <a:pt x="51" y="7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65" y="1"/>
                  </a:lnTo>
                  <a:lnTo>
                    <a:pt x="62" y="3"/>
                  </a:lnTo>
                  <a:lnTo>
                    <a:pt x="56" y="5"/>
                  </a:lnTo>
                  <a:lnTo>
                    <a:pt x="53" y="9"/>
                  </a:lnTo>
                  <a:lnTo>
                    <a:pt x="51" y="13"/>
                  </a:lnTo>
                  <a:lnTo>
                    <a:pt x="52" y="16"/>
                  </a:lnTo>
                  <a:lnTo>
                    <a:pt x="55" y="20"/>
                  </a:lnTo>
                  <a:lnTo>
                    <a:pt x="61" y="22"/>
                  </a:lnTo>
                  <a:lnTo>
                    <a:pt x="68" y="22"/>
                  </a:lnTo>
                  <a:lnTo>
                    <a:pt x="79" y="22"/>
                  </a:lnTo>
                  <a:lnTo>
                    <a:pt x="78" y="23"/>
                  </a:lnTo>
                  <a:lnTo>
                    <a:pt x="75" y="24"/>
                  </a:lnTo>
                  <a:lnTo>
                    <a:pt x="64" y="25"/>
                  </a:lnTo>
                  <a:lnTo>
                    <a:pt x="53" y="24"/>
                  </a:lnTo>
                  <a:lnTo>
                    <a:pt x="49" y="23"/>
                  </a:lnTo>
                  <a:lnTo>
                    <a:pt x="48" y="22"/>
                  </a:lnTo>
                  <a:lnTo>
                    <a:pt x="48" y="17"/>
                  </a:lnTo>
                  <a:lnTo>
                    <a:pt x="49" y="14"/>
                  </a:lnTo>
                  <a:lnTo>
                    <a:pt x="48" y="13"/>
                  </a:lnTo>
                  <a:lnTo>
                    <a:pt x="46" y="13"/>
                  </a:lnTo>
                  <a:lnTo>
                    <a:pt x="44" y="13"/>
                  </a:lnTo>
                  <a:lnTo>
                    <a:pt x="40" y="14"/>
                  </a:lnTo>
                  <a:lnTo>
                    <a:pt x="30" y="17"/>
                  </a:lnTo>
                  <a:lnTo>
                    <a:pt x="20" y="20"/>
                  </a:lnTo>
                  <a:lnTo>
                    <a:pt x="3" y="22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7" name="Freeform 379"/>
            <p:cNvSpPr>
              <a:spLocks/>
            </p:cNvSpPr>
            <p:nvPr/>
          </p:nvSpPr>
          <p:spPr bwMode="auto">
            <a:xfrm>
              <a:off x="4986" y="2374"/>
              <a:ext cx="239" cy="14"/>
            </a:xfrm>
            <a:custGeom>
              <a:avLst/>
              <a:gdLst>
                <a:gd name="T0" fmla="*/ 0 w 709"/>
                <a:gd name="T1" fmla="*/ 0 h 37"/>
                <a:gd name="T2" fmla="*/ 1 w 709"/>
                <a:gd name="T3" fmla="*/ 0 h 37"/>
                <a:gd name="T4" fmla="*/ 1 w 709"/>
                <a:gd name="T5" fmla="*/ 0 h 37"/>
                <a:gd name="T6" fmla="*/ 1 w 709"/>
                <a:gd name="T7" fmla="*/ 0 h 37"/>
                <a:gd name="T8" fmla="*/ 1 w 709"/>
                <a:gd name="T9" fmla="*/ 0 h 37"/>
                <a:gd name="T10" fmla="*/ 1 w 709"/>
                <a:gd name="T11" fmla="*/ 0 h 37"/>
                <a:gd name="T12" fmla="*/ 1 w 709"/>
                <a:gd name="T13" fmla="*/ 0 h 37"/>
                <a:gd name="T14" fmla="*/ 1 w 709"/>
                <a:gd name="T15" fmla="*/ 0 h 37"/>
                <a:gd name="T16" fmla="*/ 1 w 709"/>
                <a:gd name="T17" fmla="*/ 0 h 37"/>
                <a:gd name="T18" fmla="*/ 1 w 709"/>
                <a:gd name="T19" fmla="*/ 0 h 37"/>
                <a:gd name="T20" fmla="*/ 1 w 709"/>
                <a:gd name="T21" fmla="*/ 0 h 37"/>
                <a:gd name="T22" fmla="*/ 1 w 709"/>
                <a:gd name="T23" fmla="*/ 0 h 37"/>
                <a:gd name="T24" fmla="*/ 1 w 709"/>
                <a:gd name="T25" fmla="*/ 0 h 37"/>
                <a:gd name="T26" fmla="*/ 1 w 709"/>
                <a:gd name="T27" fmla="*/ 0 h 37"/>
                <a:gd name="T28" fmla="*/ 1 w 709"/>
                <a:gd name="T29" fmla="*/ 0 h 37"/>
                <a:gd name="T30" fmla="*/ 1 w 709"/>
                <a:gd name="T31" fmla="*/ 0 h 37"/>
                <a:gd name="T32" fmla="*/ 1 w 709"/>
                <a:gd name="T33" fmla="*/ 0 h 37"/>
                <a:gd name="T34" fmla="*/ 1 w 709"/>
                <a:gd name="T35" fmla="*/ 0 h 37"/>
                <a:gd name="T36" fmla="*/ 1 w 709"/>
                <a:gd name="T37" fmla="*/ 0 h 37"/>
                <a:gd name="T38" fmla="*/ 1 w 709"/>
                <a:gd name="T39" fmla="*/ 0 h 37"/>
                <a:gd name="T40" fmla="*/ 1 w 709"/>
                <a:gd name="T41" fmla="*/ 0 h 37"/>
                <a:gd name="T42" fmla="*/ 1 w 709"/>
                <a:gd name="T43" fmla="*/ 0 h 37"/>
                <a:gd name="T44" fmla="*/ 1 w 709"/>
                <a:gd name="T45" fmla="*/ 0 h 37"/>
                <a:gd name="T46" fmla="*/ 1 w 709"/>
                <a:gd name="T47" fmla="*/ 0 h 37"/>
                <a:gd name="T48" fmla="*/ 1 w 709"/>
                <a:gd name="T49" fmla="*/ 0 h 37"/>
                <a:gd name="T50" fmla="*/ 1 w 709"/>
                <a:gd name="T51" fmla="*/ 0 h 37"/>
                <a:gd name="T52" fmla="*/ 1 w 709"/>
                <a:gd name="T53" fmla="*/ 0 h 37"/>
                <a:gd name="T54" fmla="*/ 1 w 709"/>
                <a:gd name="T55" fmla="*/ 0 h 37"/>
                <a:gd name="T56" fmla="*/ 1 w 709"/>
                <a:gd name="T57" fmla="*/ 0 h 37"/>
                <a:gd name="T58" fmla="*/ 1 w 709"/>
                <a:gd name="T59" fmla="*/ 0 h 37"/>
                <a:gd name="T60" fmla="*/ 0 w 709"/>
                <a:gd name="T61" fmla="*/ 0 h 37"/>
                <a:gd name="T62" fmla="*/ 0 w 709"/>
                <a:gd name="T63" fmla="*/ 0 h 37"/>
                <a:gd name="T64" fmla="*/ 0 w 709"/>
                <a:gd name="T65" fmla="*/ 0 h 37"/>
                <a:gd name="T66" fmla="*/ 0 w 709"/>
                <a:gd name="T67" fmla="*/ 0 h 37"/>
                <a:gd name="T68" fmla="*/ 0 w 709"/>
                <a:gd name="T69" fmla="*/ 0 h 37"/>
                <a:gd name="T70" fmla="*/ 0 w 709"/>
                <a:gd name="T71" fmla="*/ 0 h 37"/>
                <a:gd name="T72" fmla="*/ 0 w 709"/>
                <a:gd name="T73" fmla="*/ 0 h 37"/>
                <a:gd name="T74" fmla="*/ 0 w 709"/>
                <a:gd name="T75" fmla="*/ 0 h 37"/>
                <a:gd name="T76" fmla="*/ 0 w 709"/>
                <a:gd name="T77" fmla="*/ 0 h 37"/>
                <a:gd name="T78" fmla="*/ 0 w 709"/>
                <a:gd name="T79" fmla="*/ 0 h 37"/>
                <a:gd name="T80" fmla="*/ 0 w 709"/>
                <a:gd name="T81" fmla="*/ 0 h 37"/>
                <a:gd name="T82" fmla="*/ 0 w 709"/>
                <a:gd name="T83" fmla="*/ 0 h 37"/>
                <a:gd name="T84" fmla="*/ 0 w 709"/>
                <a:gd name="T85" fmla="*/ 0 h 37"/>
                <a:gd name="T86" fmla="*/ 0 w 709"/>
                <a:gd name="T87" fmla="*/ 0 h 37"/>
                <a:gd name="T88" fmla="*/ 0 w 709"/>
                <a:gd name="T89" fmla="*/ 0 h 37"/>
                <a:gd name="T90" fmla="*/ 0 w 709"/>
                <a:gd name="T91" fmla="*/ 0 h 37"/>
                <a:gd name="T92" fmla="*/ 0 w 709"/>
                <a:gd name="T93" fmla="*/ 0 h 37"/>
                <a:gd name="T94" fmla="*/ 0 w 709"/>
                <a:gd name="T95" fmla="*/ 0 h 37"/>
                <a:gd name="T96" fmla="*/ 0 w 709"/>
                <a:gd name="T97" fmla="*/ 0 h 37"/>
                <a:gd name="T98" fmla="*/ 0 w 709"/>
                <a:gd name="T99" fmla="*/ 0 h 3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09" h="37">
                  <a:moveTo>
                    <a:pt x="291" y="24"/>
                  </a:moveTo>
                  <a:lnTo>
                    <a:pt x="291" y="24"/>
                  </a:lnTo>
                  <a:lnTo>
                    <a:pt x="310" y="21"/>
                  </a:lnTo>
                  <a:lnTo>
                    <a:pt x="324" y="19"/>
                  </a:lnTo>
                  <a:lnTo>
                    <a:pt x="374" y="4"/>
                  </a:lnTo>
                  <a:lnTo>
                    <a:pt x="378" y="3"/>
                  </a:lnTo>
                  <a:lnTo>
                    <a:pt x="380" y="3"/>
                  </a:lnTo>
                  <a:lnTo>
                    <a:pt x="381" y="4"/>
                  </a:lnTo>
                  <a:lnTo>
                    <a:pt x="381" y="5"/>
                  </a:lnTo>
                  <a:lnTo>
                    <a:pt x="379" y="8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81" y="14"/>
                  </a:lnTo>
                  <a:lnTo>
                    <a:pt x="384" y="16"/>
                  </a:lnTo>
                  <a:lnTo>
                    <a:pt x="388" y="19"/>
                  </a:lnTo>
                  <a:lnTo>
                    <a:pt x="392" y="20"/>
                  </a:lnTo>
                  <a:lnTo>
                    <a:pt x="399" y="22"/>
                  </a:lnTo>
                  <a:lnTo>
                    <a:pt x="415" y="23"/>
                  </a:lnTo>
                  <a:lnTo>
                    <a:pt x="432" y="23"/>
                  </a:lnTo>
                  <a:lnTo>
                    <a:pt x="443" y="22"/>
                  </a:lnTo>
                  <a:lnTo>
                    <a:pt x="453" y="21"/>
                  </a:lnTo>
                  <a:lnTo>
                    <a:pt x="464" y="17"/>
                  </a:lnTo>
                  <a:lnTo>
                    <a:pt x="476" y="13"/>
                  </a:lnTo>
                  <a:lnTo>
                    <a:pt x="485" y="11"/>
                  </a:lnTo>
                  <a:lnTo>
                    <a:pt x="489" y="9"/>
                  </a:lnTo>
                  <a:lnTo>
                    <a:pt x="490" y="8"/>
                  </a:lnTo>
                  <a:lnTo>
                    <a:pt x="490" y="9"/>
                  </a:lnTo>
                  <a:lnTo>
                    <a:pt x="491" y="13"/>
                  </a:lnTo>
                  <a:lnTo>
                    <a:pt x="491" y="16"/>
                  </a:lnTo>
                  <a:lnTo>
                    <a:pt x="492" y="20"/>
                  </a:lnTo>
                  <a:lnTo>
                    <a:pt x="494" y="22"/>
                  </a:lnTo>
                  <a:lnTo>
                    <a:pt x="496" y="23"/>
                  </a:lnTo>
                  <a:lnTo>
                    <a:pt x="503" y="26"/>
                  </a:lnTo>
                  <a:lnTo>
                    <a:pt x="508" y="27"/>
                  </a:lnTo>
                  <a:lnTo>
                    <a:pt x="524" y="29"/>
                  </a:lnTo>
                  <a:lnTo>
                    <a:pt x="531" y="29"/>
                  </a:lnTo>
                  <a:lnTo>
                    <a:pt x="540" y="29"/>
                  </a:lnTo>
                  <a:lnTo>
                    <a:pt x="550" y="28"/>
                  </a:lnTo>
                  <a:lnTo>
                    <a:pt x="562" y="25"/>
                  </a:lnTo>
                  <a:lnTo>
                    <a:pt x="577" y="21"/>
                  </a:lnTo>
                  <a:lnTo>
                    <a:pt x="595" y="15"/>
                  </a:lnTo>
                  <a:lnTo>
                    <a:pt x="611" y="11"/>
                  </a:lnTo>
                  <a:lnTo>
                    <a:pt x="620" y="10"/>
                  </a:lnTo>
                  <a:lnTo>
                    <a:pt x="615" y="13"/>
                  </a:lnTo>
                  <a:lnTo>
                    <a:pt x="612" y="16"/>
                  </a:lnTo>
                  <a:lnTo>
                    <a:pt x="609" y="20"/>
                  </a:lnTo>
                  <a:lnTo>
                    <a:pt x="611" y="23"/>
                  </a:lnTo>
                  <a:lnTo>
                    <a:pt x="615" y="26"/>
                  </a:lnTo>
                  <a:lnTo>
                    <a:pt x="620" y="28"/>
                  </a:lnTo>
                  <a:lnTo>
                    <a:pt x="629" y="30"/>
                  </a:lnTo>
                  <a:lnTo>
                    <a:pt x="642" y="30"/>
                  </a:lnTo>
                  <a:lnTo>
                    <a:pt x="654" y="29"/>
                  </a:lnTo>
                  <a:lnTo>
                    <a:pt x="665" y="28"/>
                  </a:lnTo>
                  <a:lnTo>
                    <a:pt x="674" y="26"/>
                  </a:lnTo>
                  <a:lnTo>
                    <a:pt x="681" y="24"/>
                  </a:lnTo>
                  <a:lnTo>
                    <a:pt x="694" y="19"/>
                  </a:lnTo>
                  <a:lnTo>
                    <a:pt x="705" y="12"/>
                  </a:lnTo>
                  <a:lnTo>
                    <a:pt x="709" y="11"/>
                  </a:lnTo>
                  <a:lnTo>
                    <a:pt x="703" y="16"/>
                  </a:lnTo>
                  <a:lnTo>
                    <a:pt x="694" y="23"/>
                  </a:lnTo>
                  <a:lnTo>
                    <a:pt x="686" y="27"/>
                  </a:lnTo>
                  <a:lnTo>
                    <a:pt x="676" y="32"/>
                  </a:lnTo>
                  <a:lnTo>
                    <a:pt x="666" y="34"/>
                  </a:lnTo>
                  <a:lnTo>
                    <a:pt x="655" y="36"/>
                  </a:lnTo>
                  <a:lnTo>
                    <a:pt x="644" y="36"/>
                  </a:lnTo>
                  <a:lnTo>
                    <a:pt x="632" y="36"/>
                  </a:lnTo>
                  <a:lnTo>
                    <a:pt x="619" y="34"/>
                  </a:lnTo>
                  <a:lnTo>
                    <a:pt x="613" y="33"/>
                  </a:lnTo>
                  <a:lnTo>
                    <a:pt x="608" y="29"/>
                  </a:lnTo>
                  <a:lnTo>
                    <a:pt x="606" y="27"/>
                  </a:lnTo>
                  <a:lnTo>
                    <a:pt x="606" y="24"/>
                  </a:lnTo>
                  <a:lnTo>
                    <a:pt x="606" y="21"/>
                  </a:lnTo>
                  <a:lnTo>
                    <a:pt x="606" y="19"/>
                  </a:lnTo>
                  <a:lnTo>
                    <a:pt x="607" y="16"/>
                  </a:lnTo>
                  <a:lnTo>
                    <a:pt x="601" y="17"/>
                  </a:lnTo>
                  <a:lnTo>
                    <a:pt x="594" y="20"/>
                  </a:lnTo>
                  <a:lnTo>
                    <a:pt x="574" y="28"/>
                  </a:lnTo>
                  <a:lnTo>
                    <a:pt x="563" y="32"/>
                  </a:lnTo>
                  <a:lnTo>
                    <a:pt x="551" y="34"/>
                  </a:lnTo>
                  <a:lnTo>
                    <a:pt x="540" y="36"/>
                  </a:lnTo>
                  <a:lnTo>
                    <a:pt x="529" y="37"/>
                  </a:lnTo>
                  <a:lnTo>
                    <a:pt x="519" y="36"/>
                  </a:lnTo>
                  <a:lnTo>
                    <a:pt x="511" y="36"/>
                  </a:lnTo>
                  <a:lnTo>
                    <a:pt x="503" y="35"/>
                  </a:lnTo>
                  <a:lnTo>
                    <a:pt x="496" y="33"/>
                  </a:lnTo>
                  <a:lnTo>
                    <a:pt x="493" y="30"/>
                  </a:lnTo>
                  <a:lnTo>
                    <a:pt x="490" y="25"/>
                  </a:lnTo>
                  <a:lnTo>
                    <a:pt x="488" y="20"/>
                  </a:lnTo>
                  <a:lnTo>
                    <a:pt x="488" y="13"/>
                  </a:lnTo>
                  <a:lnTo>
                    <a:pt x="472" y="20"/>
                  </a:lnTo>
                  <a:lnTo>
                    <a:pt x="461" y="23"/>
                  </a:lnTo>
                  <a:lnTo>
                    <a:pt x="448" y="26"/>
                  </a:lnTo>
                  <a:lnTo>
                    <a:pt x="435" y="28"/>
                  </a:lnTo>
                  <a:lnTo>
                    <a:pt x="420" y="30"/>
                  </a:lnTo>
                  <a:lnTo>
                    <a:pt x="406" y="30"/>
                  </a:lnTo>
                  <a:lnTo>
                    <a:pt x="391" y="28"/>
                  </a:lnTo>
                  <a:lnTo>
                    <a:pt x="387" y="27"/>
                  </a:lnTo>
                  <a:lnTo>
                    <a:pt x="382" y="25"/>
                  </a:lnTo>
                  <a:lnTo>
                    <a:pt x="379" y="23"/>
                  </a:lnTo>
                  <a:lnTo>
                    <a:pt x="377" y="20"/>
                  </a:lnTo>
                  <a:lnTo>
                    <a:pt x="375" y="14"/>
                  </a:lnTo>
                  <a:lnTo>
                    <a:pt x="374" y="9"/>
                  </a:lnTo>
                  <a:lnTo>
                    <a:pt x="336" y="19"/>
                  </a:lnTo>
                  <a:lnTo>
                    <a:pt x="316" y="24"/>
                  </a:lnTo>
                  <a:lnTo>
                    <a:pt x="297" y="27"/>
                  </a:lnTo>
                  <a:lnTo>
                    <a:pt x="278" y="29"/>
                  </a:lnTo>
                  <a:lnTo>
                    <a:pt x="271" y="29"/>
                  </a:lnTo>
                  <a:lnTo>
                    <a:pt x="263" y="28"/>
                  </a:lnTo>
                  <a:lnTo>
                    <a:pt x="256" y="27"/>
                  </a:lnTo>
                  <a:lnTo>
                    <a:pt x="251" y="24"/>
                  </a:lnTo>
                  <a:lnTo>
                    <a:pt x="248" y="21"/>
                  </a:lnTo>
                  <a:lnTo>
                    <a:pt x="244" y="16"/>
                  </a:lnTo>
                  <a:lnTo>
                    <a:pt x="242" y="12"/>
                  </a:lnTo>
                  <a:lnTo>
                    <a:pt x="241" y="10"/>
                  </a:lnTo>
                  <a:lnTo>
                    <a:pt x="239" y="9"/>
                  </a:lnTo>
                  <a:lnTo>
                    <a:pt x="236" y="9"/>
                  </a:lnTo>
                  <a:lnTo>
                    <a:pt x="229" y="11"/>
                  </a:lnTo>
                  <a:lnTo>
                    <a:pt x="221" y="15"/>
                  </a:lnTo>
                  <a:lnTo>
                    <a:pt x="201" y="21"/>
                  </a:lnTo>
                  <a:lnTo>
                    <a:pt x="183" y="24"/>
                  </a:lnTo>
                  <a:lnTo>
                    <a:pt x="165" y="27"/>
                  </a:lnTo>
                  <a:lnTo>
                    <a:pt x="150" y="28"/>
                  </a:lnTo>
                  <a:lnTo>
                    <a:pt x="136" y="29"/>
                  </a:lnTo>
                  <a:lnTo>
                    <a:pt x="124" y="28"/>
                  </a:lnTo>
                  <a:lnTo>
                    <a:pt x="113" y="26"/>
                  </a:lnTo>
                  <a:lnTo>
                    <a:pt x="105" y="23"/>
                  </a:lnTo>
                  <a:lnTo>
                    <a:pt x="103" y="22"/>
                  </a:lnTo>
                  <a:lnTo>
                    <a:pt x="102" y="20"/>
                  </a:lnTo>
                  <a:lnTo>
                    <a:pt x="103" y="15"/>
                  </a:lnTo>
                  <a:lnTo>
                    <a:pt x="103" y="14"/>
                  </a:lnTo>
                  <a:lnTo>
                    <a:pt x="103" y="13"/>
                  </a:lnTo>
                  <a:lnTo>
                    <a:pt x="97" y="15"/>
                  </a:lnTo>
                  <a:lnTo>
                    <a:pt x="86" y="19"/>
                  </a:lnTo>
                  <a:lnTo>
                    <a:pt x="74" y="22"/>
                  </a:lnTo>
                  <a:lnTo>
                    <a:pt x="61" y="24"/>
                  </a:lnTo>
                  <a:lnTo>
                    <a:pt x="48" y="26"/>
                  </a:lnTo>
                  <a:lnTo>
                    <a:pt x="35" y="26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6" y="22"/>
                  </a:lnTo>
                  <a:lnTo>
                    <a:pt x="39" y="21"/>
                  </a:lnTo>
                  <a:lnTo>
                    <a:pt x="52" y="20"/>
                  </a:lnTo>
                  <a:lnTo>
                    <a:pt x="76" y="15"/>
                  </a:lnTo>
                  <a:lnTo>
                    <a:pt x="100" y="10"/>
                  </a:lnTo>
                  <a:lnTo>
                    <a:pt x="108" y="7"/>
                  </a:lnTo>
                  <a:lnTo>
                    <a:pt x="112" y="3"/>
                  </a:lnTo>
                  <a:lnTo>
                    <a:pt x="116" y="1"/>
                  </a:lnTo>
                  <a:lnTo>
                    <a:pt x="123" y="1"/>
                  </a:lnTo>
                  <a:lnTo>
                    <a:pt x="116" y="5"/>
                  </a:lnTo>
                  <a:lnTo>
                    <a:pt x="113" y="10"/>
                  </a:lnTo>
                  <a:lnTo>
                    <a:pt x="113" y="12"/>
                  </a:lnTo>
                  <a:lnTo>
                    <a:pt x="113" y="13"/>
                  </a:lnTo>
                  <a:lnTo>
                    <a:pt x="115" y="16"/>
                  </a:lnTo>
                  <a:lnTo>
                    <a:pt x="119" y="19"/>
                  </a:lnTo>
                  <a:lnTo>
                    <a:pt x="125" y="21"/>
                  </a:lnTo>
                  <a:lnTo>
                    <a:pt x="134" y="22"/>
                  </a:lnTo>
                  <a:lnTo>
                    <a:pt x="142" y="22"/>
                  </a:lnTo>
                  <a:lnTo>
                    <a:pt x="173" y="19"/>
                  </a:lnTo>
                  <a:lnTo>
                    <a:pt x="193" y="16"/>
                  </a:lnTo>
                  <a:lnTo>
                    <a:pt x="207" y="14"/>
                  </a:lnTo>
                  <a:lnTo>
                    <a:pt x="217" y="11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5" y="0"/>
                  </a:lnTo>
                  <a:lnTo>
                    <a:pt x="251" y="3"/>
                  </a:lnTo>
                  <a:lnTo>
                    <a:pt x="250" y="8"/>
                  </a:lnTo>
                  <a:lnTo>
                    <a:pt x="251" y="12"/>
                  </a:lnTo>
                  <a:lnTo>
                    <a:pt x="254" y="15"/>
                  </a:lnTo>
                  <a:lnTo>
                    <a:pt x="260" y="20"/>
                  </a:lnTo>
                  <a:lnTo>
                    <a:pt x="267" y="22"/>
                  </a:lnTo>
                  <a:lnTo>
                    <a:pt x="278" y="24"/>
                  </a:lnTo>
                  <a:lnTo>
                    <a:pt x="291" y="24"/>
                  </a:lnTo>
                  <a:close/>
                </a:path>
              </a:pathLst>
            </a:custGeom>
            <a:solidFill>
              <a:srgbClr val="FFF2C4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8" name="Freeform 380"/>
            <p:cNvSpPr>
              <a:spLocks/>
            </p:cNvSpPr>
            <p:nvPr/>
          </p:nvSpPr>
          <p:spPr bwMode="auto">
            <a:xfrm>
              <a:off x="4986" y="2374"/>
              <a:ext cx="239" cy="14"/>
            </a:xfrm>
            <a:custGeom>
              <a:avLst/>
              <a:gdLst>
                <a:gd name="T0" fmla="*/ 0 w 709"/>
                <a:gd name="T1" fmla="*/ 0 h 37"/>
                <a:gd name="T2" fmla="*/ 1 w 709"/>
                <a:gd name="T3" fmla="*/ 0 h 37"/>
                <a:gd name="T4" fmla="*/ 1 w 709"/>
                <a:gd name="T5" fmla="*/ 0 h 37"/>
                <a:gd name="T6" fmla="*/ 1 w 709"/>
                <a:gd name="T7" fmla="*/ 0 h 37"/>
                <a:gd name="T8" fmla="*/ 1 w 709"/>
                <a:gd name="T9" fmla="*/ 0 h 37"/>
                <a:gd name="T10" fmla="*/ 1 w 709"/>
                <a:gd name="T11" fmla="*/ 0 h 37"/>
                <a:gd name="T12" fmla="*/ 1 w 709"/>
                <a:gd name="T13" fmla="*/ 0 h 37"/>
                <a:gd name="T14" fmla="*/ 1 w 709"/>
                <a:gd name="T15" fmla="*/ 0 h 37"/>
                <a:gd name="T16" fmla="*/ 1 w 709"/>
                <a:gd name="T17" fmla="*/ 0 h 37"/>
                <a:gd name="T18" fmla="*/ 1 w 709"/>
                <a:gd name="T19" fmla="*/ 0 h 37"/>
                <a:gd name="T20" fmla="*/ 1 w 709"/>
                <a:gd name="T21" fmla="*/ 0 h 37"/>
                <a:gd name="T22" fmla="*/ 1 w 709"/>
                <a:gd name="T23" fmla="*/ 0 h 37"/>
                <a:gd name="T24" fmla="*/ 1 w 709"/>
                <a:gd name="T25" fmla="*/ 0 h 37"/>
                <a:gd name="T26" fmla="*/ 1 w 709"/>
                <a:gd name="T27" fmla="*/ 0 h 37"/>
                <a:gd name="T28" fmla="*/ 1 w 709"/>
                <a:gd name="T29" fmla="*/ 0 h 37"/>
                <a:gd name="T30" fmla="*/ 1 w 709"/>
                <a:gd name="T31" fmla="*/ 0 h 37"/>
                <a:gd name="T32" fmla="*/ 1 w 709"/>
                <a:gd name="T33" fmla="*/ 0 h 37"/>
                <a:gd name="T34" fmla="*/ 1 w 709"/>
                <a:gd name="T35" fmla="*/ 0 h 37"/>
                <a:gd name="T36" fmla="*/ 1 w 709"/>
                <a:gd name="T37" fmla="*/ 0 h 37"/>
                <a:gd name="T38" fmla="*/ 1 w 709"/>
                <a:gd name="T39" fmla="*/ 0 h 37"/>
                <a:gd name="T40" fmla="*/ 1 w 709"/>
                <a:gd name="T41" fmla="*/ 0 h 37"/>
                <a:gd name="T42" fmla="*/ 1 w 709"/>
                <a:gd name="T43" fmla="*/ 0 h 37"/>
                <a:gd name="T44" fmla="*/ 1 w 709"/>
                <a:gd name="T45" fmla="*/ 0 h 37"/>
                <a:gd name="T46" fmla="*/ 1 w 709"/>
                <a:gd name="T47" fmla="*/ 0 h 37"/>
                <a:gd name="T48" fmla="*/ 1 w 709"/>
                <a:gd name="T49" fmla="*/ 0 h 37"/>
                <a:gd name="T50" fmla="*/ 1 w 709"/>
                <a:gd name="T51" fmla="*/ 0 h 37"/>
                <a:gd name="T52" fmla="*/ 1 w 709"/>
                <a:gd name="T53" fmla="*/ 0 h 37"/>
                <a:gd name="T54" fmla="*/ 1 w 709"/>
                <a:gd name="T55" fmla="*/ 0 h 37"/>
                <a:gd name="T56" fmla="*/ 1 w 709"/>
                <a:gd name="T57" fmla="*/ 0 h 37"/>
                <a:gd name="T58" fmla="*/ 1 w 709"/>
                <a:gd name="T59" fmla="*/ 0 h 37"/>
                <a:gd name="T60" fmla="*/ 0 w 709"/>
                <a:gd name="T61" fmla="*/ 0 h 37"/>
                <a:gd name="T62" fmla="*/ 0 w 709"/>
                <a:gd name="T63" fmla="*/ 0 h 37"/>
                <a:gd name="T64" fmla="*/ 0 w 709"/>
                <a:gd name="T65" fmla="*/ 0 h 37"/>
                <a:gd name="T66" fmla="*/ 0 w 709"/>
                <a:gd name="T67" fmla="*/ 0 h 37"/>
                <a:gd name="T68" fmla="*/ 0 w 709"/>
                <a:gd name="T69" fmla="*/ 0 h 37"/>
                <a:gd name="T70" fmla="*/ 0 w 709"/>
                <a:gd name="T71" fmla="*/ 0 h 37"/>
                <a:gd name="T72" fmla="*/ 0 w 709"/>
                <a:gd name="T73" fmla="*/ 0 h 37"/>
                <a:gd name="T74" fmla="*/ 0 w 709"/>
                <a:gd name="T75" fmla="*/ 0 h 37"/>
                <a:gd name="T76" fmla="*/ 0 w 709"/>
                <a:gd name="T77" fmla="*/ 0 h 37"/>
                <a:gd name="T78" fmla="*/ 0 w 709"/>
                <a:gd name="T79" fmla="*/ 0 h 37"/>
                <a:gd name="T80" fmla="*/ 0 w 709"/>
                <a:gd name="T81" fmla="*/ 0 h 37"/>
                <a:gd name="T82" fmla="*/ 0 w 709"/>
                <a:gd name="T83" fmla="*/ 0 h 37"/>
                <a:gd name="T84" fmla="*/ 0 w 709"/>
                <a:gd name="T85" fmla="*/ 0 h 37"/>
                <a:gd name="T86" fmla="*/ 0 w 709"/>
                <a:gd name="T87" fmla="*/ 0 h 37"/>
                <a:gd name="T88" fmla="*/ 0 w 709"/>
                <a:gd name="T89" fmla="*/ 0 h 37"/>
                <a:gd name="T90" fmla="*/ 0 w 709"/>
                <a:gd name="T91" fmla="*/ 0 h 37"/>
                <a:gd name="T92" fmla="*/ 0 w 709"/>
                <a:gd name="T93" fmla="*/ 0 h 37"/>
                <a:gd name="T94" fmla="*/ 0 w 709"/>
                <a:gd name="T95" fmla="*/ 0 h 37"/>
                <a:gd name="T96" fmla="*/ 0 w 709"/>
                <a:gd name="T97" fmla="*/ 0 h 37"/>
                <a:gd name="T98" fmla="*/ 0 w 709"/>
                <a:gd name="T99" fmla="*/ 0 h 3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09" h="37">
                  <a:moveTo>
                    <a:pt x="291" y="24"/>
                  </a:moveTo>
                  <a:lnTo>
                    <a:pt x="291" y="24"/>
                  </a:lnTo>
                  <a:lnTo>
                    <a:pt x="310" y="21"/>
                  </a:lnTo>
                  <a:lnTo>
                    <a:pt x="324" y="19"/>
                  </a:lnTo>
                  <a:lnTo>
                    <a:pt x="374" y="4"/>
                  </a:lnTo>
                  <a:lnTo>
                    <a:pt x="378" y="3"/>
                  </a:lnTo>
                  <a:lnTo>
                    <a:pt x="380" y="3"/>
                  </a:lnTo>
                  <a:lnTo>
                    <a:pt x="381" y="4"/>
                  </a:lnTo>
                  <a:lnTo>
                    <a:pt x="381" y="5"/>
                  </a:lnTo>
                  <a:lnTo>
                    <a:pt x="379" y="8"/>
                  </a:lnTo>
                  <a:lnTo>
                    <a:pt x="378" y="9"/>
                  </a:lnTo>
                  <a:lnTo>
                    <a:pt x="378" y="11"/>
                  </a:lnTo>
                  <a:lnTo>
                    <a:pt x="381" y="14"/>
                  </a:lnTo>
                  <a:lnTo>
                    <a:pt x="384" y="16"/>
                  </a:lnTo>
                  <a:lnTo>
                    <a:pt x="388" y="19"/>
                  </a:lnTo>
                  <a:lnTo>
                    <a:pt x="392" y="20"/>
                  </a:lnTo>
                  <a:lnTo>
                    <a:pt x="399" y="22"/>
                  </a:lnTo>
                  <a:lnTo>
                    <a:pt x="415" y="23"/>
                  </a:lnTo>
                  <a:lnTo>
                    <a:pt x="432" y="23"/>
                  </a:lnTo>
                  <a:lnTo>
                    <a:pt x="443" y="22"/>
                  </a:lnTo>
                  <a:lnTo>
                    <a:pt x="453" y="21"/>
                  </a:lnTo>
                  <a:lnTo>
                    <a:pt x="464" y="17"/>
                  </a:lnTo>
                  <a:lnTo>
                    <a:pt x="476" y="13"/>
                  </a:lnTo>
                  <a:lnTo>
                    <a:pt x="485" y="11"/>
                  </a:lnTo>
                  <a:lnTo>
                    <a:pt x="489" y="9"/>
                  </a:lnTo>
                  <a:lnTo>
                    <a:pt x="490" y="8"/>
                  </a:lnTo>
                  <a:lnTo>
                    <a:pt x="490" y="9"/>
                  </a:lnTo>
                  <a:lnTo>
                    <a:pt x="491" y="13"/>
                  </a:lnTo>
                  <a:lnTo>
                    <a:pt x="491" y="16"/>
                  </a:lnTo>
                  <a:lnTo>
                    <a:pt x="492" y="20"/>
                  </a:lnTo>
                  <a:lnTo>
                    <a:pt x="494" y="22"/>
                  </a:lnTo>
                  <a:lnTo>
                    <a:pt x="496" y="23"/>
                  </a:lnTo>
                  <a:lnTo>
                    <a:pt x="503" y="26"/>
                  </a:lnTo>
                  <a:lnTo>
                    <a:pt x="508" y="27"/>
                  </a:lnTo>
                  <a:lnTo>
                    <a:pt x="524" y="29"/>
                  </a:lnTo>
                  <a:lnTo>
                    <a:pt x="531" y="29"/>
                  </a:lnTo>
                  <a:lnTo>
                    <a:pt x="540" y="29"/>
                  </a:lnTo>
                  <a:lnTo>
                    <a:pt x="550" y="28"/>
                  </a:lnTo>
                  <a:lnTo>
                    <a:pt x="562" y="25"/>
                  </a:lnTo>
                  <a:lnTo>
                    <a:pt x="577" y="21"/>
                  </a:lnTo>
                  <a:lnTo>
                    <a:pt x="595" y="15"/>
                  </a:lnTo>
                  <a:lnTo>
                    <a:pt x="611" y="11"/>
                  </a:lnTo>
                  <a:lnTo>
                    <a:pt x="620" y="10"/>
                  </a:lnTo>
                  <a:lnTo>
                    <a:pt x="615" y="13"/>
                  </a:lnTo>
                  <a:lnTo>
                    <a:pt x="612" y="16"/>
                  </a:lnTo>
                  <a:lnTo>
                    <a:pt x="609" y="20"/>
                  </a:lnTo>
                  <a:lnTo>
                    <a:pt x="611" y="23"/>
                  </a:lnTo>
                  <a:lnTo>
                    <a:pt x="615" y="26"/>
                  </a:lnTo>
                  <a:lnTo>
                    <a:pt x="620" y="28"/>
                  </a:lnTo>
                  <a:lnTo>
                    <a:pt x="629" y="30"/>
                  </a:lnTo>
                  <a:lnTo>
                    <a:pt x="642" y="30"/>
                  </a:lnTo>
                  <a:lnTo>
                    <a:pt x="654" y="29"/>
                  </a:lnTo>
                  <a:lnTo>
                    <a:pt x="665" y="28"/>
                  </a:lnTo>
                  <a:lnTo>
                    <a:pt x="674" y="26"/>
                  </a:lnTo>
                  <a:lnTo>
                    <a:pt x="681" y="24"/>
                  </a:lnTo>
                  <a:lnTo>
                    <a:pt x="694" y="19"/>
                  </a:lnTo>
                  <a:lnTo>
                    <a:pt x="705" y="12"/>
                  </a:lnTo>
                  <a:lnTo>
                    <a:pt x="709" y="11"/>
                  </a:lnTo>
                  <a:lnTo>
                    <a:pt x="703" y="16"/>
                  </a:lnTo>
                  <a:lnTo>
                    <a:pt x="694" y="23"/>
                  </a:lnTo>
                  <a:lnTo>
                    <a:pt x="686" y="27"/>
                  </a:lnTo>
                  <a:lnTo>
                    <a:pt x="676" y="32"/>
                  </a:lnTo>
                  <a:lnTo>
                    <a:pt x="666" y="34"/>
                  </a:lnTo>
                  <a:lnTo>
                    <a:pt x="655" y="36"/>
                  </a:lnTo>
                  <a:lnTo>
                    <a:pt x="644" y="36"/>
                  </a:lnTo>
                  <a:lnTo>
                    <a:pt x="632" y="36"/>
                  </a:lnTo>
                  <a:lnTo>
                    <a:pt x="619" y="34"/>
                  </a:lnTo>
                  <a:lnTo>
                    <a:pt x="613" y="33"/>
                  </a:lnTo>
                  <a:lnTo>
                    <a:pt x="608" y="29"/>
                  </a:lnTo>
                  <a:lnTo>
                    <a:pt x="606" y="27"/>
                  </a:lnTo>
                  <a:lnTo>
                    <a:pt x="606" y="24"/>
                  </a:lnTo>
                  <a:lnTo>
                    <a:pt x="606" y="21"/>
                  </a:lnTo>
                  <a:lnTo>
                    <a:pt x="606" y="19"/>
                  </a:lnTo>
                  <a:lnTo>
                    <a:pt x="607" y="16"/>
                  </a:lnTo>
                  <a:lnTo>
                    <a:pt x="601" y="17"/>
                  </a:lnTo>
                  <a:lnTo>
                    <a:pt x="594" y="20"/>
                  </a:lnTo>
                  <a:lnTo>
                    <a:pt x="574" y="28"/>
                  </a:lnTo>
                  <a:lnTo>
                    <a:pt x="563" y="32"/>
                  </a:lnTo>
                  <a:lnTo>
                    <a:pt x="551" y="34"/>
                  </a:lnTo>
                  <a:lnTo>
                    <a:pt x="540" y="36"/>
                  </a:lnTo>
                  <a:lnTo>
                    <a:pt x="529" y="37"/>
                  </a:lnTo>
                  <a:lnTo>
                    <a:pt x="519" y="36"/>
                  </a:lnTo>
                  <a:lnTo>
                    <a:pt x="511" y="36"/>
                  </a:lnTo>
                  <a:lnTo>
                    <a:pt x="503" y="35"/>
                  </a:lnTo>
                  <a:lnTo>
                    <a:pt x="496" y="33"/>
                  </a:lnTo>
                  <a:lnTo>
                    <a:pt x="493" y="30"/>
                  </a:lnTo>
                  <a:lnTo>
                    <a:pt x="490" y="25"/>
                  </a:lnTo>
                  <a:lnTo>
                    <a:pt x="488" y="20"/>
                  </a:lnTo>
                  <a:lnTo>
                    <a:pt x="488" y="13"/>
                  </a:lnTo>
                  <a:lnTo>
                    <a:pt x="472" y="20"/>
                  </a:lnTo>
                  <a:lnTo>
                    <a:pt x="461" y="23"/>
                  </a:lnTo>
                  <a:lnTo>
                    <a:pt x="448" y="26"/>
                  </a:lnTo>
                  <a:lnTo>
                    <a:pt x="435" y="28"/>
                  </a:lnTo>
                  <a:lnTo>
                    <a:pt x="420" y="30"/>
                  </a:lnTo>
                  <a:lnTo>
                    <a:pt x="406" y="30"/>
                  </a:lnTo>
                  <a:lnTo>
                    <a:pt x="391" y="28"/>
                  </a:lnTo>
                  <a:lnTo>
                    <a:pt x="387" y="27"/>
                  </a:lnTo>
                  <a:lnTo>
                    <a:pt x="382" y="25"/>
                  </a:lnTo>
                  <a:lnTo>
                    <a:pt x="379" y="23"/>
                  </a:lnTo>
                  <a:lnTo>
                    <a:pt x="377" y="20"/>
                  </a:lnTo>
                  <a:lnTo>
                    <a:pt x="375" y="14"/>
                  </a:lnTo>
                  <a:lnTo>
                    <a:pt x="374" y="9"/>
                  </a:lnTo>
                  <a:lnTo>
                    <a:pt x="336" y="19"/>
                  </a:lnTo>
                  <a:lnTo>
                    <a:pt x="316" y="24"/>
                  </a:lnTo>
                  <a:lnTo>
                    <a:pt x="297" y="27"/>
                  </a:lnTo>
                  <a:lnTo>
                    <a:pt x="278" y="29"/>
                  </a:lnTo>
                  <a:lnTo>
                    <a:pt x="271" y="29"/>
                  </a:lnTo>
                  <a:lnTo>
                    <a:pt x="263" y="28"/>
                  </a:lnTo>
                  <a:lnTo>
                    <a:pt x="256" y="27"/>
                  </a:lnTo>
                  <a:lnTo>
                    <a:pt x="251" y="24"/>
                  </a:lnTo>
                  <a:lnTo>
                    <a:pt x="248" y="21"/>
                  </a:lnTo>
                  <a:lnTo>
                    <a:pt x="244" y="16"/>
                  </a:lnTo>
                  <a:lnTo>
                    <a:pt x="242" y="12"/>
                  </a:lnTo>
                  <a:lnTo>
                    <a:pt x="241" y="10"/>
                  </a:lnTo>
                  <a:lnTo>
                    <a:pt x="239" y="9"/>
                  </a:lnTo>
                  <a:lnTo>
                    <a:pt x="236" y="9"/>
                  </a:lnTo>
                  <a:lnTo>
                    <a:pt x="229" y="11"/>
                  </a:lnTo>
                  <a:lnTo>
                    <a:pt x="221" y="15"/>
                  </a:lnTo>
                  <a:lnTo>
                    <a:pt x="201" y="21"/>
                  </a:lnTo>
                  <a:lnTo>
                    <a:pt x="183" y="24"/>
                  </a:lnTo>
                  <a:lnTo>
                    <a:pt x="165" y="27"/>
                  </a:lnTo>
                  <a:lnTo>
                    <a:pt x="150" y="28"/>
                  </a:lnTo>
                  <a:lnTo>
                    <a:pt x="136" y="29"/>
                  </a:lnTo>
                  <a:lnTo>
                    <a:pt x="124" y="28"/>
                  </a:lnTo>
                  <a:lnTo>
                    <a:pt x="113" y="26"/>
                  </a:lnTo>
                  <a:lnTo>
                    <a:pt x="105" y="23"/>
                  </a:lnTo>
                  <a:lnTo>
                    <a:pt x="103" y="22"/>
                  </a:lnTo>
                  <a:lnTo>
                    <a:pt x="102" y="20"/>
                  </a:lnTo>
                  <a:lnTo>
                    <a:pt x="103" y="15"/>
                  </a:lnTo>
                  <a:lnTo>
                    <a:pt x="103" y="14"/>
                  </a:lnTo>
                  <a:lnTo>
                    <a:pt x="103" y="13"/>
                  </a:lnTo>
                  <a:lnTo>
                    <a:pt x="97" y="15"/>
                  </a:lnTo>
                  <a:lnTo>
                    <a:pt x="86" y="19"/>
                  </a:lnTo>
                  <a:lnTo>
                    <a:pt x="74" y="22"/>
                  </a:lnTo>
                  <a:lnTo>
                    <a:pt x="61" y="24"/>
                  </a:lnTo>
                  <a:lnTo>
                    <a:pt x="48" y="26"/>
                  </a:lnTo>
                  <a:lnTo>
                    <a:pt x="35" y="26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26" y="22"/>
                  </a:lnTo>
                  <a:lnTo>
                    <a:pt x="39" y="21"/>
                  </a:lnTo>
                  <a:lnTo>
                    <a:pt x="52" y="20"/>
                  </a:lnTo>
                  <a:lnTo>
                    <a:pt x="76" y="15"/>
                  </a:lnTo>
                  <a:lnTo>
                    <a:pt x="100" y="10"/>
                  </a:lnTo>
                  <a:lnTo>
                    <a:pt x="108" y="7"/>
                  </a:lnTo>
                  <a:lnTo>
                    <a:pt x="112" y="3"/>
                  </a:lnTo>
                  <a:lnTo>
                    <a:pt x="116" y="1"/>
                  </a:lnTo>
                  <a:lnTo>
                    <a:pt x="123" y="1"/>
                  </a:lnTo>
                  <a:lnTo>
                    <a:pt x="116" y="5"/>
                  </a:lnTo>
                  <a:lnTo>
                    <a:pt x="113" y="10"/>
                  </a:lnTo>
                  <a:lnTo>
                    <a:pt x="113" y="12"/>
                  </a:lnTo>
                  <a:lnTo>
                    <a:pt x="113" y="13"/>
                  </a:lnTo>
                  <a:lnTo>
                    <a:pt x="115" y="16"/>
                  </a:lnTo>
                  <a:lnTo>
                    <a:pt x="119" y="19"/>
                  </a:lnTo>
                  <a:lnTo>
                    <a:pt x="125" y="21"/>
                  </a:lnTo>
                  <a:lnTo>
                    <a:pt x="134" y="22"/>
                  </a:lnTo>
                  <a:lnTo>
                    <a:pt x="142" y="22"/>
                  </a:lnTo>
                  <a:lnTo>
                    <a:pt x="173" y="19"/>
                  </a:lnTo>
                  <a:lnTo>
                    <a:pt x="193" y="16"/>
                  </a:lnTo>
                  <a:lnTo>
                    <a:pt x="207" y="14"/>
                  </a:lnTo>
                  <a:lnTo>
                    <a:pt x="217" y="11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5" y="0"/>
                  </a:lnTo>
                  <a:lnTo>
                    <a:pt x="251" y="3"/>
                  </a:lnTo>
                  <a:lnTo>
                    <a:pt x="250" y="8"/>
                  </a:lnTo>
                  <a:lnTo>
                    <a:pt x="251" y="12"/>
                  </a:lnTo>
                  <a:lnTo>
                    <a:pt x="254" y="15"/>
                  </a:lnTo>
                  <a:lnTo>
                    <a:pt x="260" y="20"/>
                  </a:lnTo>
                  <a:lnTo>
                    <a:pt x="267" y="22"/>
                  </a:lnTo>
                  <a:lnTo>
                    <a:pt x="278" y="24"/>
                  </a:lnTo>
                  <a:lnTo>
                    <a:pt x="291" y="24"/>
                  </a:lnTo>
                </a:path>
              </a:pathLst>
            </a:custGeom>
            <a:noFill/>
            <a:ln w="0">
              <a:solidFill>
                <a:srgbClr val="FFFAD7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299" name="Freeform 381"/>
            <p:cNvSpPr>
              <a:spLocks/>
            </p:cNvSpPr>
            <p:nvPr/>
          </p:nvSpPr>
          <p:spPr bwMode="auto">
            <a:xfrm>
              <a:off x="5037" y="2353"/>
              <a:ext cx="39" cy="17"/>
            </a:xfrm>
            <a:custGeom>
              <a:avLst/>
              <a:gdLst>
                <a:gd name="T0" fmla="*/ 0 w 117"/>
                <a:gd name="T1" fmla="*/ 0 h 53"/>
                <a:gd name="T2" fmla="*/ 0 w 117"/>
                <a:gd name="T3" fmla="*/ 0 h 53"/>
                <a:gd name="T4" fmla="*/ 0 w 117"/>
                <a:gd name="T5" fmla="*/ 0 h 53"/>
                <a:gd name="T6" fmla="*/ 0 w 117"/>
                <a:gd name="T7" fmla="*/ 0 h 53"/>
                <a:gd name="T8" fmla="*/ 0 w 117"/>
                <a:gd name="T9" fmla="*/ 0 h 53"/>
                <a:gd name="T10" fmla="*/ 0 w 117"/>
                <a:gd name="T11" fmla="*/ 0 h 53"/>
                <a:gd name="T12" fmla="*/ 0 w 117"/>
                <a:gd name="T13" fmla="*/ 0 h 53"/>
                <a:gd name="T14" fmla="*/ 0 w 117"/>
                <a:gd name="T15" fmla="*/ 0 h 53"/>
                <a:gd name="T16" fmla="*/ 0 w 117"/>
                <a:gd name="T17" fmla="*/ 0 h 53"/>
                <a:gd name="T18" fmla="*/ 0 w 117"/>
                <a:gd name="T19" fmla="*/ 0 h 53"/>
                <a:gd name="T20" fmla="*/ 0 w 117"/>
                <a:gd name="T21" fmla="*/ 0 h 53"/>
                <a:gd name="T22" fmla="*/ 0 w 117"/>
                <a:gd name="T23" fmla="*/ 0 h 53"/>
                <a:gd name="T24" fmla="*/ 0 w 117"/>
                <a:gd name="T25" fmla="*/ 0 h 53"/>
                <a:gd name="T26" fmla="*/ 0 w 117"/>
                <a:gd name="T27" fmla="*/ 0 h 53"/>
                <a:gd name="T28" fmla="*/ 0 w 117"/>
                <a:gd name="T29" fmla="*/ 0 h 53"/>
                <a:gd name="T30" fmla="*/ 0 w 117"/>
                <a:gd name="T31" fmla="*/ 0 h 53"/>
                <a:gd name="T32" fmla="*/ 0 w 117"/>
                <a:gd name="T33" fmla="*/ 0 h 53"/>
                <a:gd name="T34" fmla="*/ 0 w 117"/>
                <a:gd name="T35" fmla="*/ 0 h 53"/>
                <a:gd name="T36" fmla="*/ 0 w 117"/>
                <a:gd name="T37" fmla="*/ 0 h 53"/>
                <a:gd name="T38" fmla="*/ 0 w 117"/>
                <a:gd name="T39" fmla="*/ 0 h 53"/>
                <a:gd name="T40" fmla="*/ 0 w 117"/>
                <a:gd name="T41" fmla="*/ 0 h 53"/>
                <a:gd name="T42" fmla="*/ 0 w 117"/>
                <a:gd name="T43" fmla="*/ 0 h 53"/>
                <a:gd name="T44" fmla="*/ 0 w 117"/>
                <a:gd name="T45" fmla="*/ 0 h 53"/>
                <a:gd name="T46" fmla="*/ 0 w 117"/>
                <a:gd name="T47" fmla="*/ 0 h 53"/>
                <a:gd name="T48" fmla="*/ 0 w 117"/>
                <a:gd name="T49" fmla="*/ 0 h 53"/>
                <a:gd name="T50" fmla="*/ 0 w 117"/>
                <a:gd name="T51" fmla="*/ 0 h 53"/>
                <a:gd name="T52" fmla="*/ 0 w 117"/>
                <a:gd name="T53" fmla="*/ 0 h 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53">
                  <a:moveTo>
                    <a:pt x="117" y="18"/>
                  </a:moveTo>
                  <a:lnTo>
                    <a:pt x="117" y="18"/>
                  </a:lnTo>
                  <a:lnTo>
                    <a:pt x="108" y="23"/>
                  </a:lnTo>
                  <a:lnTo>
                    <a:pt x="98" y="27"/>
                  </a:lnTo>
                  <a:lnTo>
                    <a:pt x="88" y="31"/>
                  </a:lnTo>
                  <a:lnTo>
                    <a:pt x="80" y="37"/>
                  </a:lnTo>
                  <a:lnTo>
                    <a:pt x="77" y="40"/>
                  </a:lnTo>
                  <a:lnTo>
                    <a:pt x="76" y="42"/>
                  </a:lnTo>
                  <a:lnTo>
                    <a:pt x="76" y="45"/>
                  </a:lnTo>
                  <a:lnTo>
                    <a:pt x="77" y="48"/>
                  </a:lnTo>
                  <a:lnTo>
                    <a:pt x="80" y="50"/>
                  </a:lnTo>
                  <a:lnTo>
                    <a:pt x="87" y="52"/>
                  </a:lnTo>
                  <a:lnTo>
                    <a:pt x="71" y="53"/>
                  </a:lnTo>
                  <a:lnTo>
                    <a:pt x="60" y="53"/>
                  </a:lnTo>
                  <a:lnTo>
                    <a:pt x="57" y="53"/>
                  </a:lnTo>
                  <a:lnTo>
                    <a:pt x="54" y="52"/>
                  </a:lnTo>
                  <a:lnTo>
                    <a:pt x="0" y="0"/>
                  </a:lnTo>
                  <a:lnTo>
                    <a:pt x="55" y="11"/>
                  </a:lnTo>
                  <a:lnTo>
                    <a:pt x="96" y="17"/>
                  </a:lnTo>
                  <a:lnTo>
                    <a:pt x="111" y="19"/>
                  </a:lnTo>
                  <a:lnTo>
                    <a:pt x="117" y="18"/>
                  </a:lnTo>
                  <a:close/>
                </a:path>
              </a:pathLst>
            </a:custGeom>
            <a:solidFill>
              <a:srgbClr val="FFF2C4"/>
            </a:solidFill>
            <a:ln w="0">
              <a:solidFill>
                <a:srgbClr val="FFFA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300" name="Freeform 382"/>
            <p:cNvSpPr>
              <a:spLocks/>
            </p:cNvSpPr>
            <p:nvPr/>
          </p:nvSpPr>
          <p:spPr bwMode="auto">
            <a:xfrm>
              <a:off x="4991" y="2408"/>
              <a:ext cx="96" cy="77"/>
            </a:xfrm>
            <a:custGeom>
              <a:avLst/>
              <a:gdLst>
                <a:gd name="T0" fmla="*/ 0 w 288"/>
                <a:gd name="T1" fmla="*/ 0 h 226"/>
                <a:gd name="T2" fmla="*/ 0 w 288"/>
                <a:gd name="T3" fmla="*/ 0 h 226"/>
                <a:gd name="T4" fmla="*/ 0 w 288"/>
                <a:gd name="T5" fmla="*/ 0 h 226"/>
                <a:gd name="T6" fmla="*/ 0 w 288"/>
                <a:gd name="T7" fmla="*/ 0 h 226"/>
                <a:gd name="T8" fmla="*/ 0 w 28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8" h="226">
                  <a:moveTo>
                    <a:pt x="288" y="0"/>
                  </a:moveTo>
                  <a:lnTo>
                    <a:pt x="0" y="226"/>
                  </a:lnTo>
                  <a:lnTo>
                    <a:pt x="288" y="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301" name="Freeform 383"/>
            <p:cNvSpPr>
              <a:spLocks/>
            </p:cNvSpPr>
            <p:nvPr/>
          </p:nvSpPr>
          <p:spPr bwMode="auto">
            <a:xfrm>
              <a:off x="5104" y="2411"/>
              <a:ext cx="95" cy="76"/>
            </a:xfrm>
            <a:custGeom>
              <a:avLst/>
              <a:gdLst>
                <a:gd name="T0" fmla="*/ 0 w 289"/>
                <a:gd name="T1" fmla="*/ 0 h 227"/>
                <a:gd name="T2" fmla="*/ 0 w 289"/>
                <a:gd name="T3" fmla="*/ 0 h 227"/>
                <a:gd name="T4" fmla="*/ 0 w 289"/>
                <a:gd name="T5" fmla="*/ 0 h 227"/>
                <a:gd name="T6" fmla="*/ 0 w 289"/>
                <a:gd name="T7" fmla="*/ 0 h 227"/>
                <a:gd name="T8" fmla="*/ 0 w 289"/>
                <a:gd name="T9" fmla="*/ 0 h 2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9" h="227">
                  <a:moveTo>
                    <a:pt x="0" y="2"/>
                  </a:moveTo>
                  <a:lnTo>
                    <a:pt x="289" y="227"/>
                  </a:lnTo>
                  <a:lnTo>
                    <a:pt x="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302" name="Freeform 384"/>
            <p:cNvSpPr>
              <a:spLocks/>
            </p:cNvSpPr>
            <p:nvPr/>
          </p:nvSpPr>
          <p:spPr bwMode="auto">
            <a:xfrm>
              <a:off x="5086" y="2410"/>
              <a:ext cx="20" cy="10"/>
            </a:xfrm>
            <a:custGeom>
              <a:avLst/>
              <a:gdLst>
                <a:gd name="T0" fmla="*/ 0 w 60"/>
                <a:gd name="T1" fmla="*/ 0 h 31"/>
                <a:gd name="T2" fmla="*/ 0 w 60"/>
                <a:gd name="T3" fmla="*/ 0 h 31"/>
                <a:gd name="T4" fmla="*/ 0 w 60"/>
                <a:gd name="T5" fmla="*/ 0 h 31"/>
                <a:gd name="T6" fmla="*/ 0 w 60"/>
                <a:gd name="T7" fmla="*/ 0 h 31"/>
                <a:gd name="T8" fmla="*/ 0 w 60"/>
                <a:gd name="T9" fmla="*/ 0 h 31"/>
                <a:gd name="T10" fmla="*/ 0 w 60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">
                  <a:moveTo>
                    <a:pt x="60" y="31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60" y="31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303" name="Freeform 385"/>
            <p:cNvSpPr>
              <a:spLocks/>
            </p:cNvSpPr>
            <p:nvPr/>
          </p:nvSpPr>
          <p:spPr bwMode="auto">
            <a:xfrm>
              <a:off x="5086" y="2399"/>
              <a:ext cx="20" cy="11"/>
            </a:xfrm>
            <a:custGeom>
              <a:avLst/>
              <a:gdLst>
                <a:gd name="T0" fmla="*/ 0 w 60"/>
                <a:gd name="T1" fmla="*/ 0 h 34"/>
                <a:gd name="T2" fmla="*/ 0 w 60"/>
                <a:gd name="T3" fmla="*/ 0 h 34"/>
                <a:gd name="T4" fmla="*/ 0 w 60"/>
                <a:gd name="T5" fmla="*/ 0 h 34"/>
                <a:gd name="T6" fmla="*/ 0 w 60"/>
                <a:gd name="T7" fmla="*/ 0 h 34"/>
                <a:gd name="T8" fmla="*/ 0 w 60"/>
                <a:gd name="T9" fmla="*/ 0 h 34"/>
                <a:gd name="T10" fmla="*/ 0 w 60"/>
                <a:gd name="T11" fmla="*/ 0 h 34"/>
                <a:gd name="T12" fmla="*/ 0 w 60"/>
                <a:gd name="T13" fmla="*/ 0 h 34"/>
                <a:gd name="T14" fmla="*/ 0 w 60"/>
                <a:gd name="T15" fmla="*/ 0 h 34"/>
                <a:gd name="T16" fmla="*/ 0 w 60"/>
                <a:gd name="T17" fmla="*/ 0 h 34"/>
                <a:gd name="T18" fmla="*/ 0 w 60"/>
                <a:gd name="T19" fmla="*/ 0 h 34"/>
                <a:gd name="T20" fmla="*/ 0 w 60"/>
                <a:gd name="T21" fmla="*/ 0 h 34"/>
                <a:gd name="T22" fmla="*/ 0 w 60"/>
                <a:gd name="T23" fmla="*/ 0 h 34"/>
                <a:gd name="T24" fmla="*/ 0 w 60"/>
                <a:gd name="T25" fmla="*/ 0 h 34"/>
                <a:gd name="T26" fmla="*/ 0 w 60"/>
                <a:gd name="T27" fmla="*/ 0 h 34"/>
                <a:gd name="T28" fmla="*/ 0 w 60"/>
                <a:gd name="T29" fmla="*/ 0 h 34"/>
                <a:gd name="T30" fmla="*/ 0 w 60"/>
                <a:gd name="T31" fmla="*/ 0 h 34"/>
                <a:gd name="T32" fmla="*/ 0 w 60"/>
                <a:gd name="T33" fmla="*/ 0 h 34"/>
                <a:gd name="T34" fmla="*/ 0 w 60"/>
                <a:gd name="T35" fmla="*/ 0 h 34"/>
                <a:gd name="T36" fmla="*/ 0 w 60"/>
                <a:gd name="T37" fmla="*/ 0 h 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0" h="34">
                  <a:moveTo>
                    <a:pt x="0" y="34"/>
                  </a:moveTo>
                  <a:lnTo>
                    <a:pt x="0" y="34"/>
                  </a:lnTo>
                  <a:lnTo>
                    <a:pt x="1" y="26"/>
                  </a:lnTo>
                  <a:lnTo>
                    <a:pt x="3" y="20"/>
                  </a:lnTo>
                  <a:lnTo>
                    <a:pt x="6" y="15"/>
                  </a:lnTo>
                  <a:lnTo>
                    <a:pt x="10" y="10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3" y="1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1"/>
                  </a:lnTo>
                  <a:lnTo>
                    <a:pt x="42" y="3"/>
                  </a:lnTo>
                  <a:lnTo>
                    <a:pt x="47" y="6"/>
                  </a:lnTo>
                  <a:lnTo>
                    <a:pt x="51" y="12"/>
                  </a:lnTo>
                  <a:lnTo>
                    <a:pt x="54" y="17"/>
                  </a:lnTo>
                  <a:lnTo>
                    <a:pt x="57" y="25"/>
                  </a:lnTo>
                  <a:lnTo>
                    <a:pt x="6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D2B88"/>
            </a:solidFill>
            <a:ln w="0">
              <a:solidFill>
                <a:srgbClr val="3F486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031" name="Group 386"/>
          <p:cNvGrpSpPr>
            <a:grpSpLocks noChangeAspect="1"/>
          </p:cNvGrpSpPr>
          <p:nvPr userDrawn="1"/>
        </p:nvGrpSpPr>
        <p:grpSpPr bwMode="auto">
          <a:xfrm>
            <a:off x="8112125" y="25400"/>
            <a:ext cx="839788" cy="839788"/>
            <a:chOff x="288" y="1968"/>
            <a:chExt cx="695" cy="695"/>
          </a:xfrm>
        </p:grpSpPr>
        <p:sp>
          <p:nvSpPr>
            <p:cNvPr id="1032" name="AutoShape 387"/>
            <p:cNvSpPr>
              <a:spLocks noChangeAspect="1" noChangeArrowheads="1" noTextEdit="1"/>
            </p:cNvSpPr>
            <p:nvPr/>
          </p:nvSpPr>
          <p:spPr bwMode="auto">
            <a:xfrm>
              <a:off x="288" y="1968"/>
              <a:ext cx="695" cy="69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3" name="Freeform 388"/>
            <p:cNvSpPr>
              <a:spLocks/>
            </p:cNvSpPr>
            <p:nvPr/>
          </p:nvSpPr>
          <p:spPr bwMode="auto">
            <a:xfrm>
              <a:off x="289" y="1969"/>
              <a:ext cx="691" cy="691"/>
            </a:xfrm>
            <a:custGeom>
              <a:avLst/>
              <a:gdLst>
                <a:gd name="T0" fmla="*/ 1 w 2081"/>
                <a:gd name="T1" fmla="*/ 3 h 2081"/>
                <a:gd name="T2" fmla="*/ 2 w 2081"/>
                <a:gd name="T3" fmla="*/ 3 h 2081"/>
                <a:gd name="T4" fmla="*/ 2 w 2081"/>
                <a:gd name="T5" fmla="*/ 3 h 2081"/>
                <a:gd name="T6" fmla="*/ 2 w 2081"/>
                <a:gd name="T7" fmla="*/ 3 h 2081"/>
                <a:gd name="T8" fmla="*/ 2 w 2081"/>
                <a:gd name="T9" fmla="*/ 3 h 2081"/>
                <a:gd name="T10" fmla="*/ 2 w 2081"/>
                <a:gd name="T11" fmla="*/ 3 h 2081"/>
                <a:gd name="T12" fmla="*/ 2 w 2081"/>
                <a:gd name="T13" fmla="*/ 3 h 2081"/>
                <a:gd name="T14" fmla="*/ 3 w 2081"/>
                <a:gd name="T15" fmla="*/ 2 h 2081"/>
                <a:gd name="T16" fmla="*/ 3 w 2081"/>
                <a:gd name="T17" fmla="*/ 2 h 2081"/>
                <a:gd name="T18" fmla="*/ 3 w 2081"/>
                <a:gd name="T19" fmla="*/ 2 h 2081"/>
                <a:gd name="T20" fmla="*/ 3 w 2081"/>
                <a:gd name="T21" fmla="*/ 2 h 2081"/>
                <a:gd name="T22" fmla="*/ 3 w 2081"/>
                <a:gd name="T23" fmla="*/ 2 h 2081"/>
                <a:gd name="T24" fmla="*/ 3 w 2081"/>
                <a:gd name="T25" fmla="*/ 2 h 2081"/>
                <a:gd name="T26" fmla="*/ 3 w 2081"/>
                <a:gd name="T27" fmla="*/ 1 h 2081"/>
                <a:gd name="T28" fmla="*/ 3 w 2081"/>
                <a:gd name="T29" fmla="*/ 1 h 2081"/>
                <a:gd name="T30" fmla="*/ 3 w 2081"/>
                <a:gd name="T31" fmla="*/ 1 h 2081"/>
                <a:gd name="T32" fmla="*/ 3 w 2081"/>
                <a:gd name="T33" fmla="*/ 1 h 2081"/>
                <a:gd name="T34" fmla="*/ 3 w 2081"/>
                <a:gd name="T35" fmla="*/ 1 h 2081"/>
                <a:gd name="T36" fmla="*/ 3 w 2081"/>
                <a:gd name="T37" fmla="*/ 1 h 2081"/>
                <a:gd name="T38" fmla="*/ 3 w 2081"/>
                <a:gd name="T39" fmla="*/ 1 h 2081"/>
                <a:gd name="T40" fmla="*/ 3 w 2081"/>
                <a:gd name="T41" fmla="*/ 1 h 2081"/>
                <a:gd name="T42" fmla="*/ 2 w 2081"/>
                <a:gd name="T43" fmla="*/ 0 h 2081"/>
                <a:gd name="T44" fmla="*/ 2 w 2081"/>
                <a:gd name="T45" fmla="*/ 0 h 2081"/>
                <a:gd name="T46" fmla="*/ 2 w 2081"/>
                <a:gd name="T47" fmla="*/ 0 h 2081"/>
                <a:gd name="T48" fmla="*/ 2 w 2081"/>
                <a:gd name="T49" fmla="*/ 0 h 2081"/>
                <a:gd name="T50" fmla="*/ 2 w 2081"/>
                <a:gd name="T51" fmla="*/ 0 h 2081"/>
                <a:gd name="T52" fmla="*/ 2 w 2081"/>
                <a:gd name="T53" fmla="*/ 0 h 2081"/>
                <a:gd name="T54" fmla="*/ 2 w 2081"/>
                <a:gd name="T55" fmla="*/ 0 h 2081"/>
                <a:gd name="T56" fmla="*/ 1 w 2081"/>
                <a:gd name="T57" fmla="*/ 0 h 2081"/>
                <a:gd name="T58" fmla="*/ 1 w 2081"/>
                <a:gd name="T59" fmla="*/ 0 h 2081"/>
                <a:gd name="T60" fmla="*/ 1 w 2081"/>
                <a:gd name="T61" fmla="*/ 0 h 2081"/>
                <a:gd name="T62" fmla="*/ 1 w 2081"/>
                <a:gd name="T63" fmla="*/ 0 h 2081"/>
                <a:gd name="T64" fmla="*/ 1 w 2081"/>
                <a:gd name="T65" fmla="*/ 0 h 2081"/>
                <a:gd name="T66" fmla="*/ 1 w 2081"/>
                <a:gd name="T67" fmla="*/ 0 h 2081"/>
                <a:gd name="T68" fmla="*/ 1 w 2081"/>
                <a:gd name="T69" fmla="*/ 0 h 2081"/>
                <a:gd name="T70" fmla="*/ 0 w 2081"/>
                <a:gd name="T71" fmla="*/ 0 h 2081"/>
                <a:gd name="T72" fmla="*/ 0 w 2081"/>
                <a:gd name="T73" fmla="*/ 1 h 2081"/>
                <a:gd name="T74" fmla="*/ 0 w 2081"/>
                <a:gd name="T75" fmla="*/ 1 h 2081"/>
                <a:gd name="T76" fmla="*/ 0 w 2081"/>
                <a:gd name="T77" fmla="*/ 1 h 2081"/>
                <a:gd name="T78" fmla="*/ 0 w 2081"/>
                <a:gd name="T79" fmla="*/ 1 h 2081"/>
                <a:gd name="T80" fmla="*/ 0 w 2081"/>
                <a:gd name="T81" fmla="*/ 1 h 2081"/>
                <a:gd name="T82" fmla="*/ 0 w 2081"/>
                <a:gd name="T83" fmla="*/ 1 h 2081"/>
                <a:gd name="T84" fmla="*/ 0 w 2081"/>
                <a:gd name="T85" fmla="*/ 1 h 2081"/>
                <a:gd name="T86" fmla="*/ 0 w 2081"/>
                <a:gd name="T87" fmla="*/ 2 h 2081"/>
                <a:gd name="T88" fmla="*/ 0 w 2081"/>
                <a:gd name="T89" fmla="*/ 2 h 2081"/>
                <a:gd name="T90" fmla="*/ 0 w 2081"/>
                <a:gd name="T91" fmla="*/ 2 h 2081"/>
                <a:gd name="T92" fmla="*/ 0 w 2081"/>
                <a:gd name="T93" fmla="*/ 2 h 2081"/>
                <a:gd name="T94" fmla="*/ 0 w 2081"/>
                <a:gd name="T95" fmla="*/ 2 h 2081"/>
                <a:gd name="T96" fmla="*/ 0 w 2081"/>
                <a:gd name="T97" fmla="*/ 2 h 2081"/>
                <a:gd name="T98" fmla="*/ 0 w 2081"/>
                <a:gd name="T99" fmla="*/ 2 h 2081"/>
                <a:gd name="T100" fmla="*/ 1 w 2081"/>
                <a:gd name="T101" fmla="*/ 3 h 2081"/>
                <a:gd name="T102" fmla="*/ 1 w 2081"/>
                <a:gd name="T103" fmla="*/ 3 h 2081"/>
                <a:gd name="T104" fmla="*/ 1 w 2081"/>
                <a:gd name="T105" fmla="*/ 3 h 2081"/>
                <a:gd name="T106" fmla="*/ 1 w 2081"/>
                <a:gd name="T107" fmla="*/ 3 h 2081"/>
                <a:gd name="T108" fmla="*/ 1 w 2081"/>
                <a:gd name="T109" fmla="*/ 3 h 2081"/>
                <a:gd name="T110" fmla="*/ 1 w 2081"/>
                <a:gd name="T111" fmla="*/ 3 h 2081"/>
                <a:gd name="T112" fmla="*/ 1 w 2081"/>
                <a:gd name="T113" fmla="*/ 3 h 208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81" h="2081">
                  <a:moveTo>
                    <a:pt x="1040" y="2081"/>
                  </a:moveTo>
                  <a:lnTo>
                    <a:pt x="1040" y="2081"/>
                  </a:lnTo>
                  <a:lnTo>
                    <a:pt x="1067" y="2081"/>
                  </a:lnTo>
                  <a:lnTo>
                    <a:pt x="1093" y="2080"/>
                  </a:lnTo>
                  <a:lnTo>
                    <a:pt x="1121" y="2078"/>
                  </a:lnTo>
                  <a:lnTo>
                    <a:pt x="1147" y="2076"/>
                  </a:lnTo>
                  <a:lnTo>
                    <a:pt x="1173" y="2073"/>
                  </a:lnTo>
                  <a:lnTo>
                    <a:pt x="1199" y="2069"/>
                  </a:lnTo>
                  <a:lnTo>
                    <a:pt x="1224" y="2065"/>
                  </a:lnTo>
                  <a:lnTo>
                    <a:pt x="1250" y="2060"/>
                  </a:lnTo>
                  <a:lnTo>
                    <a:pt x="1276" y="2054"/>
                  </a:lnTo>
                  <a:lnTo>
                    <a:pt x="1301" y="2048"/>
                  </a:lnTo>
                  <a:lnTo>
                    <a:pt x="1325" y="2042"/>
                  </a:lnTo>
                  <a:lnTo>
                    <a:pt x="1350" y="2034"/>
                  </a:lnTo>
                  <a:lnTo>
                    <a:pt x="1374" y="2027"/>
                  </a:lnTo>
                  <a:lnTo>
                    <a:pt x="1398" y="2018"/>
                  </a:lnTo>
                  <a:lnTo>
                    <a:pt x="1422" y="2008"/>
                  </a:lnTo>
                  <a:lnTo>
                    <a:pt x="1445" y="1999"/>
                  </a:lnTo>
                  <a:lnTo>
                    <a:pt x="1469" y="1989"/>
                  </a:lnTo>
                  <a:lnTo>
                    <a:pt x="1491" y="1978"/>
                  </a:lnTo>
                  <a:lnTo>
                    <a:pt x="1514" y="1967"/>
                  </a:lnTo>
                  <a:lnTo>
                    <a:pt x="1536" y="1955"/>
                  </a:lnTo>
                  <a:lnTo>
                    <a:pt x="1558" y="1943"/>
                  </a:lnTo>
                  <a:lnTo>
                    <a:pt x="1580" y="1930"/>
                  </a:lnTo>
                  <a:lnTo>
                    <a:pt x="1601" y="1917"/>
                  </a:lnTo>
                  <a:lnTo>
                    <a:pt x="1622" y="1903"/>
                  </a:lnTo>
                  <a:lnTo>
                    <a:pt x="1663" y="1875"/>
                  </a:lnTo>
                  <a:lnTo>
                    <a:pt x="1702" y="1843"/>
                  </a:lnTo>
                  <a:lnTo>
                    <a:pt x="1740" y="1810"/>
                  </a:lnTo>
                  <a:lnTo>
                    <a:pt x="1776" y="1776"/>
                  </a:lnTo>
                  <a:lnTo>
                    <a:pt x="1810" y="1740"/>
                  </a:lnTo>
                  <a:lnTo>
                    <a:pt x="1843" y="1702"/>
                  </a:lnTo>
                  <a:lnTo>
                    <a:pt x="1874" y="1663"/>
                  </a:lnTo>
                  <a:lnTo>
                    <a:pt x="1903" y="1622"/>
                  </a:lnTo>
                  <a:lnTo>
                    <a:pt x="1917" y="1602"/>
                  </a:lnTo>
                  <a:lnTo>
                    <a:pt x="1930" y="1580"/>
                  </a:lnTo>
                  <a:lnTo>
                    <a:pt x="1943" y="1558"/>
                  </a:lnTo>
                  <a:lnTo>
                    <a:pt x="1955" y="1536"/>
                  </a:lnTo>
                  <a:lnTo>
                    <a:pt x="1967" y="1514"/>
                  </a:lnTo>
                  <a:lnTo>
                    <a:pt x="1978" y="1492"/>
                  </a:lnTo>
                  <a:lnTo>
                    <a:pt x="1988" y="1469"/>
                  </a:lnTo>
                  <a:lnTo>
                    <a:pt x="1998" y="1446"/>
                  </a:lnTo>
                  <a:lnTo>
                    <a:pt x="2008" y="1422"/>
                  </a:lnTo>
                  <a:lnTo>
                    <a:pt x="2018" y="1398"/>
                  </a:lnTo>
                  <a:lnTo>
                    <a:pt x="2026" y="1374"/>
                  </a:lnTo>
                  <a:lnTo>
                    <a:pt x="2034" y="1350"/>
                  </a:lnTo>
                  <a:lnTo>
                    <a:pt x="2041" y="1325"/>
                  </a:lnTo>
                  <a:lnTo>
                    <a:pt x="2048" y="1301"/>
                  </a:lnTo>
                  <a:lnTo>
                    <a:pt x="2054" y="1276"/>
                  </a:lnTo>
                  <a:lnTo>
                    <a:pt x="2060" y="1250"/>
                  </a:lnTo>
                  <a:lnTo>
                    <a:pt x="2064" y="1225"/>
                  </a:lnTo>
                  <a:lnTo>
                    <a:pt x="2069" y="1199"/>
                  </a:lnTo>
                  <a:lnTo>
                    <a:pt x="2072" y="1173"/>
                  </a:lnTo>
                  <a:lnTo>
                    <a:pt x="2075" y="1147"/>
                  </a:lnTo>
                  <a:lnTo>
                    <a:pt x="2078" y="1121"/>
                  </a:lnTo>
                  <a:lnTo>
                    <a:pt x="2079" y="1094"/>
                  </a:lnTo>
                  <a:lnTo>
                    <a:pt x="2080" y="1067"/>
                  </a:lnTo>
                  <a:lnTo>
                    <a:pt x="2081" y="1041"/>
                  </a:lnTo>
                  <a:lnTo>
                    <a:pt x="2080" y="1014"/>
                  </a:lnTo>
                  <a:lnTo>
                    <a:pt x="2079" y="987"/>
                  </a:lnTo>
                  <a:lnTo>
                    <a:pt x="2078" y="960"/>
                  </a:lnTo>
                  <a:lnTo>
                    <a:pt x="2075" y="934"/>
                  </a:lnTo>
                  <a:lnTo>
                    <a:pt x="2072" y="908"/>
                  </a:lnTo>
                  <a:lnTo>
                    <a:pt x="2069" y="882"/>
                  </a:lnTo>
                  <a:lnTo>
                    <a:pt x="2064" y="857"/>
                  </a:lnTo>
                  <a:lnTo>
                    <a:pt x="2060" y="831"/>
                  </a:lnTo>
                  <a:lnTo>
                    <a:pt x="2054" y="805"/>
                  </a:lnTo>
                  <a:lnTo>
                    <a:pt x="2048" y="780"/>
                  </a:lnTo>
                  <a:lnTo>
                    <a:pt x="2041" y="756"/>
                  </a:lnTo>
                  <a:lnTo>
                    <a:pt x="2034" y="731"/>
                  </a:lnTo>
                  <a:lnTo>
                    <a:pt x="2026" y="707"/>
                  </a:lnTo>
                  <a:lnTo>
                    <a:pt x="2018" y="683"/>
                  </a:lnTo>
                  <a:lnTo>
                    <a:pt x="2008" y="659"/>
                  </a:lnTo>
                  <a:lnTo>
                    <a:pt x="1998" y="635"/>
                  </a:lnTo>
                  <a:lnTo>
                    <a:pt x="1988" y="612"/>
                  </a:lnTo>
                  <a:lnTo>
                    <a:pt x="1978" y="590"/>
                  </a:lnTo>
                  <a:lnTo>
                    <a:pt x="1967" y="567"/>
                  </a:lnTo>
                  <a:lnTo>
                    <a:pt x="1955" y="545"/>
                  </a:lnTo>
                  <a:lnTo>
                    <a:pt x="1943" y="523"/>
                  </a:lnTo>
                  <a:lnTo>
                    <a:pt x="1930" y="501"/>
                  </a:lnTo>
                  <a:lnTo>
                    <a:pt x="1917" y="480"/>
                  </a:lnTo>
                  <a:lnTo>
                    <a:pt x="1903" y="459"/>
                  </a:lnTo>
                  <a:lnTo>
                    <a:pt x="1874" y="418"/>
                  </a:lnTo>
                  <a:lnTo>
                    <a:pt x="1843" y="379"/>
                  </a:lnTo>
                  <a:lnTo>
                    <a:pt x="1810" y="341"/>
                  </a:lnTo>
                  <a:lnTo>
                    <a:pt x="1776" y="305"/>
                  </a:lnTo>
                  <a:lnTo>
                    <a:pt x="1740" y="271"/>
                  </a:lnTo>
                  <a:lnTo>
                    <a:pt x="1702" y="238"/>
                  </a:lnTo>
                  <a:lnTo>
                    <a:pt x="1663" y="207"/>
                  </a:lnTo>
                  <a:lnTo>
                    <a:pt x="1622" y="178"/>
                  </a:lnTo>
                  <a:lnTo>
                    <a:pt x="1601" y="164"/>
                  </a:lnTo>
                  <a:lnTo>
                    <a:pt x="1580" y="151"/>
                  </a:lnTo>
                  <a:lnTo>
                    <a:pt x="1558" y="138"/>
                  </a:lnTo>
                  <a:lnTo>
                    <a:pt x="1536" y="126"/>
                  </a:lnTo>
                  <a:lnTo>
                    <a:pt x="1514" y="114"/>
                  </a:lnTo>
                  <a:lnTo>
                    <a:pt x="1491" y="103"/>
                  </a:lnTo>
                  <a:lnTo>
                    <a:pt x="1469" y="93"/>
                  </a:lnTo>
                  <a:lnTo>
                    <a:pt x="1445" y="83"/>
                  </a:lnTo>
                  <a:lnTo>
                    <a:pt x="1422" y="73"/>
                  </a:lnTo>
                  <a:lnTo>
                    <a:pt x="1398" y="63"/>
                  </a:lnTo>
                  <a:lnTo>
                    <a:pt x="1374" y="55"/>
                  </a:lnTo>
                  <a:lnTo>
                    <a:pt x="1350" y="47"/>
                  </a:lnTo>
                  <a:lnTo>
                    <a:pt x="1325" y="40"/>
                  </a:lnTo>
                  <a:lnTo>
                    <a:pt x="1301" y="33"/>
                  </a:lnTo>
                  <a:lnTo>
                    <a:pt x="1276" y="27"/>
                  </a:lnTo>
                  <a:lnTo>
                    <a:pt x="1250" y="21"/>
                  </a:lnTo>
                  <a:lnTo>
                    <a:pt x="1224" y="16"/>
                  </a:lnTo>
                  <a:lnTo>
                    <a:pt x="1199" y="12"/>
                  </a:lnTo>
                  <a:lnTo>
                    <a:pt x="1173" y="9"/>
                  </a:lnTo>
                  <a:lnTo>
                    <a:pt x="1147" y="6"/>
                  </a:lnTo>
                  <a:lnTo>
                    <a:pt x="1121" y="3"/>
                  </a:lnTo>
                  <a:lnTo>
                    <a:pt x="1093" y="2"/>
                  </a:lnTo>
                  <a:lnTo>
                    <a:pt x="1067" y="1"/>
                  </a:lnTo>
                  <a:lnTo>
                    <a:pt x="1040" y="0"/>
                  </a:lnTo>
                  <a:lnTo>
                    <a:pt x="1014" y="1"/>
                  </a:lnTo>
                  <a:lnTo>
                    <a:pt x="987" y="2"/>
                  </a:lnTo>
                  <a:lnTo>
                    <a:pt x="960" y="3"/>
                  </a:lnTo>
                  <a:lnTo>
                    <a:pt x="934" y="6"/>
                  </a:lnTo>
                  <a:lnTo>
                    <a:pt x="908" y="9"/>
                  </a:lnTo>
                  <a:lnTo>
                    <a:pt x="882" y="12"/>
                  </a:lnTo>
                  <a:lnTo>
                    <a:pt x="856" y="16"/>
                  </a:lnTo>
                  <a:lnTo>
                    <a:pt x="831" y="21"/>
                  </a:lnTo>
                  <a:lnTo>
                    <a:pt x="805" y="27"/>
                  </a:lnTo>
                  <a:lnTo>
                    <a:pt x="780" y="33"/>
                  </a:lnTo>
                  <a:lnTo>
                    <a:pt x="755" y="40"/>
                  </a:lnTo>
                  <a:lnTo>
                    <a:pt x="731" y="47"/>
                  </a:lnTo>
                  <a:lnTo>
                    <a:pt x="707" y="55"/>
                  </a:lnTo>
                  <a:lnTo>
                    <a:pt x="683" y="63"/>
                  </a:lnTo>
                  <a:lnTo>
                    <a:pt x="658" y="73"/>
                  </a:lnTo>
                  <a:lnTo>
                    <a:pt x="635" y="83"/>
                  </a:lnTo>
                  <a:lnTo>
                    <a:pt x="612" y="93"/>
                  </a:lnTo>
                  <a:lnTo>
                    <a:pt x="589" y="103"/>
                  </a:lnTo>
                  <a:lnTo>
                    <a:pt x="567" y="114"/>
                  </a:lnTo>
                  <a:lnTo>
                    <a:pt x="545" y="126"/>
                  </a:lnTo>
                  <a:lnTo>
                    <a:pt x="523" y="138"/>
                  </a:lnTo>
                  <a:lnTo>
                    <a:pt x="501" y="151"/>
                  </a:lnTo>
                  <a:lnTo>
                    <a:pt x="479" y="164"/>
                  </a:lnTo>
                  <a:lnTo>
                    <a:pt x="459" y="178"/>
                  </a:lnTo>
                  <a:lnTo>
                    <a:pt x="418" y="207"/>
                  </a:lnTo>
                  <a:lnTo>
                    <a:pt x="379" y="238"/>
                  </a:lnTo>
                  <a:lnTo>
                    <a:pt x="341" y="271"/>
                  </a:lnTo>
                  <a:lnTo>
                    <a:pt x="305" y="305"/>
                  </a:lnTo>
                  <a:lnTo>
                    <a:pt x="270" y="341"/>
                  </a:lnTo>
                  <a:lnTo>
                    <a:pt x="238" y="379"/>
                  </a:lnTo>
                  <a:lnTo>
                    <a:pt x="206" y="418"/>
                  </a:lnTo>
                  <a:lnTo>
                    <a:pt x="177" y="459"/>
                  </a:lnTo>
                  <a:lnTo>
                    <a:pt x="164" y="480"/>
                  </a:lnTo>
                  <a:lnTo>
                    <a:pt x="151" y="501"/>
                  </a:lnTo>
                  <a:lnTo>
                    <a:pt x="138" y="523"/>
                  </a:lnTo>
                  <a:lnTo>
                    <a:pt x="126" y="545"/>
                  </a:lnTo>
                  <a:lnTo>
                    <a:pt x="114" y="567"/>
                  </a:lnTo>
                  <a:lnTo>
                    <a:pt x="103" y="590"/>
                  </a:lnTo>
                  <a:lnTo>
                    <a:pt x="92" y="612"/>
                  </a:lnTo>
                  <a:lnTo>
                    <a:pt x="82" y="635"/>
                  </a:lnTo>
                  <a:lnTo>
                    <a:pt x="73" y="659"/>
                  </a:lnTo>
                  <a:lnTo>
                    <a:pt x="63" y="683"/>
                  </a:lnTo>
                  <a:lnTo>
                    <a:pt x="54" y="707"/>
                  </a:lnTo>
                  <a:lnTo>
                    <a:pt x="46" y="731"/>
                  </a:lnTo>
                  <a:lnTo>
                    <a:pt x="39" y="756"/>
                  </a:lnTo>
                  <a:lnTo>
                    <a:pt x="33" y="780"/>
                  </a:lnTo>
                  <a:lnTo>
                    <a:pt x="26" y="805"/>
                  </a:lnTo>
                  <a:lnTo>
                    <a:pt x="21" y="831"/>
                  </a:lnTo>
                  <a:lnTo>
                    <a:pt x="16" y="857"/>
                  </a:lnTo>
                  <a:lnTo>
                    <a:pt x="12" y="882"/>
                  </a:lnTo>
                  <a:lnTo>
                    <a:pt x="8" y="908"/>
                  </a:lnTo>
                  <a:lnTo>
                    <a:pt x="5" y="934"/>
                  </a:lnTo>
                  <a:lnTo>
                    <a:pt x="3" y="960"/>
                  </a:lnTo>
                  <a:lnTo>
                    <a:pt x="1" y="987"/>
                  </a:lnTo>
                  <a:lnTo>
                    <a:pt x="0" y="1014"/>
                  </a:lnTo>
                  <a:lnTo>
                    <a:pt x="0" y="1041"/>
                  </a:lnTo>
                  <a:lnTo>
                    <a:pt x="0" y="1067"/>
                  </a:lnTo>
                  <a:lnTo>
                    <a:pt x="1" y="1094"/>
                  </a:lnTo>
                  <a:lnTo>
                    <a:pt x="3" y="1121"/>
                  </a:lnTo>
                  <a:lnTo>
                    <a:pt x="5" y="1147"/>
                  </a:lnTo>
                  <a:lnTo>
                    <a:pt x="8" y="1173"/>
                  </a:lnTo>
                  <a:lnTo>
                    <a:pt x="12" y="1199"/>
                  </a:lnTo>
                  <a:lnTo>
                    <a:pt x="16" y="1225"/>
                  </a:lnTo>
                  <a:lnTo>
                    <a:pt x="21" y="1250"/>
                  </a:lnTo>
                  <a:lnTo>
                    <a:pt x="26" y="1276"/>
                  </a:lnTo>
                  <a:lnTo>
                    <a:pt x="33" y="1301"/>
                  </a:lnTo>
                  <a:lnTo>
                    <a:pt x="39" y="1325"/>
                  </a:lnTo>
                  <a:lnTo>
                    <a:pt x="46" y="1350"/>
                  </a:lnTo>
                  <a:lnTo>
                    <a:pt x="54" y="1374"/>
                  </a:lnTo>
                  <a:lnTo>
                    <a:pt x="63" y="1398"/>
                  </a:lnTo>
                  <a:lnTo>
                    <a:pt x="73" y="1422"/>
                  </a:lnTo>
                  <a:lnTo>
                    <a:pt x="82" y="1446"/>
                  </a:lnTo>
                  <a:lnTo>
                    <a:pt x="92" y="1469"/>
                  </a:lnTo>
                  <a:lnTo>
                    <a:pt x="103" y="1492"/>
                  </a:lnTo>
                  <a:lnTo>
                    <a:pt x="114" y="1514"/>
                  </a:lnTo>
                  <a:lnTo>
                    <a:pt x="126" y="1536"/>
                  </a:lnTo>
                  <a:lnTo>
                    <a:pt x="138" y="1558"/>
                  </a:lnTo>
                  <a:lnTo>
                    <a:pt x="151" y="1580"/>
                  </a:lnTo>
                  <a:lnTo>
                    <a:pt x="164" y="1602"/>
                  </a:lnTo>
                  <a:lnTo>
                    <a:pt x="177" y="1622"/>
                  </a:lnTo>
                  <a:lnTo>
                    <a:pt x="206" y="1663"/>
                  </a:lnTo>
                  <a:lnTo>
                    <a:pt x="238" y="1702"/>
                  </a:lnTo>
                  <a:lnTo>
                    <a:pt x="270" y="1740"/>
                  </a:lnTo>
                  <a:lnTo>
                    <a:pt x="305" y="1776"/>
                  </a:lnTo>
                  <a:lnTo>
                    <a:pt x="341" y="1810"/>
                  </a:lnTo>
                  <a:lnTo>
                    <a:pt x="379" y="1843"/>
                  </a:lnTo>
                  <a:lnTo>
                    <a:pt x="418" y="1875"/>
                  </a:lnTo>
                  <a:lnTo>
                    <a:pt x="459" y="1903"/>
                  </a:lnTo>
                  <a:lnTo>
                    <a:pt x="479" y="1917"/>
                  </a:lnTo>
                  <a:lnTo>
                    <a:pt x="501" y="1930"/>
                  </a:lnTo>
                  <a:lnTo>
                    <a:pt x="523" y="1943"/>
                  </a:lnTo>
                  <a:lnTo>
                    <a:pt x="545" y="1955"/>
                  </a:lnTo>
                  <a:lnTo>
                    <a:pt x="567" y="1967"/>
                  </a:lnTo>
                  <a:lnTo>
                    <a:pt x="589" y="1978"/>
                  </a:lnTo>
                  <a:lnTo>
                    <a:pt x="612" y="1989"/>
                  </a:lnTo>
                  <a:lnTo>
                    <a:pt x="635" y="1999"/>
                  </a:lnTo>
                  <a:lnTo>
                    <a:pt x="658" y="2008"/>
                  </a:lnTo>
                  <a:lnTo>
                    <a:pt x="683" y="2018"/>
                  </a:lnTo>
                  <a:lnTo>
                    <a:pt x="707" y="2027"/>
                  </a:lnTo>
                  <a:lnTo>
                    <a:pt x="731" y="2034"/>
                  </a:lnTo>
                  <a:lnTo>
                    <a:pt x="755" y="2042"/>
                  </a:lnTo>
                  <a:lnTo>
                    <a:pt x="780" y="2048"/>
                  </a:lnTo>
                  <a:lnTo>
                    <a:pt x="805" y="2054"/>
                  </a:lnTo>
                  <a:lnTo>
                    <a:pt x="831" y="2060"/>
                  </a:lnTo>
                  <a:lnTo>
                    <a:pt x="856" y="2065"/>
                  </a:lnTo>
                  <a:lnTo>
                    <a:pt x="882" y="2069"/>
                  </a:lnTo>
                  <a:lnTo>
                    <a:pt x="908" y="2073"/>
                  </a:lnTo>
                  <a:lnTo>
                    <a:pt x="934" y="2076"/>
                  </a:lnTo>
                  <a:lnTo>
                    <a:pt x="960" y="2078"/>
                  </a:lnTo>
                  <a:lnTo>
                    <a:pt x="987" y="2080"/>
                  </a:lnTo>
                  <a:lnTo>
                    <a:pt x="1014" y="2081"/>
                  </a:lnTo>
                  <a:lnTo>
                    <a:pt x="1040" y="20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4" name="Line 389"/>
            <p:cNvSpPr>
              <a:spLocks noChangeShapeType="1"/>
            </p:cNvSpPr>
            <p:nvPr/>
          </p:nvSpPr>
          <p:spPr bwMode="auto">
            <a:xfrm>
              <a:off x="635" y="2316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5" name="Line 390"/>
            <p:cNvSpPr>
              <a:spLocks noChangeShapeType="1"/>
            </p:cNvSpPr>
            <p:nvPr/>
          </p:nvSpPr>
          <p:spPr bwMode="auto">
            <a:xfrm>
              <a:off x="635" y="2316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6" name="Freeform 391"/>
            <p:cNvSpPr>
              <a:spLocks/>
            </p:cNvSpPr>
            <p:nvPr/>
          </p:nvSpPr>
          <p:spPr bwMode="auto">
            <a:xfrm>
              <a:off x="356" y="2197"/>
              <a:ext cx="557" cy="398"/>
            </a:xfrm>
            <a:custGeom>
              <a:avLst/>
              <a:gdLst>
                <a:gd name="T0" fmla="*/ 2 w 1679"/>
                <a:gd name="T1" fmla="*/ 0 h 1198"/>
                <a:gd name="T2" fmla="*/ 2 w 1679"/>
                <a:gd name="T3" fmla="*/ 0 h 1198"/>
                <a:gd name="T4" fmla="*/ 2 w 1679"/>
                <a:gd name="T5" fmla="*/ 0 h 1198"/>
                <a:gd name="T6" fmla="*/ 2 w 1679"/>
                <a:gd name="T7" fmla="*/ 0 h 1198"/>
                <a:gd name="T8" fmla="*/ 2 w 1679"/>
                <a:gd name="T9" fmla="*/ 1 h 1198"/>
                <a:gd name="T10" fmla="*/ 2 w 1679"/>
                <a:gd name="T11" fmla="*/ 1 h 1198"/>
                <a:gd name="T12" fmla="*/ 2 w 1679"/>
                <a:gd name="T13" fmla="*/ 1 h 1198"/>
                <a:gd name="T14" fmla="*/ 2 w 1679"/>
                <a:gd name="T15" fmla="*/ 1 h 1198"/>
                <a:gd name="T16" fmla="*/ 2 w 1679"/>
                <a:gd name="T17" fmla="*/ 1 h 1198"/>
                <a:gd name="T18" fmla="*/ 2 w 1679"/>
                <a:gd name="T19" fmla="*/ 1 h 1198"/>
                <a:gd name="T20" fmla="*/ 2 w 1679"/>
                <a:gd name="T21" fmla="*/ 2 h 1198"/>
                <a:gd name="T22" fmla="*/ 1 w 1679"/>
                <a:gd name="T23" fmla="*/ 2 h 1198"/>
                <a:gd name="T24" fmla="*/ 1 w 1679"/>
                <a:gd name="T25" fmla="*/ 2 h 1198"/>
                <a:gd name="T26" fmla="*/ 1 w 1679"/>
                <a:gd name="T27" fmla="*/ 2 h 1198"/>
                <a:gd name="T28" fmla="*/ 1 w 1679"/>
                <a:gd name="T29" fmla="*/ 2 h 1198"/>
                <a:gd name="T30" fmla="*/ 1 w 1679"/>
                <a:gd name="T31" fmla="*/ 1 h 1198"/>
                <a:gd name="T32" fmla="*/ 0 w 1679"/>
                <a:gd name="T33" fmla="*/ 1 h 1198"/>
                <a:gd name="T34" fmla="*/ 0 w 1679"/>
                <a:gd name="T35" fmla="*/ 1 h 1198"/>
                <a:gd name="T36" fmla="*/ 0 w 1679"/>
                <a:gd name="T37" fmla="*/ 1 h 1198"/>
                <a:gd name="T38" fmla="*/ 0 w 1679"/>
                <a:gd name="T39" fmla="*/ 1 h 1198"/>
                <a:gd name="T40" fmla="*/ 0 w 1679"/>
                <a:gd name="T41" fmla="*/ 0 h 1198"/>
                <a:gd name="T42" fmla="*/ 0 w 1679"/>
                <a:gd name="T43" fmla="*/ 0 h 1198"/>
                <a:gd name="T44" fmla="*/ 0 w 1679"/>
                <a:gd name="T45" fmla="*/ 0 h 1198"/>
                <a:gd name="T46" fmla="*/ 0 w 1679"/>
                <a:gd name="T47" fmla="*/ 0 h 1198"/>
                <a:gd name="T48" fmla="*/ 0 w 1679"/>
                <a:gd name="T49" fmla="*/ 0 h 1198"/>
                <a:gd name="T50" fmla="*/ 0 w 1679"/>
                <a:gd name="T51" fmla="*/ 0 h 1198"/>
                <a:gd name="T52" fmla="*/ 0 w 1679"/>
                <a:gd name="T53" fmla="*/ 0 h 1198"/>
                <a:gd name="T54" fmla="*/ 0 w 1679"/>
                <a:gd name="T55" fmla="*/ 1 h 1198"/>
                <a:gd name="T56" fmla="*/ 1 w 1679"/>
                <a:gd name="T57" fmla="*/ 1 h 1198"/>
                <a:gd name="T58" fmla="*/ 1 w 1679"/>
                <a:gd name="T59" fmla="*/ 1 h 1198"/>
                <a:gd name="T60" fmla="*/ 1 w 1679"/>
                <a:gd name="T61" fmla="*/ 1 h 1198"/>
                <a:gd name="T62" fmla="*/ 1 w 1679"/>
                <a:gd name="T63" fmla="*/ 1 h 1198"/>
                <a:gd name="T64" fmla="*/ 1 w 1679"/>
                <a:gd name="T65" fmla="*/ 1 h 1198"/>
                <a:gd name="T66" fmla="*/ 1 w 1679"/>
                <a:gd name="T67" fmla="*/ 1 h 1198"/>
                <a:gd name="T68" fmla="*/ 1 w 1679"/>
                <a:gd name="T69" fmla="*/ 1 h 1198"/>
                <a:gd name="T70" fmla="*/ 1 w 1679"/>
                <a:gd name="T71" fmla="*/ 1 h 1198"/>
                <a:gd name="T72" fmla="*/ 1 w 1679"/>
                <a:gd name="T73" fmla="*/ 1 h 1198"/>
                <a:gd name="T74" fmla="*/ 1 w 1679"/>
                <a:gd name="T75" fmla="*/ 1 h 1198"/>
                <a:gd name="T76" fmla="*/ 1 w 1679"/>
                <a:gd name="T77" fmla="*/ 1 h 1198"/>
                <a:gd name="T78" fmla="*/ 1 w 1679"/>
                <a:gd name="T79" fmla="*/ 1 h 1198"/>
                <a:gd name="T80" fmla="*/ 1 w 1679"/>
                <a:gd name="T81" fmla="*/ 1 h 1198"/>
                <a:gd name="T82" fmla="*/ 1 w 1679"/>
                <a:gd name="T83" fmla="*/ 1 h 1198"/>
                <a:gd name="T84" fmla="*/ 2 w 1679"/>
                <a:gd name="T85" fmla="*/ 1 h 1198"/>
                <a:gd name="T86" fmla="*/ 2 w 1679"/>
                <a:gd name="T87" fmla="*/ 1 h 1198"/>
                <a:gd name="T88" fmla="*/ 2 w 1679"/>
                <a:gd name="T89" fmla="*/ 1 h 1198"/>
                <a:gd name="T90" fmla="*/ 2 w 1679"/>
                <a:gd name="T91" fmla="*/ 1 h 1198"/>
                <a:gd name="T92" fmla="*/ 2 w 1679"/>
                <a:gd name="T93" fmla="*/ 1 h 1198"/>
                <a:gd name="T94" fmla="*/ 1 w 1679"/>
                <a:gd name="T95" fmla="*/ 1 h 1198"/>
                <a:gd name="T96" fmla="*/ 1 w 1679"/>
                <a:gd name="T97" fmla="*/ 1 h 1198"/>
                <a:gd name="T98" fmla="*/ 2 w 1679"/>
                <a:gd name="T99" fmla="*/ 1 h 1198"/>
                <a:gd name="T100" fmla="*/ 2 w 1679"/>
                <a:gd name="T101" fmla="*/ 1 h 1198"/>
                <a:gd name="T102" fmla="*/ 2 w 1679"/>
                <a:gd name="T103" fmla="*/ 0 h 1198"/>
                <a:gd name="T104" fmla="*/ 2 w 1679"/>
                <a:gd name="T105" fmla="*/ 0 h 1198"/>
                <a:gd name="T106" fmla="*/ 2 w 1679"/>
                <a:gd name="T107" fmla="*/ 0 h 119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679" h="1198">
                  <a:moveTo>
                    <a:pt x="1598" y="0"/>
                  </a:moveTo>
                  <a:lnTo>
                    <a:pt x="1598" y="0"/>
                  </a:lnTo>
                  <a:lnTo>
                    <a:pt x="1607" y="20"/>
                  </a:lnTo>
                  <a:lnTo>
                    <a:pt x="1616" y="41"/>
                  </a:lnTo>
                  <a:lnTo>
                    <a:pt x="1624" y="62"/>
                  </a:lnTo>
                  <a:lnTo>
                    <a:pt x="1632" y="83"/>
                  </a:lnTo>
                  <a:lnTo>
                    <a:pt x="1639" y="105"/>
                  </a:lnTo>
                  <a:lnTo>
                    <a:pt x="1646" y="127"/>
                  </a:lnTo>
                  <a:lnTo>
                    <a:pt x="1652" y="150"/>
                  </a:lnTo>
                  <a:lnTo>
                    <a:pt x="1657" y="172"/>
                  </a:lnTo>
                  <a:lnTo>
                    <a:pt x="1663" y="194"/>
                  </a:lnTo>
                  <a:lnTo>
                    <a:pt x="1667" y="217"/>
                  </a:lnTo>
                  <a:lnTo>
                    <a:pt x="1671" y="240"/>
                  </a:lnTo>
                  <a:lnTo>
                    <a:pt x="1674" y="263"/>
                  </a:lnTo>
                  <a:lnTo>
                    <a:pt x="1676" y="288"/>
                  </a:lnTo>
                  <a:lnTo>
                    <a:pt x="1678" y="311"/>
                  </a:lnTo>
                  <a:lnTo>
                    <a:pt x="1679" y="335"/>
                  </a:lnTo>
                  <a:lnTo>
                    <a:pt x="1679" y="359"/>
                  </a:lnTo>
                  <a:lnTo>
                    <a:pt x="1678" y="402"/>
                  </a:lnTo>
                  <a:lnTo>
                    <a:pt x="1675" y="445"/>
                  </a:lnTo>
                  <a:lnTo>
                    <a:pt x="1669" y="487"/>
                  </a:lnTo>
                  <a:lnTo>
                    <a:pt x="1662" y="528"/>
                  </a:lnTo>
                  <a:lnTo>
                    <a:pt x="1652" y="568"/>
                  </a:lnTo>
                  <a:lnTo>
                    <a:pt x="1640" y="609"/>
                  </a:lnTo>
                  <a:lnTo>
                    <a:pt x="1627" y="647"/>
                  </a:lnTo>
                  <a:lnTo>
                    <a:pt x="1612" y="685"/>
                  </a:lnTo>
                  <a:lnTo>
                    <a:pt x="1596" y="722"/>
                  </a:lnTo>
                  <a:lnTo>
                    <a:pt x="1577" y="759"/>
                  </a:lnTo>
                  <a:lnTo>
                    <a:pt x="1557" y="794"/>
                  </a:lnTo>
                  <a:lnTo>
                    <a:pt x="1536" y="828"/>
                  </a:lnTo>
                  <a:lnTo>
                    <a:pt x="1512" y="860"/>
                  </a:lnTo>
                  <a:lnTo>
                    <a:pt x="1487" y="893"/>
                  </a:lnTo>
                  <a:lnTo>
                    <a:pt x="1460" y="923"/>
                  </a:lnTo>
                  <a:lnTo>
                    <a:pt x="1433" y="952"/>
                  </a:lnTo>
                  <a:lnTo>
                    <a:pt x="1404" y="980"/>
                  </a:lnTo>
                  <a:lnTo>
                    <a:pt x="1374" y="1006"/>
                  </a:lnTo>
                  <a:lnTo>
                    <a:pt x="1341" y="1032"/>
                  </a:lnTo>
                  <a:lnTo>
                    <a:pt x="1308" y="1055"/>
                  </a:lnTo>
                  <a:lnTo>
                    <a:pt x="1275" y="1077"/>
                  </a:lnTo>
                  <a:lnTo>
                    <a:pt x="1240" y="1097"/>
                  </a:lnTo>
                  <a:lnTo>
                    <a:pt x="1203" y="1115"/>
                  </a:lnTo>
                  <a:lnTo>
                    <a:pt x="1166" y="1132"/>
                  </a:lnTo>
                  <a:lnTo>
                    <a:pt x="1128" y="1147"/>
                  </a:lnTo>
                  <a:lnTo>
                    <a:pt x="1089" y="1160"/>
                  </a:lnTo>
                  <a:lnTo>
                    <a:pt x="1049" y="1171"/>
                  </a:lnTo>
                  <a:lnTo>
                    <a:pt x="1008" y="1181"/>
                  </a:lnTo>
                  <a:lnTo>
                    <a:pt x="967" y="1189"/>
                  </a:lnTo>
                  <a:lnTo>
                    <a:pt x="926" y="1194"/>
                  </a:lnTo>
                  <a:lnTo>
                    <a:pt x="882" y="1197"/>
                  </a:lnTo>
                  <a:lnTo>
                    <a:pt x="839" y="1198"/>
                  </a:lnTo>
                  <a:lnTo>
                    <a:pt x="796" y="1197"/>
                  </a:lnTo>
                  <a:lnTo>
                    <a:pt x="753" y="1194"/>
                  </a:lnTo>
                  <a:lnTo>
                    <a:pt x="711" y="1189"/>
                  </a:lnTo>
                  <a:lnTo>
                    <a:pt x="670" y="1181"/>
                  </a:lnTo>
                  <a:lnTo>
                    <a:pt x="630" y="1171"/>
                  </a:lnTo>
                  <a:lnTo>
                    <a:pt x="589" y="1160"/>
                  </a:lnTo>
                  <a:lnTo>
                    <a:pt x="551" y="1147"/>
                  </a:lnTo>
                  <a:lnTo>
                    <a:pt x="513" y="1132"/>
                  </a:lnTo>
                  <a:lnTo>
                    <a:pt x="476" y="1115"/>
                  </a:lnTo>
                  <a:lnTo>
                    <a:pt x="439" y="1097"/>
                  </a:lnTo>
                  <a:lnTo>
                    <a:pt x="404" y="1077"/>
                  </a:lnTo>
                  <a:lnTo>
                    <a:pt x="370" y="1055"/>
                  </a:lnTo>
                  <a:lnTo>
                    <a:pt x="337" y="1032"/>
                  </a:lnTo>
                  <a:lnTo>
                    <a:pt x="305" y="1006"/>
                  </a:lnTo>
                  <a:lnTo>
                    <a:pt x="275" y="980"/>
                  </a:lnTo>
                  <a:lnTo>
                    <a:pt x="246" y="952"/>
                  </a:lnTo>
                  <a:lnTo>
                    <a:pt x="218" y="923"/>
                  </a:lnTo>
                  <a:lnTo>
                    <a:pt x="192" y="893"/>
                  </a:lnTo>
                  <a:lnTo>
                    <a:pt x="166" y="860"/>
                  </a:lnTo>
                  <a:lnTo>
                    <a:pt x="143" y="828"/>
                  </a:lnTo>
                  <a:lnTo>
                    <a:pt x="121" y="794"/>
                  </a:lnTo>
                  <a:lnTo>
                    <a:pt x="101" y="759"/>
                  </a:lnTo>
                  <a:lnTo>
                    <a:pt x="83" y="722"/>
                  </a:lnTo>
                  <a:lnTo>
                    <a:pt x="66" y="685"/>
                  </a:lnTo>
                  <a:lnTo>
                    <a:pt x="51" y="647"/>
                  </a:lnTo>
                  <a:lnTo>
                    <a:pt x="38" y="609"/>
                  </a:lnTo>
                  <a:lnTo>
                    <a:pt x="27" y="568"/>
                  </a:lnTo>
                  <a:lnTo>
                    <a:pt x="17" y="528"/>
                  </a:lnTo>
                  <a:lnTo>
                    <a:pt x="9" y="487"/>
                  </a:lnTo>
                  <a:lnTo>
                    <a:pt x="4" y="445"/>
                  </a:lnTo>
                  <a:lnTo>
                    <a:pt x="1" y="402"/>
                  </a:lnTo>
                  <a:lnTo>
                    <a:pt x="0" y="359"/>
                  </a:lnTo>
                  <a:lnTo>
                    <a:pt x="0" y="329"/>
                  </a:lnTo>
                  <a:lnTo>
                    <a:pt x="2" y="299"/>
                  </a:lnTo>
                  <a:lnTo>
                    <a:pt x="4" y="269"/>
                  </a:lnTo>
                  <a:lnTo>
                    <a:pt x="8" y="240"/>
                  </a:lnTo>
                  <a:lnTo>
                    <a:pt x="12" y="211"/>
                  </a:lnTo>
                  <a:lnTo>
                    <a:pt x="18" y="183"/>
                  </a:lnTo>
                  <a:lnTo>
                    <a:pt x="26" y="155"/>
                  </a:lnTo>
                  <a:lnTo>
                    <a:pt x="33" y="126"/>
                  </a:lnTo>
                  <a:lnTo>
                    <a:pt x="43" y="128"/>
                  </a:lnTo>
                  <a:lnTo>
                    <a:pt x="53" y="131"/>
                  </a:lnTo>
                  <a:lnTo>
                    <a:pt x="64" y="137"/>
                  </a:lnTo>
                  <a:lnTo>
                    <a:pt x="75" y="143"/>
                  </a:lnTo>
                  <a:lnTo>
                    <a:pt x="86" y="150"/>
                  </a:lnTo>
                  <a:lnTo>
                    <a:pt x="98" y="158"/>
                  </a:lnTo>
                  <a:lnTo>
                    <a:pt x="120" y="177"/>
                  </a:lnTo>
                  <a:lnTo>
                    <a:pt x="141" y="197"/>
                  </a:lnTo>
                  <a:lnTo>
                    <a:pt x="160" y="217"/>
                  </a:lnTo>
                  <a:lnTo>
                    <a:pt x="177" y="235"/>
                  </a:lnTo>
                  <a:lnTo>
                    <a:pt x="189" y="250"/>
                  </a:lnTo>
                  <a:lnTo>
                    <a:pt x="214" y="282"/>
                  </a:lnTo>
                  <a:lnTo>
                    <a:pt x="232" y="305"/>
                  </a:lnTo>
                  <a:lnTo>
                    <a:pt x="253" y="329"/>
                  </a:lnTo>
                  <a:lnTo>
                    <a:pt x="279" y="355"/>
                  </a:lnTo>
                  <a:lnTo>
                    <a:pt x="308" y="382"/>
                  </a:lnTo>
                  <a:lnTo>
                    <a:pt x="325" y="396"/>
                  </a:lnTo>
                  <a:lnTo>
                    <a:pt x="342" y="410"/>
                  </a:lnTo>
                  <a:lnTo>
                    <a:pt x="360" y="424"/>
                  </a:lnTo>
                  <a:lnTo>
                    <a:pt x="378" y="438"/>
                  </a:lnTo>
                  <a:lnTo>
                    <a:pt x="398" y="452"/>
                  </a:lnTo>
                  <a:lnTo>
                    <a:pt x="419" y="465"/>
                  </a:lnTo>
                  <a:lnTo>
                    <a:pt x="441" y="478"/>
                  </a:lnTo>
                  <a:lnTo>
                    <a:pt x="464" y="491"/>
                  </a:lnTo>
                  <a:lnTo>
                    <a:pt x="490" y="502"/>
                  </a:lnTo>
                  <a:lnTo>
                    <a:pt x="515" y="514"/>
                  </a:lnTo>
                  <a:lnTo>
                    <a:pt x="541" y="524"/>
                  </a:lnTo>
                  <a:lnTo>
                    <a:pt x="569" y="534"/>
                  </a:lnTo>
                  <a:lnTo>
                    <a:pt x="597" y="543"/>
                  </a:lnTo>
                  <a:lnTo>
                    <a:pt x="628" y="551"/>
                  </a:lnTo>
                  <a:lnTo>
                    <a:pt x="658" y="558"/>
                  </a:lnTo>
                  <a:lnTo>
                    <a:pt x="690" y="564"/>
                  </a:lnTo>
                  <a:lnTo>
                    <a:pt x="723" y="569"/>
                  </a:lnTo>
                  <a:lnTo>
                    <a:pt x="757" y="573"/>
                  </a:lnTo>
                  <a:lnTo>
                    <a:pt x="794" y="575"/>
                  </a:lnTo>
                  <a:lnTo>
                    <a:pt x="830" y="576"/>
                  </a:lnTo>
                  <a:lnTo>
                    <a:pt x="818" y="585"/>
                  </a:lnTo>
                  <a:lnTo>
                    <a:pt x="805" y="593"/>
                  </a:lnTo>
                  <a:lnTo>
                    <a:pt x="789" y="601"/>
                  </a:lnTo>
                  <a:lnTo>
                    <a:pt x="772" y="610"/>
                  </a:lnTo>
                  <a:lnTo>
                    <a:pt x="733" y="626"/>
                  </a:lnTo>
                  <a:lnTo>
                    <a:pt x="693" y="641"/>
                  </a:lnTo>
                  <a:lnTo>
                    <a:pt x="652" y="656"/>
                  </a:lnTo>
                  <a:lnTo>
                    <a:pt x="612" y="668"/>
                  </a:lnTo>
                  <a:lnTo>
                    <a:pt x="577" y="679"/>
                  </a:lnTo>
                  <a:lnTo>
                    <a:pt x="547" y="686"/>
                  </a:lnTo>
                  <a:lnTo>
                    <a:pt x="562" y="695"/>
                  </a:lnTo>
                  <a:lnTo>
                    <a:pt x="578" y="702"/>
                  </a:lnTo>
                  <a:lnTo>
                    <a:pt x="593" y="708"/>
                  </a:lnTo>
                  <a:lnTo>
                    <a:pt x="608" y="713"/>
                  </a:lnTo>
                  <a:lnTo>
                    <a:pt x="623" y="716"/>
                  </a:lnTo>
                  <a:lnTo>
                    <a:pt x="638" y="719"/>
                  </a:lnTo>
                  <a:lnTo>
                    <a:pt x="651" y="720"/>
                  </a:lnTo>
                  <a:lnTo>
                    <a:pt x="665" y="721"/>
                  </a:lnTo>
                  <a:lnTo>
                    <a:pt x="687" y="720"/>
                  </a:lnTo>
                  <a:lnTo>
                    <a:pt x="708" y="717"/>
                  </a:lnTo>
                  <a:lnTo>
                    <a:pt x="730" y="712"/>
                  </a:lnTo>
                  <a:lnTo>
                    <a:pt x="751" y="706"/>
                  </a:lnTo>
                  <a:lnTo>
                    <a:pt x="773" y="699"/>
                  </a:lnTo>
                  <a:lnTo>
                    <a:pt x="794" y="691"/>
                  </a:lnTo>
                  <a:lnTo>
                    <a:pt x="814" y="683"/>
                  </a:lnTo>
                  <a:lnTo>
                    <a:pt x="834" y="674"/>
                  </a:lnTo>
                  <a:lnTo>
                    <a:pt x="890" y="647"/>
                  </a:lnTo>
                  <a:lnTo>
                    <a:pt x="942" y="624"/>
                  </a:lnTo>
                  <a:lnTo>
                    <a:pt x="990" y="603"/>
                  </a:lnTo>
                  <a:lnTo>
                    <a:pt x="1013" y="594"/>
                  </a:lnTo>
                  <a:lnTo>
                    <a:pt x="1036" y="586"/>
                  </a:lnTo>
                  <a:lnTo>
                    <a:pt x="1059" y="578"/>
                  </a:lnTo>
                  <a:lnTo>
                    <a:pt x="1082" y="572"/>
                  </a:lnTo>
                  <a:lnTo>
                    <a:pt x="1104" y="566"/>
                  </a:lnTo>
                  <a:lnTo>
                    <a:pt x="1127" y="562"/>
                  </a:lnTo>
                  <a:lnTo>
                    <a:pt x="1149" y="559"/>
                  </a:lnTo>
                  <a:lnTo>
                    <a:pt x="1172" y="558"/>
                  </a:lnTo>
                  <a:lnTo>
                    <a:pt x="1195" y="557"/>
                  </a:lnTo>
                  <a:lnTo>
                    <a:pt x="1220" y="558"/>
                  </a:lnTo>
                  <a:lnTo>
                    <a:pt x="1217" y="548"/>
                  </a:lnTo>
                  <a:lnTo>
                    <a:pt x="1211" y="540"/>
                  </a:lnTo>
                  <a:lnTo>
                    <a:pt x="1208" y="536"/>
                  </a:lnTo>
                  <a:lnTo>
                    <a:pt x="1205" y="533"/>
                  </a:lnTo>
                  <a:lnTo>
                    <a:pt x="1200" y="529"/>
                  </a:lnTo>
                  <a:lnTo>
                    <a:pt x="1195" y="527"/>
                  </a:lnTo>
                  <a:lnTo>
                    <a:pt x="1190" y="524"/>
                  </a:lnTo>
                  <a:lnTo>
                    <a:pt x="1183" y="522"/>
                  </a:lnTo>
                  <a:lnTo>
                    <a:pt x="1176" y="520"/>
                  </a:lnTo>
                  <a:lnTo>
                    <a:pt x="1168" y="519"/>
                  </a:lnTo>
                  <a:lnTo>
                    <a:pt x="1150" y="518"/>
                  </a:lnTo>
                  <a:lnTo>
                    <a:pt x="1127" y="520"/>
                  </a:lnTo>
                  <a:lnTo>
                    <a:pt x="1084" y="524"/>
                  </a:lnTo>
                  <a:lnTo>
                    <a:pt x="1049" y="525"/>
                  </a:lnTo>
                  <a:lnTo>
                    <a:pt x="1036" y="524"/>
                  </a:lnTo>
                  <a:lnTo>
                    <a:pt x="1024" y="523"/>
                  </a:lnTo>
                  <a:lnTo>
                    <a:pt x="1014" y="522"/>
                  </a:lnTo>
                  <a:lnTo>
                    <a:pt x="1006" y="520"/>
                  </a:lnTo>
                  <a:lnTo>
                    <a:pt x="1032" y="512"/>
                  </a:lnTo>
                  <a:lnTo>
                    <a:pt x="1059" y="502"/>
                  </a:lnTo>
                  <a:lnTo>
                    <a:pt x="1085" y="491"/>
                  </a:lnTo>
                  <a:lnTo>
                    <a:pt x="1110" y="479"/>
                  </a:lnTo>
                  <a:lnTo>
                    <a:pt x="1135" y="466"/>
                  </a:lnTo>
                  <a:lnTo>
                    <a:pt x="1159" y="452"/>
                  </a:lnTo>
                  <a:lnTo>
                    <a:pt x="1183" y="437"/>
                  </a:lnTo>
                  <a:lnTo>
                    <a:pt x="1206" y="420"/>
                  </a:lnTo>
                  <a:lnTo>
                    <a:pt x="1229" y="404"/>
                  </a:lnTo>
                  <a:lnTo>
                    <a:pt x="1251" y="387"/>
                  </a:lnTo>
                  <a:lnTo>
                    <a:pt x="1273" y="370"/>
                  </a:lnTo>
                  <a:lnTo>
                    <a:pt x="1294" y="352"/>
                  </a:lnTo>
                  <a:lnTo>
                    <a:pt x="1315" y="333"/>
                  </a:lnTo>
                  <a:lnTo>
                    <a:pt x="1335" y="315"/>
                  </a:lnTo>
                  <a:lnTo>
                    <a:pt x="1374" y="275"/>
                  </a:lnTo>
                  <a:lnTo>
                    <a:pt x="1410" y="237"/>
                  </a:lnTo>
                  <a:lnTo>
                    <a:pt x="1444" y="198"/>
                  </a:lnTo>
                  <a:lnTo>
                    <a:pt x="1475" y="160"/>
                  </a:lnTo>
                  <a:lnTo>
                    <a:pt x="1504" y="123"/>
                  </a:lnTo>
                  <a:lnTo>
                    <a:pt x="1557" y="55"/>
                  </a:lnTo>
                  <a:lnTo>
                    <a:pt x="1598" y="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7" name="Freeform 392"/>
            <p:cNvSpPr>
              <a:spLocks/>
            </p:cNvSpPr>
            <p:nvPr/>
          </p:nvSpPr>
          <p:spPr bwMode="auto">
            <a:xfrm>
              <a:off x="408" y="2036"/>
              <a:ext cx="453" cy="331"/>
            </a:xfrm>
            <a:custGeom>
              <a:avLst/>
              <a:gdLst>
                <a:gd name="T0" fmla="*/ 2 w 1358"/>
                <a:gd name="T1" fmla="*/ 0 h 997"/>
                <a:gd name="T2" fmla="*/ 2 w 1358"/>
                <a:gd name="T3" fmla="*/ 0 h 997"/>
                <a:gd name="T4" fmla="*/ 2 w 1358"/>
                <a:gd name="T5" fmla="*/ 0 h 997"/>
                <a:gd name="T6" fmla="*/ 2 w 1358"/>
                <a:gd name="T7" fmla="*/ 0 h 997"/>
                <a:gd name="T8" fmla="*/ 2 w 1358"/>
                <a:gd name="T9" fmla="*/ 0 h 997"/>
                <a:gd name="T10" fmla="*/ 1 w 1358"/>
                <a:gd name="T11" fmla="*/ 0 h 997"/>
                <a:gd name="T12" fmla="*/ 1 w 1358"/>
                <a:gd name="T13" fmla="*/ 0 h 997"/>
                <a:gd name="T14" fmla="*/ 1 w 1358"/>
                <a:gd name="T15" fmla="*/ 0 h 997"/>
                <a:gd name="T16" fmla="*/ 1 w 1358"/>
                <a:gd name="T17" fmla="*/ 0 h 997"/>
                <a:gd name="T18" fmla="*/ 1 w 1358"/>
                <a:gd name="T19" fmla="*/ 0 h 997"/>
                <a:gd name="T20" fmla="*/ 1 w 1358"/>
                <a:gd name="T21" fmla="*/ 0 h 997"/>
                <a:gd name="T22" fmla="*/ 1 w 1358"/>
                <a:gd name="T23" fmla="*/ 0 h 997"/>
                <a:gd name="T24" fmla="*/ 1 w 1358"/>
                <a:gd name="T25" fmla="*/ 0 h 997"/>
                <a:gd name="T26" fmla="*/ 1 w 1358"/>
                <a:gd name="T27" fmla="*/ 0 h 997"/>
                <a:gd name="T28" fmla="*/ 1 w 1358"/>
                <a:gd name="T29" fmla="*/ 0 h 997"/>
                <a:gd name="T30" fmla="*/ 0 w 1358"/>
                <a:gd name="T31" fmla="*/ 0 h 997"/>
                <a:gd name="T32" fmla="*/ 0 w 1358"/>
                <a:gd name="T33" fmla="*/ 0 h 997"/>
                <a:gd name="T34" fmla="*/ 0 w 1358"/>
                <a:gd name="T35" fmla="*/ 0 h 997"/>
                <a:gd name="T36" fmla="*/ 0 w 1358"/>
                <a:gd name="T37" fmla="*/ 0 h 997"/>
                <a:gd name="T38" fmla="*/ 0 w 1358"/>
                <a:gd name="T39" fmla="*/ 0 h 997"/>
                <a:gd name="T40" fmla="*/ 0 w 1358"/>
                <a:gd name="T41" fmla="*/ 0 h 997"/>
                <a:gd name="T42" fmla="*/ 0 w 1358"/>
                <a:gd name="T43" fmla="*/ 0 h 997"/>
                <a:gd name="T44" fmla="*/ 0 w 1358"/>
                <a:gd name="T45" fmla="*/ 0 h 997"/>
                <a:gd name="T46" fmla="*/ 0 w 1358"/>
                <a:gd name="T47" fmla="*/ 1 h 997"/>
                <a:gd name="T48" fmla="*/ 0 w 1358"/>
                <a:gd name="T49" fmla="*/ 1 h 997"/>
                <a:gd name="T50" fmla="*/ 0 w 1358"/>
                <a:gd name="T51" fmla="*/ 1 h 997"/>
                <a:gd name="T52" fmla="*/ 0 w 1358"/>
                <a:gd name="T53" fmla="*/ 1 h 997"/>
                <a:gd name="T54" fmla="*/ 0 w 1358"/>
                <a:gd name="T55" fmla="*/ 1 h 997"/>
                <a:gd name="T56" fmla="*/ 1 w 1358"/>
                <a:gd name="T57" fmla="*/ 1 h 997"/>
                <a:gd name="T58" fmla="*/ 1 w 1358"/>
                <a:gd name="T59" fmla="*/ 1 h 997"/>
                <a:gd name="T60" fmla="*/ 1 w 1358"/>
                <a:gd name="T61" fmla="*/ 1 h 997"/>
                <a:gd name="T62" fmla="*/ 1 w 1358"/>
                <a:gd name="T63" fmla="*/ 1 h 997"/>
                <a:gd name="T64" fmla="*/ 1 w 1358"/>
                <a:gd name="T65" fmla="*/ 1 h 997"/>
                <a:gd name="T66" fmla="*/ 1 w 1358"/>
                <a:gd name="T67" fmla="*/ 1 h 997"/>
                <a:gd name="T68" fmla="*/ 1 w 1358"/>
                <a:gd name="T69" fmla="*/ 1 h 997"/>
                <a:gd name="T70" fmla="*/ 1 w 1358"/>
                <a:gd name="T71" fmla="*/ 1 h 997"/>
                <a:gd name="T72" fmla="*/ 1 w 1358"/>
                <a:gd name="T73" fmla="*/ 1 h 997"/>
                <a:gd name="T74" fmla="*/ 1 w 1358"/>
                <a:gd name="T75" fmla="*/ 1 h 997"/>
                <a:gd name="T76" fmla="*/ 1 w 1358"/>
                <a:gd name="T77" fmla="*/ 1 h 997"/>
                <a:gd name="T78" fmla="*/ 1 w 1358"/>
                <a:gd name="T79" fmla="*/ 1 h 997"/>
                <a:gd name="T80" fmla="*/ 1 w 1358"/>
                <a:gd name="T81" fmla="*/ 1 h 997"/>
                <a:gd name="T82" fmla="*/ 1 w 1358"/>
                <a:gd name="T83" fmla="*/ 1 h 997"/>
                <a:gd name="T84" fmla="*/ 1 w 1358"/>
                <a:gd name="T85" fmla="*/ 1 h 997"/>
                <a:gd name="T86" fmla="*/ 2 w 1358"/>
                <a:gd name="T87" fmla="*/ 1 h 997"/>
                <a:gd name="T88" fmla="*/ 2 w 1358"/>
                <a:gd name="T89" fmla="*/ 1 h 997"/>
                <a:gd name="T90" fmla="*/ 2 w 1358"/>
                <a:gd name="T91" fmla="*/ 1 h 997"/>
                <a:gd name="T92" fmla="*/ 2 w 1358"/>
                <a:gd name="T93" fmla="*/ 1 h 997"/>
                <a:gd name="T94" fmla="*/ 2 w 1358"/>
                <a:gd name="T95" fmla="*/ 0 h 997"/>
                <a:gd name="T96" fmla="*/ 2 w 1358"/>
                <a:gd name="T97" fmla="*/ 0 h 997"/>
                <a:gd name="T98" fmla="*/ 2 w 1358"/>
                <a:gd name="T99" fmla="*/ 0 h 9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358" h="997">
                  <a:moveTo>
                    <a:pt x="1358" y="342"/>
                  </a:moveTo>
                  <a:lnTo>
                    <a:pt x="1358" y="342"/>
                  </a:lnTo>
                  <a:lnTo>
                    <a:pt x="1343" y="323"/>
                  </a:lnTo>
                  <a:lnTo>
                    <a:pt x="1328" y="303"/>
                  </a:lnTo>
                  <a:lnTo>
                    <a:pt x="1312" y="285"/>
                  </a:lnTo>
                  <a:lnTo>
                    <a:pt x="1296" y="267"/>
                  </a:lnTo>
                  <a:lnTo>
                    <a:pt x="1280" y="250"/>
                  </a:lnTo>
                  <a:lnTo>
                    <a:pt x="1263" y="233"/>
                  </a:lnTo>
                  <a:lnTo>
                    <a:pt x="1245" y="217"/>
                  </a:lnTo>
                  <a:lnTo>
                    <a:pt x="1227" y="201"/>
                  </a:lnTo>
                  <a:lnTo>
                    <a:pt x="1209" y="186"/>
                  </a:lnTo>
                  <a:lnTo>
                    <a:pt x="1189" y="171"/>
                  </a:lnTo>
                  <a:lnTo>
                    <a:pt x="1170" y="156"/>
                  </a:lnTo>
                  <a:lnTo>
                    <a:pt x="1150" y="142"/>
                  </a:lnTo>
                  <a:lnTo>
                    <a:pt x="1130" y="129"/>
                  </a:lnTo>
                  <a:lnTo>
                    <a:pt x="1109" y="117"/>
                  </a:lnTo>
                  <a:lnTo>
                    <a:pt x="1088" y="105"/>
                  </a:lnTo>
                  <a:lnTo>
                    <a:pt x="1067" y="93"/>
                  </a:lnTo>
                  <a:lnTo>
                    <a:pt x="1044" y="83"/>
                  </a:lnTo>
                  <a:lnTo>
                    <a:pt x="1023" y="72"/>
                  </a:lnTo>
                  <a:lnTo>
                    <a:pt x="1000" y="63"/>
                  </a:lnTo>
                  <a:lnTo>
                    <a:pt x="978" y="54"/>
                  </a:lnTo>
                  <a:lnTo>
                    <a:pt x="955" y="46"/>
                  </a:lnTo>
                  <a:lnTo>
                    <a:pt x="931" y="38"/>
                  </a:lnTo>
                  <a:lnTo>
                    <a:pt x="908" y="31"/>
                  </a:lnTo>
                  <a:lnTo>
                    <a:pt x="883" y="25"/>
                  </a:lnTo>
                  <a:lnTo>
                    <a:pt x="859" y="18"/>
                  </a:lnTo>
                  <a:lnTo>
                    <a:pt x="834" y="14"/>
                  </a:lnTo>
                  <a:lnTo>
                    <a:pt x="810" y="9"/>
                  </a:lnTo>
                  <a:lnTo>
                    <a:pt x="785" y="6"/>
                  </a:lnTo>
                  <a:lnTo>
                    <a:pt x="760" y="3"/>
                  </a:lnTo>
                  <a:lnTo>
                    <a:pt x="734" y="1"/>
                  </a:lnTo>
                  <a:lnTo>
                    <a:pt x="708" y="0"/>
                  </a:lnTo>
                  <a:lnTo>
                    <a:pt x="682" y="0"/>
                  </a:lnTo>
                  <a:lnTo>
                    <a:pt x="657" y="0"/>
                  </a:lnTo>
                  <a:lnTo>
                    <a:pt x="633" y="2"/>
                  </a:lnTo>
                  <a:lnTo>
                    <a:pt x="607" y="4"/>
                  </a:lnTo>
                  <a:lnTo>
                    <a:pt x="582" y="7"/>
                  </a:lnTo>
                  <a:lnTo>
                    <a:pt x="557" y="11"/>
                  </a:lnTo>
                  <a:lnTo>
                    <a:pt x="532" y="16"/>
                  </a:lnTo>
                  <a:lnTo>
                    <a:pt x="508" y="22"/>
                  </a:lnTo>
                  <a:lnTo>
                    <a:pt x="483" y="28"/>
                  </a:lnTo>
                  <a:lnTo>
                    <a:pt x="458" y="35"/>
                  </a:lnTo>
                  <a:lnTo>
                    <a:pt x="434" y="43"/>
                  </a:lnTo>
                  <a:lnTo>
                    <a:pt x="410" y="51"/>
                  </a:lnTo>
                  <a:lnTo>
                    <a:pt x="386" y="60"/>
                  </a:lnTo>
                  <a:lnTo>
                    <a:pt x="362" y="70"/>
                  </a:lnTo>
                  <a:lnTo>
                    <a:pt x="339" y="80"/>
                  </a:lnTo>
                  <a:lnTo>
                    <a:pt x="316" y="91"/>
                  </a:lnTo>
                  <a:lnTo>
                    <a:pt x="293" y="103"/>
                  </a:lnTo>
                  <a:lnTo>
                    <a:pt x="271" y="115"/>
                  </a:lnTo>
                  <a:lnTo>
                    <a:pt x="249" y="128"/>
                  </a:lnTo>
                  <a:lnTo>
                    <a:pt x="228" y="141"/>
                  </a:lnTo>
                  <a:lnTo>
                    <a:pt x="207" y="154"/>
                  </a:lnTo>
                  <a:lnTo>
                    <a:pt x="187" y="168"/>
                  </a:lnTo>
                  <a:lnTo>
                    <a:pt x="167" y="184"/>
                  </a:lnTo>
                  <a:lnTo>
                    <a:pt x="146" y="199"/>
                  </a:lnTo>
                  <a:lnTo>
                    <a:pt x="128" y="214"/>
                  </a:lnTo>
                  <a:lnTo>
                    <a:pt x="110" y="230"/>
                  </a:lnTo>
                  <a:lnTo>
                    <a:pt x="92" y="246"/>
                  </a:lnTo>
                  <a:lnTo>
                    <a:pt x="75" y="263"/>
                  </a:lnTo>
                  <a:lnTo>
                    <a:pt x="59" y="279"/>
                  </a:lnTo>
                  <a:lnTo>
                    <a:pt x="43" y="296"/>
                  </a:lnTo>
                  <a:lnTo>
                    <a:pt x="29" y="314"/>
                  </a:lnTo>
                  <a:lnTo>
                    <a:pt x="14" y="332"/>
                  </a:lnTo>
                  <a:lnTo>
                    <a:pt x="0" y="350"/>
                  </a:lnTo>
                  <a:lnTo>
                    <a:pt x="8" y="352"/>
                  </a:lnTo>
                  <a:lnTo>
                    <a:pt x="18" y="356"/>
                  </a:lnTo>
                  <a:lnTo>
                    <a:pt x="26" y="361"/>
                  </a:lnTo>
                  <a:lnTo>
                    <a:pt x="36" y="366"/>
                  </a:lnTo>
                  <a:lnTo>
                    <a:pt x="56" y="381"/>
                  </a:lnTo>
                  <a:lnTo>
                    <a:pt x="77" y="399"/>
                  </a:lnTo>
                  <a:lnTo>
                    <a:pt x="100" y="420"/>
                  </a:lnTo>
                  <a:lnTo>
                    <a:pt x="123" y="443"/>
                  </a:lnTo>
                  <a:lnTo>
                    <a:pt x="146" y="469"/>
                  </a:lnTo>
                  <a:lnTo>
                    <a:pt x="171" y="496"/>
                  </a:lnTo>
                  <a:lnTo>
                    <a:pt x="194" y="523"/>
                  </a:lnTo>
                  <a:lnTo>
                    <a:pt x="216" y="551"/>
                  </a:lnTo>
                  <a:lnTo>
                    <a:pt x="258" y="605"/>
                  </a:lnTo>
                  <a:lnTo>
                    <a:pt x="294" y="655"/>
                  </a:lnTo>
                  <a:lnTo>
                    <a:pt x="322" y="695"/>
                  </a:lnTo>
                  <a:lnTo>
                    <a:pt x="348" y="733"/>
                  </a:lnTo>
                  <a:lnTo>
                    <a:pt x="364" y="756"/>
                  </a:lnTo>
                  <a:lnTo>
                    <a:pt x="382" y="781"/>
                  </a:lnTo>
                  <a:lnTo>
                    <a:pt x="403" y="805"/>
                  </a:lnTo>
                  <a:lnTo>
                    <a:pt x="424" y="830"/>
                  </a:lnTo>
                  <a:lnTo>
                    <a:pt x="448" y="855"/>
                  </a:lnTo>
                  <a:lnTo>
                    <a:pt x="474" y="880"/>
                  </a:lnTo>
                  <a:lnTo>
                    <a:pt x="501" y="903"/>
                  </a:lnTo>
                  <a:lnTo>
                    <a:pt x="529" y="926"/>
                  </a:lnTo>
                  <a:lnTo>
                    <a:pt x="543" y="936"/>
                  </a:lnTo>
                  <a:lnTo>
                    <a:pt x="558" y="946"/>
                  </a:lnTo>
                  <a:lnTo>
                    <a:pt x="573" y="955"/>
                  </a:lnTo>
                  <a:lnTo>
                    <a:pt x="589" y="963"/>
                  </a:lnTo>
                  <a:lnTo>
                    <a:pt x="604" y="970"/>
                  </a:lnTo>
                  <a:lnTo>
                    <a:pt x="621" y="977"/>
                  </a:lnTo>
                  <a:lnTo>
                    <a:pt x="637" y="983"/>
                  </a:lnTo>
                  <a:lnTo>
                    <a:pt x="654" y="988"/>
                  </a:lnTo>
                  <a:lnTo>
                    <a:pt x="671" y="992"/>
                  </a:lnTo>
                  <a:lnTo>
                    <a:pt x="688" y="995"/>
                  </a:lnTo>
                  <a:lnTo>
                    <a:pt x="705" y="997"/>
                  </a:lnTo>
                  <a:lnTo>
                    <a:pt x="722" y="997"/>
                  </a:lnTo>
                  <a:lnTo>
                    <a:pt x="738" y="996"/>
                  </a:lnTo>
                  <a:lnTo>
                    <a:pt x="754" y="994"/>
                  </a:lnTo>
                  <a:lnTo>
                    <a:pt x="770" y="991"/>
                  </a:lnTo>
                  <a:lnTo>
                    <a:pt x="785" y="986"/>
                  </a:lnTo>
                  <a:lnTo>
                    <a:pt x="800" y="980"/>
                  </a:lnTo>
                  <a:lnTo>
                    <a:pt x="815" y="972"/>
                  </a:lnTo>
                  <a:lnTo>
                    <a:pt x="829" y="964"/>
                  </a:lnTo>
                  <a:lnTo>
                    <a:pt x="843" y="955"/>
                  </a:lnTo>
                  <a:lnTo>
                    <a:pt x="857" y="945"/>
                  </a:lnTo>
                  <a:lnTo>
                    <a:pt x="871" y="934"/>
                  </a:lnTo>
                  <a:lnTo>
                    <a:pt x="884" y="923"/>
                  </a:lnTo>
                  <a:lnTo>
                    <a:pt x="896" y="909"/>
                  </a:lnTo>
                  <a:lnTo>
                    <a:pt x="921" y="884"/>
                  </a:lnTo>
                  <a:lnTo>
                    <a:pt x="944" y="857"/>
                  </a:lnTo>
                  <a:lnTo>
                    <a:pt x="965" y="830"/>
                  </a:lnTo>
                  <a:lnTo>
                    <a:pt x="983" y="803"/>
                  </a:lnTo>
                  <a:lnTo>
                    <a:pt x="1000" y="777"/>
                  </a:lnTo>
                  <a:lnTo>
                    <a:pt x="1015" y="752"/>
                  </a:lnTo>
                  <a:lnTo>
                    <a:pt x="1027" y="730"/>
                  </a:lnTo>
                  <a:lnTo>
                    <a:pt x="1037" y="711"/>
                  </a:lnTo>
                  <a:lnTo>
                    <a:pt x="1050" y="686"/>
                  </a:lnTo>
                  <a:lnTo>
                    <a:pt x="1065" y="655"/>
                  </a:lnTo>
                  <a:lnTo>
                    <a:pt x="1079" y="624"/>
                  </a:lnTo>
                  <a:lnTo>
                    <a:pt x="1095" y="593"/>
                  </a:lnTo>
                  <a:lnTo>
                    <a:pt x="1111" y="563"/>
                  </a:lnTo>
                  <a:lnTo>
                    <a:pt x="1128" y="533"/>
                  </a:lnTo>
                  <a:lnTo>
                    <a:pt x="1146" y="505"/>
                  </a:lnTo>
                  <a:lnTo>
                    <a:pt x="1164" y="478"/>
                  </a:lnTo>
                  <a:lnTo>
                    <a:pt x="1183" y="451"/>
                  </a:lnTo>
                  <a:lnTo>
                    <a:pt x="1202" y="428"/>
                  </a:lnTo>
                  <a:lnTo>
                    <a:pt x="1224" y="406"/>
                  </a:lnTo>
                  <a:lnTo>
                    <a:pt x="1234" y="397"/>
                  </a:lnTo>
                  <a:lnTo>
                    <a:pt x="1244" y="388"/>
                  </a:lnTo>
                  <a:lnTo>
                    <a:pt x="1255" y="379"/>
                  </a:lnTo>
                  <a:lnTo>
                    <a:pt x="1266" y="372"/>
                  </a:lnTo>
                  <a:lnTo>
                    <a:pt x="1277" y="365"/>
                  </a:lnTo>
                  <a:lnTo>
                    <a:pt x="1288" y="359"/>
                  </a:lnTo>
                  <a:lnTo>
                    <a:pt x="1299" y="354"/>
                  </a:lnTo>
                  <a:lnTo>
                    <a:pt x="1311" y="349"/>
                  </a:lnTo>
                  <a:lnTo>
                    <a:pt x="1322" y="346"/>
                  </a:lnTo>
                  <a:lnTo>
                    <a:pt x="1334" y="344"/>
                  </a:lnTo>
                  <a:lnTo>
                    <a:pt x="1345" y="342"/>
                  </a:lnTo>
                  <a:lnTo>
                    <a:pt x="1358" y="34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8" name="Freeform 393"/>
            <p:cNvSpPr>
              <a:spLocks/>
            </p:cNvSpPr>
            <p:nvPr/>
          </p:nvSpPr>
          <p:spPr bwMode="auto">
            <a:xfrm>
              <a:off x="578" y="2145"/>
              <a:ext cx="47" cy="72"/>
            </a:xfrm>
            <a:custGeom>
              <a:avLst/>
              <a:gdLst>
                <a:gd name="T0" fmla="*/ 0 w 138"/>
                <a:gd name="T1" fmla="*/ 0 h 218"/>
                <a:gd name="T2" fmla="*/ 0 w 138"/>
                <a:gd name="T3" fmla="*/ 0 h 218"/>
                <a:gd name="T4" fmla="*/ 0 w 138"/>
                <a:gd name="T5" fmla="*/ 0 h 218"/>
                <a:gd name="T6" fmla="*/ 0 w 138"/>
                <a:gd name="T7" fmla="*/ 0 h 218"/>
                <a:gd name="T8" fmla="*/ 0 w 138"/>
                <a:gd name="T9" fmla="*/ 0 h 218"/>
                <a:gd name="T10" fmla="*/ 0 w 138"/>
                <a:gd name="T11" fmla="*/ 0 h 218"/>
                <a:gd name="T12" fmla="*/ 0 w 138"/>
                <a:gd name="T13" fmla="*/ 0 h 218"/>
                <a:gd name="T14" fmla="*/ 0 w 138"/>
                <a:gd name="T15" fmla="*/ 0 h 218"/>
                <a:gd name="T16" fmla="*/ 0 w 138"/>
                <a:gd name="T17" fmla="*/ 0 h 218"/>
                <a:gd name="T18" fmla="*/ 0 w 138"/>
                <a:gd name="T19" fmla="*/ 0 h 218"/>
                <a:gd name="T20" fmla="*/ 0 w 138"/>
                <a:gd name="T21" fmla="*/ 0 h 218"/>
                <a:gd name="T22" fmla="*/ 0 w 138"/>
                <a:gd name="T23" fmla="*/ 0 h 218"/>
                <a:gd name="T24" fmla="*/ 0 w 138"/>
                <a:gd name="T25" fmla="*/ 0 h 218"/>
                <a:gd name="T26" fmla="*/ 0 w 138"/>
                <a:gd name="T27" fmla="*/ 0 h 218"/>
                <a:gd name="T28" fmla="*/ 0 w 138"/>
                <a:gd name="T29" fmla="*/ 0 h 218"/>
                <a:gd name="T30" fmla="*/ 0 w 138"/>
                <a:gd name="T31" fmla="*/ 0 h 218"/>
                <a:gd name="T32" fmla="*/ 0 w 138"/>
                <a:gd name="T33" fmla="*/ 0 h 218"/>
                <a:gd name="T34" fmla="*/ 0 w 138"/>
                <a:gd name="T35" fmla="*/ 0 h 218"/>
                <a:gd name="T36" fmla="*/ 0 w 138"/>
                <a:gd name="T37" fmla="*/ 0 h 218"/>
                <a:gd name="T38" fmla="*/ 0 w 138"/>
                <a:gd name="T39" fmla="*/ 0 h 218"/>
                <a:gd name="T40" fmla="*/ 0 w 138"/>
                <a:gd name="T41" fmla="*/ 0 h 218"/>
                <a:gd name="T42" fmla="*/ 0 w 138"/>
                <a:gd name="T43" fmla="*/ 0 h 218"/>
                <a:gd name="T44" fmla="*/ 0 w 138"/>
                <a:gd name="T45" fmla="*/ 0 h 218"/>
                <a:gd name="T46" fmla="*/ 0 w 138"/>
                <a:gd name="T47" fmla="*/ 0 h 218"/>
                <a:gd name="T48" fmla="*/ 0 w 138"/>
                <a:gd name="T49" fmla="*/ 0 h 218"/>
                <a:gd name="T50" fmla="*/ 0 w 138"/>
                <a:gd name="T51" fmla="*/ 0 h 218"/>
                <a:gd name="T52" fmla="*/ 0 w 138"/>
                <a:gd name="T53" fmla="*/ 0 h 218"/>
                <a:gd name="T54" fmla="*/ 0 w 138"/>
                <a:gd name="T55" fmla="*/ 0 h 218"/>
                <a:gd name="T56" fmla="*/ 0 w 138"/>
                <a:gd name="T57" fmla="*/ 0 h 218"/>
                <a:gd name="T58" fmla="*/ 0 w 138"/>
                <a:gd name="T59" fmla="*/ 0 h 218"/>
                <a:gd name="T60" fmla="*/ 0 w 138"/>
                <a:gd name="T61" fmla="*/ 0 h 218"/>
                <a:gd name="T62" fmla="*/ 0 w 138"/>
                <a:gd name="T63" fmla="*/ 0 h 218"/>
                <a:gd name="T64" fmla="*/ 0 w 138"/>
                <a:gd name="T65" fmla="*/ 0 h 218"/>
                <a:gd name="T66" fmla="*/ 0 w 138"/>
                <a:gd name="T67" fmla="*/ 0 h 218"/>
                <a:gd name="T68" fmla="*/ 0 w 138"/>
                <a:gd name="T69" fmla="*/ 0 h 218"/>
                <a:gd name="T70" fmla="*/ 0 w 138"/>
                <a:gd name="T71" fmla="*/ 0 h 218"/>
                <a:gd name="T72" fmla="*/ 0 w 138"/>
                <a:gd name="T73" fmla="*/ 0 h 218"/>
                <a:gd name="T74" fmla="*/ 0 w 138"/>
                <a:gd name="T75" fmla="*/ 0 h 218"/>
                <a:gd name="T76" fmla="*/ 0 w 138"/>
                <a:gd name="T77" fmla="*/ 0 h 218"/>
                <a:gd name="T78" fmla="*/ 0 w 138"/>
                <a:gd name="T79" fmla="*/ 0 h 218"/>
                <a:gd name="T80" fmla="*/ 0 w 138"/>
                <a:gd name="T81" fmla="*/ 0 h 21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8" h="218">
                  <a:moveTo>
                    <a:pt x="93" y="218"/>
                  </a:moveTo>
                  <a:lnTo>
                    <a:pt x="93" y="218"/>
                  </a:lnTo>
                  <a:lnTo>
                    <a:pt x="103" y="217"/>
                  </a:lnTo>
                  <a:lnTo>
                    <a:pt x="111" y="214"/>
                  </a:lnTo>
                  <a:lnTo>
                    <a:pt x="119" y="210"/>
                  </a:lnTo>
                  <a:lnTo>
                    <a:pt x="125" y="205"/>
                  </a:lnTo>
                  <a:lnTo>
                    <a:pt x="131" y="198"/>
                  </a:lnTo>
                  <a:lnTo>
                    <a:pt x="135" y="190"/>
                  </a:lnTo>
                  <a:lnTo>
                    <a:pt x="137" y="182"/>
                  </a:lnTo>
                  <a:lnTo>
                    <a:pt x="138" y="173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5" y="27"/>
                  </a:lnTo>
                  <a:lnTo>
                    <a:pt x="131" y="19"/>
                  </a:lnTo>
                  <a:lnTo>
                    <a:pt x="125" y="13"/>
                  </a:lnTo>
                  <a:lnTo>
                    <a:pt x="119" y="7"/>
                  </a:lnTo>
                  <a:lnTo>
                    <a:pt x="111" y="3"/>
                  </a:lnTo>
                  <a:lnTo>
                    <a:pt x="103" y="1"/>
                  </a:lnTo>
                  <a:lnTo>
                    <a:pt x="93" y="0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173"/>
                  </a:lnTo>
                  <a:lnTo>
                    <a:pt x="1" y="182"/>
                  </a:lnTo>
                  <a:lnTo>
                    <a:pt x="4" y="190"/>
                  </a:lnTo>
                  <a:lnTo>
                    <a:pt x="8" y="198"/>
                  </a:lnTo>
                  <a:lnTo>
                    <a:pt x="13" y="205"/>
                  </a:lnTo>
                  <a:lnTo>
                    <a:pt x="20" y="210"/>
                  </a:lnTo>
                  <a:lnTo>
                    <a:pt x="27" y="214"/>
                  </a:lnTo>
                  <a:lnTo>
                    <a:pt x="36" y="217"/>
                  </a:lnTo>
                  <a:lnTo>
                    <a:pt x="45" y="218"/>
                  </a:lnTo>
                  <a:lnTo>
                    <a:pt x="93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39" name="Line 394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0" name="Line 395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1" name="Line 396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2" name="Line 397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3" name="Freeform 398"/>
            <p:cNvSpPr>
              <a:spLocks/>
            </p:cNvSpPr>
            <p:nvPr/>
          </p:nvSpPr>
          <p:spPr bwMode="auto">
            <a:xfrm>
              <a:off x="578" y="2145"/>
              <a:ext cx="47" cy="72"/>
            </a:xfrm>
            <a:custGeom>
              <a:avLst/>
              <a:gdLst>
                <a:gd name="T0" fmla="*/ 0 w 138"/>
                <a:gd name="T1" fmla="*/ 0 h 218"/>
                <a:gd name="T2" fmla="*/ 0 w 138"/>
                <a:gd name="T3" fmla="*/ 0 h 218"/>
                <a:gd name="T4" fmla="*/ 0 w 138"/>
                <a:gd name="T5" fmla="*/ 0 h 218"/>
                <a:gd name="T6" fmla="*/ 0 w 138"/>
                <a:gd name="T7" fmla="*/ 0 h 218"/>
                <a:gd name="T8" fmla="*/ 0 w 138"/>
                <a:gd name="T9" fmla="*/ 0 h 218"/>
                <a:gd name="T10" fmla="*/ 0 w 138"/>
                <a:gd name="T11" fmla="*/ 0 h 218"/>
                <a:gd name="T12" fmla="*/ 0 w 138"/>
                <a:gd name="T13" fmla="*/ 0 h 218"/>
                <a:gd name="T14" fmla="*/ 0 w 138"/>
                <a:gd name="T15" fmla="*/ 0 h 218"/>
                <a:gd name="T16" fmla="*/ 0 w 138"/>
                <a:gd name="T17" fmla="*/ 0 h 218"/>
                <a:gd name="T18" fmla="*/ 0 w 138"/>
                <a:gd name="T19" fmla="*/ 0 h 218"/>
                <a:gd name="T20" fmla="*/ 0 w 138"/>
                <a:gd name="T21" fmla="*/ 0 h 218"/>
                <a:gd name="T22" fmla="*/ 0 w 138"/>
                <a:gd name="T23" fmla="*/ 0 h 218"/>
                <a:gd name="T24" fmla="*/ 0 w 138"/>
                <a:gd name="T25" fmla="*/ 0 h 218"/>
                <a:gd name="T26" fmla="*/ 0 w 138"/>
                <a:gd name="T27" fmla="*/ 0 h 218"/>
                <a:gd name="T28" fmla="*/ 0 w 138"/>
                <a:gd name="T29" fmla="*/ 0 h 218"/>
                <a:gd name="T30" fmla="*/ 0 w 138"/>
                <a:gd name="T31" fmla="*/ 0 h 218"/>
                <a:gd name="T32" fmla="*/ 0 w 138"/>
                <a:gd name="T33" fmla="*/ 0 h 218"/>
                <a:gd name="T34" fmla="*/ 0 w 138"/>
                <a:gd name="T35" fmla="*/ 0 h 218"/>
                <a:gd name="T36" fmla="*/ 0 w 138"/>
                <a:gd name="T37" fmla="*/ 0 h 218"/>
                <a:gd name="T38" fmla="*/ 0 w 138"/>
                <a:gd name="T39" fmla="*/ 0 h 218"/>
                <a:gd name="T40" fmla="*/ 0 w 138"/>
                <a:gd name="T41" fmla="*/ 0 h 218"/>
                <a:gd name="T42" fmla="*/ 0 w 138"/>
                <a:gd name="T43" fmla="*/ 0 h 218"/>
                <a:gd name="T44" fmla="*/ 0 w 138"/>
                <a:gd name="T45" fmla="*/ 0 h 218"/>
                <a:gd name="T46" fmla="*/ 0 w 138"/>
                <a:gd name="T47" fmla="*/ 0 h 218"/>
                <a:gd name="T48" fmla="*/ 0 w 138"/>
                <a:gd name="T49" fmla="*/ 0 h 218"/>
                <a:gd name="T50" fmla="*/ 0 w 138"/>
                <a:gd name="T51" fmla="*/ 0 h 218"/>
                <a:gd name="T52" fmla="*/ 0 w 138"/>
                <a:gd name="T53" fmla="*/ 0 h 218"/>
                <a:gd name="T54" fmla="*/ 0 w 138"/>
                <a:gd name="T55" fmla="*/ 0 h 218"/>
                <a:gd name="T56" fmla="*/ 0 w 138"/>
                <a:gd name="T57" fmla="*/ 0 h 218"/>
                <a:gd name="T58" fmla="*/ 0 w 138"/>
                <a:gd name="T59" fmla="*/ 0 h 218"/>
                <a:gd name="T60" fmla="*/ 0 w 138"/>
                <a:gd name="T61" fmla="*/ 0 h 218"/>
                <a:gd name="T62" fmla="*/ 0 w 138"/>
                <a:gd name="T63" fmla="*/ 0 h 218"/>
                <a:gd name="T64" fmla="*/ 0 w 138"/>
                <a:gd name="T65" fmla="*/ 0 h 218"/>
                <a:gd name="T66" fmla="*/ 0 w 138"/>
                <a:gd name="T67" fmla="*/ 0 h 218"/>
                <a:gd name="T68" fmla="*/ 0 w 138"/>
                <a:gd name="T69" fmla="*/ 0 h 218"/>
                <a:gd name="T70" fmla="*/ 0 w 138"/>
                <a:gd name="T71" fmla="*/ 0 h 218"/>
                <a:gd name="T72" fmla="*/ 0 w 138"/>
                <a:gd name="T73" fmla="*/ 0 h 218"/>
                <a:gd name="T74" fmla="*/ 0 w 138"/>
                <a:gd name="T75" fmla="*/ 0 h 218"/>
                <a:gd name="T76" fmla="*/ 0 w 138"/>
                <a:gd name="T77" fmla="*/ 0 h 218"/>
                <a:gd name="T78" fmla="*/ 0 w 138"/>
                <a:gd name="T79" fmla="*/ 0 h 218"/>
                <a:gd name="T80" fmla="*/ 0 w 138"/>
                <a:gd name="T81" fmla="*/ 0 h 21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8" h="218">
                  <a:moveTo>
                    <a:pt x="93" y="218"/>
                  </a:moveTo>
                  <a:lnTo>
                    <a:pt x="93" y="218"/>
                  </a:lnTo>
                  <a:lnTo>
                    <a:pt x="103" y="217"/>
                  </a:lnTo>
                  <a:lnTo>
                    <a:pt x="111" y="214"/>
                  </a:lnTo>
                  <a:lnTo>
                    <a:pt x="119" y="210"/>
                  </a:lnTo>
                  <a:lnTo>
                    <a:pt x="125" y="205"/>
                  </a:lnTo>
                  <a:lnTo>
                    <a:pt x="131" y="198"/>
                  </a:lnTo>
                  <a:lnTo>
                    <a:pt x="135" y="190"/>
                  </a:lnTo>
                  <a:lnTo>
                    <a:pt x="137" y="182"/>
                  </a:lnTo>
                  <a:lnTo>
                    <a:pt x="138" y="173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5" y="27"/>
                  </a:lnTo>
                  <a:lnTo>
                    <a:pt x="131" y="19"/>
                  </a:lnTo>
                  <a:lnTo>
                    <a:pt x="125" y="13"/>
                  </a:lnTo>
                  <a:lnTo>
                    <a:pt x="119" y="7"/>
                  </a:lnTo>
                  <a:lnTo>
                    <a:pt x="111" y="3"/>
                  </a:lnTo>
                  <a:lnTo>
                    <a:pt x="103" y="1"/>
                  </a:lnTo>
                  <a:lnTo>
                    <a:pt x="93" y="0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173"/>
                  </a:lnTo>
                  <a:lnTo>
                    <a:pt x="1" y="182"/>
                  </a:lnTo>
                  <a:lnTo>
                    <a:pt x="4" y="190"/>
                  </a:lnTo>
                  <a:lnTo>
                    <a:pt x="8" y="198"/>
                  </a:lnTo>
                  <a:lnTo>
                    <a:pt x="13" y="205"/>
                  </a:lnTo>
                  <a:lnTo>
                    <a:pt x="20" y="210"/>
                  </a:lnTo>
                  <a:lnTo>
                    <a:pt x="27" y="214"/>
                  </a:lnTo>
                  <a:lnTo>
                    <a:pt x="36" y="217"/>
                  </a:lnTo>
                  <a:lnTo>
                    <a:pt x="45" y="218"/>
                  </a:lnTo>
                  <a:lnTo>
                    <a:pt x="93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4" name="Line 399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5" name="Line 400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6" name="Freeform 401"/>
            <p:cNvSpPr>
              <a:spLocks/>
            </p:cNvSpPr>
            <p:nvPr/>
          </p:nvSpPr>
          <p:spPr bwMode="auto">
            <a:xfrm>
              <a:off x="594" y="2159"/>
              <a:ext cx="14" cy="46"/>
            </a:xfrm>
            <a:custGeom>
              <a:avLst/>
              <a:gdLst>
                <a:gd name="T0" fmla="*/ 0 w 45"/>
                <a:gd name="T1" fmla="*/ 0 h 138"/>
                <a:gd name="T2" fmla="*/ 0 w 45"/>
                <a:gd name="T3" fmla="*/ 0 h 138"/>
                <a:gd name="T4" fmla="*/ 0 w 45"/>
                <a:gd name="T5" fmla="*/ 0 h 138"/>
                <a:gd name="T6" fmla="*/ 0 w 45"/>
                <a:gd name="T7" fmla="*/ 0 h 138"/>
                <a:gd name="T8" fmla="*/ 0 w 45"/>
                <a:gd name="T9" fmla="*/ 0 h 138"/>
                <a:gd name="T10" fmla="*/ 0 w 45"/>
                <a:gd name="T11" fmla="*/ 0 h 138"/>
                <a:gd name="T12" fmla="*/ 0 w 45"/>
                <a:gd name="T13" fmla="*/ 0 h 138"/>
                <a:gd name="T14" fmla="*/ 0 w 45"/>
                <a:gd name="T15" fmla="*/ 0 h 138"/>
                <a:gd name="T16" fmla="*/ 0 w 45"/>
                <a:gd name="T17" fmla="*/ 0 h 138"/>
                <a:gd name="T18" fmla="*/ 0 w 45"/>
                <a:gd name="T19" fmla="*/ 0 h 138"/>
                <a:gd name="T20" fmla="*/ 0 w 45"/>
                <a:gd name="T21" fmla="*/ 0 h 138"/>
                <a:gd name="T22" fmla="*/ 0 w 45"/>
                <a:gd name="T23" fmla="*/ 0 h 138"/>
                <a:gd name="T24" fmla="*/ 0 w 45"/>
                <a:gd name="T25" fmla="*/ 0 h 138"/>
                <a:gd name="T26" fmla="*/ 0 w 45"/>
                <a:gd name="T27" fmla="*/ 0 h 138"/>
                <a:gd name="T28" fmla="*/ 0 w 45"/>
                <a:gd name="T29" fmla="*/ 0 h 138"/>
                <a:gd name="T30" fmla="*/ 0 w 45"/>
                <a:gd name="T31" fmla="*/ 0 h 138"/>
                <a:gd name="T32" fmla="*/ 0 w 45"/>
                <a:gd name="T33" fmla="*/ 0 h 138"/>
                <a:gd name="T34" fmla="*/ 0 w 45"/>
                <a:gd name="T35" fmla="*/ 0 h 138"/>
                <a:gd name="T36" fmla="*/ 0 w 45"/>
                <a:gd name="T37" fmla="*/ 0 h 138"/>
                <a:gd name="T38" fmla="*/ 0 w 45"/>
                <a:gd name="T39" fmla="*/ 0 h 138"/>
                <a:gd name="T40" fmla="*/ 0 w 45"/>
                <a:gd name="T41" fmla="*/ 0 h 138"/>
                <a:gd name="T42" fmla="*/ 0 w 45"/>
                <a:gd name="T43" fmla="*/ 0 h 138"/>
                <a:gd name="T44" fmla="*/ 0 w 45"/>
                <a:gd name="T45" fmla="*/ 0 h 138"/>
                <a:gd name="T46" fmla="*/ 0 w 45"/>
                <a:gd name="T47" fmla="*/ 0 h 138"/>
                <a:gd name="T48" fmla="*/ 0 w 45"/>
                <a:gd name="T49" fmla="*/ 0 h 1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5" h="138">
                  <a:moveTo>
                    <a:pt x="35" y="138"/>
                  </a:moveTo>
                  <a:lnTo>
                    <a:pt x="35" y="138"/>
                  </a:lnTo>
                  <a:lnTo>
                    <a:pt x="39" y="137"/>
                  </a:lnTo>
                  <a:lnTo>
                    <a:pt x="42" y="135"/>
                  </a:lnTo>
                  <a:lnTo>
                    <a:pt x="44" y="132"/>
                  </a:lnTo>
                  <a:lnTo>
                    <a:pt x="45" y="128"/>
                  </a:lnTo>
                  <a:lnTo>
                    <a:pt x="45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28"/>
                  </a:lnTo>
                  <a:lnTo>
                    <a:pt x="1" y="132"/>
                  </a:lnTo>
                  <a:lnTo>
                    <a:pt x="3" y="135"/>
                  </a:lnTo>
                  <a:lnTo>
                    <a:pt x="6" y="137"/>
                  </a:lnTo>
                  <a:lnTo>
                    <a:pt x="10" y="138"/>
                  </a:lnTo>
                  <a:lnTo>
                    <a:pt x="35" y="13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7" name="Line 402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8" name="Line 403"/>
            <p:cNvSpPr>
              <a:spLocks noChangeShapeType="1"/>
            </p:cNvSpPr>
            <p:nvPr/>
          </p:nvSpPr>
          <p:spPr bwMode="auto">
            <a:xfrm>
              <a:off x="60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49" name="Freeform 404"/>
            <p:cNvSpPr>
              <a:spLocks/>
            </p:cNvSpPr>
            <p:nvPr/>
          </p:nvSpPr>
          <p:spPr bwMode="auto">
            <a:xfrm>
              <a:off x="521" y="2145"/>
              <a:ext cx="46" cy="72"/>
            </a:xfrm>
            <a:custGeom>
              <a:avLst/>
              <a:gdLst>
                <a:gd name="T0" fmla="*/ 0 w 138"/>
                <a:gd name="T1" fmla="*/ 0 h 218"/>
                <a:gd name="T2" fmla="*/ 0 w 138"/>
                <a:gd name="T3" fmla="*/ 0 h 218"/>
                <a:gd name="T4" fmla="*/ 0 w 138"/>
                <a:gd name="T5" fmla="*/ 0 h 218"/>
                <a:gd name="T6" fmla="*/ 0 w 138"/>
                <a:gd name="T7" fmla="*/ 0 h 218"/>
                <a:gd name="T8" fmla="*/ 0 w 138"/>
                <a:gd name="T9" fmla="*/ 0 h 218"/>
                <a:gd name="T10" fmla="*/ 0 w 138"/>
                <a:gd name="T11" fmla="*/ 0 h 218"/>
                <a:gd name="T12" fmla="*/ 0 w 138"/>
                <a:gd name="T13" fmla="*/ 0 h 218"/>
                <a:gd name="T14" fmla="*/ 0 w 138"/>
                <a:gd name="T15" fmla="*/ 0 h 218"/>
                <a:gd name="T16" fmla="*/ 0 w 138"/>
                <a:gd name="T17" fmla="*/ 0 h 218"/>
                <a:gd name="T18" fmla="*/ 0 w 138"/>
                <a:gd name="T19" fmla="*/ 0 h 218"/>
                <a:gd name="T20" fmla="*/ 0 w 138"/>
                <a:gd name="T21" fmla="*/ 0 h 218"/>
                <a:gd name="T22" fmla="*/ 0 w 138"/>
                <a:gd name="T23" fmla="*/ 0 h 218"/>
                <a:gd name="T24" fmla="*/ 0 w 138"/>
                <a:gd name="T25" fmla="*/ 0 h 218"/>
                <a:gd name="T26" fmla="*/ 0 w 138"/>
                <a:gd name="T27" fmla="*/ 0 h 218"/>
                <a:gd name="T28" fmla="*/ 0 w 138"/>
                <a:gd name="T29" fmla="*/ 0 h 218"/>
                <a:gd name="T30" fmla="*/ 0 w 138"/>
                <a:gd name="T31" fmla="*/ 0 h 218"/>
                <a:gd name="T32" fmla="*/ 0 w 138"/>
                <a:gd name="T33" fmla="*/ 0 h 218"/>
                <a:gd name="T34" fmla="*/ 0 w 138"/>
                <a:gd name="T35" fmla="*/ 0 h 218"/>
                <a:gd name="T36" fmla="*/ 0 w 138"/>
                <a:gd name="T37" fmla="*/ 0 h 218"/>
                <a:gd name="T38" fmla="*/ 0 w 138"/>
                <a:gd name="T39" fmla="*/ 0 h 218"/>
                <a:gd name="T40" fmla="*/ 0 w 138"/>
                <a:gd name="T41" fmla="*/ 0 h 218"/>
                <a:gd name="T42" fmla="*/ 0 w 138"/>
                <a:gd name="T43" fmla="*/ 0 h 218"/>
                <a:gd name="T44" fmla="*/ 0 w 138"/>
                <a:gd name="T45" fmla="*/ 0 h 218"/>
                <a:gd name="T46" fmla="*/ 0 w 138"/>
                <a:gd name="T47" fmla="*/ 0 h 218"/>
                <a:gd name="T48" fmla="*/ 0 w 138"/>
                <a:gd name="T49" fmla="*/ 0 h 218"/>
                <a:gd name="T50" fmla="*/ 0 w 138"/>
                <a:gd name="T51" fmla="*/ 0 h 218"/>
                <a:gd name="T52" fmla="*/ 0 w 138"/>
                <a:gd name="T53" fmla="*/ 0 h 218"/>
                <a:gd name="T54" fmla="*/ 0 w 138"/>
                <a:gd name="T55" fmla="*/ 0 h 21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8" h="218">
                  <a:moveTo>
                    <a:pt x="46" y="218"/>
                  </a:moveTo>
                  <a:lnTo>
                    <a:pt x="46" y="49"/>
                  </a:lnTo>
                  <a:lnTo>
                    <a:pt x="47" y="45"/>
                  </a:lnTo>
                  <a:lnTo>
                    <a:pt x="49" y="42"/>
                  </a:lnTo>
                  <a:lnTo>
                    <a:pt x="52" y="40"/>
                  </a:lnTo>
                  <a:lnTo>
                    <a:pt x="56" y="40"/>
                  </a:lnTo>
                  <a:lnTo>
                    <a:pt x="81" y="40"/>
                  </a:lnTo>
                  <a:lnTo>
                    <a:pt x="85" y="40"/>
                  </a:lnTo>
                  <a:lnTo>
                    <a:pt x="88" y="42"/>
                  </a:lnTo>
                  <a:lnTo>
                    <a:pt x="90" y="45"/>
                  </a:lnTo>
                  <a:lnTo>
                    <a:pt x="91" y="49"/>
                  </a:lnTo>
                  <a:lnTo>
                    <a:pt x="91" y="218"/>
                  </a:lnTo>
                  <a:lnTo>
                    <a:pt x="138" y="218"/>
                  </a:lnTo>
                  <a:lnTo>
                    <a:pt x="138" y="44"/>
                  </a:lnTo>
                  <a:lnTo>
                    <a:pt x="137" y="35"/>
                  </a:lnTo>
                  <a:lnTo>
                    <a:pt x="134" y="27"/>
                  </a:lnTo>
                  <a:lnTo>
                    <a:pt x="130" y="19"/>
                  </a:lnTo>
                  <a:lnTo>
                    <a:pt x="125" y="13"/>
                  </a:lnTo>
                  <a:lnTo>
                    <a:pt x="117" y="7"/>
                  </a:lnTo>
                  <a:lnTo>
                    <a:pt x="110" y="3"/>
                  </a:lnTo>
                  <a:lnTo>
                    <a:pt x="101" y="1"/>
                  </a:lnTo>
                  <a:lnTo>
                    <a:pt x="92" y="0"/>
                  </a:lnTo>
                  <a:lnTo>
                    <a:pt x="0" y="0"/>
                  </a:lnTo>
                  <a:lnTo>
                    <a:pt x="0" y="218"/>
                  </a:lnTo>
                  <a:lnTo>
                    <a:pt x="46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0" name="Line 405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1" name="Line 406"/>
            <p:cNvSpPr>
              <a:spLocks noChangeShapeType="1"/>
            </p:cNvSpPr>
            <p:nvPr/>
          </p:nvSpPr>
          <p:spPr bwMode="auto">
            <a:xfrm>
              <a:off x="542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2" name="Line 407"/>
            <p:cNvSpPr>
              <a:spLocks noChangeShapeType="1"/>
            </p:cNvSpPr>
            <p:nvPr/>
          </p:nvSpPr>
          <p:spPr bwMode="auto">
            <a:xfrm>
              <a:off x="661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3" name="Line 408"/>
            <p:cNvSpPr>
              <a:spLocks noChangeShapeType="1"/>
            </p:cNvSpPr>
            <p:nvPr/>
          </p:nvSpPr>
          <p:spPr bwMode="auto">
            <a:xfrm>
              <a:off x="661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4" name="Freeform 409"/>
            <p:cNvSpPr>
              <a:spLocks/>
            </p:cNvSpPr>
            <p:nvPr/>
          </p:nvSpPr>
          <p:spPr bwMode="auto">
            <a:xfrm>
              <a:off x="637" y="2145"/>
              <a:ext cx="46" cy="72"/>
            </a:xfrm>
            <a:custGeom>
              <a:avLst/>
              <a:gdLst>
                <a:gd name="T0" fmla="*/ 0 w 138"/>
                <a:gd name="T1" fmla="*/ 0 h 218"/>
                <a:gd name="T2" fmla="*/ 0 w 138"/>
                <a:gd name="T3" fmla="*/ 0 h 218"/>
                <a:gd name="T4" fmla="*/ 0 w 138"/>
                <a:gd name="T5" fmla="*/ 0 h 218"/>
                <a:gd name="T6" fmla="*/ 0 w 138"/>
                <a:gd name="T7" fmla="*/ 0 h 218"/>
                <a:gd name="T8" fmla="*/ 0 w 138"/>
                <a:gd name="T9" fmla="*/ 0 h 218"/>
                <a:gd name="T10" fmla="*/ 0 w 138"/>
                <a:gd name="T11" fmla="*/ 0 h 218"/>
                <a:gd name="T12" fmla="*/ 0 w 138"/>
                <a:gd name="T13" fmla="*/ 0 h 218"/>
                <a:gd name="T14" fmla="*/ 0 w 138"/>
                <a:gd name="T15" fmla="*/ 0 h 218"/>
                <a:gd name="T16" fmla="*/ 0 w 138"/>
                <a:gd name="T17" fmla="*/ 0 h 218"/>
                <a:gd name="T18" fmla="*/ 0 w 138"/>
                <a:gd name="T19" fmla="*/ 0 h 218"/>
                <a:gd name="T20" fmla="*/ 0 w 138"/>
                <a:gd name="T21" fmla="*/ 0 h 218"/>
                <a:gd name="T22" fmla="*/ 0 w 138"/>
                <a:gd name="T23" fmla="*/ 0 h 218"/>
                <a:gd name="T24" fmla="*/ 0 w 138"/>
                <a:gd name="T25" fmla="*/ 0 h 218"/>
                <a:gd name="T26" fmla="*/ 0 w 138"/>
                <a:gd name="T27" fmla="*/ 0 h 218"/>
                <a:gd name="T28" fmla="*/ 0 w 138"/>
                <a:gd name="T29" fmla="*/ 0 h 218"/>
                <a:gd name="T30" fmla="*/ 0 w 138"/>
                <a:gd name="T31" fmla="*/ 0 h 218"/>
                <a:gd name="T32" fmla="*/ 0 w 138"/>
                <a:gd name="T33" fmla="*/ 0 h 218"/>
                <a:gd name="T34" fmla="*/ 0 w 138"/>
                <a:gd name="T35" fmla="*/ 0 h 218"/>
                <a:gd name="T36" fmla="*/ 0 w 138"/>
                <a:gd name="T37" fmla="*/ 0 h 218"/>
                <a:gd name="T38" fmla="*/ 0 w 138"/>
                <a:gd name="T39" fmla="*/ 0 h 218"/>
                <a:gd name="T40" fmla="*/ 0 w 138"/>
                <a:gd name="T41" fmla="*/ 0 h 218"/>
                <a:gd name="T42" fmla="*/ 0 w 138"/>
                <a:gd name="T43" fmla="*/ 0 h 218"/>
                <a:gd name="T44" fmla="*/ 0 w 138"/>
                <a:gd name="T45" fmla="*/ 0 h 218"/>
                <a:gd name="T46" fmla="*/ 0 w 138"/>
                <a:gd name="T47" fmla="*/ 0 h 218"/>
                <a:gd name="T48" fmla="*/ 0 w 138"/>
                <a:gd name="T49" fmla="*/ 0 h 218"/>
                <a:gd name="T50" fmla="*/ 0 w 138"/>
                <a:gd name="T51" fmla="*/ 0 h 218"/>
                <a:gd name="T52" fmla="*/ 0 w 138"/>
                <a:gd name="T53" fmla="*/ 0 h 218"/>
                <a:gd name="T54" fmla="*/ 0 w 138"/>
                <a:gd name="T55" fmla="*/ 0 h 218"/>
                <a:gd name="T56" fmla="*/ 0 w 138"/>
                <a:gd name="T57" fmla="*/ 0 h 218"/>
                <a:gd name="T58" fmla="*/ 0 w 138"/>
                <a:gd name="T59" fmla="*/ 0 h 218"/>
                <a:gd name="T60" fmla="*/ 0 w 138"/>
                <a:gd name="T61" fmla="*/ 0 h 218"/>
                <a:gd name="T62" fmla="*/ 0 w 138"/>
                <a:gd name="T63" fmla="*/ 0 h 218"/>
                <a:gd name="T64" fmla="*/ 0 w 138"/>
                <a:gd name="T65" fmla="*/ 0 h 218"/>
                <a:gd name="T66" fmla="*/ 0 w 138"/>
                <a:gd name="T67" fmla="*/ 0 h 218"/>
                <a:gd name="T68" fmla="*/ 0 w 138"/>
                <a:gd name="T69" fmla="*/ 0 h 218"/>
                <a:gd name="T70" fmla="*/ 0 w 138"/>
                <a:gd name="T71" fmla="*/ 0 h 218"/>
                <a:gd name="T72" fmla="*/ 0 w 138"/>
                <a:gd name="T73" fmla="*/ 0 h 2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38" h="218">
                  <a:moveTo>
                    <a:pt x="92" y="218"/>
                  </a:moveTo>
                  <a:lnTo>
                    <a:pt x="92" y="143"/>
                  </a:lnTo>
                  <a:lnTo>
                    <a:pt x="91" y="139"/>
                  </a:lnTo>
                  <a:lnTo>
                    <a:pt x="89" y="135"/>
                  </a:lnTo>
                  <a:lnTo>
                    <a:pt x="86" y="133"/>
                  </a:lnTo>
                  <a:lnTo>
                    <a:pt x="83" y="132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9" y="135"/>
                  </a:lnTo>
                  <a:lnTo>
                    <a:pt x="47" y="139"/>
                  </a:lnTo>
                  <a:lnTo>
                    <a:pt x="47" y="143"/>
                  </a:lnTo>
                  <a:lnTo>
                    <a:pt x="47" y="218"/>
                  </a:lnTo>
                  <a:lnTo>
                    <a:pt x="0" y="218"/>
                  </a:lnTo>
                  <a:lnTo>
                    <a:pt x="0" y="44"/>
                  </a:lnTo>
                  <a:lnTo>
                    <a:pt x="1" y="35"/>
                  </a:lnTo>
                  <a:lnTo>
                    <a:pt x="4" y="27"/>
                  </a:lnTo>
                  <a:lnTo>
                    <a:pt x="8" y="19"/>
                  </a:lnTo>
                  <a:lnTo>
                    <a:pt x="13" y="13"/>
                  </a:lnTo>
                  <a:lnTo>
                    <a:pt x="20" y="7"/>
                  </a:lnTo>
                  <a:lnTo>
                    <a:pt x="28" y="3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94" y="0"/>
                  </a:lnTo>
                  <a:lnTo>
                    <a:pt x="103" y="1"/>
                  </a:lnTo>
                  <a:lnTo>
                    <a:pt x="111" y="3"/>
                  </a:lnTo>
                  <a:lnTo>
                    <a:pt x="119" y="7"/>
                  </a:lnTo>
                  <a:lnTo>
                    <a:pt x="125" y="13"/>
                  </a:lnTo>
                  <a:lnTo>
                    <a:pt x="131" y="19"/>
                  </a:lnTo>
                  <a:lnTo>
                    <a:pt x="135" y="27"/>
                  </a:lnTo>
                  <a:lnTo>
                    <a:pt x="138" y="35"/>
                  </a:lnTo>
                  <a:lnTo>
                    <a:pt x="138" y="44"/>
                  </a:lnTo>
                  <a:lnTo>
                    <a:pt x="138" y="218"/>
                  </a:lnTo>
                  <a:lnTo>
                    <a:pt x="92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5" name="Freeform 410"/>
            <p:cNvSpPr>
              <a:spLocks/>
            </p:cNvSpPr>
            <p:nvPr/>
          </p:nvSpPr>
          <p:spPr bwMode="auto">
            <a:xfrm>
              <a:off x="653" y="2159"/>
              <a:ext cx="13" cy="21"/>
            </a:xfrm>
            <a:custGeom>
              <a:avLst/>
              <a:gdLst>
                <a:gd name="T0" fmla="*/ 0 w 45"/>
                <a:gd name="T1" fmla="*/ 0 h 57"/>
                <a:gd name="T2" fmla="*/ 0 w 45"/>
                <a:gd name="T3" fmla="*/ 0 h 57"/>
                <a:gd name="T4" fmla="*/ 0 w 45"/>
                <a:gd name="T5" fmla="*/ 0 h 57"/>
                <a:gd name="T6" fmla="*/ 0 w 45"/>
                <a:gd name="T7" fmla="*/ 0 h 57"/>
                <a:gd name="T8" fmla="*/ 0 w 45"/>
                <a:gd name="T9" fmla="*/ 0 h 57"/>
                <a:gd name="T10" fmla="*/ 0 w 45"/>
                <a:gd name="T11" fmla="*/ 0 h 57"/>
                <a:gd name="T12" fmla="*/ 0 w 45"/>
                <a:gd name="T13" fmla="*/ 0 h 57"/>
                <a:gd name="T14" fmla="*/ 0 w 45"/>
                <a:gd name="T15" fmla="*/ 0 h 57"/>
                <a:gd name="T16" fmla="*/ 0 w 45"/>
                <a:gd name="T17" fmla="*/ 0 h 57"/>
                <a:gd name="T18" fmla="*/ 0 w 45"/>
                <a:gd name="T19" fmla="*/ 0 h 57"/>
                <a:gd name="T20" fmla="*/ 0 w 45"/>
                <a:gd name="T21" fmla="*/ 0 h 57"/>
                <a:gd name="T22" fmla="*/ 0 w 45"/>
                <a:gd name="T23" fmla="*/ 0 h 57"/>
                <a:gd name="T24" fmla="*/ 0 w 45"/>
                <a:gd name="T25" fmla="*/ 0 h 57"/>
                <a:gd name="T26" fmla="*/ 0 w 45"/>
                <a:gd name="T27" fmla="*/ 0 h 57"/>
                <a:gd name="T28" fmla="*/ 0 w 45"/>
                <a:gd name="T29" fmla="*/ 0 h 57"/>
                <a:gd name="T30" fmla="*/ 0 w 45"/>
                <a:gd name="T31" fmla="*/ 0 h 57"/>
                <a:gd name="T32" fmla="*/ 0 w 45"/>
                <a:gd name="T33" fmla="*/ 0 h 57"/>
                <a:gd name="T34" fmla="*/ 0 w 45"/>
                <a:gd name="T35" fmla="*/ 0 h 57"/>
                <a:gd name="T36" fmla="*/ 0 w 45"/>
                <a:gd name="T37" fmla="*/ 0 h 57"/>
                <a:gd name="T38" fmla="*/ 0 w 45"/>
                <a:gd name="T39" fmla="*/ 0 h 57"/>
                <a:gd name="T40" fmla="*/ 0 w 45"/>
                <a:gd name="T41" fmla="*/ 0 h 57"/>
                <a:gd name="T42" fmla="*/ 0 w 45"/>
                <a:gd name="T43" fmla="*/ 0 h 57"/>
                <a:gd name="T44" fmla="*/ 0 w 45"/>
                <a:gd name="T45" fmla="*/ 0 h 57"/>
                <a:gd name="T46" fmla="*/ 0 w 45"/>
                <a:gd name="T47" fmla="*/ 0 h 57"/>
                <a:gd name="T48" fmla="*/ 0 w 45"/>
                <a:gd name="T49" fmla="*/ 0 h 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5" h="57">
                  <a:moveTo>
                    <a:pt x="36" y="57"/>
                  </a:moveTo>
                  <a:lnTo>
                    <a:pt x="36" y="57"/>
                  </a:lnTo>
                  <a:lnTo>
                    <a:pt x="39" y="56"/>
                  </a:lnTo>
                  <a:lnTo>
                    <a:pt x="42" y="54"/>
                  </a:lnTo>
                  <a:lnTo>
                    <a:pt x="44" y="51"/>
                  </a:lnTo>
                  <a:lnTo>
                    <a:pt x="45" y="47"/>
                  </a:lnTo>
                  <a:lnTo>
                    <a:pt x="45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2" y="54"/>
                  </a:lnTo>
                  <a:lnTo>
                    <a:pt x="5" y="56"/>
                  </a:lnTo>
                  <a:lnTo>
                    <a:pt x="9" y="57"/>
                  </a:lnTo>
                  <a:lnTo>
                    <a:pt x="36" y="57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6" name="Line 411"/>
            <p:cNvSpPr>
              <a:spLocks noChangeShapeType="1"/>
            </p:cNvSpPr>
            <p:nvPr/>
          </p:nvSpPr>
          <p:spPr bwMode="auto">
            <a:xfrm>
              <a:off x="661" y="2168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7" name="Line 412"/>
            <p:cNvSpPr>
              <a:spLocks noChangeShapeType="1"/>
            </p:cNvSpPr>
            <p:nvPr/>
          </p:nvSpPr>
          <p:spPr bwMode="auto">
            <a:xfrm>
              <a:off x="661" y="2168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8" name="Line 413"/>
            <p:cNvSpPr>
              <a:spLocks noChangeShapeType="1"/>
            </p:cNvSpPr>
            <p:nvPr/>
          </p:nvSpPr>
          <p:spPr bwMode="auto">
            <a:xfrm>
              <a:off x="720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59" name="Line 414"/>
            <p:cNvSpPr>
              <a:spLocks noChangeShapeType="1"/>
            </p:cNvSpPr>
            <p:nvPr/>
          </p:nvSpPr>
          <p:spPr bwMode="auto">
            <a:xfrm>
              <a:off x="720" y="2181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0" name="Freeform 415"/>
            <p:cNvSpPr>
              <a:spLocks/>
            </p:cNvSpPr>
            <p:nvPr/>
          </p:nvSpPr>
          <p:spPr bwMode="auto">
            <a:xfrm>
              <a:off x="697" y="2145"/>
              <a:ext cx="46" cy="72"/>
            </a:xfrm>
            <a:custGeom>
              <a:avLst/>
              <a:gdLst>
                <a:gd name="T0" fmla="*/ 0 w 138"/>
                <a:gd name="T1" fmla="*/ 0 h 218"/>
                <a:gd name="T2" fmla="*/ 0 w 138"/>
                <a:gd name="T3" fmla="*/ 0 h 218"/>
                <a:gd name="T4" fmla="*/ 0 w 138"/>
                <a:gd name="T5" fmla="*/ 0 h 218"/>
                <a:gd name="T6" fmla="*/ 0 w 138"/>
                <a:gd name="T7" fmla="*/ 0 h 218"/>
                <a:gd name="T8" fmla="*/ 0 w 138"/>
                <a:gd name="T9" fmla="*/ 0 h 218"/>
                <a:gd name="T10" fmla="*/ 0 w 138"/>
                <a:gd name="T11" fmla="*/ 0 h 218"/>
                <a:gd name="T12" fmla="*/ 0 w 138"/>
                <a:gd name="T13" fmla="*/ 0 h 218"/>
                <a:gd name="T14" fmla="*/ 0 w 138"/>
                <a:gd name="T15" fmla="*/ 0 h 218"/>
                <a:gd name="T16" fmla="*/ 0 w 138"/>
                <a:gd name="T17" fmla="*/ 0 h 218"/>
                <a:gd name="T18" fmla="*/ 0 w 138"/>
                <a:gd name="T19" fmla="*/ 0 h 218"/>
                <a:gd name="T20" fmla="*/ 0 w 138"/>
                <a:gd name="T21" fmla="*/ 0 h 218"/>
                <a:gd name="T22" fmla="*/ 0 w 138"/>
                <a:gd name="T23" fmla="*/ 0 h 218"/>
                <a:gd name="T24" fmla="*/ 0 w 138"/>
                <a:gd name="T25" fmla="*/ 0 h 218"/>
                <a:gd name="T26" fmla="*/ 0 w 138"/>
                <a:gd name="T27" fmla="*/ 0 h 218"/>
                <a:gd name="T28" fmla="*/ 0 w 138"/>
                <a:gd name="T29" fmla="*/ 0 h 218"/>
                <a:gd name="T30" fmla="*/ 0 w 138"/>
                <a:gd name="T31" fmla="*/ 0 h 218"/>
                <a:gd name="T32" fmla="*/ 0 w 138"/>
                <a:gd name="T33" fmla="*/ 0 h 218"/>
                <a:gd name="T34" fmla="*/ 0 w 138"/>
                <a:gd name="T35" fmla="*/ 0 h 218"/>
                <a:gd name="T36" fmla="*/ 0 w 138"/>
                <a:gd name="T37" fmla="*/ 0 h 218"/>
                <a:gd name="T38" fmla="*/ 0 w 138"/>
                <a:gd name="T39" fmla="*/ 0 h 218"/>
                <a:gd name="T40" fmla="*/ 0 w 138"/>
                <a:gd name="T41" fmla="*/ 0 h 218"/>
                <a:gd name="T42" fmla="*/ 0 w 138"/>
                <a:gd name="T43" fmla="*/ 0 h 218"/>
                <a:gd name="T44" fmla="*/ 0 w 138"/>
                <a:gd name="T45" fmla="*/ 0 h 218"/>
                <a:gd name="T46" fmla="*/ 0 w 138"/>
                <a:gd name="T47" fmla="*/ 0 h 218"/>
                <a:gd name="T48" fmla="*/ 0 w 138"/>
                <a:gd name="T49" fmla="*/ 0 h 218"/>
                <a:gd name="T50" fmla="*/ 0 w 138"/>
                <a:gd name="T51" fmla="*/ 0 h 218"/>
                <a:gd name="T52" fmla="*/ 0 w 138"/>
                <a:gd name="T53" fmla="*/ 0 h 218"/>
                <a:gd name="T54" fmla="*/ 0 w 138"/>
                <a:gd name="T55" fmla="*/ 0 h 218"/>
                <a:gd name="T56" fmla="*/ 0 w 138"/>
                <a:gd name="T57" fmla="*/ 0 h 218"/>
                <a:gd name="T58" fmla="*/ 0 w 138"/>
                <a:gd name="T59" fmla="*/ 0 h 218"/>
                <a:gd name="T60" fmla="*/ 0 w 138"/>
                <a:gd name="T61" fmla="*/ 0 h 218"/>
                <a:gd name="T62" fmla="*/ 0 w 138"/>
                <a:gd name="T63" fmla="*/ 0 h 218"/>
                <a:gd name="T64" fmla="*/ 0 w 138"/>
                <a:gd name="T65" fmla="*/ 0 h 218"/>
                <a:gd name="T66" fmla="*/ 0 w 138"/>
                <a:gd name="T67" fmla="*/ 0 h 218"/>
                <a:gd name="T68" fmla="*/ 0 w 138"/>
                <a:gd name="T69" fmla="*/ 0 h 218"/>
                <a:gd name="T70" fmla="*/ 0 w 138"/>
                <a:gd name="T71" fmla="*/ 0 h 218"/>
                <a:gd name="T72" fmla="*/ 0 w 138"/>
                <a:gd name="T73" fmla="*/ 0 h 2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38" h="218">
                  <a:moveTo>
                    <a:pt x="91" y="218"/>
                  </a:moveTo>
                  <a:lnTo>
                    <a:pt x="91" y="143"/>
                  </a:lnTo>
                  <a:lnTo>
                    <a:pt x="91" y="139"/>
                  </a:lnTo>
                  <a:lnTo>
                    <a:pt x="89" y="135"/>
                  </a:lnTo>
                  <a:lnTo>
                    <a:pt x="86" y="133"/>
                  </a:lnTo>
                  <a:lnTo>
                    <a:pt x="82" y="132"/>
                  </a:lnTo>
                  <a:lnTo>
                    <a:pt x="56" y="132"/>
                  </a:lnTo>
                  <a:lnTo>
                    <a:pt x="53" y="133"/>
                  </a:lnTo>
                  <a:lnTo>
                    <a:pt x="50" y="135"/>
                  </a:lnTo>
                  <a:lnTo>
                    <a:pt x="48" y="139"/>
                  </a:lnTo>
                  <a:lnTo>
                    <a:pt x="47" y="143"/>
                  </a:lnTo>
                  <a:lnTo>
                    <a:pt x="47" y="218"/>
                  </a:lnTo>
                  <a:lnTo>
                    <a:pt x="0" y="218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7"/>
                  </a:lnTo>
                  <a:lnTo>
                    <a:pt x="7" y="19"/>
                  </a:lnTo>
                  <a:lnTo>
                    <a:pt x="13" y="13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5" y="0"/>
                  </a:lnTo>
                  <a:lnTo>
                    <a:pt x="93" y="0"/>
                  </a:lnTo>
                  <a:lnTo>
                    <a:pt x="102" y="1"/>
                  </a:lnTo>
                  <a:lnTo>
                    <a:pt x="110" y="3"/>
                  </a:lnTo>
                  <a:lnTo>
                    <a:pt x="118" y="7"/>
                  </a:lnTo>
                  <a:lnTo>
                    <a:pt x="125" y="13"/>
                  </a:lnTo>
                  <a:lnTo>
                    <a:pt x="130" y="19"/>
                  </a:lnTo>
                  <a:lnTo>
                    <a:pt x="134" y="27"/>
                  </a:lnTo>
                  <a:lnTo>
                    <a:pt x="137" y="35"/>
                  </a:lnTo>
                  <a:lnTo>
                    <a:pt x="138" y="44"/>
                  </a:lnTo>
                  <a:lnTo>
                    <a:pt x="138" y="218"/>
                  </a:lnTo>
                  <a:lnTo>
                    <a:pt x="91" y="2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1" name="Freeform 416"/>
            <p:cNvSpPr>
              <a:spLocks/>
            </p:cNvSpPr>
            <p:nvPr/>
          </p:nvSpPr>
          <p:spPr bwMode="auto">
            <a:xfrm>
              <a:off x="712" y="2159"/>
              <a:ext cx="13" cy="21"/>
            </a:xfrm>
            <a:custGeom>
              <a:avLst/>
              <a:gdLst>
                <a:gd name="T0" fmla="*/ 0 w 44"/>
                <a:gd name="T1" fmla="*/ 0 h 57"/>
                <a:gd name="T2" fmla="*/ 0 w 44"/>
                <a:gd name="T3" fmla="*/ 0 h 57"/>
                <a:gd name="T4" fmla="*/ 0 w 44"/>
                <a:gd name="T5" fmla="*/ 0 h 57"/>
                <a:gd name="T6" fmla="*/ 0 w 44"/>
                <a:gd name="T7" fmla="*/ 0 h 57"/>
                <a:gd name="T8" fmla="*/ 0 w 44"/>
                <a:gd name="T9" fmla="*/ 0 h 57"/>
                <a:gd name="T10" fmla="*/ 0 w 44"/>
                <a:gd name="T11" fmla="*/ 0 h 57"/>
                <a:gd name="T12" fmla="*/ 0 w 44"/>
                <a:gd name="T13" fmla="*/ 0 h 57"/>
                <a:gd name="T14" fmla="*/ 0 w 44"/>
                <a:gd name="T15" fmla="*/ 0 h 57"/>
                <a:gd name="T16" fmla="*/ 0 w 44"/>
                <a:gd name="T17" fmla="*/ 0 h 57"/>
                <a:gd name="T18" fmla="*/ 0 w 44"/>
                <a:gd name="T19" fmla="*/ 0 h 57"/>
                <a:gd name="T20" fmla="*/ 0 w 44"/>
                <a:gd name="T21" fmla="*/ 0 h 57"/>
                <a:gd name="T22" fmla="*/ 0 w 44"/>
                <a:gd name="T23" fmla="*/ 0 h 57"/>
                <a:gd name="T24" fmla="*/ 0 w 44"/>
                <a:gd name="T25" fmla="*/ 0 h 57"/>
                <a:gd name="T26" fmla="*/ 0 w 44"/>
                <a:gd name="T27" fmla="*/ 0 h 57"/>
                <a:gd name="T28" fmla="*/ 0 w 44"/>
                <a:gd name="T29" fmla="*/ 0 h 57"/>
                <a:gd name="T30" fmla="*/ 0 w 44"/>
                <a:gd name="T31" fmla="*/ 0 h 57"/>
                <a:gd name="T32" fmla="*/ 0 w 44"/>
                <a:gd name="T33" fmla="*/ 0 h 57"/>
                <a:gd name="T34" fmla="*/ 0 w 44"/>
                <a:gd name="T35" fmla="*/ 0 h 57"/>
                <a:gd name="T36" fmla="*/ 0 w 44"/>
                <a:gd name="T37" fmla="*/ 0 h 57"/>
                <a:gd name="T38" fmla="*/ 0 w 44"/>
                <a:gd name="T39" fmla="*/ 0 h 57"/>
                <a:gd name="T40" fmla="*/ 0 w 44"/>
                <a:gd name="T41" fmla="*/ 0 h 57"/>
                <a:gd name="T42" fmla="*/ 0 w 44"/>
                <a:gd name="T43" fmla="*/ 0 h 57"/>
                <a:gd name="T44" fmla="*/ 0 w 44"/>
                <a:gd name="T45" fmla="*/ 0 h 57"/>
                <a:gd name="T46" fmla="*/ 0 w 44"/>
                <a:gd name="T47" fmla="*/ 0 h 57"/>
                <a:gd name="T48" fmla="*/ 0 w 44"/>
                <a:gd name="T49" fmla="*/ 0 h 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4" h="57">
                  <a:moveTo>
                    <a:pt x="35" y="57"/>
                  </a:moveTo>
                  <a:lnTo>
                    <a:pt x="35" y="57"/>
                  </a:lnTo>
                  <a:lnTo>
                    <a:pt x="39" y="56"/>
                  </a:lnTo>
                  <a:lnTo>
                    <a:pt x="42" y="54"/>
                  </a:lnTo>
                  <a:lnTo>
                    <a:pt x="44" y="51"/>
                  </a:lnTo>
                  <a:lnTo>
                    <a:pt x="44" y="47"/>
                  </a:lnTo>
                  <a:lnTo>
                    <a:pt x="44" y="9"/>
                  </a:lnTo>
                  <a:lnTo>
                    <a:pt x="44" y="5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47"/>
                  </a:lnTo>
                  <a:lnTo>
                    <a:pt x="1" y="51"/>
                  </a:lnTo>
                  <a:lnTo>
                    <a:pt x="3" y="54"/>
                  </a:lnTo>
                  <a:lnTo>
                    <a:pt x="6" y="56"/>
                  </a:lnTo>
                  <a:lnTo>
                    <a:pt x="9" y="57"/>
                  </a:lnTo>
                  <a:lnTo>
                    <a:pt x="35" y="57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2" name="Line 417"/>
            <p:cNvSpPr>
              <a:spLocks noChangeShapeType="1"/>
            </p:cNvSpPr>
            <p:nvPr/>
          </p:nvSpPr>
          <p:spPr bwMode="auto">
            <a:xfrm>
              <a:off x="720" y="2168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3" name="Line 418"/>
            <p:cNvSpPr>
              <a:spLocks noChangeShapeType="1"/>
            </p:cNvSpPr>
            <p:nvPr/>
          </p:nvSpPr>
          <p:spPr bwMode="auto">
            <a:xfrm>
              <a:off x="720" y="2168"/>
              <a:ext cx="0" cy="0"/>
            </a:xfrm>
            <a:prstGeom prst="line">
              <a:avLst/>
            </a:prstGeom>
            <a:noFill/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4" name="Freeform 419"/>
            <p:cNvSpPr>
              <a:spLocks/>
            </p:cNvSpPr>
            <p:nvPr/>
          </p:nvSpPr>
          <p:spPr bwMode="auto">
            <a:xfrm>
              <a:off x="316" y="2383"/>
              <a:ext cx="34" cy="30"/>
            </a:xfrm>
            <a:custGeom>
              <a:avLst/>
              <a:gdLst>
                <a:gd name="T0" fmla="*/ 0 w 103"/>
                <a:gd name="T1" fmla="*/ 0 h 92"/>
                <a:gd name="T2" fmla="*/ 0 w 103"/>
                <a:gd name="T3" fmla="*/ 0 h 92"/>
                <a:gd name="T4" fmla="*/ 0 w 103"/>
                <a:gd name="T5" fmla="*/ 0 h 92"/>
                <a:gd name="T6" fmla="*/ 0 w 103"/>
                <a:gd name="T7" fmla="*/ 0 h 92"/>
                <a:gd name="T8" fmla="*/ 0 w 103"/>
                <a:gd name="T9" fmla="*/ 0 h 92"/>
                <a:gd name="T10" fmla="*/ 0 w 103"/>
                <a:gd name="T11" fmla="*/ 0 h 92"/>
                <a:gd name="T12" fmla="*/ 0 w 103"/>
                <a:gd name="T13" fmla="*/ 0 h 92"/>
                <a:gd name="T14" fmla="*/ 0 w 103"/>
                <a:gd name="T15" fmla="*/ 0 h 92"/>
                <a:gd name="T16" fmla="*/ 0 w 103"/>
                <a:gd name="T17" fmla="*/ 0 h 92"/>
                <a:gd name="T18" fmla="*/ 0 w 103"/>
                <a:gd name="T19" fmla="*/ 0 h 92"/>
                <a:gd name="T20" fmla="*/ 0 w 103"/>
                <a:gd name="T21" fmla="*/ 0 h 92"/>
                <a:gd name="T22" fmla="*/ 0 w 103"/>
                <a:gd name="T23" fmla="*/ 0 h 92"/>
                <a:gd name="T24" fmla="*/ 0 w 103"/>
                <a:gd name="T25" fmla="*/ 0 h 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3" h="92">
                  <a:moveTo>
                    <a:pt x="3" y="35"/>
                  </a:moveTo>
                  <a:lnTo>
                    <a:pt x="0" y="24"/>
                  </a:lnTo>
                  <a:lnTo>
                    <a:pt x="85" y="0"/>
                  </a:lnTo>
                  <a:lnTo>
                    <a:pt x="88" y="13"/>
                  </a:lnTo>
                  <a:lnTo>
                    <a:pt x="31" y="76"/>
                  </a:lnTo>
                  <a:lnTo>
                    <a:pt x="100" y="57"/>
                  </a:lnTo>
                  <a:lnTo>
                    <a:pt x="103" y="69"/>
                  </a:lnTo>
                  <a:lnTo>
                    <a:pt x="18" y="92"/>
                  </a:lnTo>
                  <a:lnTo>
                    <a:pt x="14" y="78"/>
                  </a:lnTo>
                  <a:lnTo>
                    <a:pt x="72" y="16"/>
                  </a:lnTo>
                  <a:lnTo>
                    <a:pt x="71" y="16"/>
                  </a:lnTo>
                  <a:lnTo>
                    <a:pt x="3" y="35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5" name="Freeform 420"/>
            <p:cNvSpPr>
              <a:spLocks noEditPoints="1"/>
            </p:cNvSpPr>
            <p:nvPr/>
          </p:nvSpPr>
          <p:spPr bwMode="auto">
            <a:xfrm>
              <a:off x="312" y="2354"/>
              <a:ext cx="33" cy="26"/>
            </a:xfrm>
            <a:custGeom>
              <a:avLst/>
              <a:gdLst>
                <a:gd name="T0" fmla="*/ 0 w 96"/>
                <a:gd name="T1" fmla="*/ 0 h 78"/>
                <a:gd name="T2" fmla="*/ 0 w 96"/>
                <a:gd name="T3" fmla="*/ 0 h 78"/>
                <a:gd name="T4" fmla="*/ 0 w 96"/>
                <a:gd name="T5" fmla="*/ 0 h 78"/>
                <a:gd name="T6" fmla="*/ 0 w 96"/>
                <a:gd name="T7" fmla="*/ 0 h 78"/>
                <a:gd name="T8" fmla="*/ 0 w 96"/>
                <a:gd name="T9" fmla="*/ 0 h 78"/>
                <a:gd name="T10" fmla="*/ 0 w 96"/>
                <a:gd name="T11" fmla="*/ 0 h 78"/>
                <a:gd name="T12" fmla="*/ 0 w 96"/>
                <a:gd name="T13" fmla="*/ 0 h 78"/>
                <a:gd name="T14" fmla="*/ 0 w 96"/>
                <a:gd name="T15" fmla="*/ 0 h 78"/>
                <a:gd name="T16" fmla="*/ 0 w 96"/>
                <a:gd name="T17" fmla="*/ 0 h 78"/>
                <a:gd name="T18" fmla="*/ 0 w 96"/>
                <a:gd name="T19" fmla="*/ 0 h 78"/>
                <a:gd name="T20" fmla="*/ 0 w 96"/>
                <a:gd name="T21" fmla="*/ 0 h 78"/>
                <a:gd name="T22" fmla="*/ 0 w 96"/>
                <a:gd name="T23" fmla="*/ 0 h 78"/>
                <a:gd name="T24" fmla="*/ 0 w 96"/>
                <a:gd name="T25" fmla="*/ 0 h 78"/>
                <a:gd name="T26" fmla="*/ 0 w 96"/>
                <a:gd name="T27" fmla="*/ 0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6" h="78">
                  <a:moveTo>
                    <a:pt x="67" y="61"/>
                  </a:moveTo>
                  <a:lnTo>
                    <a:pt x="94" y="65"/>
                  </a:lnTo>
                  <a:lnTo>
                    <a:pt x="96" y="78"/>
                  </a:lnTo>
                  <a:lnTo>
                    <a:pt x="2" y="60"/>
                  </a:lnTo>
                  <a:lnTo>
                    <a:pt x="0" y="47"/>
                  </a:lnTo>
                  <a:lnTo>
                    <a:pt x="82" y="0"/>
                  </a:lnTo>
                  <a:lnTo>
                    <a:pt x="85" y="13"/>
                  </a:lnTo>
                  <a:lnTo>
                    <a:pt x="61" y="26"/>
                  </a:lnTo>
                  <a:lnTo>
                    <a:pt x="67" y="61"/>
                  </a:lnTo>
                  <a:close/>
                  <a:moveTo>
                    <a:pt x="51" y="32"/>
                  </a:moveTo>
                  <a:lnTo>
                    <a:pt x="15" y="51"/>
                  </a:lnTo>
                  <a:lnTo>
                    <a:pt x="15" y="52"/>
                  </a:lnTo>
                  <a:lnTo>
                    <a:pt x="56" y="59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6" name="Freeform 421"/>
            <p:cNvSpPr>
              <a:spLocks/>
            </p:cNvSpPr>
            <p:nvPr/>
          </p:nvSpPr>
          <p:spPr bwMode="auto">
            <a:xfrm>
              <a:off x="306" y="2333"/>
              <a:ext cx="32" cy="24"/>
            </a:xfrm>
            <a:custGeom>
              <a:avLst/>
              <a:gdLst>
                <a:gd name="T0" fmla="*/ 0 w 93"/>
                <a:gd name="T1" fmla="*/ 0 h 73"/>
                <a:gd name="T2" fmla="*/ 0 w 93"/>
                <a:gd name="T3" fmla="*/ 0 h 73"/>
                <a:gd name="T4" fmla="*/ 0 w 93"/>
                <a:gd name="T5" fmla="*/ 0 h 73"/>
                <a:gd name="T6" fmla="*/ 0 w 93"/>
                <a:gd name="T7" fmla="*/ 0 h 73"/>
                <a:gd name="T8" fmla="*/ 0 w 93"/>
                <a:gd name="T9" fmla="*/ 0 h 73"/>
                <a:gd name="T10" fmla="*/ 0 w 93"/>
                <a:gd name="T11" fmla="*/ 0 h 73"/>
                <a:gd name="T12" fmla="*/ 0 w 93"/>
                <a:gd name="T13" fmla="*/ 0 h 73"/>
                <a:gd name="T14" fmla="*/ 0 w 93"/>
                <a:gd name="T15" fmla="*/ 0 h 73"/>
                <a:gd name="T16" fmla="*/ 0 w 93"/>
                <a:gd name="T17" fmla="*/ 0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3" h="73">
                  <a:moveTo>
                    <a:pt x="7" y="73"/>
                  </a:moveTo>
                  <a:lnTo>
                    <a:pt x="0" y="1"/>
                  </a:lnTo>
                  <a:lnTo>
                    <a:pt x="11" y="0"/>
                  </a:lnTo>
                  <a:lnTo>
                    <a:pt x="13" y="30"/>
                  </a:lnTo>
                  <a:lnTo>
                    <a:pt x="92" y="24"/>
                  </a:lnTo>
                  <a:lnTo>
                    <a:pt x="93" y="35"/>
                  </a:lnTo>
                  <a:lnTo>
                    <a:pt x="14" y="42"/>
                  </a:lnTo>
                  <a:lnTo>
                    <a:pt x="18" y="72"/>
                  </a:lnTo>
                  <a:lnTo>
                    <a:pt x="7" y="7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7" name="Freeform 422"/>
            <p:cNvSpPr>
              <a:spLocks/>
            </p:cNvSpPr>
            <p:nvPr/>
          </p:nvSpPr>
          <p:spPr bwMode="auto">
            <a:xfrm>
              <a:off x="306" y="2323"/>
              <a:ext cx="30" cy="5"/>
            </a:xfrm>
            <a:custGeom>
              <a:avLst/>
              <a:gdLst>
                <a:gd name="T0" fmla="*/ 0 w 89"/>
                <a:gd name="T1" fmla="*/ 0 h 15"/>
                <a:gd name="T2" fmla="*/ 0 w 89"/>
                <a:gd name="T3" fmla="*/ 0 h 15"/>
                <a:gd name="T4" fmla="*/ 0 w 89"/>
                <a:gd name="T5" fmla="*/ 0 h 15"/>
                <a:gd name="T6" fmla="*/ 0 w 89"/>
                <a:gd name="T7" fmla="*/ 0 h 15"/>
                <a:gd name="T8" fmla="*/ 0 w 89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" h="15">
                  <a:moveTo>
                    <a:pt x="89" y="0"/>
                  </a:moveTo>
                  <a:lnTo>
                    <a:pt x="89" y="12"/>
                  </a:lnTo>
                  <a:lnTo>
                    <a:pt x="0" y="15"/>
                  </a:lnTo>
                  <a:lnTo>
                    <a:pt x="0" y="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8" name="Freeform 423"/>
            <p:cNvSpPr>
              <a:spLocks noEditPoints="1"/>
            </p:cNvSpPr>
            <p:nvPr/>
          </p:nvSpPr>
          <p:spPr bwMode="auto">
            <a:xfrm>
              <a:off x="306" y="2290"/>
              <a:ext cx="30" cy="29"/>
            </a:xfrm>
            <a:custGeom>
              <a:avLst/>
              <a:gdLst>
                <a:gd name="T0" fmla="*/ 0 w 93"/>
                <a:gd name="T1" fmla="*/ 0 h 87"/>
                <a:gd name="T2" fmla="*/ 0 w 93"/>
                <a:gd name="T3" fmla="*/ 0 h 87"/>
                <a:gd name="T4" fmla="*/ 0 w 93"/>
                <a:gd name="T5" fmla="*/ 0 h 87"/>
                <a:gd name="T6" fmla="*/ 0 w 93"/>
                <a:gd name="T7" fmla="*/ 0 h 87"/>
                <a:gd name="T8" fmla="*/ 0 w 93"/>
                <a:gd name="T9" fmla="*/ 0 h 87"/>
                <a:gd name="T10" fmla="*/ 0 w 93"/>
                <a:gd name="T11" fmla="*/ 0 h 87"/>
                <a:gd name="T12" fmla="*/ 0 w 93"/>
                <a:gd name="T13" fmla="*/ 0 h 87"/>
                <a:gd name="T14" fmla="*/ 0 w 93"/>
                <a:gd name="T15" fmla="*/ 0 h 87"/>
                <a:gd name="T16" fmla="*/ 0 w 93"/>
                <a:gd name="T17" fmla="*/ 0 h 87"/>
                <a:gd name="T18" fmla="*/ 0 w 93"/>
                <a:gd name="T19" fmla="*/ 0 h 87"/>
                <a:gd name="T20" fmla="*/ 0 w 93"/>
                <a:gd name="T21" fmla="*/ 0 h 87"/>
                <a:gd name="T22" fmla="*/ 0 w 93"/>
                <a:gd name="T23" fmla="*/ 0 h 87"/>
                <a:gd name="T24" fmla="*/ 0 w 93"/>
                <a:gd name="T25" fmla="*/ 0 h 87"/>
                <a:gd name="T26" fmla="*/ 0 w 93"/>
                <a:gd name="T27" fmla="*/ 0 h 87"/>
                <a:gd name="T28" fmla="*/ 0 w 93"/>
                <a:gd name="T29" fmla="*/ 0 h 87"/>
                <a:gd name="T30" fmla="*/ 0 w 93"/>
                <a:gd name="T31" fmla="*/ 0 h 87"/>
                <a:gd name="T32" fmla="*/ 0 w 93"/>
                <a:gd name="T33" fmla="*/ 0 h 87"/>
                <a:gd name="T34" fmla="*/ 0 w 93"/>
                <a:gd name="T35" fmla="*/ 0 h 87"/>
                <a:gd name="T36" fmla="*/ 0 w 93"/>
                <a:gd name="T37" fmla="*/ 0 h 87"/>
                <a:gd name="T38" fmla="*/ 0 w 93"/>
                <a:gd name="T39" fmla="*/ 0 h 87"/>
                <a:gd name="T40" fmla="*/ 0 w 93"/>
                <a:gd name="T41" fmla="*/ 0 h 87"/>
                <a:gd name="T42" fmla="*/ 0 w 93"/>
                <a:gd name="T43" fmla="*/ 0 h 87"/>
                <a:gd name="T44" fmla="*/ 0 w 93"/>
                <a:gd name="T45" fmla="*/ 0 h 87"/>
                <a:gd name="T46" fmla="*/ 0 w 93"/>
                <a:gd name="T47" fmla="*/ 0 h 87"/>
                <a:gd name="T48" fmla="*/ 0 w 93"/>
                <a:gd name="T49" fmla="*/ 0 h 87"/>
                <a:gd name="T50" fmla="*/ 0 w 93"/>
                <a:gd name="T51" fmla="*/ 0 h 87"/>
                <a:gd name="T52" fmla="*/ 0 w 93"/>
                <a:gd name="T53" fmla="*/ 0 h 87"/>
                <a:gd name="T54" fmla="*/ 0 w 93"/>
                <a:gd name="T55" fmla="*/ 0 h 87"/>
                <a:gd name="T56" fmla="*/ 0 w 93"/>
                <a:gd name="T57" fmla="*/ 0 h 87"/>
                <a:gd name="T58" fmla="*/ 0 w 93"/>
                <a:gd name="T59" fmla="*/ 0 h 87"/>
                <a:gd name="T60" fmla="*/ 0 w 93"/>
                <a:gd name="T61" fmla="*/ 0 h 87"/>
                <a:gd name="T62" fmla="*/ 0 w 93"/>
                <a:gd name="T63" fmla="*/ 0 h 87"/>
                <a:gd name="T64" fmla="*/ 0 w 93"/>
                <a:gd name="T65" fmla="*/ 0 h 87"/>
                <a:gd name="T66" fmla="*/ 0 w 93"/>
                <a:gd name="T67" fmla="*/ 0 h 87"/>
                <a:gd name="T68" fmla="*/ 0 w 93"/>
                <a:gd name="T69" fmla="*/ 0 h 87"/>
                <a:gd name="T70" fmla="*/ 0 w 93"/>
                <a:gd name="T71" fmla="*/ 0 h 87"/>
                <a:gd name="T72" fmla="*/ 0 w 93"/>
                <a:gd name="T73" fmla="*/ 0 h 87"/>
                <a:gd name="T74" fmla="*/ 0 w 93"/>
                <a:gd name="T75" fmla="*/ 0 h 87"/>
                <a:gd name="T76" fmla="*/ 0 w 93"/>
                <a:gd name="T77" fmla="*/ 0 h 87"/>
                <a:gd name="T78" fmla="*/ 0 w 93"/>
                <a:gd name="T79" fmla="*/ 0 h 87"/>
                <a:gd name="T80" fmla="*/ 0 w 93"/>
                <a:gd name="T81" fmla="*/ 0 h 87"/>
                <a:gd name="T82" fmla="*/ 0 w 93"/>
                <a:gd name="T83" fmla="*/ 0 h 8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" h="87">
                  <a:moveTo>
                    <a:pt x="93" y="45"/>
                  </a:moveTo>
                  <a:lnTo>
                    <a:pt x="93" y="45"/>
                  </a:lnTo>
                  <a:lnTo>
                    <a:pt x="93" y="51"/>
                  </a:lnTo>
                  <a:lnTo>
                    <a:pt x="92" y="57"/>
                  </a:lnTo>
                  <a:lnTo>
                    <a:pt x="90" y="61"/>
                  </a:lnTo>
                  <a:lnTo>
                    <a:pt x="88" y="66"/>
                  </a:lnTo>
                  <a:lnTo>
                    <a:pt x="83" y="73"/>
                  </a:lnTo>
                  <a:lnTo>
                    <a:pt x="76" y="79"/>
                  </a:lnTo>
                  <a:lnTo>
                    <a:pt x="69" y="82"/>
                  </a:lnTo>
                  <a:lnTo>
                    <a:pt x="61" y="85"/>
                  </a:lnTo>
                  <a:lnTo>
                    <a:pt x="53" y="86"/>
                  </a:lnTo>
                  <a:lnTo>
                    <a:pt x="45" y="87"/>
                  </a:lnTo>
                  <a:lnTo>
                    <a:pt x="38" y="86"/>
                  </a:lnTo>
                  <a:lnTo>
                    <a:pt x="30" y="84"/>
                  </a:lnTo>
                  <a:lnTo>
                    <a:pt x="23" y="81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3" y="26"/>
                  </a:lnTo>
                  <a:lnTo>
                    <a:pt x="5" y="21"/>
                  </a:lnTo>
                  <a:lnTo>
                    <a:pt x="10" y="14"/>
                  </a:lnTo>
                  <a:lnTo>
                    <a:pt x="17" y="9"/>
                  </a:lnTo>
                  <a:lnTo>
                    <a:pt x="25" y="5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1" y="6"/>
                  </a:lnTo>
                  <a:lnTo>
                    <a:pt x="79" y="11"/>
                  </a:lnTo>
                  <a:lnTo>
                    <a:pt x="85" y="17"/>
                  </a:lnTo>
                  <a:lnTo>
                    <a:pt x="90" y="24"/>
                  </a:lnTo>
                  <a:lnTo>
                    <a:pt x="91" y="29"/>
                  </a:lnTo>
                  <a:lnTo>
                    <a:pt x="93" y="34"/>
                  </a:lnTo>
                  <a:lnTo>
                    <a:pt x="93" y="39"/>
                  </a:lnTo>
                  <a:lnTo>
                    <a:pt x="93" y="45"/>
                  </a:lnTo>
                  <a:close/>
                  <a:moveTo>
                    <a:pt x="10" y="42"/>
                  </a:moveTo>
                  <a:lnTo>
                    <a:pt x="10" y="42"/>
                  </a:lnTo>
                  <a:lnTo>
                    <a:pt x="11" y="49"/>
                  </a:lnTo>
                  <a:lnTo>
                    <a:pt x="12" y="55"/>
                  </a:lnTo>
                  <a:lnTo>
                    <a:pt x="15" y="61"/>
                  </a:lnTo>
                  <a:lnTo>
                    <a:pt x="21" y="65"/>
                  </a:lnTo>
                  <a:lnTo>
                    <a:pt x="26" y="69"/>
                  </a:lnTo>
                  <a:lnTo>
                    <a:pt x="32" y="72"/>
                  </a:lnTo>
                  <a:lnTo>
                    <a:pt x="38" y="74"/>
                  </a:lnTo>
                  <a:lnTo>
                    <a:pt x="46" y="74"/>
                  </a:lnTo>
                  <a:lnTo>
                    <a:pt x="53" y="74"/>
                  </a:lnTo>
                  <a:lnTo>
                    <a:pt x="60" y="73"/>
                  </a:lnTo>
                  <a:lnTo>
                    <a:pt x="67" y="70"/>
                  </a:lnTo>
                  <a:lnTo>
                    <a:pt x="72" y="67"/>
                  </a:lnTo>
                  <a:lnTo>
                    <a:pt x="76" y="63"/>
                  </a:lnTo>
                  <a:lnTo>
                    <a:pt x="80" y="58"/>
                  </a:lnTo>
                  <a:lnTo>
                    <a:pt x="82" y="52"/>
                  </a:lnTo>
                  <a:lnTo>
                    <a:pt x="83" y="45"/>
                  </a:lnTo>
                  <a:lnTo>
                    <a:pt x="82" y="38"/>
                  </a:lnTo>
                  <a:lnTo>
                    <a:pt x="81" y="32"/>
                  </a:lnTo>
                  <a:lnTo>
                    <a:pt x="78" y="27"/>
                  </a:lnTo>
                  <a:lnTo>
                    <a:pt x="74" y="22"/>
                  </a:lnTo>
                  <a:lnTo>
                    <a:pt x="68" y="18"/>
                  </a:lnTo>
                  <a:lnTo>
                    <a:pt x="62" y="16"/>
                  </a:lnTo>
                  <a:lnTo>
                    <a:pt x="56" y="14"/>
                  </a:lnTo>
                  <a:lnTo>
                    <a:pt x="48" y="13"/>
                  </a:lnTo>
                  <a:lnTo>
                    <a:pt x="41" y="13"/>
                  </a:lnTo>
                  <a:lnTo>
                    <a:pt x="34" y="14"/>
                  </a:lnTo>
                  <a:lnTo>
                    <a:pt x="27" y="17"/>
                  </a:lnTo>
                  <a:lnTo>
                    <a:pt x="22" y="20"/>
                  </a:lnTo>
                  <a:lnTo>
                    <a:pt x="17" y="24"/>
                  </a:lnTo>
                  <a:lnTo>
                    <a:pt x="13" y="30"/>
                  </a:lnTo>
                  <a:lnTo>
                    <a:pt x="11" y="36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69" name="Freeform 424"/>
            <p:cNvSpPr>
              <a:spLocks/>
            </p:cNvSpPr>
            <p:nvPr/>
          </p:nvSpPr>
          <p:spPr bwMode="auto">
            <a:xfrm>
              <a:off x="308" y="2258"/>
              <a:ext cx="33" cy="29"/>
            </a:xfrm>
            <a:custGeom>
              <a:avLst/>
              <a:gdLst>
                <a:gd name="T0" fmla="*/ 0 w 98"/>
                <a:gd name="T1" fmla="*/ 0 h 82"/>
                <a:gd name="T2" fmla="*/ 0 w 98"/>
                <a:gd name="T3" fmla="*/ 0 h 82"/>
                <a:gd name="T4" fmla="*/ 0 w 98"/>
                <a:gd name="T5" fmla="*/ 0 h 82"/>
                <a:gd name="T6" fmla="*/ 0 w 98"/>
                <a:gd name="T7" fmla="*/ 0 h 82"/>
                <a:gd name="T8" fmla="*/ 0 w 98"/>
                <a:gd name="T9" fmla="*/ 0 h 82"/>
                <a:gd name="T10" fmla="*/ 0 w 98"/>
                <a:gd name="T11" fmla="*/ 0 h 82"/>
                <a:gd name="T12" fmla="*/ 0 w 98"/>
                <a:gd name="T13" fmla="*/ 0 h 82"/>
                <a:gd name="T14" fmla="*/ 0 w 98"/>
                <a:gd name="T15" fmla="*/ 0 h 82"/>
                <a:gd name="T16" fmla="*/ 0 w 98"/>
                <a:gd name="T17" fmla="*/ 0 h 82"/>
                <a:gd name="T18" fmla="*/ 0 w 98"/>
                <a:gd name="T19" fmla="*/ 0 h 82"/>
                <a:gd name="T20" fmla="*/ 0 w 98"/>
                <a:gd name="T21" fmla="*/ 0 h 82"/>
                <a:gd name="T22" fmla="*/ 0 w 98"/>
                <a:gd name="T23" fmla="*/ 0 h 82"/>
                <a:gd name="T24" fmla="*/ 0 w 98"/>
                <a:gd name="T25" fmla="*/ 0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" h="82">
                  <a:moveTo>
                    <a:pt x="8" y="12"/>
                  </a:moveTo>
                  <a:lnTo>
                    <a:pt x="10" y="0"/>
                  </a:lnTo>
                  <a:lnTo>
                    <a:pt x="98" y="12"/>
                  </a:lnTo>
                  <a:lnTo>
                    <a:pt x="97" y="25"/>
                  </a:lnTo>
                  <a:lnTo>
                    <a:pt x="20" y="60"/>
                  </a:lnTo>
                  <a:lnTo>
                    <a:pt x="20" y="61"/>
                  </a:lnTo>
                  <a:lnTo>
                    <a:pt x="91" y="70"/>
                  </a:lnTo>
                  <a:lnTo>
                    <a:pt x="89" y="82"/>
                  </a:lnTo>
                  <a:lnTo>
                    <a:pt x="0" y="70"/>
                  </a:lnTo>
                  <a:lnTo>
                    <a:pt x="2" y="56"/>
                  </a:lnTo>
                  <a:lnTo>
                    <a:pt x="80" y="21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0" name="Freeform 425"/>
            <p:cNvSpPr>
              <a:spLocks noEditPoints="1"/>
            </p:cNvSpPr>
            <p:nvPr/>
          </p:nvSpPr>
          <p:spPr bwMode="auto">
            <a:xfrm>
              <a:off x="316" y="2235"/>
              <a:ext cx="33" cy="26"/>
            </a:xfrm>
            <a:custGeom>
              <a:avLst/>
              <a:gdLst>
                <a:gd name="T0" fmla="*/ 0 w 96"/>
                <a:gd name="T1" fmla="*/ 0 h 78"/>
                <a:gd name="T2" fmla="*/ 0 w 96"/>
                <a:gd name="T3" fmla="*/ 0 h 78"/>
                <a:gd name="T4" fmla="*/ 0 w 96"/>
                <a:gd name="T5" fmla="*/ 0 h 78"/>
                <a:gd name="T6" fmla="*/ 0 w 96"/>
                <a:gd name="T7" fmla="*/ 0 h 78"/>
                <a:gd name="T8" fmla="*/ 0 w 96"/>
                <a:gd name="T9" fmla="*/ 0 h 78"/>
                <a:gd name="T10" fmla="*/ 0 w 96"/>
                <a:gd name="T11" fmla="*/ 0 h 78"/>
                <a:gd name="T12" fmla="*/ 0 w 96"/>
                <a:gd name="T13" fmla="*/ 0 h 78"/>
                <a:gd name="T14" fmla="*/ 0 w 96"/>
                <a:gd name="T15" fmla="*/ 0 h 78"/>
                <a:gd name="T16" fmla="*/ 0 w 96"/>
                <a:gd name="T17" fmla="*/ 0 h 78"/>
                <a:gd name="T18" fmla="*/ 0 w 96"/>
                <a:gd name="T19" fmla="*/ 0 h 78"/>
                <a:gd name="T20" fmla="*/ 0 w 96"/>
                <a:gd name="T21" fmla="*/ 0 h 78"/>
                <a:gd name="T22" fmla="*/ 0 w 96"/>
                <a:gd name="T23" fmla="*/ 0 h 78"/>
                <a:gd name="T24" fmla="*/ 0 w 96"/>
                <a:gd name="T25" fmla="*/ 0 h 78"/>
                <a:gd name="T26" fmla="*/ 0 w 96"/>
                <a:gd name="T27" fmla="*/ 0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6" h="78">
                  <a:moveTo>
                    <a:pt x="58" y="51"/>
                  </a:moveTo>
                  <a:lnTo>
                    <a:pt x="81" y="66"/>
                  </a:lnTo>
                  <a:lnTo>
                    <a:pt x="79" y="78"/>
                  </a:lnTo>
                  <a:lnTo>
                    <a:pt x="0" y="25"/>
                  </a:lnTo>
                  <a:lnTo>
                    <a:pt x="3" y="11"/>
                  </a:lnTo>
                  <a:lnTo>
                    <a:pt x="96" y="0"/>
                  </a:lnTo>
                  <a:lnTo>
                    <a:pt x="93" y="13"/>
                  </a:lnTo>
                  <a:lnTo>
                    <a:pt x="66" y="15"/>
                  </a:lnTo>
                  <a:lnTo>
                    <a:pt x="58" y="51"/>
                  </a:lnTo>
                  <a:close/>
                  <a:moveTo>
                    <a:pt x="55" y="17"/>
                  </a:moveTo>
                  <a:lnTo>
                    <a:pt x="14" y="22"/>
                  </a:lnTo>
                  <a:lnTo>
                    <a:pt x="49" y="4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1" name="Freeform 426"/>
            <p:cNvSpPr>
              <a:spLocks/>
            </p:cNvSpPr>
            <p:nvPr/>
          </p:nvSpPr>
          <p:spPr bwMode="auto">
            <a:xfrm>
              <a:off x="320" y="2214"/>
              <a:ext cx="34" cy="20"/>
            </a:xfrm>
            <a:custGeom>
              <a:avLst/>
              <a:gdLst>
                <a:gd name="T0" fmla="*/ 0 w 101"/>
                <a:gd name="T1" fmla="*/ 0 h 57"/>
                <a:gd name="T2" fmla="*/ 0 w 101"/>
                <a:gd name="T3" fmla="*/ 0 h 57"/>
                <a:gd name="T4" fmla="*/ 0 w 101"/>
                <a:gd name="T5" fmla="*/ 0 h 57"/>
                <a:gd name="T6" fmla="*/ 0 w 101"/>
                <a:gd name="T7" fmla="*/ 0 h 57"/>
                <a:gd name="T8" fmla="*/ 0 w 101"/>
                <a:gd name="T9" fmla="*/ 0 h 57"/>
                <a:gd name="T10" fmla="*/ 0 w 101"/>
                <a:gd name="T11" fmla="*/ 0 h 57"/>
                <a:gd name="T12" fmla="*/ 0 w 101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57">
                  <a:moveTo>
                    <a:pt x="78" y="42"/>
                  </a:moveTo>
                  <a:lnTo>
                    <a:pt x="91" y="0"/>
                  </a:lnTo>
                  <a:lnTo>
                    <a:pt x="101" y="3"/>
                  </a:lnTo>
                  <a:lnTo>
                    <a:pt x="84" y="57"/>
                  </a:lnTo>
                  <a:lnTo>
                    <a:pt x="0" y="30"/>
                  </a:lnTo>
                  <a:lnTo>
                    <a:pt x="3" y="19"/>
                  </a:lnTo>
                  <a:lnTo>
                    <a:pt x="78" y="4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2" name="Freeform 427"/>
            <p:cNvSpPr>
              <a:spLocks noEditPoints="1"/>
            </p:cNvSpPr>
            <p:nvPr/>
          </p:nvSpPr>
          <p:spPr bwMode="auto">
            <a:xfrm>
              <a:off x="335" y="2170"/>
              <a:ext cx="30" cy="29"/>
            </a:xfrm>
            <a:custGeom>
              <a:avLst/>
              <a:gdLst>
                <a:gd name="T0" fmla="*/ 0 w 94"/>
                <a:gd name="T1" fmla="*/ 0 h 89"/>
                <a:gd name="T2" fmla="*/ 0 w 94"/>
                <a:gd name="T3" fmla="*/ 0 h 89"/>
                <a:gd name="T4" fmla="*/ 0 w 94"/>
                <a:gd name="T5" fmla="*/ 0 h 89"/>
                <a:gd name="T6" fmla="*/ 0 w 94"/>
                <a:gd name="T7" fmla="*/ 0 h 89"/>
                <a:gd name="T8" fmla="*/ 0 w 94"/>
                <a:gd name="T9" fmla="*/ 0 h 89"/>
                <a:gd name="T10" fmla="*/ 0 w 94"/>
                <a:gd name="T11" fmla="*/ 0 h 89"/>
                <a:gd name="T12" fmla="*/ 0 w 94"/>
                <a:gd name="T13" fmla="*/ 0 h 89"/>
                <a:gd name="T14" fmla="*/ 0 w 94"/>
                <a:gd name="T15" fmla="*/ 0 h 89"/>
                <a:gd name="T16" fmla="*/ 0 w 94"/>
                <a:gd name="T17" fmla="*/ 0 h 89"/>
                <a:gd name="T18" fmla="*/ 0 w 94"/>
                <a:gd name="T19" fmla="*/ 0 h 89"/>
                <a:gd name="T20" fmla="*/ 0 w 94"/>
                <a:gd name="T21" fmla="*/ 0 h 89"/>
                <a:gd name="T22" fmla="*/ 0 w 94"/>
                <a:gd name="T23" fmla="*/ 0 h 89"/>
                <a:gd name="T24" fmla="*/ 0 w 94"/>
                <a:gd name="T25" fmla="*/ 0 h 89"/>
                <a:gd name="T26" fmla="*/ 0 w 94"/>
                <a:gd name="T27" fmla="*/ 0 h 89"/>
                <a:gd name="T28" fmla="*/ 0 w 94"/>
                <a:gd name="T29" fmla="*/ 0 h 89"/>
                <a:gd name="T30" fmla="*/ 0 w 94"/>
                <a:gd name="T31" fmla="*/ 0 h 89"/>
                <a:gd name="T32" fmla="*/ 0 w 94"/>
                <a:gd name="T33" fmla="*/ 0 h 89"/>
                <a:gd name="T34" fmla="*/ 0 w 94"/>
                <a:gd name="T35" fmla="*/ 0 h 89"/>
                <a:gd name="T36" fmla="*/ 0 w 94"/>
                <a:gd name="T37" fmla="*/ 0 h 89"/>
                <a:gd name="T38" fmla="*/ 0 w 94"/>
                <a:gd name="T39" fmla="*/ 0 h 89"/>
                <a:gd name="T40" fmla="*/ 0 w 94"/>
                <a:gd name="T41" fmla="*/ 0 h 89"/>
                <a:gd name="T42" fmla="*/ 0 w 94"/>
                <a:gd name="T43" fmla="*/ 0 h 89"/>
                <a:gd name="T44" fmla="*/ 0 w 94"/>
                <a:gd name="T45" fmla="*/ 0 h 89"/>
                <a:gd name="T46" fmla="*/ 0 w 94"/>
                <a:gd name="T47" fmla="*/ 0 h 89"/>
                <a:gd name="T48" fmla="*/ 0 w 94"/>
                <a:gd name="T49" fmla="*/ 0 h 89"/>
                <a:gd name="T50" fmla="*/ 0 w 94"/>
                <a:gd name="T51" fmla="*/ 0 h 89"/>
                <a:gd name="T52" fmla="*/ 0 w 94"/>
                <a:gd name="T53" fmla="*/ 0 h 89"/>
                <a:gd name="T54" fmla="*/ 0 w 94"/>
                <a:gd name="T55" fmla="*/ 0 h 89"/>
                <a:gd name="T56" fmla="*/ 0 w 94"/>
                <a:gd name="T57" fmla="*/ 0 h 89"/>
                <a:gd name="T58" fmla="*/ 0 w 94"/>
                <a:gd name="T59" fmla="*/ 0 h 89"/>
                <a:gd name="T60" fmla="*/ 0 w 94"/>
                <a:gd name="T61" fmla="*/ 0 h 89"/>
                <a:gd name="T62" fmla="*/ 0 w 94"/>
                <a:gd name="T63" fmla="*/ 0 h 89"/>
                <a:gd name="T64" fmla="*/ 0 w 94"/>
                <a:gd name="T65" fmla="*/ 0 h 89"/>
                <a:gd name="T66" fmla="*/ 0 w 94"/>
                <a:gd name="T67" fmla="*/ 0 h 89"/>
                <a:gd name="T68" fmla="*/ 0 w 94"/>
                <a:gd name="T69" fmla="*/ 0 h 89"/>
                <a:gd name="T70" fmla="*/ 0 w 94"/>
                <a:gd name="T71" fmla="*/ 0 h 89"/>
                <a:gd name="T72" fmla="*/ 0 w 94"/>
                <a:gd name="T73" fmla="*/ 0 h 89"/>
                <a:gd name="T74" fmla="*/ 0 w 94"/>
                <a:gd name="T75" fmla="*/ 0 h 89"/>
                <a:gd name="T76" fmla="*/ 0 w 94"/>
                <a:gd name="T77" fmla="*/ 0 h 89"/>
                <a:gd name="T78" fmla="*/ 0 w 94"/>
                <a:gd name="T79" fmla="*/ 0 h 89"/>
                <a:gd name="T80" fmla="*/ 0 w 94"/>
                <a:gd name="T81" fmla="*/ 0 h 89"/>
                <a:gd name="T82" fmla="*/ 0 w 94"/>
                <a:gd name="T83" fmla="*/ 0 h 8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4" h="89">
                  <a:moveTo>
                    <a:pt x="90" y="64"/>
                  </a:moveTo>
                  <a:lnTo>
                    <a:pt x="90" y="64"/>
                  </a:lnTo>
                  <a:lnTo>
                    <a:pt x="87" y="70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6" y="81"/>
                  </a:lnTo>
                  <a:lnTo>
                    <a:pt x="68" y="86"/>
                  </a:lnTo>
                  <a:lnTo>
                    <a:pt x="60" y="89"/>
                  </a:lnTo>
                  <a:lnTo>
                    <a:pt x="52" y="89"/>
                  </a:lnTo>
                  <a:lnTo>
                    <a:pt x="44" y="89"/>
                  </a:lnTo>
                  <a:lnTo>
                    <a:pt x="36" y="87"/>
                  </a:lnTo>
                  <a:lnTo>
                    <a:pt x="29" y="84"/>
                  </a:lnTo>
                  <a:lnTo>
                    <a:pt x="22" y="81"/>
                  </a:lnTo>
                  <a:lnTo>
                    <a:pt x="16" y="76"/>
                  </a:lnTo>
                  <a:lnTo>
                    <a:pt x="10" y="70"/>
                  </a:lnTo>
                  <a:lnTo>
                    <a:pt x="5" y="62"/>
                  </a:lnTo>
                  <a:lnTo>
                    <a:pt x="2" y="54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1" y="36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5" y="3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8" y="2"/>
                  </a:lnTo>
                  <a:lnTo>
                    <a:pt x="65" y="5"/>
                  </a:lnTo>
                  <a:lnTo>
                    <a:pt x="71" y="9"/>
                  </a:lnTo>
                  <a:lnTo>
                    <a:pt x="78" y="13"/>
                  </a:lnTo>
                  <a:lnTo>
                    <a:pt x="85" y="19"/>
                  </a:lnTo>
                  <a:lnTo>
                    <a:pt x="89" y="26"/>
                  </a:lnTo>
                  <a:lnTo>
                    <a:pt x="93" y="34"/>
                  </a:lnTo>
                  <a:lnTo>
                    <a:pt x="94" y="43"/>
                  </a:lnTo>
                  <a:lnTo>
                    <a:pt x="94" y="48"/>
                  </a:lnTo>
                  <a:lnTo>
                    <a:pt x="94" y="53"/>
                  </a:lnTo>
                  <a:lnTo>
                    <a:pt x="92" y="58"/>
                  </a:lnTo>
                  <a:lnTo>
                    <a:pt x="90" y="64"/>
                  </a:lnTo>
                  <a:close/>
                  <a:moveTo>
                    <a:pt x="14" y="29"/>
                  </a:moveTo>
                  <a:lnTo>
                    <a:pt x="14" y="29"/>
                  </a:lnTo>
                  <a:lnTo>
                    <a:pt x="12" y="36"/>
                  </a:lnTo>
                  <a:lnTo>
                    <a:pt x="11" y="42"/>
                  </a:lnTo>
                  <a:lnTo>
                    <a:pt x="12" y="48"/>
                  </a:lnTo>
                  <a:lnTo>
                    <a:pt x="14" y="54"/>
                  </a:lnTo>
                  <a:lnTo>
                    <a:pt x="17" y="59"/>
                  </a:lnTo>
                  <a:lnTo>
                    <a:pt x="22" y="64"/>
                  </a:lnTo>
                  <a:lnTo>
                    <a:pt x="27" y="70"/>
                  </a:lnTo>
                  <a:lnTo>
                    <a:pt x="34" y="73"/>
                  </a:lnTo>
                  <a:lnTo>
                    <a:pt x="41" y="76"/>
                  </a:lnTo>
                  <a:lnTo>
                    <a:pt x="48" y="77"/>
                  </a:lnTo>
                  <a:lnTo>
                    <a:pt x="54" y="77"/>
                  </a:lnTo>
                  <a:lnTo>
                    <a:pt x="61" y="76"/>
                  </a:lnTo>
                  <a:lnTo>
                    <a:pt x="66" y="74"/>
                  </a:lnTo>
                  <a:lnTo>
                    <a:pt x="71" y="71"/>
                  </a:lnTo>
                  <a:lnTo>
                    <a:pt x="76" y="66"/>
                  </a:lnTo>
                  <a:lnTo>
                    <a:pt x="79" y="59"/>
                  </a:lnTo>
                  <a:lnTo>
                    <a:pt x="82" y="53"/>
                  </a:lnTo>
                  <a:lnTo>
                    <a:pt x="82" y="46"/>
                  </a:lnTo>
                  <a:lnTo>
                    <a:pt x="82" y="40"/>
                  </a:lnTo>
                  <a:lnTo>
                    <a:pt x="79" y="34"/>
                  </a:lnTo>
                  <a:lnTo>
                    <a:pt x="76" y="29"/>
                  </a:lnTo>
                  <a:lnTo>
                    <a:pt x="72" y="24"/>
                  </a:lnTo>
                  <a:lnTo>
                    <a:pt x="66" y="20"/>
                  </a:lnTo>
                  <a:lnTo>
                    <a:pt x="59" y="16"/>
                  </a:lnTo>
                  <a:lnTo>
                    <a:pt x="52" y="14"/>
                  </a:lnTo>
                  <a:lnTo>
                    <a:pt x="46" y="12"/>
                  </a:lnTo>
                  <a:lnTo>
                    <a:pt x="39" y="12"/>
                  </a:lnTo>
                  <a:lnTo>
                    <a:pt x="33" y="13"/>
                  </a:lnTo>
                  <a:lnTo>
                    <a:pt x="27" y="15"/>
                  </a:lnTo>
                  <a:lnTo>
                    <a:pt x="22" y="19"/>
                  </a:lnTo>
                  <a:lnTo>
                    <a:pt x="17" y="23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3" name="Freeform 428"/>
            <p:cNvSpPr>
              <a:spLocks/>
            </p:cNvSpPr>
            <p:nvPr/>
          </p:nvSpPr>
          <p:spPr bwMode="auto">
            <a:xfrm>
              <a:off x="350" y="2141"/>
              <a:ext cx="30" cy="30"/>
            </a:xfrm>
            <a:custGeom>
              <a:avLst/>
              <a:gdLst>
                <a:gd name="T0" fmla="*/ 0 w 92"/>
                <a:gd name="T1" fmla="*/ 0 h 87"/>
                <a:gd name="T2" fmla="*/ 0 w 92"/>
                <a:gd name="T3" fmla="*/ 0 h 87"/>
                <a:gd name="T4" fmla="*/ 0 w 92"/>
                <a:gd name="T5" fmla="*/ 0 h 87"/>
                <a:gd name="T6" fmla="*/ 0 w 92"/>
                <a:gd name="T7" fmla="*/ 0 h 87"/>
                <a:gd name="T8" fmla="*/ 0 w 92"/>
                <a:gd name="T9" fmla="*/ 0 h 87"/>
                <a:gd name="T10" fmla="*/ 0 w 92"/>
                <a:gd name="T11" fmla="*/ 0 h 87"/>
                <a:gd name="T12" fmla="*/ 0 w 92"/>
                <a:gd name="T13" fmla="*/ 0 h 87"/>
                <a:gd name="T14" fmla="*/ 0 w 92"/>
                <a:gd name="T15" fmla="*/ 0 h 87"/>
                <a:gd name="T16" fmla="*/ 0 w 92"/>
                <a:gd name="T17" fmla="*/ 0 h 87"/>
                <a:gd name="T18" fmla="*/ 0 w 92"/>
                <a:gd name="T19" fmla="*/ 0 h 87"/>
                <a:gd name="T20" fmla="*/ 0 w 92"/>
                <a:gd name="T21" fmla="*/ 0 h 87"/>
                <a:gd name="T22" fmla="*/ 0 w 92"/>
                <a:gd name="T23" fmla="*/ 0 h 87"/>
                <a:gd name="T24" fmla="*/ 0 w 92"/>
                <a:gd name="T25" fmla="*/ 0 h 87"/>
                <a:gd name="T26" fmla="*/ 0 w 92"/>
                <a:gd name="T27" fmla="*/ 0 h 87"/>
                <a:gd name="T28" fmla="*/ 0 w 92"/>
                <a:gd name="T29" fmla="*/ 0 h 87"/>
                <a:gd name="T30" fmla="*/ 0 w 92"/>
                <a:gd name="T31" fmla="*/ 0 h 87"/>
                <a:gd name="T32" fmla="*/ 0 w 92"/>
                <a:gd name="T33" fmla="*/ 0 h 87"/>
                <a:gd name="T34" fmla="*/ 0 w 92"/>
                <a:gd name="T35" fmla="*/ 0 h 87"/>
                <a:gd name="T36" fmla="*/ 0 w 92"/>
                <a:gd name="T37" fmla="*/ 0 h 87"/>
                <a:gd name="T38" fmla="*/ 0 w 92"/>
                <a:gd name="T39" fmla="*/ 0 h 87"/>
                <a:gd name="T40" fmla="*/ 0 w 92"/>
                <a:gd name="T41" fmla="*/ 0 h 87"/>
                <a:gd name="T42" fmla="*/ 0 w 92"/>
                <a:gd name="T43" fmla="*/ 0 h 87"/>
                <a:gd name="T44" fmla="*/ 0 w 92"/>
                <a:gd name="T45" fmla="*/ 0 h 87"/>
                <a:gd name="T46" fmla="*/ 0 w 92"/>
                <a:gd name="T47" fmla="*/ 0 h 87"/>
                <a:gd name="T48" fmla="*/ 0 w 92"/>
                <a:gd name="T49" fmla="*/ 0 h 87"/>
                <a:gd name="T50" fmla="*/ 0 w 92"/>
                <a:gd name="T51" fmla="*/ 0 h 87"/>
                <a:gd name="T52" fmla="*/ 0 w 92"/>
                <a:gd name="T53" fmla="*/ 0 h 87"/>
                <a:gd name="T54" fmla="*/ 0 w 92"/>
                <a:gd name="T55" fmla="*/ 0 h 87"/>
                <a:gd name="T56" fmla="*/ 0 w 92"/>
                <a:gd name="T57" fmla="*/ 0 h 87"/>
                <a:gd name="T58" fmla="*/ 0 w 92"/>
                <a:gd name="T59" fmla="*/ 0 h 87"/>
                <a:gd name="T60" fmla="*/ 0 w 92"/>
                <a:gd name="T61" fmla="*/ 0 h 87"/>
                <a:gd name="T62" fmla="*/ 0 w 92"/>
                <a:gd name="T63" fmla="*/ 0 h 87"/>
                <a:gd name="T64" fmla="*/ 0 w 92"/>
                <a:gd name="T65" fmla="*/ 0 h 87"/>
                <a:gd name="T66" fmla="*/ 0 w 92"/>
                <a:gd name="T67" fmla="*/ 0 h 87"/>
                <a:gd name="T68" fmla="*/ 0 w 92"/>
                <a:gd name="T69" fmla="*/ 0 h 87"/>
                <a:gd name="T70" fmla="*/ 0 w 92"/>
                <a:gd name="T71" fmla="*/ 0 h 87"/>
                <a:gd name="T72" fmla="*/ 0 w 92"/>
                <a:gd name="T73" fmla="*/ 0 h 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2" h="87">
                  <a:moveTo>
                    <a:pt x="44" y="13"/>
                  </a:moveTo>
                  <a:lnTo>
                    <a:pt x="44" y="13"/>
                  </a:lnTo>
                  <a:lnTo>
                    <a:pt x="39" y="11"/>
                  </a:lnTo>
                  <a:lnTo>
                    <a:pt x="33" y="11"/>
                  </a:lnTo>
                  <a:lnTo>
                    <a:pt x="29" y="12"/>
                  </a:lnTo>
                  <a:lnTo>
                    <a:pt x="25" y="14"/>
                  </a:lnTo>
                  <a:lnTo>
                    <a:pt x="22" y="16"/>
                  </a:lnTo>
                  <a:lnTo>
                    <a:pt x="19" y="19"/>
                  </a:lnTo>
                  <a:lnTo>
                    <a:pt x="15" y="25"/>
                  </a:lnTo>
                  <a:lnTo>
                    <a:pt x="12" y="30"/>
                  </a:lnTo>
                  <a:lnTo>
                    <a:pt x="11" y="35"/>
                  </a:lnTo>
                  <a:lnTo>
                    <a:pt x="11" y="41"/>
                  </a:lnTo>
                  <a:lnTo>
                    <a:pt x="12" y="47"/>
                  </a:lnTo>
                  <a:lnTo>
                    <a:pt x="15" y="52"/>
                  </a:lnTo>
                  <a:lnTo>
                    <a:pt x="18" y="58"/>
                  </a:lnTo>
                  <a:lnTo>
                    <a:pt x="24" y="63"/>
                  </a:lnTo>
                  <a:lnTo>
                    <a:pt x="30" y="67"/>
                  </a:lnTo>
                  <a:lnTo>
                    <a:pt x="37" y="71"/>
                  </a:lnTo>
                  <a:lnTo>
                    <a:pt x="45" y="73"/>
                  </a:lnTo>
                  <a:lnTo>
                    <a:pt x="51" y="75"/>
                  </a:lnTo>
                  <a:lnTo>
                    <a:pt x="57" y="75"/>
                  </a:lnTo>
                  <a:lnTo>
                    <a:pt x="63" y="74"/>
                  </a:lnTo>
                  <a:lnTo>
                    <a:pt x="69" y="71"/>
                  </a:lnTo>
                  <a:lnTo>
                    <a:pt x="74" y="67"/>
                  </a:lnTo>
                  <a:lnTo>
                    <a:pt x="78" y="61"/>
                  </a:lnTo>
                  <a:lnTo>
                    <a:pt x="81" y="54"/>
                  </a:lnTo>
                  <a:lnTo>
                    <a:pt x="81" y="51"/>
                  </a:lnTo>
                  <a:lnTo>
                    <a:pt x="81" y="46"/>
                  </a:lnTo>
                  <a:lnTo>
                    <a:pt x="80" y="42"/>
                  </a:lnTo>
                  <a:lnTo>
                    <a:pt x="78" y="37"/>
                  </a:lnTo>
                  <a:lnTo>
                    <a:pt x="75" y="32"/>
                  </a:lnTo>
                  <a:lnTo>
                    <a:pt x="70" y="27"/>
                  </a:lnTo>
                  <a:lnTo>
                    <a:pt x="76" y="17"/>
                  </a:lnTo>
                  <a:lnTo>
                    <a:pt x="80" y="21"/>
                  </a:lnTo>
                  <a:lnTo>
                    <a:pt x="84" y="25"/>
                  </a:lnTo>
                  <a:lnTo>
                    <a:pt x="87" y="29"/>
                  </a:lnTo>
                  <a:lnTo>
                    <a:pt x="89" y="33"/>
                  </a:lnTo>
                  <a:lnTo>
                    <a:pt x="91" y="40"/>
                  </a:lnTo>
                  <a:lnTo>
                    <a:pt x="92" y="48"/>
                  </a:lnTo>
                  <a:lnTo>
                    <a:pt x="91" y="54"/>
                  </a:lnTo>
                  <a:lnTo>
                    <a:pt x="90" y="60"/>
                  </a:lnTo>
                  <a:lnTo>
                    <a:pt x="86" y="67"/>
                  </a:lnTo>
                  <a:lnTo>
                    <a:pt x="82" y="74"/>
                  </a:lnTo>
                  <a:lnTo>
                    <a:pt x="77" y="79"/>
                  </a:lnTo>
                  <a:lnTo>
                    <a:pt x="70" y="83"/>
                  </a:lnTo>
                  <a:lnTo>
                    <a:pt x="63" y="86"/>
                  </a:lnTo>
                  <a:lnTo>
                    <a:pt x="55" y="87"/>
                  </a:lnTo>
                  <a:lnTo>
                    <a:pt x="46" y="86"/>
                  </a:lnTo>
                  <a:lnTo>
                    <a:pt x="35" y="83"/>
                  </a:lnTo>
                  <a:lnTo>
                    <a:pt x="25" y="78"/>
                  </a:lnTo>
                  <a:lnTo>
                    <a:pt x="16" y="73"/>
                  </a:lnTo>
                  <a:lnTo>
                    <a:pt x="10" y="66"/>
                  </a:lnTo>
                  <a:lnTo>
                    <a:pt x="5" y="59"/>
                  </a:lnTo>
                  <a:lnTo>
                    <a:pt x="1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6" y="19"/>
                  </a:lnTo>
                  <a:lnTo>
                    <a:pt x="10" y="13"/>
                  </a:lnTo>
                  <a:lnTo>
                    <a:pt x="15" y="8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2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44" y="1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4" name="Freeform 429"/>
            <p:cNvSpPr>
              <a:spLocks/>
            </p:cNvSpPr>
            <p:nvPr/>
          </p:nvSpPr>
          <p:spPr bwMode="auto">
            <a:xfrm>
              <a:off x="363" y="2115"/>
              <a:ext cx="35" cy="35"/>
            </a:xfrm>
            <a:custGeom>
              <a:avLst/>
              <a:gdLst>
                <a:gd name="T0" fmla="*/ 0 w 110"/>
                <a:gd name="T1" fmla="*/ 0 h 105"/>
                <a:gd name="T2" fmla="*/ 0 w 110"/>
                <a:gd name="T3" fmla="*/ 0 h 105"/>
                <a:gd name="T4" fmla="*/ 0 w 110"/>
                <a:gd name="T5" fmla="*/ 0 h 105"/>
                <a:gd name="T6" fmla="*/ 0 w 110"/>
                <a:gd name="T7" fmla="*/ 0 h 105"/>
                <a:gd name="T8" fmla="*/ 0 w 110"/>
                <a:gd name="T9" fmla="*/ 0 h 105"/>
                <a:gd name="T10" fmla="*/ 0 w 110"/>
                <a:gd name="T11" fmla="*/ 0 h 105"/>
                <a:gd name="T12" fmla="*/ 0 w 110"/>
                <a:gd name="T13" fmla="*/ 0 h 105"/>
                <a:gd name="T14" fmla="*/ 0 w 110"/>
                <a:gd name="T15" fmla="*/ 0 h 105"/>
                <a:gd name="T16" fmla="*/ 0 w 110"/>
                <a:gd name="T17" fmla="*/ 0 h 105"/>
                <a:gd name="T18" fmla="*/ 0 w 110"/>
                <a:gd name="T19" fmla="*/ 0 h 105"/>
                <a:gd name="T20" fmla="*/ 0 w 110"/>
                <a:gd name="T21" fmla="*/ 0 h 105"/>
                <a:gd name="T22" fmla="*/ 0 w 110"/>
                <a:gd name="T23" fmla="*/ 0 h 105"/>
                <a:gd name="T24" fmla="*/ 0 w 110"/>
                <a:gd name="T25" fmla="*/ 0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0" h="105">
                  <a:moveTo>
                    <a:pt x="110" y="51"/>
                  </a:moveTo>
                  <a:lnTo>
                    <a:pt x="72" y="105"/>
                  </a:lnTo>
                  <a:lnTo>
                    <a:pt x="0" y="53"/>
                  </a:lnTo>
                  <a:lnTo>
                    <a:pt x="37" y="0"/>
                  </a:lnTo>
                  <a:lnTo>
                    <a:pt x="46" y="6"/>
                  </a:lnTo>
                  <a:lnTo>
                    <a:pt x="15" y="49"/>
                  </a:lnTo>
                  <a:lnTo>
                    <a:pt x="37" y="65"/>
                  </a:lnTo>
                  <a:lnTo>
                    <a:pt x="66" y="26"/>
                  </a:lnTo>
                  <a:lnTo>
                    <a:pt x="74" y="32"/>
                  </a:lnTo>
                  <a:lnTo>
                    <a:pt x="46" y="71"/>
                  </a:lnTo>
                  <a:lnTo>
                    <a:pt x="70" y="89"/>
                  </a:lnTo>
                  <a:lnTo>
                    <a:pt x="101" y="45"/>
                  </a:lnTo>
                  <a:lnTo>
                    <a:pt x="110" y="5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5" name="Freeform 430"/>
            <p:cNvSpPr>
              <a:spLocks noEditPoints="1"/>
            </p:cNvSpPr>
            <p:nvPr/>
          </p:nvSpPr>
          <p:spPr bwMode="auto">
            <a:xfrm>
              <a:off x="385" y="2099"/>
              <a:ext cx="33" cy="30"/>
            </a:xfrm>
            <a:custGeom>
              <a:avLst/>
              <a:gdLst>
                <a:gd name="T0" fmla="*/ 0 w 98"/>
                <a:gd name="T1" fmla="*/ 0 h 93"/>
                <a:gd name="T2" fmla="*/ 0 w 98"/>
                <a:gd name="T3" fmla="*/ 0 h 93"/>
                <a:gd name="T4" fmla="*/ 0 w 98"/>
                <a:gd name="T5" fmla="*/ 0 h 93"/>
                <a:gd name="T6" fmla="*/ 0 w 98"/>
                <a:gd name="T7" fmla="*/ 0 h 93"/>
                <a:gd name="T8" fmla="*/ 0 w 98"/>
                <a:gd name="T9" fmla="*/ 0 h 93"/>
                <a:gd name="T10" fmla="*/ 0 w 98"/>
                <a:gd name="T11" fmla="*/ 0 h 93"/>
                <a:gd name="T12" fmla="*/ 0 w 98"/>
                <a:gd name="T13" fmla="*/ 0 h 93"/>
                <a:gd name="T14" fmla="*/ 0 w 98"/>
                <a:gd name="T15" fmla="*/ 0 h 93"/>
                <a:gd name="T16" fmla="*/ 0 w 98"/>
                <a:gd name="T17" fmla="*/ 0 h 93"/>
                <a:gd name="T18" fmla="*/ 0 w 98"/>
                <a:gd name="T19" fmla="*/ 0 h 93"/>
                <a:gd name="T20" fmla="*/ 0 w 98"/>
                <a:gd name="T21" fmla="*/ 0 h 93"/>
                <a:gd name="T22" fmla="*/ 0 w 98"/>
                <a:gd name="T23" fmla="*/ 0 h 93"/>
                <a:gd name="T24" fmla="*/ 0 w 98"/>
                <a:gd name="T25" fmla="*/ 0 h 93"/>
                <a:gd name="T26" fmla="*/ 0 w 98"/>
                <a:gd name="T27" fmla="*/ 0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8" h="93">
                  <a:moveTo>
                    <a:pt x="40" y="60"/>
                  </a:moveTo>
                  <a:lnTo>
                    <a:pt x="53" y="84"/>
                  </a:lnTo>
                  <a:lnTo>
                    <a:pt x="45" y="93"/>
                  </a:lnTo>
                  <a:lnTo>
                    <a:pt x="0" y="11"/>
                  </a:lnTo>
                  <a:lnTo>
                    <a:pt x="9" y="0"/>
                  </a:lnTo>
                  <a:lnTo>
                    <a:pt x="98" y="34"/>
                  </a:lnTo>
                  <a:lnTo>
                    <a:pt x="89" y="44"/>
                  </a:lnTo>
                  <a:lnTo>
                    <a:pt x="63" y="33"/>
                  </a:lnTo>
                  <a:lnTo>
                    <a:pt x="40" y="60"/>
                  </a:lnTo>
                  <a:close/>
                  <a:moveTo>
                    <a:pt x="52" y="30"/>
                  </a:moveTo>
                  <a:lnTo>
                    <a:pt x="14" y="14"/>
                  </a:lnTo>
                  <a:lnTo>
                    <a:pt x="34" y="51"/>
                  </a:lnTo>
                  <a:lnTo>
                    <a:pt x="52" y="3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6" name="Freeform 431"/>
            <p:cNvSpPr>
              <a:spLocks/>
            </p:cNvSpPr>
            <p:nvPr/>
          </p:nvSpPr>
          <p:spPr bwMode="auto">
            <a:xfrm>
              <a:off x="398" y="2070"/>
              <a:ext cx="38" cy="38"/>
            </a:xfrm>
            <a:custGeom>
              <a:avLst/>
              <a:gdLst>
                <a:gd name="T0" fmla="*/ 0 w 113"/>
                <a:gd name="T1" fmla="*/ 0 h 113"/>
                <a:gd name="T2" fmla="*/ 0 w 113"/>
                <a:gd name="T3" fmla="*/ 0 h 113"/>
                <a:gd name="T4" fmla="*/ 0 w 113"/>
                <a:gd name="T5" fmla="*/ 0 h 113"/>
                <a:gd name="T6" fmla="*/ 0 w 113"/>
                <a:gd name="T7" fmla="*/ 0 h 113"/>
                <a:gd name="T8" fmla="*/ 0 w 113"/>
                <a:gd name="T9" fmla="*/ 0 h 113"/>
                <a:gd name="T10" fmla="*/ 0 w 113"/>
                <a:gd name="T11" fmla="*/ 0 h 113"/>
                <a:gd name="T12" fmla="*/ 0 w 113"/>
                <a:gd name="T13" fmla="*/ 0 h 113"/>
                <a:gd name="T14" fmla="*/ 0 w 113"/>
                <a:gd name="T15" fmla="*/ 0 h 113"/>
                <a:gd name="T16" fmla="*/ 0 w 113"/>
                <a:gd name="T17" fmla="*/ 0 h 113"/>
                <a:gd name="T18" fmla="*/ 0 w 113"/>
                <a:gd name="T19" fmla="*/ 0 h 113"/>
                <a:gd name="T20" fmla="*/ 0 w 113"/>
                <a:gd name="T21" fmla="*/ 0 h 113"/>
                <a:gd name="T22" fmla="*/ 0 w 113"/>
                <a:gd name="T23" fmla="*/ 0 h 113"/>
                <a:gd name="T24" fmla="*/ 0 w 113"/>
                <a:gd name="T25" fmla="*/ 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3" h="113">
                  <a:moveTo>
                    <a:pt x="44" y="8"/>
                  </a:moveTo>
                  <a:lnTo>
                    <a:pt x="52" y="0"/>
                  </a:lnTo>
                  <a:lnTo>
                    <a:pt x="113" y="65"/>
                  </a:lnTo>
                  <a:lnTo>
                    <a:pt x="104" y="74"/>
                  </a:lnTo>
                  <a:lnTo>
                    <a:pt x="21" y="53"/>
                  </a:lnTo>
                  <a:lnTo>
                    <a:pt x="71" y="105"/>
                  </a:lnTo>
                  <a:lnTo>
                    <a:pt x="63" y="113"/>
                  </a:lnTo>
                  <a:lnTo>
                    <a:pt x="0" y="49"/>
                  </a:lnTo>
                  <a:lnTo>
                    <a:pt x="11" y="39"/>
                  </a:lnTo>
                  <a:lnTo>
                    <a:pt x="93" y="60"/>
                  </a:lnTo>
                  <a:lnTo>
                    <a:pt x="44" y="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7" name="Freeform 432"/>
            <p:cNvSpPr>
              <a:spLocks/>
            </p:cNvSpPr>
            <p:nvPr/>
          </p:nvSpPr>
          <p:spPr bwMode="auto">
            <a:xfrm>
              <a:off x="421" y="2064"/>
              <a:ext cx="25" cy="25"/>
            </a:xfrm>
            <a:custGeom>
              <a:avLst/>
              <a:gdLst>
                <a:gd name="T0" fmla="*/ 0 w 67"/>
                <a:gd name="T1" fmla="*/ 0 h 75"/>
                <a:gd name="T2" fmla="*/ 0 w 67"/>
                <a:gd name="T3" fmla="*/ 0 h 75"/>
                <a:gd name="T4" fmla="*/ 0 w 67"/>
                <a:gd name="T5" fmla="*/ 0 h 75"/>
                <a:gd name="T6" fmla="*/ 0 w 67"/>
                <a:gd name="T7" fmla="*/ 0 h 75"/>
                <a:gd name="T8" fmla="*/ 0 w 67"/>
                <a:gd name="T9" fmla="*/ 0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75">
                  <a:moveTo>
                    <a:pt x="67" y="67"/>
                  </a:moveTo>
                  <a:lnTo>
                    <a:pt x="57" y="75"/>
                  </a:lnTo>
                  <a:lnTo>
                    <a:pt x="0" y="8"/>
                  </a:lnTo>
                  <a:lnTo>
                    <a:pt x="9" y="0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8" name="Freeform 433"/>
            <p:cNvSpPr>
              <a:spLocks/>
            </p:cNvSpPr>
            <p:nvPr/>
          </p:nvSpPr>
          <p:spPr bwMode="auto">
            <a:xfrm>
              <a:off x="434" y="2048"/>
              <a:ext cx="29" cy="30"/>
            </a:xfrm>
            <a:custGeom>
              <a:avLst/>
              <a:gdLst>
                <a:gd name="T0" fmla="*/ 0 w 88"/>
                <a:gd name="T1" fmla="*/ 0 h 92"/>
                <a:gd name="T2" fmla="*/ 0 w 88"/>
                <a:gd name="T3" fmla="*/ 0 h 92"/>
                <a:gd name="T4" fmla="*/ 0 w 88"/>
                <a:gd name="T5" fmla="*/ 0 h 92"/>
                <a:gd name="T6" fmla="*/ 0 w 88"/>
                <a:gd name="T7" fmla="*/ 0 h 92"/>
                <a:gd name="T8" fmla="*/ 0 w 88"/>
                <a:gd name="T9" fmla="*/ 0 h 92"/>
                <a:gd name="T10" fmla="*/ 0 w 88"/>
                <a:gd name="T11" fmla="*/ 0 h 92"/>
                <a:gd name="T12" fmla="*/ 0 w 88"/>
                <a:gd name="T13" fmla="*/ 0 h 92"/>
                <a:gd name="T14" fmla="*/ 0 w 88"/>
                <a:gd name="T15" fmla="*/ 0 h 92"/>
                <a:gd name="T16" fmla="*/ 0 w 88"/>
                <a:gd name="T17" fmla="*/ 0 h 92"/>
                <a:gd name="T18" fmla="*/ 0 w 88"/>
                <a:gd name="T19" fmla="*/ 0 h 92"/>
                <a:gd name="T20" fmla="*/ 0 w 88"/>
                <a:gd name="T21" fmla="*/ 0 h 92"/>
                <a:gd name="T22" fmla="*/ 0 w 88"/>
                <a:gd name="T23" fmla="*/ 0 h 92"/>
                <a:gd name="T24" fmla="*/ 0 w 88"/>
                <a:gd name="T25" fmla="*/ 0 h 92"/>
                <a:gd name="T26" fmla="*/ 0 w 88"/>
                <a:gd name="T27" fmla="*/ 0 h 92"/>
                <a:gd name="T28" fmla="*/ 0 w 88"/>
                <a:gd name="T29" fmla="*/ 0 h 92"/>
                <a:gd name="T30" fmla="*/ 0 w 88"/>
                <a:gd name="T31" fmla="*/ 0 h 92"/>
                <a:gd name="T32" fmla="*/ 0 w 88"/>
                <a:gd name="T33" fmla="*/ 0 h 92"/>
                <a:gd name="T34" fmla="*/ 0 w 88"/>
                <a:gd name="T35" fmla="*/ 0 h 92"/>
                <a:gd name="T36" fmla="*/ 0 w 88"/>
                <a:gd name="T37" fmla="*/ 0 h 92"/>
                <a:gd name="T38" fmla="*/ 0 w 88"/>
                <a:gd name="T39" fmla="*/ 0 h 92"/>
                <a:gd name="T40" fmla="*/ 0 w 88"/>
                <a:gd name="T41" fmla="*/ 0 h 92"/>
                <a:gd name="T42" fmla="*/ 0 w 88"/>
                <a:gd name="T43" fmla="*/ 0 h 92"/>
                <a:gd name="T44" fmla="*/ 0 w 88"/>
                <a:gd name="T45" fmla="*/ 0 h 92"/>
                <a:gd name="T46" fmla="*/ 0 w 88"/>
                <a:gd name="T47" fmla="*/ 0 h 92"/>
                <a:gd name="T48" fmla="*/ 0 w 88"/>
                <a:gd name="T49" fmla="*/ 0 h 92"/>
                <a:gd name="T50" fmla="*/ 0 w 88"/>
                <a:gd name="T51" fmla="*/ 0 h 92"/>
                <a:gd name="T52" fmla="*/ 0 w 88"/>
                <a:gd name="T53" fmla="*/ 0 h 92"/>
                <a:gd name="T54" fmla="*/ 0 w 88"/>
                <a:gd name="T55" fmla="*/ 0 h 92"/>
                <a:gd name="T56" fmla="*/ 0 w 88"/>
                <a:gd name="T57" fmla="*/ 0 h 92"/>
                <a:gd name="T58" fmla="*/ 0 w 88"/>
                <a:gd name="T59" fmla="*/ 0 h 92"/>
                <a:gd name="T60" fmla="*/ 0 w 88"/>
                <a:gd name="T61" fmla="*/ 0 h 92"/>
                <a:gd name="T62" fmla="*/ 0 w 88"/>
                <a:gd name="T63" fmla="*/ 0 h 92"/>
                <a:gd name="T64" fmla="*/ 0 w 88"/>
                <a:gd name="T65" fmla="*/ 0 h 92"/>
                <a:gd name="T66" fmla="*/ 0 w 88"/>
                <a:gd name="T67" fmla="*/ 0 h 92"/>
                <a:gd name="T68" fmla="*/ 0 w 88"/>
                <a:gd name="T69" fmla="*/ 0 h 92"/>
                <a:gd name="T70" fmla="*/ 0 w 88"/>
                <a:gd name="T71" fmla="*/ 0 h 92"/>
                <a:gd name="T72" fmla="*/ 0 w 88"/>
                <a:gd name="T73" fmla="*/ 0 h 9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8" h="92">
                  <a:moveTo>
                    <a:pt x="54" y="17"/>
                  </a:moveTo>
                  <a:lnTo>
                    <a:pt x="54" y="17"/>
                  </a:lnTo>
                  <a:lnTo>
                    <a:pt x="50" y="13"/>
                  </a:lnTo>
                  <a:lnTo>
                    <a:pt x="45" y="11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3" y="12"/>
                  </a:lnTo>
                  <a:lnTo>
                    <a:pt x="29" y="13"/>
                  </a:lnTo>
                  <a:lnTo>
                    <a:pt x="23" y="17"/>
                  </a:lnTo>
                  <a:lnTo>
                    <a:pt x="19" y="21"/>
                  </a:lnTo>
                  <a:lnTo>
                    <a:pt x="16" y="25"/>
                  </a:lnTo>
                  <a:lnTo>
                    <a:pt x="13" y="30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4" y="48"/>
                  </a:lnTo>
                  <a:lnTo>
                    <a:pt x="17" y="55"/>
                  </a:lnTo>
                  <a:lnTo>
                    <a:pt x="21" y="62"/>
                  </a:lnTo>
                  <a:lnTo>
                    <a:pt x="26" y="68"/>
                  </a:lnTo>
                  <a:lnTo>
                    <a:pt x="31" y="73"/>
                  </a:lnTo>
                  <a:lnTo>
                    <a:pt x="36" y="77"/>
                  </a:lnTo>
                  <a:lnTo>
                    <a:pt x="42" y="79"/>
                  </a:lnTo>
                  <a:lnTo>
                    <a:pt x="48" y="80"/>
                  </a:lnTo>
                  <a:lnTo>
                    <a:pt x="54" y="80"/>
                  </a:lnTo>
                  <a:lnTo>
                    <a:pt x="60" y="78"/>
                  </a:lnTo>
                  <a:lnTo>
                    <a:pt x="66" y="74"/>
                  </a:lnTo>
                  <a:lnTo>
                    <a:pt x="71" y="69"/>
                  </a:lnTo>
                  <a:lnTo>
                    <a:pt x="73" y="66"/>
                  </a:lnTo>
                  <a:lnTo>
                    <a:pt x="75" y="62"/>
                  </a:lnTo>
                  <a:lnTo>
                    <a:pt x="76" y="58"/>
                  </a:lnTo>
                  <a:lnTo>
                    <a:pt x="76" y="52"/>
                  </a:lnTo>
                  <a:lnTo>
                    <a:pt x="75" y="46"/>
                  </a:lnTo>
                  <a:lnTo>
                    <a:pt x="72" y="40"/>
                  </a:lnTo>
                  <a:lnTo>
                    <a:pt x="82" y="33"/>
                  </a:lnTo>
                  <a:lnTo>
                    <a:pt x="85" y="38"/>
                  </a:lnTo>
                  <a:lnTo>
                    <a:pt x="87" y="43"/>
                  </a:lnTo>
                  <a:lnTo>
                    <a:pt x="88" y="48"/>
                  </a:lnTo>
                  <a:lnTo>
                    <a:pt x="88" y="53"/>
                  </a:lnTo>
                  <a:lnTo>
                    <a:pt x="88" y="61"/>
                  </a:lnTo>
                  <a:lnTo>
                    <a:pt x="85" y="68"/>
                  </a:lnTo>
                  <a:lnTo>
                    <a:pt x="81" y="74"/>
                  </a:lnTo>
                  <a:lnTo>
                    <a:pt x="77" y="78"/>
                  </a:lnTo>
                  <a:lnTo>
                    <a:pt x="71" y="84"/>
                  </a:lnTo>
                  <a:lnTo>
                    <a:pt x="65" y="88"/>
                  </a:lnTo>
                  <a:lnTo>
                    <a:pt x="58" y="90"/>
                  </a:lnTo>
                  <a:lnTo>
                    <a:pt x="51" y="92"/>
                  </a:lnTo>
                  <a:lnTo>
                    <a:pt x="43" y="91"/>
                  </a:lnTo>
                  <a:lnTo>
                    <a:pt x="35" y="89"/>
                  </a:lnTo>
                  <a:lnTo>
                    <a:pt x="27" y="85"/>
                  </a:lnTo>
                  <a:lnTo>
                    <a:pt x="19" y="78"/>
                  </a:lnTo>
                  <a:lnTo>
                    <a:pt x="11" y="70"/>
                  </a:lnTo>
                  <a:lnTo>
                    <a:pt x="6" y="61"/>
                  </a:lnTo>
                  <a:lnTo>
                    <a:pt x="3" y="53"/>
                  </a:lnTo>
                  <a:lnTo>
                    <a:pt x="1" y="45"/>
                  </a:lnTo>
                  <a:lnTo>
                    <a:pt x="0" y="36"/>
                  </a:lnTo>
                  <a:lnTo>
                    <a:pt x="2" y="29"/>
                  </a:lnTo>
                  <a:lnTo>
                    <a:pt x="5" y="21"/>
                  </a:lnTo>
                  <a:lnTo>
                    <a:pt x="10" y="14"/>
                  </a:lnTo>
                  <a:lnTo>
                    <a:pt x="17" y="8"/>
                  </a:lnTo>
                  <a:lnTo>
                    <a:pt x="24" y="4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3"/>
                  </a:lnTo>
                  <a:lnTo>
                    <a:pt x="59" y="6"/>
                  </a:lnTo>
                  <a:lnTo>
                    <a:pt x="63" y="10"/>
                  </a:lnTo>
                  <a:lnTo>
                    <a:pt x="54" y="17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79" name="Freeform 434"/>
            <p:cNvSpPr>
              <a:spLocks noEditPoints="1"/>
            </p:cNvSpPr>
            <p:nvPr/>
          </p:nvSpPr>
          <p:spPr bwMode="auto">
            <a:xfrm>
              <a:off x="473" y="2028"/>
              <a:ext cx="26" cy="33"/>
            </a:xfrm>
            <a:custGeom>
              <a:avLst/>
              <a:gdLst>
                <a:gd name="T0" fmla="*/ 0 w 83"/>
                <a:gd name="T1" fmla="*/ 0 h 101"/>
                <a:gd name="T2" fmla="*/ 0 w 83"/>
                <a:gd name="T3" fmla="*/ 0 h 101"/>
                <a:gd name="T4" fmla="*/ 0 w 83"/>
                <a:gd name="T5" fmla="*/ 0 h 101"/>
                <a:gd name="T6" fmla="*/ 0 w 83"/>
                <a:gd name="T7" fmla="*/ 0 h 101"/>
                <a:gd name="T8" fmla="*/ 0 w 83"/>
                <a:gd name="T9" fmla="*/ 0 h 101"/>
                <a:gd name="T10" fmla="*/ 0 w 83"/>
                <a:gd name="T11" fmla="*/ 0 h 101"/>
                <a:gd name="T12" fmla="*/ 0 w 83"/>
                <a:gd name="T13" fmla="*/ 0 h 101"/>
                <a:gd name="T14" fmla="*/ 0 w 83"/>
                <a:gd name="T15" fmla="*/ 0 h 101"/>
                <a:gd name="T16" fmla="*/ 0 w 83"/>
                <a:gd name="T17" fmla="*/ 0 h 101"/>
                <a:gd name="T18" fmla="*/ 0 w 83"/>
                <a:gd name="T19" fmla="*/ 0 h 101"/>
                <a:gd name="T20" fmla="*/ 0 w 83"/>
                <a:gd name="T21" fmla="*/ 0 h 101"/>
                <a:gd name="T22" fmla="*/ 0 w 83"/>
                <a:gd name="T23" fmla="*/ 0 h 101"/>
                <a:gd name="T24" fmla="*/ 0 w 83"/>
                <a:gd name="T25" fmla="*/ 0 h 101"/>
                <a:gd name="T26" fmla="*/ 0 w 83"/>
                <a:gd name="T27" fmla="*/ 0 h 1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3" h="101">
                  <a:moveTo>
                    <a:pt x="20" y="68"/>
                  </a:moveTo>
                  <a:lnTo>
                    <a:pt x="25" y="95"/>
                  </a:lnTo>
                  <a:lnTo>
                    <a:pt x="14" y="101"/>
                  </a:lnTo>
                  <a:lnTo>
                    <a:pt x="0" y="7"/>
                  </a:lnTo>
                  <a:lnTo>
                    <a:pt x="12" y="0"/>
                  </a:lnTo>
                  <a:lnTo>
                    <a:pt x="83" y="63"/>
                  </a:lnTo>
                  <a:lnTo>
                    <a:pt x="72" y="69"/>
                  </a:lnTo>
                  <a:lnTo>
                    <a:pt x="51" y="51"/>
                  </a:lnTo>
                  <a:lnTo>
                    <a:pt x="20" y="68"/>
                  </a:lnTo>
                  <a:close/>
                  <a:moveTo>
                    <a:pt x="42" y="43"/>
                  </a:moveTo>
                  <a:lnTo>
                    <a:pt x="12" y="15"/>
                  </a:lnTo>
                  <a:lnTo>
                    <a:pt x="18" y="57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0" name="Freeform 435"/>
            <p:cNvSpPr>
              <a:spLocks/>
            </p:cNvSpPr>
            <p:nvPr/>
          </p:nvSpPr>
          <p:spPr bwMode="auto">
            <a:xfrm>
              <a:off x="492" y="2011"/>
              <a:ext cx="33" cy="34"/>
            </a:xfrm>
            <a:custGeom>
              <a:avLst/>
              <a:gdLst>
                <a:gd name="T0" fmla="*/ 0 w 101"/>
                <a:gd name="T1" fmla="*/ 0 h 110"/>
                <a:gd name="T2" fmla="*/ 0 w 101"/>
                <a:gd name="T3" fmla="*/ 0 h 110"/>
                <a:gd name="T4" fmla="*/ 0 w 101"/>
                <a:gd name="T5" fmla="*/ 0 h 110"/>
                <a:gd name="T6" fmla="*/ 0 w 101"/>
                <a:gd name="T7" fmla="*/ 0 h 110"/>
                <a:gd name="T8" fmla="*/ 0 w 101"/>
                <a:gd name="T9" fmla="*/ 0 h 110"/>
                <a:gd name="T10" fmla="*/ 0 w 101"/>
                <a:gd name="T11" fmla="*/ 0 h 110"/>
                <a:gd name="T12" fmla="*/ 0 w 101"/>
                <a:gd name="T13" fmla="*/ 0 h 110"/>
                <a:gd name="T14" fmla="*/ 0 w 101"/>
                <a:gd name="T15" fmla="*/ 0 h 110"/>
                <a:gd name="T16" fmla="*/ 0 w 101"/>
                <a:gd name="T17" fmla="*/ 0 h 110"/>
                <a:gd name="T18" fmla="*/ 0 w 101"/>
                <a:gd name="T19" fmla="*/ 0 h 110"/>
                <a:gd name="T20" fmla="*/ 0 w 101"/>
                <a:gd name="T21" fmla="*/ 0 h 110"/>
                <a:gd name="T22" fmla="*/ 0 w 101"/>
                <a:gd name="T23" fmla="*/ 0 h 110"/>
                <a:gd name="T24" fmla="*/ 0 w 101"/>
                <a:gd name="T25" fmla="*/ 0 h 1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" h="110">
                  <a:moveTo>
                    <a:pt x="53" y="5"/>
                  </a:moveTo>
                  <a:lnTo>
                    <a:pt x="65" y="0"/>
                  </a:lnTo>
                  <a:lnTo>
                    <a:pt x="101" y="81"/>
                  </a:lnTo>
                  <a:lnTo>
                    <a:pt x="88" y="86"/>
                  </a:lnTo>
                  <a:lnTo>
                    <a:pt x="17" y="39"/>
                  </a:lnTo>
                  <a:lnTo>
                    <a:pt x="17" y="40"/>
                  </a:lnTo>
                  <a:lnTo>
                    <a:pt x="46" y="106"/>
                  </a:lnTo>
                  <a:lnTo>
                    <a:pt x="36" y="110"/>
                  </a:lnTo>
                  <a:lnTo>
                    <a:pt x="0" y="29"/>
                  </a:lnTo>
                  <a:lnTo>
                    <a:pt x="13" y="23"/>
                  </a:lnTo>
                  <a:lnTo>
                    <a:pt x="83" y="70"/>
                  </a:lnTo>
                  <a:lnTo>
                    <a:pt x="53" y="5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1" name="Freeform 436"/>
            <p:cNvSpPr>
              <a:spLocks noEditPoints="1"/>
            </p:cNvSpPr>
            <p:nvPr/>
          </p:nvSpPr>
          <p:spPr bwMode="auto">
            <a:xfrm>
              <a:off x="521" y="2003"/>
              <a:ext cx="29" cy="33"/>
            </a:xfrm>
            <a:custGeom>
              <a:avLst/>
              <a:gdLst>
                <a:gd name="T0" fmla="*/ 0 w 86"/>
                <a:gd name="T1" fmla="*/ 0 h 97"/>
                <a:gd name="T2" fmla="*/ 0 w 86"/>
                <a:gd name="T3" fmla="*/ 0 h 97"/>
                <a:gd name="T4" fmla="*/ 0 w 86"/>
                <a:gd name="T5" fmla="*/ 0 h 97"/>
                <a:gd name="T6" fmla="*/ 0 w 86"/>
                <a:gd name="T7" fmla="*/ 0 h 97"/>
                <a:gd name="T8" fmla="*/ 0 w 86"/>
                <a:gd name="T9" fmla="*/ 0 h 97"/>
                <a:gd name="T10" fmla="*/ 0 w 86"/>
                <a:gd name="T11" fmla="*/ 0 h 97"/>
                <a:gd name="T12" fmla="*/ 0 w 86"/>
                <a:gd name="T13" fmla="*/ 0 h 97"/>
                <a:gd name="T14" fmla="*/ 0 w 86"/>
                <a:gd name="T15" fmla="*/ 0 h 97"/>
                <a:gd name="T16" fmla="*/ 0 w 86"/>
                <a:gd name="T17" fmla="*/ 0 h 97"/>
                <a:gd name="T18" fmla="*/ 0 w 86"/>
                <a:gd name="T19" fmla="*/ 0 h 97"/>
                <a:gd name="T20" fmla="*/ 0 w 86"/>
                <a:gd name="T21" fmla="*/ 0 h 97"/>
                <a:gd name="T22" fmla="*/ 0 w 86"/>
                <a:gd name="T23" fmla="*/ 0 h 97"/>
                <a:gd name="T24" fmla="*/ 0 w 86"/>
                <a:gd name="T25" fmla="*/ 0 h 97"/>
                <a:gd name="T26" fmla="*/ 0 w 86"/>
                <a:gd name="T27" fmla="*/ 0 h 97"/>
                <a:gd name="T28" fmla="*/ 0 w 86"/>
                <a:gd name="T29" fmla="*/ 0 h 97"/>
                <a:gd name="T30" fmla="*/ 0 w 86"/>
                <a:gd name="T31" fmla="*/ 0 h 97"/>
                <a:gd name="T32" fmla="*/ 0 w 86"/>
                <a:gd name="T33" fmla="*/ 0 h 97"/>
                <a:gd name="T34" fmla="*/ 0 w 86"/>
                <a:gd name="T35" fmla="*/ 0 h 97"/>
                <a:gd name="T36" fmla="*/ 0 w 86"/>
                <a:gd name="T37" fmla="*/ 0 h 97"/>
                <a:gd name="T38" fmla="*/ 0 w 86"/>
                <a:gd name="T39" fmla="*/ 0 h 97"/>
                <a:gd name="T40" fmla="*/ 0 w 86"/>
                <a:gd name="T41" fmla="*/ 0 h 97"/>
                <a:gd name="T42" fmla="*/ 0 w 86"/>
                <a:gd name="T43" fmla="*/ 0 h 97"/>
                <a:gd name="T44" fmla="*/ 0 w 86"/>
                <a:gd name="T45" fmla="*/ 0 h 97"/>
                <a:gd name="T46" fmla="*/ 0 w 86"/>
                <a:gd name="T47" fmla="*/ 0 h 97"/>
                <a:gd name="T48" fmla="*/ 0 w 86"/>
                <a:gd name="T49" fmla="*/ 0 h 97"/>
                <a:gd name="T50" fmla="*/ 0 w 86"/>
                <a:gd name="T51" fmla="*/ 0 h 97"/>
                <a:gd name="T52" fmla="*/ 0 w 86"/>
                <a:gd name="T53" fmla="*/ 0 h 97"/>
                <a:gd name="T54" fmla="*/ 0 w 86"/>
                <a:gd name="T55" fmla="*/ 0 h 97"/>
                <a:gd name="T56" fmla="*/ 0 w 86"/>
                <a:gd name="T57" fmla="*/ 0 h 97"/>
                <a:gd name="T58" fmla="*/ 0 w 86"/>
                <a:gd name="T59" fmla="*/ 0 h 97"/>
                <a:gd name="T60" fmla="*/ 0 w 86"/>
                <a:gd name="T61" fmla="*/ 0 h 97"/>
                <a:gd name="T62" fmla="*/ 0 w 86"/>
                <a:gd name="T63" fmla="*/ 0 h 97"/>
                <a:gd name="T64" fmla="*/ 0 w 86"/>
                <a:gd name="T65" fmla="*/ 0 h 97"/>
                <a:gd name="T66" fmla="*/ 0 w 86"/>
                <a:gd name="T67" fmla="*/ 0 h 97"/>
                <a:gd name="T68" fmla="*/ 0 w 86"/>
                <a:gd name="T69" fmla="*/ 0 h 97"/>
                <a:gd name="T70" fmla="*/ 0 w 86"/>
                <a:gd name="T71" fmla="*/ 0 h 97"/>
                <a:gd name="T72" fmla="*/ 0 w 86"/>
                <a:gd name="T73" fmla="*/ 0 h 97"/>
                <a:gd name="T74" fmla="*/ 0 w 86"/>
                <a:gd name="T75" fmla="*/ 0 h 97"/>
                <a:gd name="T76" fmla="*/ 0 w 86"/>
                <a:gd name="T77" fmla="*/ 0 h 97"/>
                <a:gd name="T78" fmla="*/ 0 w 86"/>
                <a:gd name="T79" fmla="*/ 0 h 97"/>
                <a:gd name="T80" fmla="*/ 0 w 86"/>
                <a:gd name="T81" fmla="*/ 0 h 97"/>
                <a:gd name="T82" fmla="*/ 0 w 86"/>
                <a:gd name="T83" fmla="*/ 0 h 97"/>
                <a:gd name="T84" fmla="*/ 0 w 86"/>
                <a:gd name="T85" fmla="*/ 0 h 97"/>
                <a:gd name="T86" fmla="*/ 0 w 86"/>
                <a:gd name="T87" fmla="*/ 0 h 97"/>
                <a:gd name="T88" fmla="*/ 0 w 86"/>
                <a:gd name="T89" fmla="*/ 0 h 97"/>
                <a:gd name="T90" fmla="*/ 0 w 86"/>
                <a:gd name="T91" fmla="*/ 0 h 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6" h="97">
                  <a:moveTo>
                    <a:pt x="0" y="13"/>
                  </a:moveTo>
                  <a:lnTo>
                    <a:pt x="34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7" y="2"/>
                  </a:lnTo>
                  <a:lnTo>
                    <a:pt x="64" y="5"/>
                  </a:lnTo>
                  <a:lnTo>
                    <a:pt x="70" y="9"/>
                  </a:lnTo>
                  <a:lnTo>
                    <a:pt x="75" y="15"/>
                  </a:lnTo>
                  <a:lnTo>
                    <a:pt x="79" y="22"/>
                  </a:lnTo>
                  <a:lnTo>
                    <a:pt x="83" y="31"/>
                  </a:lnTo>
                  <a:lnTo>
                    <a:pt x="85" y="38"/>
                  </a:lnTo>
                  <a:lnTo>
                    <a:pt x="86" y="46"/>
                  </a:lnTo>
                  <a:lnTo>
                    <a:pt x="86" y="54"/>
                  </a:lnTo>
                  <a:lnTo>
                    <a:pt x="85" y="62"/>
                  </a:lnTo>
                  <a:lnTo>
                    <a:pt x="82" y="69"/>
                  </a:lnTo>
                  <a:lnTo>
                    <a:pt x="78" y="76"/>
                  </a:lnTo>
                  <a:lnTo>
                    <a:pt x="75" y="79"/>
                  </a:lnTo>
                  <a:lnTo>
                    <a:pt x="71" y="82"/>
                  </a:lnTo>
                  <a:lnTo>
                    <a:pt x="67" y="84"/>
                  </a:lnTo>
                  <a:lnTo>
                    <a:pt x="62" y="86"/>
                  </a:lnTo>
                  <a:lnTo>
                    <a:pt x="28" y="97"/>
                  </a:lnTo>
                  <a:lnTo>
                    <a:pt x="0" y="13"/>
                  </a:lnTo>
                  <a:close/>
                  <a:moveTo>
                    <a:pt x="36" y="84"/>
                  </a:moveTo>
                  <a:lnTo>
                    <a:pt x="58" y="76"/>
                  </a:lnTo>
                  <a:lnTo>
                    <a:pt x="63" y="74"/>
                  </a:lnTo>
                  <a:lnTo>
                    <a:pt x="68" y="71"/>
                  </a:lnTo>
                  <a:lnTo>
                    <a:pt x="71" y="67"/>
                  </a:lnTo>
                  <a:lnTo>
                    <a:pt x="73" y="62"/>
                  </a:lnTo>
                  <a:lnTo>
                    <a:pt x="74" y="56"/>
                  </a:lnTo>
                  <a:lnTo>
                    <a:pt x="75" y="50"/>
                  </a:lnTo>
                  <a:lnTo>
                    <a:pt x="74" y="43"/>
                  </a:lnTo>
                  <a:lnTo>
                    <a:pt x="72" y="36"/>
                  </a:lnTo>
                  <a:lnTo>
                    <a:pt x="69" y="28"/>
                  </a:lnTo>
                  <a:lnTo>
                    <a:pt x="65" y="22"/>
                  </a:lnTo>
                  <a:lnTo>
                    <a:pt x="61" y="18"/>
                  </a:lnTo>
                  <a:lnTo>
                    <a:pt x="57" y="14"/>
                  </a:lnTo>
                  <a:lnTo>
                    <a:pt x="52" y="12"/>
                  </a:lnTo>
                  <a:lnTo>
                    <a:pt x="47" y="11"/>
                  </a:lnTo>
                  <a:lnTo>
                    <a:pt x="42" y="11"/>
                  </a:lnTo>
                  <a:lnTo>
                    <a:pt x="36" y="12"/>
                  </a:lnTo>
                  <a:lnTo>
                    <a:pt x="15" y="19"/>
                  </a:lnTo>
                  <a:lnTo>
                    <a:pt x="36" y="84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2" name="Freeform 437"/>
            <p:cNvSpPr>
              <a:spLocks noEditPoints="1"/>
            </p:cNvSpPr>
            <p:nvPr/>
          </p:nvSpPr>
          <p:spPr bwMode="auto">
            <a:xfrm>
              <a:off x="564" y="1993"/>
              <a:ext cx="25" cy="32"/>
            </a:xfrm>
            <a:custGeom>
              <a:avLst/>
              <a:gdLst>
                <a:gd name="T0" fmla="*/ 0 w 77"/>
                <a:gd name="T1" fmla="*/ 0 h 96"/>
                <a:gd name="T2" fmla="*/ 0 w 77"/>
                <a:gd name="T3" fmla="*/ 0 h 96"/>
                <a:gd name="T4" fmla="*/ 0 w 77"/>
                <a:gd name="T5" fmla="*/ 0 h 96"/>
                <a:gd name="T6" fmla="*/ 0 w 77"/>
                <a:gd name="T7" fmla="*/ 0 h 96"/>
                <a:gd name="T8" fmla="*/ 0 w 77"/>
                <a:gd name="T9" fmla="*/ 0 h 96"/>
                <a:gd name="T10" fmla="*/ 0 w 77"/>
                <a:gd name="T11" fmla="*/ 0 h 96"/>
                <a:gd name="T12" fmla="*/ 0 w 77"/>
                <a:gd name="T13" fmla="*/ 0 h 96"/>
                <a:gd name="T14" fmla="*/ 0 w 77"/>
                <a:gd name="T15" fmla="*/ 0 h 96"/>
                <a:gd name="T16" fmla="*/ 0 w 77"/>
                <a:gd name="T17" fmla="*/ 0 h 96"/>
                <a:gd name="T18" fmla="*/ 0 w 77"/>
                <a:gd name="T19" fmla="*/ 0 h 96"/>
                <a:gd name="T20" fmla="*/ 0 w 77"/>
                <a:gd name="T21" fmla="*/ 0 h 96"/>
                <a:gd name="T22" fmla="*/ 0 w 77"/>
                <a:gd name="T23" fmla="*/ 0 h 96"/>
                <a:gd name="T24" fmla="*/ 0 w 77"/>
                <a:gd name="T25" fmla="*/ 0 h 96"/>
                <a:gd name="T26" fmla="*/ 0 w 77"/>
                <a:gd name="T27" fmla="*/ 0 h 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7" h="96">
                  <a:moveTo>
                    <a:pt x="16" y="66"/>
                  </a:moveTo>
                  <a:lnTo>
                    <a:pt x="12" y="93"/>
                  </a:lnTo>
                  <a:lnTo>
                    <a:pt x="0" y="96"/>
                  </a:lnTo>
                  <a:lnTo>
                    <a:pt x="15" y="3"/>
                  </a:lnTo>
                  <a:lnTo>
                    <a:pt x="29" y="0"/>
                  </a:lnTo>
                  <a:lnTo>
                    <a:pt x="77" y="80"/>
                  </a:lnTo>
                  <a:lnTo>
                    <a:pt x="65" y="83"/>
                  </a:lnTo>
                  <a:lnTo>
                    <a:pt x="51" y="59"/>
                  </a:lnTo>
                  <a:lnTo>
                    <a:pt x="16" y="66"/>
                  </a:lnTo>
                  <a:close/>
                  <a:moveTo>
                    <a:pt x="45" y="50"/>
                  </a:moveTo>
                  <a:lnTo>
                    <a:pt x="24" y="14"/>
                  </a:lnTo>
                  <a:lnTo>
                    <a:pt x="18" y="55"/>
                  </a:lnTo>
                  <a:lnTo>
                    <a:pt x="45" y="5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3" name="Freeform 438"/>
            <p:cNvSpPr>
              <a:spLocks/>
            </p:cNvSpPr>
            <p:nvPr/>
          </p:nvSpPr>
          <p:spPr bwMode="auto">
            <a:xfrm>
              <a:off x="586" y="1988"/>
              <a:ext cx="24" cy="33"/>
            </a:xfrm>
            <a:custGeom>
              <a:avLst/>
              <a:gdLst>
                <a:gd name="T0" fmla="*/ 0 w 73"/>
                <a:gd name="T1" fmla="*/ 0 h 93"/>
                <a:gd name="T2" fmla="*/ 0 w 73"/>
                <a:gd name="T3" fmla="*/ 0 h 93"/>
                <a:gd name="T4" fmla="*/ 0 w 73"/>
                <a:gd name="T5" fmla="*/ 0 h 93"/>
                <a:gd name="T6" fmla="*/ 0 w 73"/>
                <a:gd name="T7" fmla="*/ 0 h 93"/>
                <a:gd name="T8" fmla="*/ 0 w 73"/>
                <a:gd name="T9" fmla="*/ 0 h 93"/>
                <a:gd name="T10" fmla="*/ 0 w 73"/>
                <a:gd name="T11" fmla="*/ 0 h 93"/>
                <a:gd name="T12" fmla="*/ 0 w 73"/>
                <a:gd name="T13" fmla="*/ 0 h 93"/>
                <a:gd name="T14" fmla="*/ 0 w 73"/>
                <a:gd name="T15" fmla="*/ 0 h 93"/>
                <a:gd name="T16" fmla="*/ 0 w 73"/>
                <a:gd name="T17" fmla="*/ 0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" h="93">
                  <a:moveTo>
                    <a:pt x="0" y="8"/>
                  </a:moveTo>
                  <a:lnTo>
                    <a:pt x="71" y="0"/>
                  </a:lnTo>
                  <a:lnTo>
                    <a:pt x="73" y="10"/>
                  </a:lnTo>
                  <a:lnTo>
                    <a:pt x="43" y="14"/>
                  </a:lnTo>
                  <a:lnTo>
                    <a:pt x="52" y="92"/>
                  </a:lnTo>
                  <a:lnTo>
                    <a:pt x="40" y="93"/>
                  </a:lnTo>
                  <a:lnTo>
                    <a:pt x="31" y="16"/>
                  </a:lnTo>
                  <a:lnTo>
                    <a:pt x="1" y="1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4" name="Freeform 439"/>
            <p:cNvSpPr>
              <a:spLocks/>
            </p:cNvSpPr>
            <p:nvPr/>
          </p:nvSpPr>
          <p:spPr bwMode="auto">
            <a:xfrm>
              <a:off x="615" y="1986"/>
              <a:ext cx="29" cy="30"/>
            </a:xfrm>
            <a:custGeom>
              <a:avLst/>
              <a:gdLst>
                <a:gd name="T0" fmla="*/ 0 w 86"/>
                <a:gd name="T1" fmla="*/ 0 h 90"/>
                <a:gd name="T2" fmla="*/ 0 w 86"/>
                <a:gd name="T3" fmla="*/ 0 h 90"/>
                <a:gd name="T4" fmla="*/ 0 w 86"/>
                <a:gd name="T5" fmla="*/ 0 h 90"/>
                <a:gd name="T6" fmla="*/ 0 w 86"/>
                <a:gd name="T7" fmla="*/ 0 h 90"/>
                <a:gd name="T8" fmla="*/ 0 w 86"/>
                <a:gd name="T9" fmla="*/ 0 h 90"/>
                <a:gd name="T10" fmla="*/ 0 w 86"/>
                <a:gd name="T11" fmla="*/ 0 h 90"/>
                <a:gd name="T12" fmla="*/ 0 w 86"/>
                <a:gd name="T13" fmla="*/ 0 h 90"/>
                <a:gd name="T14" fmla="*/ 0 w 86"/>
                <a:gd name="T15" fmla="*/ 0 h 90"/>
                <a:gd name="T16" fmla="*/ 0 w 86"/>
                <a:gd name="T17" fmla="*/ 0 h 90"/>
                <a:gd name="T18" fmla="*/ 0 w 86"/>
                <a:gd name="T19" fmla="*/ 0 h 90"/>
                <a:gd name="T20" fmla="*/ 0 w 86"/>
                <a:gd name="T21" fmla="*/ 0 h 90"/>
                <a:gd name="T22" fmla="*/ 0 w 86"/>
                <a:gd name="T23" fmla="*/ 0 h 90"/>
                <a:gd name="T24" fmla="*/ 0 w 86"/>
                <a:gd name="T25" fmla="*/ 0 h 90"/>
                <a:gd name="T26" fmla="*/ 0 w 86"/>
                <a:gd name="T27" fmla="*/ 0 h 90"/>
                <a:gd name="T28" fmla="*/ 0 w 86"/>
                <a:gd name="T29" fmla="*/ 0 h 90"/>
                <a:gd name="T30" fmla="*/ 0 w 86"/>
                <a:gd name="T31" fmla="*/ 0 h 90"/>
                <a:gd name="T32" fmla="*/ 0 w 86"/>
                <a:gd name="T33" fmla="*/ 0 h 90"/>
                <a:gd name="T34" fmla="*/ 0 w 86"/>
                <a:gd name="T35" fmla="*/ 0 h 90"/>
                <a:gd name="T36" fmla="*/ 0 w 86"/>
                <a:gd name="T37" fmla="*/ 0 h 90"/>
                <a:gd name="T38" fmla="*/ 0 w 86"/>
                <a:gd name="T39" fmla="*/ 0 h 90"/>
                <a:gd name="T40" fmla="*/ 0 w 86"/>
                <a:gd name="T41" fmla="*/ 0 h 9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6" h="90">
                  <a:moveTo>
                    <a:pt x="74" y="89"/>
                  </a:moveTo>
                  <a:lnTo>
                    <a:pt x="74" y="37"/>
                  </a:lnTo>
                  <a:lnTo>
                    <a:pt x="73" y="14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12" y="15"/>
                  </a:lnTo>
                  <a:lnTo>
                    <a:pt x="11" y="15"/>
                  </a:lnTo>
                  <a:lnTo>
                    <a:pt x="12" y="38"/>
                  </a:lnTo>
                  <a:lnTo>
                    <a:pt x="13" y="90"/>
                  </a:lnTo>
                  <a:lnTo>
                    <a:pt x="1" y="9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44" y="76"/>
                  </a:lnTo>
                  <a:lnTo>
                    <a:pt x="67" y="0"/>
                  </a:lnTo>
                  <a:lnTo>
                    <a:pt x="84" y="0"/>
                  </a:lnTo>
                  <a:lnTo>
                    <a:pt x="86" y="89"/>
                  </a:lnTo>
                  <a:lnTo>
                    <a:pt x="74" y="8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5" name="Freeform 440"/>
            <p:cNvSpPr>
              <a:spLocks noEditPoints="1"/>
            </p:cNvSpPr>
            <p:nvPr/>
          </p:nvSpPr>
          <p:spPr bwMode="auto">
            <a:xfrm>
              <a:off x="649" y="1986"/>
              <a:ext cx="29" cy="32"/>
            </a:xfrm>
            <a:custGeom>
              <a:avLst/>
              <a:gdLst>
                <a:gd name="T0" fmla="*/ 0 w 87"/>
                <a:gd name="T1" fmla="*/ 0 h 94"/>
                <a:gd name="T2" fmla="*/ 0 w 87"/>
                <a:gd name="T3" fmla="*/ 0 h 94"/>
                <a:gd name="T4" fmla="*/ 0 w 87"/>
                <a:gd name="T5" fmla="*/ 0 h 94"/>
                <a:gd name="T6" fmla="*/ 0 w 87"/>
                <a:gd name="T7" fmla="*/ 0 h 94"/>
                <a:gd name="T8" fmla="*/ 0 w 87"/>
                <a:gd name="T9" fmla="*/ 0 h 94"/>
                <a:gd name="T10" fmla="*/ 0 w 87"/>
                <a:gd name="T11" fmla="*/ 0 h 94"/>
                <a:gd name="T12" fmla="*/ 0 w 87"/>
                <a:gd name="T13" fmla="*/ 0 h 94"/>
                <a:gd name="T14" fmla="*/ 0 w 87"/>
                <a:gd name="T15" fmla="*/ 0 h 94"/>
                <a:gd name="T16" fmla="*/ 0 w 87"/>
                <a:gd name="T17" fmla="*/ 0 h 94"/>
                <a:gd name="T18" fmla="*/ 0 w 87"/>
                <a:gd name="T19" fmla="*/ 0 h 94"/>
                <a:gd name="T20" fmla="*/ 0 w 87"/>
                <a:gd name="T21" fmla="*/ 0 h 94"/>
                <a:gd name="T22" fmla="*/ 0 w 87"/>
                <a:gd name="T23" fmla="*/ 0 h 94"/>
                <a:gd name="T24" fmla="*/ 0 w 87"/>
                <a:gd name="T25" fmla="*/ 0 h 94"/>
                <a:gd name="T26" fmla="*/ 0 w 87"/>
                <a:gd name="T27" fmla="*/ 0 h 94"/>
                <a:gd name="T28" fmla="*/ 0 w 87"/>
                <a:gd name="T29" fmla="*/ 0 h 94"/>
                <a:gd name="T30" fmla="*/ 0 w 87"/>
                <a:gd name="T31" fmla="*/ 0 h 94"/>
                <a:gd name="T32" fmla="*/ 0 w 87"/>
                <a:gd name="T33" fmla="*/ 0 h 94"/>
                <a:gd name="T34" fmla="*/ 0 w 87"/>
                <a:gd name="T35" fmla="*/ 0 h 94"/>
                <a:gd name="T36" fmla="*/ 0 w 87"/>
                <a:gd name="T37" fmla="*/ 0 h 94"/>
                <a:gd name="T38" fmla="*/ 0 w 87"/>
                <a:gd name="T39" fmla="*/ 0 h 94"/>
                <a:gd name="T40" fmla="*/ 0 w 87"/>
                <a:gd name="T41" fmla="*/ 0 h 94"/>
                <a:gd name="T42" fmla="*/ 0 w 87"/>
                <a:gd name="T43" fmla="*/ 0 h 94"/>
                <a:gd name="T44" fmla="*/ 0 w 87"/>
                <a:gd name="T45" fmla="*/ 0 h 94"/>
                <a:gd name="T46" fmla="*/ 0 w 87"/>
                <a:gd name="T47" fmla="*/ 0 h 94"/>
                <a:gd name="T48" fmla="*/ 0 w 87"/>
                <a:gd name="T49" fmla="*/ 0 h 94"/>
                <a:gd name="T50" fmla="*/ 0 w 87"/>
                <a:gd name="T51" fmla="*/ 0 h 94"/>
                <a:gd name="T52" fmla="*/ 0 w 87"/>
                <a:gd name="T53" fmla="*/ 0 h 94"/>
                <a:gd name="T54" fmla="*/ 0 w 87"/>
                <a:gd name="T55" fmla="*/ 0 h 94"/>
                <a:gd name="T56" fmla="*/ 0 w 87"/>
                <a:gd name="T57" fmla="*/ 0 h 94"/>
                <a:gd name="T58" fmla="*/ 0 w 87"/>
                <a:gd name="T59" fmla="*/ 0 h 94"/>
                <a:gd name="T60" fmla="*/ 0 w 87"/>
                <a:gd name="T61" fmla="*/ 0 h 94"/>
                <a:gd name="T62" fmla="*/ 0 w 87"/>
                <a:gd name="T63" fmla="*/ 0 h 94"/>
                <a:gd name="T64" fmla="*/ 0 w 87"/>
                <a:gd name="T65" fmla="*/ 0 h 94"/>
                <a:gd name="T66" fmla="*/ 0 w 87"/>
                <a:gd name="T67" fmla="*/ 0 h 94"/>
                <a:gd name="T68" fmla="*/ 0 w 87"/>
                <a:gd name="T69" fmla="*/ 0 h 94"/>
                <a:gd name="T70" fmla="*/ 0 w 87"/>
                <a:gd name="T71" fmla="*/ 0 h 94"/>
                <a:gd name="T72" fmla="*/ 0 w 87"/>
                <a:gd name="T73" fmla="*/ 0 h 94"/>
                <a:gd name="T74" fmla="*/ 0 w 87"/>
                <a:gd name="T75" fmla="*/ 0 h 94"/>
                <a:gd name="T76" fmla="*/ 0 w 87"/>
                <a:gd name="T77" fmla="*/ 0 h 94"/>
                <a:gd name="T78" fmla="*/ 0 w 87"/>
                <a:gd name="T79" fmla="*/ 0 h 94"/>
                <a:gd name="T80" fmla="*/ 0 w 87"/>
                <a:gd name="T81" fmla="*/ 0 h 94"/>
                <a:gd name="T82" fmla="*/ 0 w 87"/>
                <a:gd name="T83" fmla="*/ 0 h 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7" h="94">
                  <a:moveTo>
                    <a:pt x="40" y="94"/>
                  </a:moveTo>
                  <a:lnTo>
                    <a:pt x="40" y="94"/>
                  </a:lnTo>
                  <a:lnTo>
                    <a:pt x="33" y="93"/>
                  </a:lnTo>
                  <a:lnTo>
                    <a:pt x="28" y="92"/>
                  </a:lnTo>
                  <a:lnTo>
                    <a:pt x="23" y="90"/>
                  </a:lnTo>
                  <a:lnTo>
                    <a:pt x="19" y="88"/>
                  </a:lnTo>
                  <a:lnTo>
                    <a:pt x="12" y="82"/>
                  </a:lnTo>
                  <a:lnTo>
                    <a:pt x="7" y="75"/>
                  </a:lnTo>
                  <a:lnTo>
                    <a:pt x="3" y="68"/>
                  </a:lnTo>
                  <a:lnTo>
                    <a:pt x="1" y="60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7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2" y="14"/>
                  </a:lnTo>
                  <a:lnTo>
                    <a:pt x="18" y="8"/>
                  </a:lnTo>
                  <a:lnTo>
                    <a:pt x="26" y="3"/>
                  </a:lnTo>
                  <a:lnTo>
                    <a:pt x="31" y="2"/>
                  </a:lnTo>
                  <a:lnTo>
                    <a:pt x="37" y="1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4" y="1"/>
                  </a:lnTo>
                  <a:lnTo>
                    <a:pt x="59" y="3"/>
                  </a:lnTo>
                  <a:lnTo>
                    <a:pt x="64" y="5"/>
                  </a:lnTo>
                  <a:lnTo>
                    <a:pt x="68" y="7"/>
                  </a:lnTo>
                  <a:lnTo>
                    <a:pt x="75" y="13"/>
                  </a:lnTo>
                  <a:lnTo>
                    <a:pt x="81" y="21"/>
                  </a:lnTo>
                  <a:lnTo>
                    <a:pt x="84" y="28"/>
                  </a:lnTo>
                  <a:lnTo>
                    <a:pt x="86" y="36"/>
                  </a:lnTo>
                  <a:lnTo>
                    <a:pt x="87" y="44"/>
                  </a:lnTo>
                  <a:lnTo>
                    <a:pt x="87" y="52"/>
                  </a:lnTo>
                  <a:lnTo>
                    <a:pt x="86" y="59"/>
                  </a:lnTo>
                  <a:lnTo>
                    <a:pt x="84" y="67"/>
                  </a:lnTo>
                  <a:lnTo>
                    <a:pt x="80" y="74"/>
                  </a:lnTo>
                  <a:lnTo>
                    <a:pt x="75" y="81"/>
                  </a:lnTo>
                  <a:lnTo>
                    <a:pt x="69" y="87"/>
                  </a:lnTo>
                  <a:lnTo>
                    <a:pt x="61" y="92"/>
                  </a:lnTo>
                  <a:lnTo>
                    <a:pt x="56" y="93"/>
                  </a:lnTo>
                  <a:lnTo>
                    <a:pt x="51" y="94"/>
                  </a:lnTo>
                  <a:lnTo>
                    <a:pt x="46" y="94"/>
                  </a:lnTo>
                  <a:lnTo>
                    <a:pt x="40" y="94"/>
                  </a:lnTo>
                  <a:close/>
                  <a:moveTo>
                    <a:pt x="47" y="11"/>
                  </a:moveTo>
                  <a:lnTo>
                    <a:pt x="47" y="11"/>
                  </a:lnTo>
                  <a:lnTo>
                    <a:pt x="40" y="11"/>
                  </a:lnTo>
                  <a:lnTo>
                    <a:pt x="33" y="13"/>
                  </a:lnTo>
                  <a:lnTo>
                    <a:pt x="28" y="15"/>
                  </a:lnTo>
                  <a:lnTo>
                    <a:pt x="23" y="20"/>
                  </a:lnTo>
                  <a:lnTo>
                    <a:pt x="19" y="25"/>
                  </a:lnTo>
                  <a:lnTo>
                    <a:pt x="16" y="31"/>
                  </a:lnTo>
                  <a:lnTo>
                    <a:pt x="14" y="38"/>
                  </a:lnTo>
                  <a:lnTo>
                    <a:pt x="12" y="45"/>
                  </a:lnTo>
                  <a:lnTo>
                    <a:pt x="12" y="53"/>
                  </a:lnTo>
                  <a:lnTo>
                    <a:pt x="13" y="60"/>
                  </a:lnTo>
                  <a:lnTo>
                    <a:pt x="15" y="66"/>
                  </a:lnTo>
                  <a:lnTo>
                    <a:pt x="18" y="72"/>
                  </a:lnTo>
                  <a:lnTo>
                    <a:pt x="22" y="76"/>
                  </a:lnTo>
                  <a:lnTo>
                    <a:pt x="27" y="80"/>
                  </a:lnTo>
                  <a:lnTo>
                    <a:pt x="33" y="82"/>
                  </a:lnTo>
                  <a:lnTo>
                    <a:pt x="41" y="84"/>
                  </a:lnTo>
                  <a:lnTo>
                    <a:pt x="48" y="84"/>
                  </a:lnTo>
                  <a:lnTo>
                    <a:pt x="54" y="82"/>
                  </a:lnTo>
                  <a:lnTo>
                    <a:pt x="60" y="79"/>
                  </a:lnTo>
                  <a:lnTo>
                    <a:pt x="64" y="76"/>
                  </a:lnTo>
                  <a:lnTo>
                    <a:pt x="68" y="71"/>
                  </a:lnTo>
                  <a:lnTo>
                    <a:pt x="71" y="65"/>
                  </a:lnTo>
                  <a:lnTo>
                    <a:pt x="74" y="58"/>
                  </a:lnTo>
                  <a:lnTo>
                    <a:pt x="75" y="51"/>
                  </a:lnTo>
                  <a:lnTo>
                    <a:pt x="75" y="43"/>
                  </a:lnTo>
                  <a:lnTo>
                    <a:pt x="74" y="36"/>
                  </a:lnTo>
                  <a:lnTo>
                    <a:pt x="72" y="30"/>
                  </a:lnTo>
                  <a:lnTo>
                    <a:pt x="69" y="24"/>
                  </a:lnTo>
                  <a:lnTo>
                    <a:pt x="65" y="20"/>
                  </a:lnTo>
                  <a:lnTo>
                    <a:pt x="60" y="15"/>
                  </a:lnTo>
                  <a:lnTo>
                    <a:pt x="54" y="12"/>
                  </a:lnTo>
                  <a:lnTo>
                    <a:pt x="47" y="1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6" name="Freeform 441"/>
            <p:cNvSpPr>
              <a:spLocks/>
            </p:cNvSpPr>
            <p:nvPr/>
          </p:nvSpPr>
          <p:spPr bwMode="auto">
            <a:xfrm>
              <a:off x="680" y="1992"/>
              <a:ext cx="25" cy="33"/>
            </a:xfrm>
            <a:custGeom>
              <a:avLst/>
              <a:gdLst>
                <a:gd name="T0" fmla="*/ 0 w 74"/>
                <a:gd name="T1" fmla="*/ 0 h 95"/>
                <a:gd name="T2" fmla="*/ 0 w 74"/>
                <a:gd name="T3" fmla="*/ 0 h 95"/>
                <a:gd name="T4" fmla="*/ 0 w 74"/>
                <a:gd name="T5" fmla="*/ 0 h 95"/>
                <a:gd name="T6" fmla="*/ 0 w 74"/>
                <a:gd name="T7" fmla="*/ 0 h 95"/>
                <a:gd name="T8" fmla="*/ 0 w 74"/>
                <a:gd name="T9" fmla="*/ 0 h 95"/>
                <a:gd name="T10" fmla="*/ 0 w 74"/>
                <a:gd name="T11" fmla="*/ 0 h 95"/>
                <a:gd name="T12" fmla="*/ 0 w 74"/>
                <a:gd name="T13" fmla="*/ 0 h 95"/>
                <a:gd name="T14" fmla="*/ 0 w 74"/>
                <a:gd name="T15" fmla="*/ 0 h 95"/>
                <a:gd name="T16" fmla="*/ 0 w 74"/>
                <a:gd name="T17" fmla="*/ 0 h 95"/>
                <a:gd name="T18" fmla="*/ 0 w 74"/>
                <a:gd name="T19" fmla="*/ 0 h 95"/>
                <a:gd name="T20" fmla="*/ 0 w 74"/>
                <a:gd name="T21" fmla="*/ 0 h 95"/>
                <a:gd name="T22" fmla="*/ 0 w 74"/>
                <a:gd name="T23" fmla="*/ 0 h 95"/>
                <a:gd name="T24" fmla="*/ 0 w 74"/>
                <a:gd name="T25" fmla="*/ 0 h 95"/>
                <a:gd name="T26" fmla="*/ 0 w 74"/>
                <a:gd name="T27" fmla="*/ 0 h 95"/>
                <a:gd name="T28" fmla="*/ 0 w 74"/>
                <a:gd name="T29" fmla="*/ 0 h 95"/>
                <a:gd name="T30" fmla="*/ 0 w 74"/>
                <a:gd name="T31" fmla="*/ 0 h 95"/>
                <a:gd name="T32" fmla="*/ 0 w 74"/>
                <a:gd name="T33" fmla="*/ 0 h 95"/>
                <a:gd name="T34" fmla="*/ 0 w 74"/>
                <a:gd name="T35" fmla="*/ 0 h 95"/>
                <a:gd name="T36" fmla="*/ 0 w 74"/>
                <a:gd name="T37" fmla="*/ 0 h 95"/>
                <a:gd name="T38" fmla="*/ 0 w 74"/>
                <a:gd name="T39" fmla="*/ 0 h 95"/>
                <a:gd name="T40" fmla="*/ 0 w 74"/>
                <a:gd name="T41" fmla="*/ 0 h 95"/>
                <a:gd name="T42" fmla="*/ 0 w 74"/>
                <a:gd name="T43" fmla="*/ 0 h 95"/>
                <a:gd name="T44" fmla="*/ 0 w 74"/>
                <a:gd name="T45" fmla="*/ 0 h 95"/>
                <a:gd name="T46" fmla="*/ 0 w 74"/>
                <a:gd name="T47" fmla="*/ 0 h 95"/>
                <a:gd name="T48" fmla="*/ 0 w 74"/>
                <a:gd name="T49" fmla="*/ 0 h 95"/>
                <a:gd name="T50" fmla="*/ 0 w 74"/>
                <a:gd name="T51" fmla="*/ 0 h 95"/>
                <a:gd name="T52" fmla="*/ 0 w 74"/>
                <a:gd name="T53" fmla="*/ 0 h 95"/>
                <a:gd name="T54" fmla="*/ 0 w 74"/>
                <a:gd name="T55" fmla="*/ 0 h 95"/>
                <a:gd name="T56" fmla="*/ 0 w 74"/>
                <a:gd name="T57" fmla="*/ 0 h 95"/>
                <a:gd name="T58" fmla="*/ 0 w 74"/>
                <a:gd name="T59" fmla="*/ 0 h 95"/>
                <a:gd name="T60" fmla="*/ 0 w 74"/>
                <a:gd name="T61" fmla="*/ 0 h 95"/>
                <a:gd name="T62" fmla="*/ 0 w 74"/>
                <a:gd name="T63" fmla="*/ 0 h 95"/>
                <a:gd name="T64" fmla="*/ 0 w 74"/>
                <a:gd name="T65" fmla="*/ 0 h 95"/>
                <a:gd name="T66" fmla="*/ 0 w 74"/>
                <a:gd name="T67" fmla="*/ 0 h 95"/>
                <a:gd name="T68" fmla="*/ 0 w 74"/>
                <a:gd name="T69" fmla="*/ 0 h 95"/>
                <a:gd name="T70" fmla="*/ 0 w 74"/>
                <a:gd name="T71" fmla="*/ 0 h 95"/>
                <a:gd name="T72" fmla="*/ 0 w 74"/>
                <a:gd name="T73" fmla="*/ 0 h 95"/>
                <a:gd name="T74" fmla="*/ 0 w 74"/>
                <a:gd name="T75" fmla="*/ 0 h 95"/>
                <a:gd name="T76" fmla="*/ 0 w 74"/>
                <a:gd name="T77" fmla="*/ 0 h 95"/>
                <a:gd name="T78" fmla="*/ 0 w 74"/>
                <a:gd name="T79" fmla="*/ 0 h 95"/>
                <a:gd name="T80" fmla="*/ 0 w 74"/>
                <a:gd name="T81" fmla="*/ 0 h 95"/>
                <a:gd name="T82" fmla="*/ 0 w 74"/>
                <a:gd name="T83" fmla="*/ 0 h 95"/>
                <a:gd name="T84" fmla="*/ 0 w 74"/>
                <a:gd name="T85" fmla="*/ 0 h 95"/>
                <a:gd name="T86" fmla="*/ 0 w 74"/>
                <a:gd name="T87" fmla="*/ 0 h 95"/>
                <a:gd name="T88" fmla="*/ 0 w 74"/>
                <a:gd name="T89" fmla="*/ 0 h 95"/>
                <a:gd name="T90" fmla="*/ 0 w 74"/>
                <a:gd name="T91" fmla="*/ 0 h 95"/>
                <a:gd name="T92" fmla="*/ 0 w 74"/>
                <a:gd name="T93" fmla="*/ 0 h 95"/>
                <a:gd name="T94" fmla="*/ 0 w 74"/>
                <a:gd name="T95" fmla="*/ 0 h 9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4" h="95">
                  <a:moveTo>
                    <a:pt x="62" y="34"/>
                  </a:moveTo>
                  <a:lnTo>
                    <a:pt x="62" y="34"/>
                  </a:lnTo>
                  <a:lnTo>
                    <a:pt x="62" y="29"/>
                  </a:lnTo>
                  <a:lnTo>
                    <a:pt x="62" y="25"/>
                  </a:lnTo>
                  <a:lnTo>
                    <a:pt x="60" y="22"/>
                  </a:lnTo>
                  <a:lnTo>
                    <a:pt x="58" y="19"/>
                  </a:lnTo>
                  <a:lnTo>
                    <a:pt x="55" y="16"/>
                  </a:lnTo>
                  <a:lnTo>
                    <a:pt x="51" y="15"/>
                  </a:lnTo>
                  <a:lnTo>
                    <a:pt x="44" y="12"/>
                  </a:lnTo>
                  <a:lnTo>
                    <a:pt x="38" y="12"/>
                  </a:lnTo>
                  <a:lnTo>
                    <a:pt x="31" y="13"/>
                  </a:lnTo>
                  <a:lnTo>
                    <a:pt x="28" y="14"/>
                  </a:lnTo>
                  <a:lnTo>
                    <a:pt x="25" y="16"/>
                  </a:lnTo>
                  <a:lnTo>
                    <a:pt x="23" y="20"/>
                  </a:lnTo>
                  <a:lnTo>
                    <a:pt x="21" y="24"/>
                  </a:lnTo>
                  <a:lnTo>
                    <a:pt x="21" y="29"/>
                  </a:lnTo>
                  <a:lnTo>
                    <a:pt x="23" y="32"/>
                  </a:lnTo>
                  <a:lnTo>
                    <a:pt x="26" y="35"/>
                  </a:lnTo>
                  <a:lnTo>
                    <a:pt x="30" y="37"/>
                  </a:lnTo>
                  <a:lnTo>
                    <a:pt x="53" y="47"/>
                  </a:lnTo>
                  <a:lnTo>
                    <a:pt x="61" y="51"/>
                  </a:lnTo>
                  <a:lnTo>
                    <a:pt x="64" y="54"/>
                  </a:lnTo>
                  <a:lnTo>
                    <a:pt x="66" y="57"/>
                  </a:lnTo>
                  <a:lnTo>
                    <a:pt x="68" y="61"/>
                  </a:lnTo>
                  <a:lnTo>
                    <a:pt x="69" y="65"/>
                  </a:lnTo>
                  <a:lnTo>
                    <a:pt x="69" y="69"/>
                  </a:lnTo>
                  <a:lnTo>
                    <a:pt x="69" y="74"/>
                  </a:lnTo>
                  <a:lnTo>
                    <a:pt x="67" y="81"/>
                  </a:lnTo>
                  <a:lnTo>
                    <a:pt x="63" y="86"/>
                  </a:lnTo>
                  <a:lnTo>
                    <a:pt x="59" y="90"/>
                  </a:lnTo>
                  <a:lnTo>
                    <a:pt x="53" y="93"/>
                  </a:lnTo>
                  <a:lnTo>
                    <a:pt x="48" y="94"/>
                  </a:lnTo>
                  <a:lnTo>
                    <a:pt x="42" y="95"/>
                  </a:lnTo>
                  <a:lnTo>
                    <a:pt x="36" y="95"/>
                  </a:lnTo>
                  <a:lnTo>
                    <a:pt x="30" y="94"/>
                  </a:lnTo>
                  <a:lnTo>
                    <a:pt x="20" y="91"/>
                  </a:lnTo>
                  <a:lnTo>
                    <a:pt x="13" y="88"/>
                  </a:lnTo>
                  <a:lnTo>
                    <a:pt x="8" y="84"/>
                  </a:lnTo>
                  <a:lnTo>
                    <a:pt x="5" y="81"/>
                  </a:lnTo>
                  <a:lnTo>
                    <a:pt x="2" y="75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11" y="59"/>
                  </a:lnTo>
                  <a:lnTo>
                    <a:pt x="11" y="65"/>
                  </a:lnTo>
                  <a:lnTo>
                    <a:pt x="12" y="69"/>
                  </a:lnTo>
                  <a:lnTo>
                    <a:pt x="14" y="73"/>
                  </a:lnTo>
                  <a:lnTo>
                    <a:pt x="16" y="77"/>
                  </a:lnTo>
                  <a:lnTo>
                    <a:pt x="20" y="79"/>
                  </a:lnTo>
                  <a:lnTo>
                    <a:pt x="23" y="81"/>
                  </a:lnTo>
                  <a:lnTo>
                    <a:pt x="32" y="84"/>
                  </a:lnTo>
                  <a:lnTo>
                    <a:pt x="39" y="85"/>
                  </a:lnTo>
                  <a:lnTo>
                    <a:pt x="47" y="84"/>
                  </a:lnTo>
                  <a:lnTo>
                    <a:pt x="50" y="83"/>
                  </a:lnTo>
                  <a:lnTo>
                    <a:pt x="53" y="81"/>
                  </a:lnTo>
                  <a:lnTo>
                    <a:pt x="56" y="78"/>
                  </a:lnTo>
                  <a:lnTo>
                    <a:pt x="57" y="73"/>
                  </a:lnTo>
                  <a:lnTo>
                    <a:pt x="57" y="68"/>
                  </a:lnTo>
                  <a:lnTo>
                    <a:pt x="56" y="65"/>
                  </a:lnTo>
                  <a:lnTo>
                    <a:pt x="55" y="63"/>
                  </a:lnTo>
                  <a:lnTo>
                    <a:pt x="50" y="59"/>
                  </a:lnTo>
                  <a:lnTo>
                    <a:pt x="41" y="55"/>
                  </a:lnTo>
                  <a:lnTo>
                    <a:pt x="24" y="47"/>
                  </a:lnTo>
                  <a:lnTo>
                    <a:pt x="19" y="45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0" y="33"/>
                  </a:lnTo>
                  <a:lnTo>
                    <a:pt x="9" y="29"/>
                  </a:lnTo>
                  <a:lnTo>
                    <a:pt x="10" y="23"/>
                  </a:lnTo>
                  <a:lnTo>
                    <a:pt x="11" y="18"/>
                  </a:lnTo>
                  <a:lnTo>
                    <a:pt x="13" y="14"/>
                  </a:lnTo>
                  <a:lnTo>
                    <a:pt x="16" y="10"/>
                  </a:lnTo>
                  <a:lnTo>
                    <a:pt x="20" y="6"/>
                  </a:lnTo>
                  <a:lnTo>
                    <a:pt x="25" y="3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5" y="1"/>
                  </a:lnTo>
                  <a:lnTo>
                    <a:pt x="55" y="4"/>
                  </a:lnTo>
                  <a:lnTo>
                    <a:pt x="62" y="8"/>
                  </a:lnTo>
                  <a:lnTo>
                    <a:pt x="67" y="13"/>
                  </a:lnTo>
                  <a:lnTo>
                    <a:pt x="71" y="18"/>
                  </a:lnTo>
                  <a:lnTo>
                    <a:pt x="73" y="23"/>
                  </a:lnTo>
                  <a:lnTo>
                    <a:pt x="74" y="28"/>
                  </a:lnTo>
                  <a:lnTo>
                    <a:pt x="73" y="36"/>
                  </a:lnTo>
                  <a:lnTo>
                    <a:pt x="62" y="34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7" name="Freeform 442"/>
            <p:cNvSpPr>
              <a:spLocks noEditPoints="1"/>
            </p:cNvSpPr>
            <p:nvPr/>
          </p:nvSpPr>
          <p:spPr bwMode="auto">
            <a:xfrm>
              <a:off x="706" y="1996"/>
              <a:ext cx="28" cy="30"/>
            </a:xfrm>
            <a:custGeom>
              <a:avLst/>
              <a:gdLst>
                <a:gd name="T0" fmla="*/ 0 w 82"/>
                <a:gd name="T1" fmla="*/ 0 h 88"/>
                <a:gd name="T2" fmla="*/ 0 w 82"/>
                <a:gd name="T3" fmla="*/ 0 h 88"/>
                <a:gd name="T4" fmla="*/ 0 w 82"/>
                <a:gd name="T5" fmla="*/ 0 h 88"/>
                <a:gd name="T6" fmla="*/ 0 w 82"/>
                <a:gd name="T7" fmla="*/ 0 h 88"/>
                <a:gd name="T8" fmla="*/ 0 w 82"/>
                <a:gd name="T9" fmla="*/ 0 h 88"/>
                <a:gd name="T10" fmla="*/ 0 w 82"/>
                <a:gd name="T11" fmla="*/ 0 h 88"/>
                <a:gd name="T12" fmla="*/ 0 w 82"/>
                <a:gd name="T13" fmla="*/ 0 h 88"/>
                <a:gd name="T14" fmla="*/ 0 w 82"/>
                <a:gd name="T15" fmla="*/ 0 h 88"/>
                <a:gd name="T16" fmla="*/ 0 w 82"/>
                <a:gd name="T17" fmla="*/ 0 h 88"/>
                <a:gd name="T18" fmla="*/ 0 w 82"/>
                <a:gd name="T19" fmla="*/ 0 h 88"/>
                <a:gd name="T20" fmla="*/ 0 w 82"/>
                <a:gd name="T21" fmla="*/ 0 h 88"/>
                <a:gd name="T22" fmla="*/ 0 w 82"/>
                <a:gd name="T23" fmla="*/ 0 h 88"/>
                <a:gd name="T24" fmla="*/ 0 w 82"/>
                <a:gd name="T25" fmla="*/ 0 h 88"/>
                <a:gd name="T26" fmla="*/ 0 w 82"/>
                <a:gd name="T27" fmla="*/ 0 h 88"/>
                <a:gd name="T28" fmla="*/ 0 w 82"/>
                <a:gd name="T29" fmla="*/ 0 h 88"/>
                <a:gd name="T30" fmla="*/ 0 w 82"/>
                <a:gd name="T31" fmla="*/ 0 h 88"/>
                <a:gd name="T32" fmla="*/ 0 w 82"/>
                <a:gd name="T33" fmla="*/ 0 h 88"/>
                <a:gd name="T34" fmla="*/ 0 w 82"/>
                <a:gd name="T35" fmla="*/ 0 h 88"/>
                <a:gd name="T36" fmla="*/ 0 w 82"/>
                <a:gd name="T37" fmla="*/ 0 h 88"/>
                <a:gd name="T38" fmla="*/ 0 w 82"/>
                <a:gd name="T39" fmla="*/ 0 h 88"/>
                <a:gd name="T40" fmla="*/ 0 w 82"/>
                <a:gd name="T41" fmla="*/ 0 h 88"/>
                <a:gd name="T42" fmla="*/ 0 w 82"/>
                <a:gd name="T43" fmla="*/ 0 h 88"/>
                <a:gd name="T44" fmla="*/ 0 w 82"/>
                <a:gd name="T45" fmla="*/ 0 h 88"/>
                <a:gd name="T46" fmla="*/ 0 w 82"/>
                <a:gd name="T47" fmla="*/ 0 h 88"/>
                <a:gd name="T48" fmla="*/ 0 w 82"/>
                <a:gd name="T49" fmla="*/ 0 h 88"/>
                <a:gd name="T50" fmla="*/ 0 w 82"/>
                <a:gd name="T51" fmla="*/ 0 h 88"/>
                <a:gd name="T52" fmla="*/ 0 w 82"/>
                <a:gd name="T53" fmla="*/ 0 h 88"/>
                <a:gd name="T54" fmla="*/ 0 w 82"/>
                <a:gd name="T55" fmla="*/ 0 h 88"/>
                <a:gd name="T56" fmla="*/ 0 w 82"/>
                <a:gd name="T57" fmla="*/ 0 h 88"/>
                <a:gd name="T58" fmla="*/ 0 w 82"/>
                <a:gd name="T59" fmla="*/ 0 h 88"/>
                <a:gd name="T60" fmla="*/ 0 w 82"/>
                <a:gd name="T61" fmla="*/ 0 h 88"/>
                <a:gd name="T62" fmla="*/ 0 w 82"/>
                <a:gd name="T63" fmla="*/ 0 h 88"/>
                <a:gd name="T64" fmla="*/ 0 w 82"/>
                <a:gd name="T65" fmla="*/ 0 h 88"/>
                <a:gd name="T66" fmla="*/ 0 w 82"/>
                <a:gd name="T67" fmla="*/ 0 h 88"/>
                <a:gd name="T68" fmla="*/ 0 w 82"/>
                <a:gd name="T69" fmla="*/ 0 h 88"/>
                <a:gd name="T70" fmla="*/ 0 w 82"/>
                <a:gd name="T71" fmla="*/ 0 h 88"/>
                <a:gd name="T72" fmla="*/ 0 w 82"/>
                <a:gd name="T73" fmla="*/ 0 h 88"/>
                <a:gd name="T74" fmla="*/ 0 w 82"/>
                <a:gd name="T75" fmla="*/ 0 h 88"/>
                <a:gd name="T76" fmla="*/ 0 w 82"/>
                <a:gd name="T77" fmla="*/ 0 h 88"/>
                <a:gd name="T78" fmla="*/ 0 w 82"/>
                <a:gd name="T79" fmla="*/ 0 h 88"/>
                <a:gd name="T80" fmla="*/ 0 w 82"/>
                <a:gd name="T81" fmla="*/ 0 h 88"/>
                <a:gd name="T82" fmla="*/ 0 w 82"/>
                <a:gd name="T83" fmla="*/ 0 h 88"/>
                <a:gd name="T84" fmla="*/ 0 w 82"/>
                <a:gd name="T85" fmla="*/ 0 h 88"/>
                <a:gd name="T86" fmla="*/ 0 w 82"/>
                <a:gd name="T87" fmla="*/ 0 h 8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82" h="88">
                  <a:moveTo>
                    <a:pt x="11" y="88"/>
                  </a:moveTo>
                  <a:lnTo>
                    <a:pt x="0" y="85"/>
                  </a:lnTo>
                  <a:lnTo>
                    <a:pt x="24" y="0"/>
                  </a:lnTo>
                  <a:lnTo>
                    <a:pt x="63" y="11"/>
                  </a:lnTo>
                  <a:lnTo>
                    <a:pt x="68" y="13"/>
                  </a:lnTo>
                  <a:lnTo>
                    <a:pt x="73" y="16"/>
                  </a:lnTo>
                  <a:lnTo>
                    <a:pt x="77" y="19"/>
                  </a:lnTo>
                  <a:lnTo>
                    <a:pt x="79" y="23"/>
                  </a:lnTo>
                  <a:lnTo>
                    <a:pt x="81" y="27"/>
                  </a:lnTo>
                  <a:lnTo>
                    <a:pt x="82" y="32"/>
                  </a:lnTo>
                  <a:lnTo>
                    <a:pt x="82" y="37"/>
                  </a:lnTo>
                  <a:lnTo>
                    <a:pt x="81" y="42"/>
                  </a:lnTo>
                  <a:lnTo>
                    <a:pt x="80" y="46"/>
                  </a:lnTo>
                  <a:lnTo>
                    <a:pt x="77" y="50"/>
                  </a:lnTo>
                  <a:lnTo>
                    <a:pt x="75" y="54"/>
                  </a:lnTo>
                  <a:lnTo>
                    <a:pt x="71" y="57"/>
                  </a:lnTo>
                  <a:lnTo>
                    <a:pt x="66" y="60"/>
                  </a:lnTo>
                  <a:lnTo>
                    <a:pt x="61" y="61"/>
                  </a:lnTo>
                  <a:lnTo>
                    <a:pt x="56" y="61"/>
                  </a:lnTo>
                  <a:lnTo>
                    <a:pt x="49" y="60"/>
                  </a:lnTo>
                  <a:lnTo>
                    <a:pt x="22" y="52"/>
                  </a:lnTo>
                  <a:lnTo>
                    <a:pt x="11" y="88"/>
                  </a:lnTo>
                  <a:close/>
                  <a:moveTo>
                    <a:pt x="25" y="43"/>
                  </a:moveTo>
                  <a:lnTo>
                    <a:pt x="48" y="49"/>
                  </a:lnTo>
                  <a:lnTo>
                    <a:pt x="55" y="50"/>
                  </a:lnTo>
                  <a:lnTo>
                    <a:pt x="58" y="50"/>
                  </a:lnTo>
                  <a:lnTo>
                    <a:pt x="61" y="49"/>
                  </a:lnTo>
                  <a:lnTo>
                    <a:pt x="64" y="48"/>
                  </a:lnTo>
                  <a:lnTo>
                    <a:pt x="66" y="45"/>
                  </a:lnTo>
                  <a:lnTo>
                    <a:pt x="68" y="42"/>
                  </a:lnTo>
                  <a:lnTo>
                    <a:pt x="69" y="39"/>
                  </a:lnTo>
                  <a:lnTo>
                    <a:pt x="70" y="35"/>
                  </a:lnTo>
                  <a:lnTo>
                    <a:pt x="70" y="31"/>
                  </a:lnTo>
                  <a:lnTo>
                    <a:pt x="69" y="29"/>
                  </a:lnTo>
                  <a:lnTo>
                    <a:pt x="68" y="26"/>
                  </a:lnTo>
                  <a:lnTo>
                    <a:pt x="66" y="24"/>
                  </a:lnTo>
                  <a:lnTo>
                    <a:pt x="63" y="22"/>
                  </a:lnTo>
                  <a:lnTo>
                    <a:pt x="57" y="20"/>
                  </a:lnTo>
                  <a:lnTo>
                    <a:pt x="33" y="13"/>
                  </a:lnTo>
                  <a:lnTo>
                    <a:pt x="25" y="4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8" name="Freeform 443"/>
            <p:cNvSpPr>
              <a:spLocks/>
            </p:cNvSpPr>
            <p:nvPr/>
          </p:nvSpPr>
          <p:spPr bwMode="auto">
            <a:xfrm>
              <a:off x="731" y="2003"/>
              <a:ext cx="33" cy="37"/>
            </a:xfrm>
            <a:custGeom>
              <a:avLst/>
              <a:gdLst>
                <a:gd name="T0" fmla="*/ 0 w 98"/>
                <a:gd name="T1" fmla="*/ 0 h 107"/>
                <a:gd name="T2" fmla="*/ 0 w 98"/>
                <a:gd name="T3" fmla="*/ 0 h 107"/>
                <a:gd name="T4" fmla="*/ 0 w 98"/>
                <a:gd name="T5" fmla="*/ 0 h 107"/>
                <a:gd name="T6" fmla="*/ 0 w 98"/>
                <a:gd name="T7" fmla="*/ 0 h 107"/>
                <a:gd name="T8" fmla="*/ 0 w 98"/>
                <a:gd name="T9" fmla="*/ 0 h 107"/>
                <a:gd name="T10" fmla="*/ 0 w 98"/>
                <a:gd name="T11" fmla="*/ 0 h 107"/>
                <a:gd name="T12" fmla="*/ 0 w 98"/>
                <a:gd name="T13" fmla="*/ 0 h 107"/>
                <a:gd name="T14" fmla="*/ 0 w 98"/>
                <a:gd name="T15" fmla="*/ 0 h 107"/>
                <a:gd name="T16" fmla="*/ 0 w 98"/>
                <a:gd name="T17" fmla="*/ 0 h 107"/>
                <a:gd name="T18" fmla="*/ 0 w 98"/>
                <a:gd name="T19" fmla="*/ 0 h 107"/>
                <a:gd name="T20" fmla="*/ 0 w 98"/>
                <a:gd name="T21" fmla="*/ 0 h 107"/>
                <a:gd name="T22" fmla="*/ 0 w 98"/>
                <a:gd name="T23" fmla="*/ 0 h 107"/>
                <a:gd name="T24" fmla="*/ 0 w 98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" h="107">
                  <a:moveTo>
                    <a:pt x="87" y="21"/>
                  </a:moveTo>
                  <a:lnTo>
                    <a:pt x="98" y="25"/>
                  </a:lnTo>
                  <a:lnTo>
                    <a:pt x="66" y="107"/>
                  </a:lnTo>
                  <a:lnTo>
                    <a:pt x="54" y="103"/>
                  </a:lnTo>
                  <a:lnTo>
                    <a:pt x="69" y="65"/>
                  </a:lnTo>
                  <a:lnTo>
                    <a:pt x="26" y="48"/>
                  </a:lnTo>
                  <a:lnTo>
                    <a:pt x="11" y="87"/>
                  </a:lnTo>
                  <a:lnTo>
                    <a:pt x="0" y="83"/>
                  </a:lnTo>
                  <a:lnTo>
                    <a:pt x="32" y="0"/>
                  </a:lnTo>
                  <a:lnTo>
                    <a:pt x="43" y="4"/>
                  </a:lnTo>
                  <a:lnTo>
                    <a:pt x="30" y="38"/>
                  </a:lnTo>
                  <a:lnTo>
                    <a:pt x="73" y="55"/>
                  </a:lnTo>
                  <a:lnTo>
                    <a:pt x="87" y="2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89" name="Freeform 444"/>
            <p:cNvSpPr>
              <a:spLocks/>
            </p:cNvSpPr>
            <p:nvPr/>
          </p:nvSpPr>
          <p:spPr bwMode="auto">
            <a:xfrm>
              <a:off x="758" y="2017"/>
              <a:ext cx="32" cy="35"/>
            </a:xfrm>
            <a:custGeom>
              <a:avLst/>
              <a:gdLst>
                <a:gd name="T0" fmla="*/ 0 w 97"/>
                <a:gd name="T1" fmla="*/ 0 h 109"/>
                <a:gd name="T2" fmla="*/ 0 w 97"/>
                <a:gd name="T3" fmla="*/ 0 h 109"/>
                <a:gd name="T4" fmla="*/ 0 w 97"/>
                <a:gd name="T5" fmla="*/ 0 h 109"/>
                <a:gd name="T6" fmla="*/ 0 w 97"/>
                <a:gd name="T7" fmla="*/ 0 h 109"/>
                <a:gd name="T8" fmla="*/ 0 w 97"/>
                <a:gd name="T9" fmla="*/ 0 h 109"/>
                <a:gd name="T10" fmla="*/ 0 w 97"/>
                <a:gd name="T11" fmla="*/ 0 h 109"/>
                <a:gd name="T12" fmla="*/ 0 w 97"/>
                <a:gd name="T13" fmla="*/ 0 h 109"/>
                <a:gd name="T14" fmla="*/ 0 w 97"/>
                <a:gd name="T15" fmla="*/ 0 h 109"/>
                <a:gd name="T16" fmla="*/ 0 w 97"/>
                <a:gd name="T17" fmla="*/ 0 h 109"/>
                <a:gd name="T18" fmla="*/ 0 w 97"/>
                <a:gd name="T19" fmla="*/ 0 h 109"/>
                <a:gd name="T20" fmla="*/ 0 w 97"/>
                <a:gd name="T21" fmla="*/ 0 h 109"/>
                <a:gd name="T22" fmla="*/ 0 w 97"/>
                <a:gd name="T23" fmla="*/ 0 h 109"/>
                <a:gd name="T24" fmla="*/ 0 w 97"/>
                <a:gd name="T25" fmla="*/ 0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109">
                  <a:moveTo>
                    <a:pt x="59" y="109"/>
                  </a:moveTo>
                  <a:lnTo>
                    <a:pt x="0" y="80"/>
                  </a:lnTo>
                  <a:lnTo>
                    <a:pt x="39" y="0"/>
                  </a:lnTo>
                  <a:lnTo>
                    <a:pt x="97" y="28"/>
                  </a:lnTo>
                  <a:lnTo>
                    <a:pt x="93" y="38"/>
                  </a:lnTo>
                  <a:lnTo>
                    <a:pt x="46" y="15"/>
                  </a:lnTo>
                  <a:lnTo>
                    <a:pt x="34" y="39"/>
                  </a:lnTo>
                  <a:lnTo>
                    <a:pt x="77" y="60"/>
                  </a:lnTo>
                  <a:lnTo>
                    <a:pt x="72" y="70"/>
                  </a:lnTo>
                  <a:lnTo>
                    <a:pt x="29" y="49"/>
                  </a:lnTo>
                  <a:lnTo>
                    <a:pt x="16" y="75"/>
                  </a:lnTo>
                  <a:lnTo>
                    <a:pt x="64" y="99"/>
                  </a:lnTo>
                  <a:lnTo>
                    <a:pt x="59" y="10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0" name="Freeform 445"/>
            <p:cNvSpPr>
              <a:spLocks noEditPoints="1"/>
            </p:cNvSpPr>
            <p:nvPr/>
          </p:nvSpPr>
          <p:spPr bwMode="auto">
            <a:xfrm>
              <a:off x="782" y="2028"/>
              <a:ext cx="32" cy="38"/>
            </a:xfrm>
            <a:custGeom>
              <a:avLst/>
              <a:gdLst>
                <a:gd name="T0" fmla="*/ 0 w 98"/>
                <a:gd name="T1" fmla="*/ 0 h 115"/>
                <a:gd name="T2" fmla="*/ 0 w 98"/>
                <a:gd name="T3" fmla="*/ 0 h 115"/>
                <a:gd name="T4" fmla="*/ 0 w 98"/>
                <a:gd name="T5" fmla="*/ 0 h 115"/>
                <a:gd name="T6" fmla="*/ 0 w 98"/>
                <a:gd name="T7" fmla="*/ 0 h 115"/>
                <a:gd name="T8" fmla="*/ 0 w 98"/>
                <a:gd name="T9" fmla="*/ 0 h 115"/>
                <a:gd name="T10" fmla="*/ 0 w 98"/>
                <a:gd name="T11" fmla="*/ 0 h 115"/>
                <a:gd name="T12" fmla="*/ 0 w 98"/>
                <a:gd name="T13" fmla="*/ 0 h 115"/>
                <a:gd name="T14" fmla="*/ 0 w 98"/>
                <a:gd name="T15" fmla="*/ 0 h 115"/>
                <a:gd name="T16" fmla="*/ 0 w 98"/>
                <a:gd name="T17" fmla="*/ 0 h 115"/>
                <a:gd name="T18" fmla="*/ 0 w 98"/>
                <a:gd name="T19" fmla="*/ 0 h 115"/>
                <a:gd name="T20" fmla="*/ 0 w 98"/>
                <a:gd name="T21" fmla="*/ 0 h 115"/>
                <a:gd name="T22" fmla="*/ 0 w 98"/>
                <a:gd name="T23" fmla="*/ 0 h 115"/>
                <a:gd name="T24" fmla="*/ 0 w 98"/>
                <a:gd name="T25" fmla="*/ 0 h 115"/>
                <a:gd name="T26" fmla="*/ 0 w 98"/>
                <a:gd name="T27" fmla="*/ 0 h 115"/>
                <a:gd name="T28" fmla="*/ 0 w 98"/>
                <a:gd name="T29" fmla="*/ 0 h 115"/>
                <a:gd name="T30" fmla="*/ 0 w 98"/>
                <a:gd name="T31" fmla="*/ 0 h 115"/>
                <a:gd name="T32" fmla="*/ 0 w 98"/>
                <a:gd name="T33" fmla="*/ 0 h 115"/>
                <a:gd name="T34" fmla="*/ 0 w 98"/>
                <a:gd name="T35" fmla="*/ 0 h 115"/>
                <a:gd name="T36" fmla="*/ 0 w 98"/>
                <a:gd name="T37" fmla="*/ 0 h 115"/>
                <a:gd name="T38" fmla="*/ 0 w 98"/>
                <a:gd name="T39" fmla="*/ 0 h 115"/>
                <a:gd name="T40" fmla="*/ 0 w 98"/>
                <a:gd name="T41" fmla="*/ 0 h 115"/>
                <a:gd name="T42" fmla="*/ 0 w 98"/>
                <a:gd name="T43" fmla="*/ 0 h 115"/>
                <a:gd name="T44" fmla="*/ 0 w 98"/>
                <a:gd name="T45" fmla="*/ 0 h 115"/>
                <a:gd name="T46" fmla="*/ 0 w 98"/>
                <a:gd name="T47" fmla="*/ 0 h 115"/>
                <a:gd name="T48" fmla="*/ 0 w 98"/>
                <a:gd name="T49" fmla="*/ 0 h 115"/>
                <a:gd name="T50" fmla="*/ 0 w 98"/>
                <a:gd name="T51" fmla="*/ 0 h 115"/>
                <a:gd name="T52" fmla="*/ 0 w 98"/>
                <a:gd name="T53" fmla="*/ 0 h 115"/>
                <a:gd name="T54" fmla="*/ 0 w 98"/>
                <a:gd name="T55" fmla="*/ 0 h 115"/>
                <a:gd name="T56" fmla="*/ 0 w 98"/>
                <a:gd name="T57" fmla="*/ 0 h 115"/>
                <a:gd name="T58" fmla="*/ 0 w 98"/>
                <a:gd name="T59" fmla="*/ 0 h 115"/>
                <a:gd name="T60" fmla="*/ 0 w 98"/>
                <a:gd name="T61" fmla="*/ 0 h 115"/>
                <a:gd name="T62" fmla="*/ 0 w 98"/>
                <a:gd name="T63" fmla="*/ 0 h 1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8" h="115">
                  <a:moveTo>
                    <a:pt x="10" y="83"/>
                  </a:moveTo>
                  <a:lnTo>
                    <a:pt x="0" y="77"/>
                  </a:lnTo>
                  <a:lnTo>
                    <a:pt x="46" y="0"/>
                  </a:lnTo>
                  <a:lnTo>
                    <a:pt x="81" y="21"/>
                  </a:lnTo>
                  <a:lnTo>
                    <a:pt x="86" y="25"/>
                  </a:lnTo>
                  <a:lnTo>
                    <a:pt x="90" y="28"/>
                  </a:lnTo>
                  <a:lnTo>
                    <a:pt x="94" y="32"/>
                  </a:lnTo>
                  <a:lnTo>
                    <a:pt x="96" y="36"/>
                  </a:lnTo>
                  <a:lnTo>
                    <a:pt x="98" y="42"/>
                  </a:lnTo>
                  <a:lnTo>
                    <a:pt x="98" y="47"/>
                  </a:lnTo>
                  <a:lnTo>
                    <a:pt x="97" y="52"/>
                  </a:lnTo>
                  <a:lnTo>
                    <a:pt x="94" y="58"/>
                  </a:lnTo>
                  <a:lnTo>
                    <a:pt x="92" y="62"/>
                  </a:lnTo>
                  <a:lnTo>
                    <a:pt x="89" y="64"/>
                  </a:lnTo>
                  <a:lnTo>
                    <a:pt x="82" y="68"/>
                  </a:lnTo>
                  <a:lnTo>
                    <a:pt x="77" y="69"/>
                  </a:lnTo>
                  <a:lnTo>
                    <a:pt x="72" y="69"/>
                  </a:lnTo>
                  <a:lnTo>
                    <a:pt x="74" y="73"/>
                  </a:lnTo>
                  <a:lnTo>
                    <a:pt x="75" y="77"/>
                  </a:lnTo>
                  <a:lnTo>
                    <a:pt x="75" y="82"/>
                  </a:lnTo>
                  <a:lnTo>
                    <a:pt x="72" y="89"/>
                  </a:lnTo>
                  <a:lnTo>
                    <a:pt x="64" y="103"/>
                  </a:lnTo>
                  <a:lnTo>
                    <a:pt x="63" y="106"/>
                  </a:lnTo>
                  <a:lnTo>
                    <a:pt x="62" y="108"/>
                  </a:lnTo>
                  <a:lnTo>
                    <a:pt x="62" y="110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50" y="107"/>
                  </a:lnTo>
                  <a:lnTo>
                    <a:pt x="52" y="102"/>
                  </a:lnTo>
                  <a:lnTo>
                    <a:pt x="55" y="96"/>
                  </a:lnTo>
                  <a:lnTo>
                    <a:pt x="60" y="87"/>
                  </a:lnTo>
                  <a:lnTo>
                    <a:pt x="62" y="82"/>
                  </a:lnTo>
                  <a:lnTo>
                    <a:pt x="63" y="79"/>
                  </a:lnTo>
                  <a:lnTo>
                    <a:pt x="63" y="77"/>
                  </a:lnTo>
                  <a:lnTo>
                    <a:pt x="63" y="74"/>
                  </a:lnTo>
                  <a:lnTo>
                    <a:pt x="61" y="71"/>
                  </a:lnTo>
                  <a:lnTo>
                    <a:pt x="58" y="68"/>
                  </a:lnTo>
                  <a:lnTo>
                    <a:pt x="55" y="65"/>
                  </a:lnTo>
                  <a:lnTo>
                    <a:pt x="30" y="50"/>
                  </a:lnTo>
                  <a:lnTo>
                    <a:pt x="10" y="83"/>
                  </a:lnTo>
                  <a:close/>
                  <a:moveTo>
                    <a:pt x="35" y="42"/>
                  </a:moveTo>
                  <a:lnTo>
                    <a:pt x="59" y="56"/>
                  </a:lnTo>
                  <a:lnTo>
                    <a:pt x="65" y="59"/>
                  </a:lnTo>
                  <a:lnTo>
                    <a:pt x="68" y="60"/>
                  </a:lnTo>
                  <a:lnTo>
                    <a:pt x="71" y="60"/>
                  </a:lnTo>
                  <a:lnTo>
                    <a:pt x="74" y="60"/>
                  </a:lnTo>
                  <a:lnTo>
                    <a:pt x="77" y="58"/>
                  </a:lnTo>
                  <a:lnTo>
                    <a:pt x="79" y="56"/>
                  </a:lnTo>
                  <a:lnTo>
                    <a:pt x="82" y="52"/>
                  </a:lnTo>
                  <a:lnTo>
                    <a:pt x="85" y="48"/>
                  </a:lnTo>
                  <a:lnTo>
                    <a:pt x="86" y="45"/>
                  </a:lnTo>
                  <a:lnTo>
                    <a:pt x="86" y="42"/>
                  </a:lnTo>
                  <a:lnTo>
                    <a:pt x="85" y="38"/>
                  </a:lnTo>
                  <a:lnTo>
                    <a:pt x="80" y="34"/>
                  </a:lnTo>
                  <a:lnTo>
                    <a:pt x="76" y="31"/>
                  </a:lnTo>
                  <a:lnTo>
                    <a:pt x="51" y="15"/>
                  </a:lnTo>
                  <a:lnTo>
                    <a:pt x="35" y="4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1" name="Freeform 446"/>
            <p:cNvSpPr>
              <a:spLocks/>
            </p:cNvSpPr>
            <p:nvPr/>
          </p:nvSpPr>
          <p:spPr bwMode="auto">
            <a:xfrm>
              <a:off x="806" y="2046"/>
              <a:ext cx="20" cy="26"/>
            </a:xfrm>
            <a:custGeom>
              <a:avLst/>
              <a:gdLst>
                <a:gd name="T0" fmla="*/ 0 w 62"/>
                <a:gd name="T1" fmla="*/ 0 h 79"/>
                <a:gd name="T2" fmla="*/ 0 w 62"/>
                <a:gd name="T3" fmla="*/ 0 h 79"/>
                <a:gd name="T4" fmla="*/ 0 w 62"/>
                <a:gd name="T5" fmla="*/ 0 h 79"/>
                <a:gd name="T6" fmla="*/ 0 w 62"/>
                <a:gd name="T7" fmla="*/ 0 h 79"/>
                <a:gd name="T8" fmla="*/ 0 w 62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79">
                  <a:moveTo>
                    <a:pt x="10" y="79"/>
                  </a:moveTo>
                  <a:lnTo>
                    <a:pt x="0" y="72"/>
                  </a:lnTo>
                  <a:lnTo>
                    <a:pt x="52" y="0"/>
                  </a:lnTo>
                  <a:lnTo>
                    <a:pt x="62" y="7"/>
                  </a:lnTo>
                  <a:lnTo>
                    <a:pt x="10" y="7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2" name="Freeform 447"/>
            <p:cNvSpPr>
              <a:spLocks/>
            </p:cNvSpPr>
            <p:nvPr/>
          </p:nvSpPr>
          <p:spPr bwMode="auto">
            <a:xfrm>
              <a:off x="817" y="2056"/>
              <a:ext cx="29" cy="30"/>
            </a:xfrm>
            <a:custGeom>
              <a:avLst/>
              <a:gdLst>
                <a:gd name="T0" fmla="*/ 0 w 89"/>
                <a:gd name="T1" fmla="*/ 0 h 90"/>
                <a:gd name="T2" fmla="*/ 0 w 89"/>
                <a:gd name="T3" fmla="*/ 0 h 90"/>
                <a:gd name="T4" fmla="*/ 0 w 89"/>
                <a:gd name="T5" fmla="*/ 0 h 90"/>
                <a:gd name="T6" fmla="*/ 0 w 89"/>
                <a:gd name="T7" fmla="*/ 0 h 90"/>
                <a:gd name="T8" fmla="*/ 0 w 89"/>
                <a:gd name="T9" fmla="*/ 0 h 90"/>
                <a:gd name="T10" fmla="*/ 0 w 89"/>
                <a:gd name="T11" fmla="*/ 0 h 90"/>
                <a:gd name="T12" fmla="*/ 0 w 89"/>
                <a:gd name="T13" fmla="*/ 0 h 90"/>
                <a:gd name="T14" fmla="*/ 0 w 89"/>
                <a:gd name="T15" fmla="*/ 0 h 90"/>
                <a:gd name="T16" fmla="*/ 0 w 89"/>
                <a:gd name="T17" fmla="*/ 0 h 90"/>
                <a:gd name="T18" fmla="*/ 0 w 89"/>
                <a:gd name="T19" fmla="*/ 0 h 90"/>
                <a:gd name="T20" fmla="*/ 0 w 89"/>
                <a:gd name="T21" fmla="*/ 0 h 90"/>
                <a:gd name="T22" fmla="*/ 0 w 89"/>
                <a:gd name="T23" fmla="*/ 0 h 90"/>
                <a:gd name="T24" fmla="*/ 0 w 89"/>
                <a:gd name="T25" fmla="*/ 0 h 90"/>
                <a:gd name="T26" fmla="*/ 0 w 89"/>
                <a:gd name="T27" fmla="*/ 0 h 90"/>
                <a:gd name="T28" fmla="*/ 0 w 89"/>
                <a:gd name="T29" fmla="*/ 0 h 90"/>
                <a:gd name="T30" fmla="*/ 0 w 89"/>
                <a:gd name="T31" fmla="*/ 0 h 90"/>
                <a:gd name="T32" fmla="*/ 0 w 89"/>
                <a:gd name="T33" fmla="*/ 0 h 90"/>
                <a:gd name="T34" fmla="*/ 0 w 89"/>
                <a:gd name="T35" fmla="*/ 0 h 90"/>
                <a:gd name="T36" fmla="*/ 0 w 89"/>
                <a:gd name="T37" fmla="*/ 0 h 90"/>
                <a:gd name="T38" fmla="*/ 0 w 89"/>
                <a:gd name="T39" fmla="*/ 0 h 90"/>
                <a:gd name="T40" fmla="*/ 0 w 89"/>
                <a:gd name="T41" fmla="*/ 0 h 90"/>
                <a:gd name="T42" fmla="*/ 0 w 89"/>
                <a:gd name="T43" fmla="*/ 0 h 90"/>
                <a:gd name="T44" fmla="*/ 0 w 89"/>
                <a:gd name="T45" fmla="*/ 0 h 90"/>
                <a:gd name="T46" fmla="*/ 0 w 89"/>
                <a:gd name="T47" fmla="*/ 0 h 90"/>
                <a:gd name="T48" fmla="*/ 0 w 89"/>
                <a:gd name="T49" fmla="*/ 0 h 90"/>
                <a:gd name="T50" fmla="*/ 0 w 89"/>
                <a:gd name="T51" fmla="*/ 0 h 90"/>
                <a:gd name="T52" fmla="*/ 0 w 89"/>
                <a:gd name="T53" fmla="*/ 0 h 90"/>
                <a:gd name="T54" fmla="*/ 0 w 89"/>
                <a:gd name="T55" fmla="*/ 0 h 90"/>
                <a:gd name="T56" fmla="*/ 0 w 89"/>
                <a:gd name="T57" fmla="*/ 0 h 90"/>
                <a:gd name="T58" fmla="*/ 0 w 89"/>
                <a:gd name="T59" fmla="*/ 0 h 90"/>
                <a:gd name="T60" fmla="*/ 0 w 89"/>
                <a:gd name="T61" fmla="*/ 0 h 90"/>
                <a:gd name="T62" fmla="*/ 0 w 89"/>
                <a:gd name="T63" fmla="*/ 0 h 90"/>
                <a:gd name="T64" fmla="*/ 0 w 89"/>
                <a:gd name="T65" fmla="*/ 0 h 90"/>
                <a:gd name="T66" fmla="*/ 0 w 89"/>
                <a:gd name="T67" fmla="*/ 0 h 90"/>
                <a:gd name="T68" fmla="*/ 0 w 89"/>
                <a:gd name="T69" fmla="*/ 0 h 90"/>
                <a:gd name="T70" fmla="*/ 0 w 89"/>
                <a:gd name="T71" fmla="*/ 0 h 90"/>
                <a:gd name="T72" fmla="*/ 0 w 89"/>
                <a:gd name="T73" fmla="*/ 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9" h="90">
                  <a:moveTo>
                    <a:pt x="75" y="47"/>
                  </a:moveTo>
                  <a:lnTo>
                    <a:pt x="75" y="47"/>
                  </a:lnTo>
                  <a:lnTo>
                    <a:pt x="77" y="42"/>
                  </a:lnTo>
                  <a:lnTo>
                    <a:pt x="78" y="38"/>
                  </a:lnTo>
                  <a:lnTo>
                    <a:pt x="77" y="33"/>
                  </a:lnTo>
                  <a:lnTo>
                    <a:pt x="76" y="29"/>
                  </a:lnTo>
                  <a:lnTo>
                    <a:pt x="74" y="26"/>
                  </a:lnTo>
                  <a:lnTo>
                    <a:pt x="72" y="23"/>
                  </a:lnTo>
                  <a:lnTo>
                    <a:pt x="67" y="18"/>
                  </a:lnTo>
                  <a:lnTo>
                    <a:pt x="62" y="14"/>
                  </a:lnTo>
                  <a:lnTo>
                    <a:pt x="57" y="12"/>
                  </a:lnTo>
                  <a:lnTo>
                    <a:pt x="52" y="11"/>
                  </a:lnTo>
                  <a:lnTo>
                    <a:pt x="46" y="12"/>
                  </a:lnTo>
                  <a:lnTo>
                    <a:pt x="40" y="13"/>
                  </a:lnTo>
                  <a:lnTo>
                    <a:pt x="34" y="16"/>
                  </a:lnTo>
                  <a:lnTo>
                    <a:pt x="28" y="21"/>
                  </a:lnTo>
                  <a:lnTo>
                    <a:pt x="23" y="27"/>
                  </a:lnTo>
                  <a:lnTo>
                    <a:pt x="18" y="33"/>
                  </a:lnTo>
                  <a:lnTo>
                    <a:pt x="15" y="39"/>
                  </a:lnTo>
                  <a:lnTo>
                    <a:pt x="12" y="45"/>
                  </a:lnTo>
                  <a:lnTo>
                    <a:pt x="11" y="51"/>
                  </a:lnTo>
                  <a:lnTo>
                    <a:pt x="12" y="57"/>
                  </a:lnTo>
                  <a:lnTo>
                    <a:pt x="14" y="63"/>
                  </a:lnTo>
                  <a:lnTo>
                    <a:pt x="17" y="69"/>
                  </a:lnTo>
                  <a:lnTo>
                    <a:pt x="22" y="74"/>
                  </a:lnTo>
                  <a:lnTo>
                    <a:pt x="28" y="77"/>
                  </a:lnTo>
                  <a:lnTo>
                    <a:pt x="32" y="79"/>
                  </a:lnTo>
                  <a:lnTo>
                    <a:pt x="36" y="79"/>
                  </a:lnTo>
                  <a:lnTo>
                    <a:pt x="41" y="79"/>
                  </a:lnTo>
                  <a:lnTo>
                    <a:pt x="46" y="78"/>
                  </a:lnTo>
                  <a:lnTo>
                    <a:pt x="51" y="75"/>
                  </a:lnTo>
                  <a:lnTo>
                    <a:pt x="57" y="71"/>
                  </a:lnTo>
                  <a:lnTo>
                    <a:pt x="66" y="78"/>
                  </a:lnTo>
                  <a:lnTo>
                    <a:pt x="62" y="82"/>
                  </a:lnTo>
                  <a:lnTo>
                    <a:pt x="57" y="85"/>
                  </a:lnTo>
                  <a:lnTo>
                    <a:pt x="53" y="87"/>
                  </a:lnTo>
                  <a:lnTo>
                    <a:pt x="49" y="89"/>
                  </a:lnTo>
                  <a:lnTo>
                    <a:pt x="40" y="90"/>
                  </a:lnTo>
                  <a:lnTo>
                    <a:pt x="33" y="90"/>
                  </a:lnTo>
                  <a:lnTo>
                    <a:pt x="27" y="88"/>
                  </a:lnTo>
                  <a:lnTo>
                    <a:pt x="21" y="85"/>
                  </a:lnTo>
                  <a:lnTo>
                    <a:pt x="14" y="81"/>
                  </a:lnTo>
                  <a:lnTo>
                    <a:pt x="9" y="76"/>
                  </a:lnTo>
                  <a:lnTo>
                    <a:pt x="5" y="70"/>
                  </a:lnTo>
                  <a:lnTo>
                    <a:pt x="1" y="63"/>
                  </a:lnTo>
                  <a:lnTo>
                    <a:pt x="0" y="55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6" y="29"/>
                  </a:lnTo>
                  <a:lnTo>
                    <a:pt x="13" y="19"/>
                  </a:lnTo>
                  <a:lnTo>
                    <a:pt x="20" y="12"/>
                  </a:lnTo>
                  <a:lnTo>
                    <a:pt x="27" y="7"/>
                  </a:lnTo>
                  <a:lnTo>
                    <a:pt x="34" y="3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1"/>
                  </a:lnTo>
                  <a:lnTo>
                    <a:pt x="66" y="4"/>
                  </a:lnTo>
                  <a:lnTo>
                    <a:pt x="74" y="9"/>
                  </a:lnTo>
                  <a:lnTo>
                    <a:pt x="80" y="15"/>
                  </a:lnTo>
                  <a:lnTo>
                    <a:pt x="84" y="21"/>
                  </a:lnTo>
                  <a:lnTo>
                    <a:pt x="87" y="27"/>
                  </a:lnTo>
                  <a:lnTo>
                    <a:pt x="89" y="33"/>
                  </a:lnTo>
                  <a:lnTo>
                    <a:pt x="89" y="39"/>
                  </a:lnTo>
                  <a:lnTo>
                    <a:pt x="88" y="44"/>
                  </a:lnTo>
                  <a:lnTo>
                    <a:pt x="87" y="50"/>
                  </a:lnTo>
                  <a:lnTo>
                    <a:pt x="84" y="55"/>
                  </a:lnTo>
                  <a:lnTo>
                    <a:pt x="75" y="47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3" name="Freeform 448"/>
            <p:cNvSpPr>
              <a:spLocks noEditPoints="1"/>
            </p:cNvSpPr>
            <p:nvPr/>
          </p:nvSpPr>
          <p:spPr bwMode="auto">
            <a:xfrm>
              <a:off x="842" y="2086"/>
              <a:ext cx="32" cy="32"/>
            </a:xfrm>
            <a:custGeom>
              <a:avLst/>
              <a:gdLst>
                <a:gd name="T0" fmla="*/ 0 w 97"/>
                <a:gd name="T1" fmla="*/ 0 h 95"/>
                <a:gd name="T2" fmla="*/ 0 w 97"/>
                <a:gd name="T3" fmla="*/ 0 h 95"/>
                <a:gd name="T4" fmla="*/ 0 w 97"/>
                <a:gd name="T5" fmla="*/ 0 h 95"/>
                <a:gd name="T6" fmla="*/ 0 w 97"/>
                <a:gd name="T7" fmla="*/ 0 h 95"/>
                <a:gd name="T8" fmla="*/ 0 w 97"/>
                <a:gd name="T9" fmla="*/ 0 h 95"/>
                <a:gd name="T10" fmla="*/ 0 w 97"/>
                <a:gd name="T11" fmla="*/ 0 h 95"/>
                <a:gd name="T12" fmla="*/ 0 w 97"/>
                <a:gd name="T13" fmla="*/ 0 h 95"/>
                <a:gd name="T14" fmla="*/ 0 w 97"/>
                <a:gd name="T15" fmla="*/ 0 h 95"/>
                <a:gd name="T16" fmla="*/ 0 w 97"/>
                <a:gd name="T17" fmla="*/ 0 h 95"/>
                <a:gd name="T18" fmla="*/ 0 w 97"/>
                <a:gd name="T19" fmla="*/ 0 h 95"/>
                <a:gd name="T20" fmla="*/ 0 w 97"/>
                <a:gd name="T21" fmla="*/ 0 h 95"/>
                <a:gd name="T22" fmla="*/ 0 w 97"/>
                <a:gd name="T23" fmla="*/ 0 h 95"/>
                <a:gd name="T24" fmla="*/ 0 w 97"/>
                <a:gd name="T25" fmla="*/ 0 h 95"/>
                <a:gd name="T26" fmla="*/ 0 w 97"/>
                <a:gd name="T27" fmla="*/ 0 h 9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7" h="95">
                  <a:moveTo>
                    <a:pt x="33" y="36"/>
                  </a:moveTo>
                  <a:lnTo>
                    <a:pt x="8" y="47"/>
                  </a:lnTo>
                  <a:lnTo>
                    <a:pt x="0" y="38"/>
                  </a:lnTo>
                  <a:lnTo>
                    <a:pt x="88" y="0"/>
                  </a:lnTo>
                  <a:lnTo>
                    <a:pt x="97" y="10"/>
                  </a:lnTo>
                  <a:lnTo>
                    <a:pt x="55" y="95"/>
                  </a:lnTo>
                  <a:lnTo>
                    <a:pt x="45" y="86"/>
                  </a:lnTo>
                  <a:lnTo>
                    <a:pt x="59" y="61"/>
                  </a:lnTo>
                  <a:lnTo>
                    <a:pt x="33" y="36"/>
                  </a:lnTo>
                  <a:close/>
                  <a:moveTo>
                    <a:pt x="64" y="51"/>
                  </a:moveTo>
                  <a:lnTo>
                    <a:pt x="83" y="14"/>
                  </a:lnTo>
                  <a:lnTo>
                    <a:pt x="82" y="14"/>
                  </a:lnTo>
                  <a:lnTo>
                    <a:pt x="44" y="31"/>
                  </a:lnTo>
                  <a:lnTo>
                    <a:pt x="64" y="5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4" name="Freeform 449"/>
            <p:cNvSpPr>
              <a:spLocks noEditPoints="1"/>
            </p:cNvSpPr>
            <p:nvPr/>
          </p:nvSpPr>
          <p:spPr bwMode="auto">
            <a:xfrm>
              <a:off x="862" y="2101"/>
              <a:ext cx="33" cy="33"/>
            </a:xfrm>
            <a:custGeom>
              <a:avLst/>
              <a:gdLst>
                <a:gd name="T0" fmla="*/ 0 w 99"/>
                <a:gd name="T1" fmla="*/ 0 h 96"/>
                <a:gd name="T2" fmla="*/ 0 w 99"/>
                <a:gd name="T3" fmla="*/ 0 h 96"/>
                <a:gd name="T4" fmla="*/ 0 w 99"/>
                <a:gd name="T5" fmla="*/ 0 h 96"/>
                <a:gd name="T6" fmla="*/ 0 w 99"/>
                <a:gd name="T7" fmla="*/ 0 h 96"/>
                <a:gd name="T8" fmla="*/ 0 w 99"/>
                <a:gd name="T9" fmla="*/ 0 h 96"/>
                <a:gd name="T10" fmla="*/ 0 w 99"/>
                <a:gd name="T11" fmla="*/ 0 h 96"/>
                <a:gd name="T12" fmla="*/ 0 w 99"/>
                <a:gd name="T13" fmla="*/ 0 h 96"/>
                <a:gd name="T14" fmla="*/ 0 w 99"/>
                <a:gd name="T15" fmla="*/ 0 h 96"/>
                <a:gd name="T16" fmla="*/ 0 w 99"/>
                <a:gd name="T17" fmla="*/ 0 h 96"/>
                <a:gd name="T18" fmla="*/ 0 w 99"/>
                <a:gd name="T19" fmla="*/ 0 h 96"/>
                <a:gd name="T20" fmla="*/ 0 w 99"/>
                <a:gd name="T21" fmla="*/ 0 h 96"/>
                <a:gd name="T22" fmla="*/ 0 w 99"/>
                <a:gd name="T23" fmla="*/ 0 h 96"/>
                <a:gd name="T24" fmla="*/ 0 w 99"/>
                <a:gd name="T25" fmla="*/ 0 h 96"/>
                <a:gd name="T26" fmla="*/ 0 w 99"/>
                <a:gd name="T27" fmla="*/ 0 h 96"/>
                <a:gd name="T28" fmla="*/ 0 w 99"/>
                <a:gd name="T29" fmla="*/ 0 h 96"/>
                <a:gd name="T30" fmla="*/ 0 w 99"/>
                <a:gd name="T31" fmla="*/ 0 h 96"/>
                <a:gd name="T32" fmla="*/ 0 w 99"/>
                <a:gd name="T33" fmla="*/ 0 h 96"/>
                <a:gd name="T34" fmla="*/ 0 w 99"/>
                <a:gd name="T35" fmla="*/ 0 h 96"/>
                <a:gd name="T36" fmla="*/ 0 w 99"/>
                <a:gd name="T37" fmla="*/ 0 h 96"/>
                <a:gd name="T38" fmla="*/ 0 w 99"/>
                <a:gd name="T39" fmla="*/ 0 h 96"/>
                <a:gd name="T40" fmla="*/ 0 w 99"/>
                <a:gd name="T41" fmla="*/ 0 h 96"/>
                <a:gd name="T42" fmla="*/ 0 w 99"/>
                <a:gd name="T43" fmla="*/ 0 h 96"/>
                <a:gd name="T44" fmla="*/ 0 w 99"/>
                <a:gd name="T45" fmla="*/ 0 h 96"/>
                <a:gd name="T46" fmla="*/ 0 w 99"/>
                <a:gd name="T47" fmla="*/ 0 h 96"/>
                <a:gd name="T48" fmla="*/ 0 w 99"/>
                <a:gd name="T49" fmla="*/ 0 h 96"/>
                <a:gd name="T50" fmla="*/ 0 w 99"/>
                <a:gd name="T51" fmla="*/ 0 h 96"/>
                <a:gd name="T52" fmla="*/ 0 w 99"/>
                <a:gd name="T53" fmla="*/ 0 h 96"/>
                <a:gd name="T54" fmla="*/ 0 w 99"/>
                <a:gd name="T55" fmla="*/ 0 h 96"/>
                <a:gd name="T56" fmla="*/ 0 w 99"/>
                <a:gd name="T57" fmla="*/ 0 h 96"/>
                <a:gd name="T58" fmla="*/ 0 w 99"/>
                <a:gd name="T59" fmla="*/ 0 h 96"/>
                <a:gd name="T60" fmla="*/ 0 w 99"/>
                <a:gd name="T61" fmla="*/ 0 h 96"/>
                <a:gd name="T62" fmla="*/ 0 w 99"/>
                <a:gd name="T63" fmla="*/ 0 h 96"/>
                <a:gd name="T64" fmla="*/ 0 w 99"/>
                <a:gd name="T65" fmla="*/ 0 h 96"/>
                <a:gd name="T66" fmla="*/ 0 w 99"/>
                <a:gd name="T67" fmla="*/ 0 h 96"/>
                <a:gd name="T68" fmla="*/ 0 w 99"/>
                <a:gd name="T69" fmla="*/ 0 h 96"/>
                <a:gd name="T70" fmla="*/ 0 w 99"/>
                <a:gd name="T71" fmla="*/ 0 h 96"/>
                <a:gd name="T72" fmla="*/ 0 w 99"/>
                <a:gd name="T73" fmla="*/ 0 h 96"/>
                <a:gd name="T74" fmla="*/ 0 w 99"/>
                <a:gd name="T75" fmla="*/ 0 h 96"/>
                <a:gd name="T76" fmla="*/ 0 w 99"/>
                <a:gd name="T77" fmla="*/ 0 h 96"/>
                <a:gd name="T78" fmla="*/ 0 w 99"/>
                <a:gd name="T79" fmla="*/ 0 h 96"/>
                <a:gd name="T80" fmla="*/ 0 w 99"/>
                <a:gd name="T81" fmla="*/ 0 h 96"/>
                <a:gd name="T82" fmla="*/ 0 w 99"/>
                <a:gd name="T83" fmla="*/ 0 h 96"/>
                <a:gd name="T84" fmla="*/ 0 w 99"/>
                <a:gd name="T85" fmla="*/ 0 h 96"/>
                <a:gd name="T86" fmla="*/ 0 w 99"/>
                <a:gd name="T87" fmla="*/ 0 h 96"/>
                <a:gd name="T88" fmla="*/ 0 w 99"/>
                <a:gd name="T89" fmla="*/ 0 h 96"/>
                <a:gd name="T90" fmla="*/ 0 w 99"/>
                <a:gd name="T91" fmla="*/ 0 h 9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99" h="96">
                  <a:moveTo>
                    <a:pt x="69" y="0"/>
                  </a:moveTo>
                  <a:lnTo>
                    <a:pt x="91" y="28"/>
                  </a:lnTo>
                  <a:lnTo>
                    <a:pt x="96" y="35"/>
                  </a:lnTo>
                  <a:lnTo>
                    <a:pt x="98" y="42"/>
                  </a:lnTo>
                  <a:lnTo>
                    <a:pt x="99" y="49"/>
                  </a:lnTo>
                  <a:lnTo>
                    <a:pt x="99" y="57"/>
                  </a:lnTo>
                  <a:lnTo>
                    <a:pt x="96" y="64"/>
                  </a:lnTo>
                  <a:lnTo>
                    <a:pt x="93" y="71"/>
                  </a:lnTo>
                  <a:lnTo>
                    <a:pt x="87" y="78"/>
                  </a:lnTo>
                  <a:lnTo>
                    <a:pt x="81" y="84"/>
                  </a:lnTo>
                  <a:lnTo>
                    <a:pt x="74" y="88"/>
                  </a:lnTo>
                  <a:lnTo>
                    <a:pt x="68" y="92"/>
                  </a:lnTo>
                  <a:lnTo>
                    <a:pt x="60" y="95"/>
                  </a:lnTo>
                  <a:lnTo>
                    <a:pt x="52" y="96"/>
                  </a:lnTo>
                  <a:lnTo>
                    <a:pt x="44" y="96"/>
                  </a:lnTo>
                  <a:lnTo>
                    <a:pt x="36" y="94"/>
                  </a:lnTo>
                  <a:lnTo>
                    <a:pt x="33" y="92"/>
                  </a:lnTo>
                  <a:lnTo>
                    <a:pt x="29" y="90"/>
                  </a:lnTo>
                  <a:lnTo>
                    <a:pt x="25" y="87"/>
                  </a:lnTo>
                  <a:lnTo>
                    <a:pt x="22" y="83"/>
                  </a:lnTo>
                  <a:lnTo>
                    <a:pt x="0" y="55"/>
                  </a:lnTo>
                  <a:lnTo>
                    <a:pt x="69" y="0"/>
                  </a:lnTo>
                  <a:close/>
                  <a:moveTo>
                    <a:pt x="15" y="58"/>
                  </a:moveTo>
                  <a:lnTo>
                    <a:pt x="30" y="76"/>
                  </a:lnTo>
                  <a:lnTo>
                    <a:pt x="33" y="80"/>
                  </a:lnTo>
                  <a:lnTo>
                    <a:pt x="38" y="83"/>
                  </a:lnTo>
                  <a:lnTo>
                    <a:pt x="43" y="85"/>
                  </a:lnTo>
                  <a:lnTo>
                    <a:pt x="48" y="85"/>
                  </a:lnTo>
                  <a:lnTo>
                    <a:pt x="54" y="84"/>
                  </a:lnTo>
                  <a:lnTo>
                    <a:pt x="60" y="82"/>
                  </a:lnTo>
                  <a:lnTo>
                    <a:pt x="66" y="79"/>
                  </a:lnTo>
                  <a:lnTo>
                    <a:pt x="72" y="75"/>
                  </a:lnTo>
                  <a:lnTo>
                    <a:pt x="78" y="69"/>
                  </a:lnTo>
                  <a:lnTo>
                    <a:pt x="83" y="64"/>
                  </a:lnTo>
                  <a:lnTo>
                    <a:pt x="86" y="59"/>
                  </a:lnTo>
                  <a:lnTo>
                    <a:pt x="88" y="53"/>
                  </a:lnTo>
                  <a:lnTo>
                    <a:pt x="88" y="48"/>
                  </a:lnTo>
                  <a:lnTo>
                    <a:pt x="87" y="43"/>
                  </a:lnTo>
                  <a:lnTo>
                    <a:pt x="85" y="38"/>
                  </a:lnTo>
                  <a:lnTo>
                    <a:pt x="82" y="33"/>
                  </a:lnTo>
                  <a:lnTo>
                    <a:pt x="68" y="1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5" name="Freeform 450"/>
            <p:cNvSpPr>
              <a:spLocks/>
            </p:cNvSpPr>
            <p:nvPr/>
          </p:nvSpPr>
          <p:spPr bwMode="auto">
            <a:xfrm>
              <a:off x="879" y="2126"/>
              <a:ext cx="41" cy="41"/>
            </a:xfrm>
            <a:custGeom>
              <a:avLst/>
              <a:gdLst>
                <a:gd name="T0" fmla="*/ 0 w 121"/>
                <a:gd name="T1" fmla="*/ 0 h 119"/>
                <a:gd name="T2" fmla="*/ 0 w 121"/>
                <a:gd name="T3" fmla="*/ 0 h 119"/>
                <a:gd name="T4" fmla="*/ 0 w 121"/>
                <a:gd name="T5" fmla="*/ 0 h 119"/>
                <a:gd name="T6" fmla="*/ 0 w 121"/>
                <a:gd name="T7" fmla="*/ 0 h 119"/>
                <a:gd name="T8" fmla="*/ 0 w 121"/>
                <a:gd name="T9" fmla="*/ 0 h 119"/>
                <a:gd name="T10" fmla="*/ 0 w 121"/>
                <a:gd name="T11" fmla="*/ 0 h 119"/>
                <a:gd name="T12" fmla="*/ 0 w 121"/>
                <a:gd name="T13" fmla="*/ 0 h 119"/>
                <a:gd name="T14" fmla="*/ 0 w 121"/>
                <a:gd name="T15" fmla="*/ 0 h 119"/>
                <a:gd name="T16" fmla="*/ 0 w 121"/>
                <a:gd name="T17" fmla="*/ 0 h 119"/>
                <a:gd name="T18" fmla="*/ 0 w 121"/>
                <a:gd name="T19" fmla="*/ 0 h 119"/>
                <a:gd name="T20" fmla="*/ 0 w 121"/>
                <a:gd name="T21" fmla="*/ 0 h 119"/>
                <a:gd name="T22" fmla="*/ 0 w 121"/>
                <a:gd name="T23" fmla="*/ 0 h 119"/>
                <a:gd name="T24" fmla="*/ 0 w 121"/>
                <a:gd name="T25" fmla="*/ 0 h 119"/>
                <a:gd name="T26" fmla="*/ 0 w 121"/>
                <a:gd name="T27" fmla="*/ 0 h 119"/>
                <a:gd name="T28" fmla="*/ 0 w 121"/>
                <a:gd name="T29" fmla="*/ 0 h 119"/>
                <a:gd name="T30" fmla="*/ 0 w 121"/>
                <a:gd name="T31" fmla="*/ 0 h 119"/>
                <a:gd name="T32" fmla="*/ 0 w 121"/>
                <a:gd name="T33" fmla="*/ 0 h 119"/>
                <a:gd name="T34" fmla="*/ 0 w 121"/>
                <a:gd name="T35" fmla="*/ 0 h 119"/>
                <a:gd name="T36" fmla="*/ 0 w 121"/>
                <a:gd name="T37" fmla="*/ 0 h 119"/>
                <a:gd name="T38" fmla="*/ 0 w 121"/>
                <a:gd name="T39" fmla="*/ 0 h 119"/>
                <a:gd name="T40" fmla="*/ 0 w 121"/>
                <a:gd name="T41" fmla="*/ 0 h 1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1" h="119">
                  <a:moveTo>
                    <a:pt x="40" y="110"/>
                  </a:moveTo>
                  <a:lnTo>
                    <a:pt x="83" y="82"/>
                  </a:lnTo>
                  <a:lnTo>
                    <a:pt x="103" y="70"/>
                  </a:lnTo>
                  <a:lnTo>
                    <a:pt x="26" y="89"/>
                  </a:lnTo>
                  <a:lnTo>
                    <a:pt x="20" y="79"/>
                  </a:lnTo>
                  <a:lnTo>
                    <a:pt x="69" y="17"/>
                  </a:lnTo>
                  <a:lnTo>
                    <a:pt x="68" y="17"/>
                  </a:lnTo>
                  <a:lnTo>
                    <a:pt x="50" y="29"/>
                  </a:lnTo>
                  <a:lnTo>
                    <a:pt x="6" y="58"/>
                  </a:lnTo>
                  <a:lnTo>
                    <a:pt x="0" y="48"/>
                  </a:lnTo>
                  <a:lnTo>
                    <a:pt x="74" y="0"/>
                  </a:lnTo>
                  <a:lnTo>
                    <a:pt x="84" y="14"/>
                  </a:lnTo>
                  <a:lnTo>
                    <a:pt x="34" y="76"/>
                  </a:lnTo>
                  <a:lnTo>
                    <a:pt x="35" y="77"/>
                  </a:lnTo>
                  <a:lnTo>
                    <a:pt x="112" y="57"/>
                  </a:lnTo>
                  <a:lnTo>
                    <a:pt x="121" y="72"/>
                  </a:lnTo>
                  <a:lnTo>
                    <a:pt x="46" y="119"/>
                  </a:lnTo>
                  <a:lnTo>
                    <a:pt x="40" y="11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6" name="Freeform 451"/>
            <p:cNvSpPr>
              <a:spLocks/>
            </p:cNvSpPr>
            <p:nvPr/>
          </p:nvSpPr>
          <p:spPr bwMode="auto">
            <a:xfrm>
              <a:off x="898" y="2157"/>
              <a:ext cx="29" cy="17"/>
            </a:xfrm>
            <a:custGeom>
              <a:avLst/>
              <a:gdLst>
                <a:gd name="T0" fmla="*/ 0 w 84"/>
                <a:gd name="T1" fmla="*/ 0 h 53"/>
                <a:gd name="T2" fmla="*/ 0 w 84"/>
                <a:gd name="T3" fmla="*/ 0 h 53"/>
                <a:gd name="T4" fmla="*/ 0 w 84"/>
                <a:gd name="T5" fmla="*/ 0 h 53"/>
                <a:gd name="T6" fmla="*/ 0 w 84"/>
                <a:gd name="T7" fmla="*/ 0 h 53"/>
                <a:gd name="T8" fmla="*/ 0 w 84"/>
                <a:gd name="T9" fmla="*/ 0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53">
                  <a:moveTo>
                    <a:pt x="6" y="53"/>
                  </a:moveTo>
                  <a:lnTo>
                    <a:pt x="0" y="42"/>
                  </a:lnTo>
                  <a:lnTo>
                    <a:pt x="79" y="0"/>
                  </a:lnTo>
                  <a:lnTo>
                    <a:pt x="84" y="11"/>
                  </a:lnTo>
                  <a:lnTo>
                    <a:pt x="6" y="5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7" name="Freeform 452"/>
            <p:cNvSpPr>
              <a:spLocks/>
            </p:cNvSpPr>
            <p:nvPr/>
          </p:nvSpPr>
          <p:spPr bwMode="auto">
            <a:xfrm>
              <a:off x="902" y="2166"/>
              <a:ext cx="38" cy="34"/>
            </a:xfrm>
            <a:custGeom>
              <a:avLst/>
              <a:gdLst>
                <a:gd name="T0" fmla="*/ 0 w 111"/>
                <a:gd name="T1" fmla="*/ 0 h 101"/>
                <a:gd name="T2" fmla="*/ 0 w 111"/>
                <a:gd name="T3" fmla="*/ 0 h 101"/>
                <a:gd name="T4" fmla="*/ 0 w 111"/>
                <a:gd name="T5" fmla="*/ 0 h 101"/>
                <a:gd name="T6" fmla="*/ 0 w 111"/>
                <a:gd name="T7" fmla="*/ 0 h 101"/>
                <a:gd name="T8" fmla="*/ 0 w 111"/>
                <a:gd name="T9" fmla="*/ 0 h 101"/>
                <a:gd name="T10" fmla="*/ 0 w 111"/>
                <a:gd name="T11" fmla="*/ 0 h 101"/>
                <a:gd name="T12" fmla="*/ 0 w 111"/>
                <a:gd name="T13" fmla="*/ 0 h 101"/>
                <a:gd name="T14" fmla="*/ 0 w 111"/>
                <a:gd name="T15" fmla="*/ 0 h 101"/>
                <a:gd name="T16" fmla="*/ 0 w 111"/>
                <a:gd name="T17" fmla="*/ 0 h 101"/>
                <a:gd name="T18" fmla="*/ 0 w 111"/>
                <a:gd name="T19" fmla="*/ 0 h 101"/>
                <a:gd name="T20" fmla="*/ 0 w 111"/>
                <a:gd name="T21" fmla="*/ 0 h 101"/>
                <a:gd name="T22" fmla="*/ 0 w 111"/>
                <a:gd name="T23" fmla="*/ 0 h 101"/>
                <a:gd name="T24" fmla="*/ 0 w 111"/>
                <a:gd name="T25" fmla="*/ 0 h 1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1" h="101">
                  <a:moveTo>
                    <a:pt x="106" y="53"/>
                  </a:moveTo>
                  <a:lnTo>
                    <a:pt x="111" y="63"/>
                  </a:lnTo>
                  <a:lnTo>
                    <a:pt x="30" y="101"/>
                  </a:lnTo>
                  <a:lnTo>
                    <a:pt x="25" y="89"/>
                  </a:lnTo>
                  <a:lnTo>
                    <a:pt x="71" y="17"/>
                  </a:lnTo>
                  <a:lnTo>
                    <a:pt x="5" y="47"/>
                  </a:lnTo>
                  <a:lnTo>
                    <a:pt x="0" y="36"/>
                  </a:lnTo>
                  <a:lnTo>
                    <a:pt x="81" y="0"/>
                  </a:lnTo>
                  <a:lnTo>
                    <a:pt x="87" y="12"/>
                  </a:lnTo>
                  <a:lnTo>
                    <a:pt x="41" y="83"/>
                  </a:lnTo>
                  <a:lnTo>
                    <a:pt x="106" y="5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8" name="Freeform 453"/>
            <p:cNvSpPr>
              <a:spLocks/>
            </p:cNvSpPr>
            <p:nvPr/>
          </p:nvSpPr>
          <p:spPr bwMode="auto">
            <a:xfrm>
              <a:off x="913" y="2195"/>
              <a:ext cx="30" cy="13"/>
            </a:xfrm>
            <a:custGeom>
              <a:avLst/>
              <a:gdLst>
                <a:gd name="T0" fmla="*/ 0 w 87"/>
                <a:gd name="T1" fmla="*/ 0 h 43"/>
                <a:gd name="T2" fmla="*/ 0 w 87"/>
                <a:gd name="T3" fmla="*/ 0 h 43"/>
                <a:gd name="T4" fmla="*/ 0 w 87"/>
                <a:gd name="T5" fmla="*/ 0 h 43"/>
                <a:gd name="T6" fmla="*/ 0 w 87"/>
                <a:gd name="T7" fmla="*/ 0 h 43"/>
                <a:gd name="T8" fmla="*/ 0 w 87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7" h="43">
                  <a:moveTo>
                    <a:pt x="5" y="43"/>
                  </a:moveTo>
                  <a:lnTo>
                    <a:pt x="0" y="32"/>
                  </a:lnTo>
                  <a:lnTo>
                    <a:pt x="83" y="0"/>
                  </a:lnTo>
                  <a:lnTo>
                    <a:pt x="87" y="12"/>
                  </a:lnTo>
                  <a:lnTo>
                    <a:pt x="5" y="4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9" name="Freeform 454"/>
            <p:cNvSpPr>
              <a:spLocks/>
            </p:cNvSpPr>
            <p:nvPr/>
          </p:nvSpPr>
          <p:spPr bwMode="auto">
            <a:xfrm>
              <a:off x="919" y="2208"/>
              <a:ext cx="33" cy="25"/>
            </a:xfrm>
            <a:custGeom>
              <a:avLst/>
              <a:gdLst>
                <a:gd name="T0" fmla="*/ 0 w 93"/>
                <a:gd name="T1" fmla="*/ 0 h 79"/>
                <a:gd name="T2" fmla="*/ 0 w 93"/>
                <a:gd name="T3" fmla="*/ 0 h 79"/>
                <a:gd name="T4" fmla="*/ 0 w 93"/>
                <a:gd name="T5" fmla="*/ 0 h 79"/>
                <a:gd name="T6" fmla="*/ 0 w 93"/>
                <a:gd name="T7" fmla="*/ 0 h 79"/>
                <a:gd name="T8" fmla="*/ 0 w 93"/>
                <a:gd name="T9" fmla="*/ 0 h 79"/>
                <a:gd name="T10" fmla="*/ 0 w 93"/>
                <a:gd name="T11" fmla="*/ 0 h 79"/>
                <a:gd name="T12" fmla="*/ 0 w 93"/>
                <a:gd name="T13" fmla="*/ 0 h 79"/>
                <a:gd name="T14" fmla="*/ 0 w 93"/>
                <a:gd name="T15" fmla="*/ 0 h 79"/>
                <a:gd name="T16" fmla="*/ 0 w 93"/>
                <a:gd name="T17" fmla="*/ 0 h 79"/>
                <a:gd name="T18" fmla="*/ 0 w 93"/>
                <a:gd name="T19" fmla="*/ 0 h 79"/>
                <a:gd name="T20" fmla="*/ 0 w 93"/>
                <a:gd name="T21" fmla="*/ 0 h 79"/>
                <a:gd name="T22" fmla="*/ 0 w 93"/>
                <a:gd name="T23" fmla="*/ 0 h 79"/>
                <a:gd name="T24" fmla="*/ 0 w 93"/>
                <a:gd name="T25" fmla="*/ 0 h 79"/>
                <a:gd name="T26" fmla="*/ 0 w 93"/>
                <a:gd name="T27" fmla="*/ 0 h 79"/>
                <a:gd name="T28" fmla="*/ 0 w 93"/>
                <a:gd name="T29" fmla="*/ 0 h 79"/>
                <a:gd name="T30" fmla="*/ 0 w 93"/>
                <a:gd name="T31" fmla="*/ 0 h 79"/>
                <a:gd name="T32" fmla="*/ 0 w 93"/>
                <a:gd name="T33" fmla="*/ 0 h 79"/>
                <a:gd name="T34" fmla="*/ 0 w 93"/>
                <a:gd name="T35" fmla="*/ 0 h 79"/>
                <a:gd name="T36" fmla="*/ 0 w 93"/>
                <a:gd name="T37" fmla="*/ 0 h 79"/>
                <a:gd name="T38" fmla="*/ 0 w 93"/>
                <a:gd name="T39" fmla="*/ 0 h 79"/>
                <a:gd name="T40" fmla="*/ 0 w 93"/>
                <a:gd name="T41" fmla="*/ 0 h 79"/>
                <a:gd name="T42" fmla="*/ 0 w 93"/>
                <a:gd name="T43" fmla="*/ 0 h 79"/>
                <a:gd name="T44" fmla="*/ 0 w 93"/>
                <a:gd name="T45" fmla="*/ 0 h 79"/>
                <a:gd name="T46" fmla="*/ 0 w 93"/>
                <a:gd name="T47" fmla="*/ 0 h 79"/>
                <a:gd name="T48" fmla="*/ 0 w 93"/>
                <a:gd name="T49" fmla="*/ 0 h 79"/>
                <a:gd name="T50" fmla="*/ 0 w 93"/>
                <a:gd name="T51" fmla="*/ 0 h 79"/>
                <a:gd name="T52" fmla="*/ 0 w 93"/>
                <a:gd name="T53" fmla="*/ 0 h 79"/>
                <a:gd name="T54" fmla="*/ 0 w 93"/>
                <a:gd name="T55" fmla="*/ 0 h 79"/>
                <a:gd name="T56" fmla="*/ 0 w 93"/>
                <a:gd name="T57" fmla="*/ 0 h 79"/>
                <a:gd name="T58" fmla="*/ 0 w 93"/>
                <a:gd name="T59" fmla="*/ 0 h 79"/>
                <a:gd name="T60" fmla="*/ 0 w 93"/>
                <a:gd name="T61" fmla="*/ 0 h 79"/>
                <a:gd name="T62" fmla="*/ 0 w 93"/>
                <a:gd name="T63" fmla="*/ 0 h 79"/>
                <a:gd name="T64" fmla="*/ 0 w 93"/>
                <a:gd name="T65" fmla="*/ 0 h 79"/>
                <a:gd name="T66" fmla="*/ 0 w 93"/>
                <a:gd name="T67" fmla="*/ 0 h 79"/>
                <a:gd name="T68" fmla="*/ 0 w 93"/>
                <a:gd name="T69" fmla="*/ 0 h 79"/>
                <a:gd name="T70" fmla="*/ 0 w 93"/>
                <a:gd name="T71" fmla="*/ 0 h 79"/>
                <a:gd name="T72" fmla="*/ 0 w 93"/>
                <a:gd name="T73" fmla="*/ 0 h 79"/>
                <a:gd name="T74" fmla="*/ 0 w 93"/>
                <a:gd name="T75" fmla="*/ 0 h 79"/>
                <a:gd name="T76" fmla="*/ 0 w 93"/>
                <a:gd name="T77" fmla="*/ 0 h 79"/>
                <a:gd name="T78" fmla="*/ 0 w 93"/>
                <a:gd name="T79" fmla="*/ 0 h 79"/>
                <a:gd name="T80" fmla="*/ 0 w 93"/>
                <a:gd name="T81" fmla="*/ 0 h 79"/>
                <a:gd name="T82" fmla="*/ 0 w 93"/>
                <a:gd name="T83" fmla="*/ 0 h 79"/>
                <a:gd name="T84" fmla="*/ 0 w 93"/>
                <a:gd name="T85" fmla="*/ 0 h 79"/>
                <a:gd name="T86" fmla="*/ 0 w 93"/>
                <a:gd name="T87" fmla="*/ 0 h 79"/>
                <a:gd name="T88" fmla="*/ 0 w 93"/>
                <a:gd name="T89" fmla="*/ 0 h 79"/>
                <a:gd name="T90" fmla="*/ 0 w 93"/>
                <a:gd name="T91" fmla="*/ 0 h 79"/>
                <a:gd name="T92" fmla="*/ 0 w 93"/>
                <a:gd name="T93" fmla="*/ 0 h 79"/>
                <a:gd name="T94" fmla="*/ 0 w 93"/>
                <a:gd name="T95" fmla="*/ 0 h 7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93" h="79">
                  <a:moveTo>
                    <a:pt x="71" y="53"/>
                  </a:moveTo>
                  <a:lnTo>
                    <a:pt x="71" y="53"/>
                  </a:lnTo>
                  <a:lnTo>
                    <a:pt x="75" y="51"/>
                  </a:lnTo>
                  <a:lnTo>
                    <a:pt x="78" y="48"/>
                  </a:lnTo>
                  <a:lnTo>
                    <a:pt x="80" y="45"/>
                  </a:lnTo>
                  <a:lnTo>
                    <a:pt x="82" y="42"/>
                  </a:lnTo>
                  <a:lnTo>
                    <a:pt x="82" y="38"/>
                  </a:lnTo>
                  <a:lnTo>
                    <a:pt x="82" y="34"/>
                  </a:lnTo>
                  <a:lnTo>
                    <a:pt x="81" y="27"/>
                  </a:lnTo>
                  <a:lnTo>
                    <a:pt x="79" y="21"/>
                  </a:lnTo>
                  <a:lnTo>
                    <a:pt x="75" y="15"/>
                  </a:lnTo>
                  <a:lnTo>
                    <a:pt x="72" y="13"/>
                  </a:lnTo>
                  <a:lnTo>
                    <a:pt x="69" y="12"/>
                  </a:lnTo>
                  <a:lnTo>
                    <a:pt x="65" y="11"/>
                  </a:lnTo>
                  <a:lnTo>
                    <a:pt x="60" y="12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3" y="21"/>
                  </a:lnTo>
                  <a:lnTo>
                    <a:pt x="53" y="25"/>
                  </a:lnTo>
                  <a:lnTo>
                    <a:pt x="55" y="51"/>
                  </a:lnTo>
                  <a:lnTo>
                    <a:pt x="54" y="60"/>
                  </a:lnTo>
                  <a:lnTo>
                    <a:pt x="53" y="63"/>
                  </a:lnTo>
                  <a:lnTo>
                    <a:pt x="52" y="67"/>
                  </a:lnTo>
                  <a:lnTo>
                    <a:pt x="50" y="70"/>
                  </a:lnTo>
                  <a:lnTo>
                    <a:pt x="47" y="73"/>
                  </a:lnTo>
                  <a:lnTo>
                    <a:pt x="43" y="75"/>
                  </a:lnTo>
                  <a:lnTo>
                    <a:pt x="38" y="77"/>
                  </a:lnTo>
                  <a:lnTo>
                    <a:pt x="31" y="79"/>
                  </a:lnTo>
                  <a:lnTo>
                    <a:pt x="25" y="78"/>
                  </a:lnTo>
                  <a:lnTo>
                    <a:pt x="19" y="76"/>
                  </a:lnTo>
                  <a:lnTo>
                    <a:pt x="15" y="73"/>
                  </a:lnTo>
                  <a:lnTo>
                    <a:pt x="11" y="68"/>
                  </a:lnTo>
                  <a:lnTo>
                    <a:pt x="7" y="63"/>
                  </a:lnTo>
                  <a:lnTo>
                    <a:pt x="4" y="58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3" y="24"/>
                  </a:lnTo>
                  <a:lnTo>
                    <a:pt x="6" y="18"/>
                  </a:lnTo>
                  <a:lnTo>
                    <a:pt x="10" y="14"/>
                  </a:lnTo>
                  <a:lnTo>
                    <a:pt x="16" y="11"/>
                  </a:lnTo>
                  <a:lnTo>
                    <a:pt x="21" y="9"/>
                  </a:lnTo>
                  <a:lnTo>
                    <a:pt x="25" y="20"/>
                  </a:lnTo>
                  <a:lnTo>
                    <a:pt x="19" y="22"/>
                  </a:lnTo>
                  <a:lnTo>
                    <a:pt x="16" y="25"/>
                  </a:lnTo>
                  <a:lnTo>
                    <a:pt x="13" y="28"/>
                  </a:lnTo>
                  <a:lnTo>
                    <a:pt x="11" y="32"/>
                  </a:lnTo>
                  <a:lnTo>
                    <a:pt x="11" y="36"/>
                  </a:lnTo>
                  <a:lnTo>
                    <a:pt x="11" y="41"/>
                  </a:lnTo>
                  <a:lnTo>
                    <a:pt x="12" y="49"/>
                  </a:lnTo>
                  <a:lnTo>
                    <a:pt x="15" y="56"/>
                  </a:lnTo>
                  <a:lnTo>
                    <a:pt x="19" y="62"/>
                  </a:lnTo>
                  <a:lnTo>
                    <a:pt x="22" y="65"/>
                  </a:lnTo>
                  <a:lnTo>
                    <a:pt x="25" y="67"/>
                  </a:lnTo>
                  <a:lnTo>
                    <a:pt x="29" y="67"/>
                  </a:lnTo>
                  <a:lnTo>
                    <a:pt x="33" y="67"/>
                  </a:lnTo>
                  <a:lnTo>
                    <a:pt x="39" y="64"/>
                  </a:lnTo>
                  <a:lnTo>
                    <a:pt x="40" y="62"/>
                  </a:lnTo>
                  <a:lnTo>
                    <a:pt x="42" y="60"/>
                  </a:lnTo>
                  <a:lnTo>
                    <a:pt x="43" y="54"/>
                  </a:lnTo>
                  <a:lnTo>
                    <a:pt x="43" y="44"/>
                  </a:lnTo>
                  <a:lnTo>
                    <a:pt x="41" y="26"/>
                  </a:lnTo>
                  <a:lnTo>
                    <a:pt x="41" y="20"/>
                  </a:lnTo>
                  <a:lnTo>
                    <a:pt x="42" y="13"/>
                  </a:lnTo>
                  <a:lnTo>
                    <a:pt x="44" y="10"/>
                  </a:lnTo>
                  <a:lnTo>
                    <a:pt x="47" y="6"/>
                  </a:lnTo>
                  <a:lnTo>
                    <a:pt x="50" y="4"/>
                  </a:lnTo>
                  <a:lnTo>
                    <a:pt x="55" y="1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70" y="1"/>
                  </a:lnTo>
                  <a:lnTo>
                    <a:pt x="75" y="3"/>
                  </a:lnTo>
                  <a:lnTo>
                    <a:pt x="80" y="6"/>
                  </a:lnTo>
                  <a:lnTo>
                    <a:pt x="84" y="10"/>
                  </a:lnTo>
                  <a:lnTo>
                    <a:pt x="88" y="15"/>
                  </a:lnTo>
                  <a:lnTo>
                    <a:pt x="90" y="22"/>
                  </a:lnTo>
                  <a:lnTo>
                    <a:pt x="93" y="32"/>
                  </a:lnTo>
                  <a:lnTo>
                    <a:pt x="93" y="41"/>
                  </a:lnTo>
                  <a:lnTo>
                    <a:pt x="92" y="47"/>
                  </a:lnTo>
                  <a:lnTo>
                    <a:pt x="89" y="53"/>
                  </a:lnTo>
                  <a:lnTo>
                    <a:pt x="86" y="57"/>
                  </a:lnTo>
                  <a:lnTo>
                    <a:pt x="82" y="60"/>
                  </a:lnTo>
                  <a:lnTo>
                    <a:pt x="74" y="64"/>
                  </a:lnTo>
                  <a:lnTo>
                    <a:pt x="71" y="5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0" name="Freeform 455"/>
            <p:cNvSpPr>
              <a:spLocks/>
            </p:cNvSpPr>
            <p:nvPr/>
          </p:nvSpPr>
          <p:spPr bwMode="auto">
            <a:xfrm>
              <a:off x="927" y="2231"/>
              <a:ext cx="33" cy="24"/>
            </a:xfrm>
            <a:custGeom>
              <a:avLst/>
              <a:gdLst>
                <a:gd name="T0" fmla="*/ 0 w 96"/>
                <a:gd name="T1" fmla="*/ 0 h 73"/>
                <a:gd name="T2" fmla="*/ 0 w 96"/>
                <a:gd name="T3" fmla="*/ 0 h 73"/>
                <a:gd name="T4" fmla="*/ 0 w 96"/>
                <a:gd name="T5" fmla="*/ 0 h 73"/>
                <a:gd name="T6" fmla="*/ 0 w 96"/>
                <a:gd name="T7" fmla="*/ 0 h 73"/>
                <a:gd name="T8" fmla="*/ 0 w 96"/>
                <a:gd name="T9" fmla="*/ 0 h 73"/>
                <a:gd name="T10" fmla="*/ 0 w 96"/>
                <a:gd name="T11" fmla="*/ 0 h 73"/>
                <a:gd name="T12" fmla="*/ 0 w 96"/>
                <a:gd name="T13" fmla="*/ 0 h 73"/>
                <a:gd name="T14" fmla="*/ 0 w 96"/>
                <a:gd name="T15" fmla="*/ 0 h 73"/>
                <a:gd name="T16" fmla="*/ 0 w 96"/>
                <a:gd name="T17" fmla="*/ 0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6" h="73">
                  <a:moveTo>
                    <a:pt x="79" y="0"/>
                  </a:moveTo>
                  <a:lnTo>
                    <a:pt x="96" y="71"/>
                  </a:lnTo>
                  <a:lnTo>
                    <a:pt x="85" y="73"/>
                  </a:lnTo>
                  <a:lnTo>
                    <a:pt x="78" y="44"/>
                  </a:lnTo>
                  <a:lnTo>
                    <a:pt x="2" y="61"/>
                  </a:lnTo>
                  <a:lnTo>
                    <a:pt x="0" y="50"/>
                  </a:lnTo>
                  <a:lnTo>
                    <a:pt x="76" y="33"/>
                  </a:lnTo>
                  <a:lnTo>
                    <a:pt x="69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1" name="Freeform 456"/>
            <p:cNvSpPr>
              <a:spLocks noEditPoints="1"/>
            </p:cNvSpPr>
            <p:nvPr/>
          </p:nvSpPr>
          <p:spPr bwMode="auto">
            <a:xfrm>
              <a:off x="930" y="2260"/>
              <a:ext cx="32" cy="29"/>
            </a:xfrm>
            <a:custGeom>
              <a:avLst/>
              <a:gdLst>
                <a:gd name="T0" fmla="*/ 0 w 94"/>
                <a:gd name="T1" fmla="*/ 0 h 85"/>
                <a:gd name="T2" fmla="*/ 0 w 94"/>
                <a:gd name="T3" fmla="*/ 0 h 85"/>
                <a:gd name="T4" fmla="*/ 0 w 94"/>
                <a:gd name="T5" fmla="*/ 0 h 85"/>
                <a:gd name="T6" fmla="*/ 0 w 94"/>
                <a:gd name="T7" fmla="*/ 0 h 85"/>
                <a:gd name="T8" fmla="*/ 0 w 94"/>
                <a:gd name="T9" fmla="*/ 0 h 85"/>
                <a:gd name="T10" fmla="*/ 0 w 94"/>
                <a:gd name="T11" fmla="*/ 0 h 85"/>
                <a:gd name="T12" fmla="*/ 0 w 94"/>
                <a:gd name="T13" fmla="*/ 0 h 85"/>
                <a:gd name="T14" fmla="*/ 0 w 94"/>
                <a:gd name="T15" fmla="*/ 0 h 85"/>
                <a:gd name="T16" fmla="*/ 0 w 94"/>
                <a:gd name="T17" fmla="*/ 0 h 85"/>
                <a:gd name="T18" fmla="*/ 0 w 94"/>
                <a:gd name="T19" fmla="*/ 0 h 85"/>
                <a:gd name="T20" fmla="*/ 0 w 94"/>
                <a:gd name="T21" fmla="*/ 0 h 85"/>
                <a:gd name="T22" fmla="*/ 0 w 94"/>
                <a:gd name="T23" fmla="*/ 0 h 85"/>
                <a:gd name="T24" fmla="*/ 0 w 94"/>
                <a:gd name="T25" fmla="*/ 0 h 85"/>
                <a:gd name="T26" fmla="*/ 0 w 94"/>
                <a:gd name="T27" fmla="*/ 0 h 85"/>
                <a:gd name="T28" fmla="*/ 0 w 94"/>
                <a:gd name="T29" fmla="*/ 0 h 85"/>
                <a:gd name="T30" fmla="*/ 0 w 94"/>
                <a:gd name="T31" fmla="*/ 0 h 85"/>
                <a:gd name="T32" fmla="*/ 0 w 94"/>
                <a:gd name="T33" fmla="*/ 0 h 85"/>
                <a:gd name="T34" fmla="*/ 0 w 94"/>
                <a:gd name="T35" fmla="*/ 0 h 85"/>
                <a:gd name="T36" fmla="*/ 0 w 94"/>
                <a:gd name="T37" fmla="*/ 0 h 85"/>
                <a:gd name="T38" fmla="*/ 0 w 94"/>
                <a:gd name="T39" fmla="*/ 0 h 85"/>
                <a:gd name="T40" fmla="*/ 0 w 94"/>
                <a:gd name="T41" fmla="*/ 0 h 85"/>
                <a:gd name="T42" fmla="*/ 0 w 94"/>
                <a:gd name="T43" fmla="*/ 0 h 85"/>
                <a:gd name="T44" fmla="*/ 0 w 94"/>
                <a:gd name="T45" fmla="*/ 0 h 85"/>
                <a:gd name="T46" fmla="*/ 0 w 94"/>
                <a:gd name="T47" fmla="*/ 0 h 85"/>
                <a:gd name="T48" fmla="*/ 0 w 94"/>
                <a:gd name="T49" fmla="*/ 0 h 85"/>
                <a:gd name="T50" fmla="*/ 0 w 94"/>
                <a:gd name="T51" fmla="*/ 0 h 85"/>
                <a:gd name="T52" fmla="*/ 0 w 94"/>
                <a:gd name="T53" fmla="*/ 0 h 85"/>
                <a:gd name="T54" fmla="*/ 0 w 94"/>
                <a:gd name="T55" fmla="*/ 0 h 85"/>
                <a:gd name="T56" fmla="*/ 0 w 94"/>
                <a:gd name="T57" fmla="*/ 0 h 85"/>
                <a:gd name="T58" fmla="*/ 0 w 94"/>
                <a:gd name="T59" fmla="*/ 0 h 85"/>
                <a:gd name="T60" fmla="*/ 0 w 94"/>
                <a:gd name="T61" fmla="*/ 0 h 85"/>
                <a:gd name="T62" fmla="*/ 0 w 94"/>
                <a:gd name="T63" fmla="*/ 0 h 8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4" h="85">
                  <a:moveTo>
                    <a:pt x="1" y="24"/>
                  </a:moveTo>
                  <a:lnTo>
                    <a:pt x="0" y="12"/>
                  </a:lnTo>
                  <a:lnTo>
                    <a:pt x="88" y="0"/>
                  </a:lnTo>
                  <a:lnTo>
                    <a:pt x="94" y="41"/>
                  </a:lnTo>
                  <a:lnTo>
                    <a:pt x="94" y="46"/>
                  </a:lnTo>
                  <a:lnTo>
                    <a:pt x="94" y="52"/>
                  </a:lnTo>
                  <a:lnTo>
                    <a:pt x="93" y="57"/>
                  </a:lnTo>
                  <a:lnTo>
                    <a:pt x="91" y="61"/>
                  </a:lnTo>
                  <a:lnTo>
                    <a:pt x="89" y="65"/>
                  </a:lnTo>
                  <a:lnTo>
                    <a:pt x="85" y="69"/>
                  </a:lnTo>
                  <a:lnTo>
                    <a:pt x="79" y="71"/>
                  </a:lnTo>
                  <a:lnTo>
                    <a:pt x="73" y="73"/>
                  </a:lnTo>
                  <a:lnTo>
                    <a:pt x="68" y="73"/>
                  </a:lnTo>
                  <a:lnTo>
                    <a:pt x="65" y="73"/>
                  </a:lnTo>
                  <a:lnTo>
                    <a:pt x="58" y="71"/>
                  </a:lnTo>
                  <a:lnTo>
                    <a:pt x="54" y="67"/>
                  </a:lnTo>
                  <a:lnTo>
                    <a:pt x="50" y="64"/>
                  </a:lnTo>
                  <a:lnTo>
                    <a:pt x="49" y="67"/>
                  </a:lnTo>
                  <a:lnTo>
                    <a:pt x="47" y="71"/>
                  </a:lnTo>
                  <a:lnTo>
                    <a:pt x="43" y="74"/>
                  </a:lnTo>
                  <a:lnTo>
                    <a:pt x="35" y="76"/>
                  </a:lnTo>
                  <a:lnTo>
                    <a:pt x="20" y="79"/>
                  </a:lnTo>
                  <a:lnTo>
                    <a:pt x="16" y="80"/>
                  </a:lnTo>
                  <a:lnTo>
                    <a:pt x="14" y="81"/>
                  </a:lnTo>
                  <a:lnTo>
                    <a:pt x="13" y="82"/>
                  </a:lnTo>
                  <a:lnTo>
                    <a:pt x="11" y="85"/>
                  </a:lnTo>
                  <a:lnTo>
                    <a:pt x="9" y="85"/>
                  </a:lnTo>
                  <a:lnTo>
                    <a:pt x="7" y="70"/>
                  </a:lnTo>
                  <a:lnTo>
                    <a:pt x="13" y="69"/>
                  </a:lnTo>
                  <a:lnTo>
                    <a:pt x="19" y="67"/>
                  </a:lnTo>
                  <a:lnTo>
                    <a:pt x="29" y="65"/>
                  </a:lnTo>
                  <a:lnTo>
                    <a:pt x="35" y="64"/>
                  </a:lnTo>
                  <a:lnTo>
                    <a:pt x="37" y="63"/>
                  </a:lnTo>
                  <a:lnTo>
                    <a:pt x="39" y="62"/>
                  </a:lnTo>
                  <a:lnTo>
                    <a:pt x="41" y="59"/>
                  </a:lnTo>
                  <a:lnTo>
                    <a:pt x="42" y="56"/>
                  </a:lnTo>
                  <a:lnTo>
                    <a:pt x="43" y="52"/>
                  </a:lnTo>
                  <a:lnTo>
                    <a:pt x="43" y="48"/>
                  </a:lnTo>
                  <a:lnTo>
                    <a:pt x="39" y="19"/>
                  </a:lnTo>
                  <a:lnTo>
                    <a:pt x="1" y="24"/>
                  </a:lnTo>
                  <a:close/>
                  <a:moveTo>
                    <a:pt x="49" y="18"/>
                  </a:moveTo>
                  <a:lnTo>
                    <a:pt x="53" y="45"/>
                  </a:lnTo>
                  <a:lnTo>
                    <a:pt x="54" y="51"/>
                  </a:lnTo>
                  <a:lnTo>
                    <a:pt x="55" y="54"/>
                  </a:lnTo>
                  <a:lnTo>
                    <a:pt x="57" y="57"/>
                  </a:lnTo>
                  <a:lnTo>
                    <a:pt x="59" y="59"/>
                  </a:lnTo>
                  <a:lnTo>
                    <a:pt x="62" y="60"/>
                  </a:lnTo>
                  <a:lnTo>
                    <a:pt x="66" y="61"/>
                  </a:lnTo>
                  <a:lnTo>
                    <a:pt x="70" y="61"/>
                  </a:lnTo>
                  <a:lnTo>
                    <a:pt x="75" y="60"/>
                  </a:lnTo>
                  <a:lnTo>
                    <a:pt x="78" y="58"/>
                  </a:lnTo>
                  <a:lnTo>
                    <a:pt x="80" y="56"/>
                  </a:lnTo>
                  <a:lnTo>
                    <a:pt x="82" y="54"/>
                  </a:lnTo>
                  <a:lnTo>
                    <a:pt x="83" y="48"/>
                  </a:lnTo>
                  <a:lnTo>
                    <a:pt x="83" y="43"/>
                  </a:lnTo>
                  <a:lnTo>
                    <a:pt x="79" y="14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2" name="Freeform 457"/>
            <p:cNvSpPr>
              <a:spLocks noEditPoints="1"/>
            </p:cNvSpPr>
            <p:nvPr/>
          </p:nvSpPr>
          <p:spPr bwMode="auto">
            <a:xfrm>
              <a:off x="934" y="2289"/>
              <a:ext cx="30" cy="29"/>
            </a:xfrm>
            <a:custGeom>
              <a:avLst/>
              <a:gdLst>
                <a:gd name="T0" fmla="*/ 0 w 91"/>
                <a:gd name="T1" fmla="*/ 0 h 79"/>
                <a:gd name="T2" fmla="*/ 0 w 91"/>
                <a:gd name="T3" fmla="*/ 0 h 79"/>
                <a:gd name="T4" fmla="*/ 0 w 91"/>
                <a:gd name="T5" fmla="*/ 0 h 79"/>
                <a:gd name="T6" fmla="*/ 0 w 91"/>
                <a:gd name="T7" fmla="*/ 0 h 79"/>
                <a:gd name="T8" fmla="*/ 0 w 91"/>
                <a:gd name="T9" fmla="*/ 0 h 79"/>
                <a:gd name="T10" fmla="*/ 0 w 91"/>
                <a:gd name="T11" fmla="*/ 0 h 79"/>
                <a:gd name="T12" fmla="*/ 0 w 91"/>
                <a:gd name="T13" fmla="*/ 0 h 79"/>
                <a:gd name="T14" fmla="*/ 0 w 91"/>
                <a:gd name="T15" fmla="*/ 0 h 79"/>
                <a:gd name="T16" fmla="*/ 0 w 91"/>
                <a:gd name="T17" fmla="*/ 0 h 79"/>
                <a:gd name="T18" fmla="*/ 0 w 91"/>
                <a:gd name="T19" fmla="*/ 0 h 79"/>
                <a:gd name="T20" fmla="*/ 0 w 91"/>
                <a:gd name="T21" fmla="*/ 0 h 79"/>
                <a:gd name="T22" fmla="*/ 0 w 91"/>
                <a:gd name="T23" fmla="*/ 0 h 79"/>
                <a:gd name="T24" fmla="*/ 0 w 91"/>
                <a:gd name="T25" fmla="*/ 0 h 79"/>
                <a:gd name="T26" fmla="*/ 0 w 91"/>
                <a:gd name="T27" fmla="*/ 0 h 7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1" h="79">
                  <a:moveTo>
                    <a:pt x="26" y="21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90" y="30"/>
                  </a:lnTo>
                  <a:lnTo>
                    <a:pt x="91" y="44"/>
                  </a:lnTo>
                  <a:lnTo>
                    <a:pt x="3" y="79"/>
                  </a:lnTo>
                  <a:lnTo>
                    <a:pt x="2" y="66"/>
                  </a:lnTo>
                  <a:lnTo>
                    <a:pt x="28" y="57"/>
                  </a:lnTo>
                  <a:lnTo>
                    <a:pt x="26" y="21"/>
                  </a:lnTo>
                  <a:close/>
                  <a:moveTo>
                    <a:pt x="38" y="52"/>
                  </a:moveTo>
                  <a:lnTo>
                    <a:pt x="77" y="37"/>
                  </a:lnTo>
                  <a:lnTo>
                    <a:pt x="37" y="25"/>
                  </a:lnTo>
                  <a:lnTo>
                    <a:pt x="38" y="5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3" name="Freeform 458"/>
            <p:cNvSpPr>
              <a:spLocks/>
            </p:cNvSpPr>
            <p:nvPr/>
          </p:nvSpPr>
          <p:spPr bwMode="auto">
            <a:xfrm>
              <a:off x="934" y="2317"/>
              <a:ext cx="30" cy="24"/>
            </a:xfrm>
            <a:custGeom>
              <a:avLst/>
              <a:gdLst>
                <a:gd name="T0" fmla="*/ 0 w 91"/>
                <a:gd name="T1" fmla="*/ 0 h 73"/>
                <a:gd name="T2" fmla="*/ 0 w 91"/>
                <a:gd name="T3" fmla="*/ 0 h 73"/>
                <a:gd name="T4" fmla="*/ 0 w 91"/>
                <a:gd name="T5" fmla="*/ 0 h 73"/>
                <a:gd name="T6" fmla="*/ 0 w 91"/>
                <a:gd name="T7" fmla="*/ 0 h 73"/>
                <a:gd name="T8" fmla="*/ 0 w 91"/>
                <a:gd name="T9" fmla="*/ 0 h 73"/>
                <a:gd name="T10" fmla="*/ 0 w 91"/>
                <a:gd name="T11" fmla="*/ 0 h 73"/>
                <a:gd name="T12" fmla="*/ 0 w 91"/>
                <a:gd name="T13" fmla="*/ 0 h 73"/>
                <a:gd name="T14" fmla="*/ 0 w 91"/>
                <a:gd name="T15" fmla="*/ 0 h 73"/>
                <a:gd name="T16" fmla="*/ 0 w 91"/>
                <a:gd name="T17" fmla="*/ 0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" h="73">
                  <a:moveTo>
                    <a:pt x="91" y="1"/>
                  </a:moveTo>
                  <a:lnTo>
                    <a:pt x="88" y="73"/>
                  </a:lnTo>
                  <a:lnTo>
                    <a:pt x="78" y="73"/>
                  </a:lnTo>
                  <a:lnTo>
                    <a:pt x="79" y="42"/>
                  </a:lnTo>
                  <a:lnTo>
                    <a:pt x="0" y="39"/>
                  </a:lnTo>
                  <a:lnTo>
                    <a:pt x="1" y="27"/>
                  </a:lnTo>
                  <a:lnTo>
                    <a:pt x="79" y="30"/>
                  </a:lnTo>
                  <a:lnTo>
                    <a:pt x="81" y="0"/>
                  </a:lnTo>
                  <a:lnTo>
                    <a:pt x="91" y="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4" name="Freeform 459"/>
            <p:cNvSpPr>
              <a:spLocks/>
            </p:cNvSpPr>
            <p:nvPr/>
          </p:nvSpPr>
          <p:spPr bwMode="auto">
            <a:xfrm>
              <a:off x="933" y="2342"/>
              <a:ext cx="30" cy="8"/>
            </a:xfrm>
            <a:custGeom>
              <a:avLst/>
              <a:gdLst>
                <a:gd name="T0" fmla="*/ 0 w 90"/>
                <a:gd name="T1" fmla="*/ 0 h 21"/>
                <a:gd name="T2" fmla="*/ 0 w 90"/>
                <a:gd name="T3" fmla="*/ 0 h 21"/>
                <a:gd name="T4" fmla="*/ 0 w 90"/>
                <a:gd name="T5" fmla="*/ 0 h 21"/>
                <a:gd name="T6" fmla="*/ 0 w 90"/>
                <a:gd name="T7" fmla="*/ 0 h 21"/>
                <a:gd name="T8" fmla="*/ 0 w 9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21">
                  <a:moveTo>
                    <a:pt x="0" y="12"/>
                  </a:moveTo>
                  <a:lnTo>
                    <a:pt x="1" y="0"/>
                  </a:lnTo>
                  <a:lnTo>
                    <a:pt x="90" y="9"/>
                  </a:lnTo>
                  <a:lnTo>
                    <a:pt x="89" y="21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5" name="Freeform 460"/>
            <p:cNvSpPr>
              <a:spLocks noEditPoints="1"/>
            </p:cNvSpPr>
            <p:nvPr/>
          </p:nvSpPr>
          <p:spPr bwMode="auto">
            <a:xfrm>
              <a:off x="929" y="2353"/>
              <a:ext cx="32" cy="29"/>
            </a:xfrm>
            <a:custGeom>
              <a:avLst/>
              <a:gdLst>
                <a:gd name="T0" fmla="*/ 0 w 94"/>
                <a:gd name="T1" fmla="*/ 0 h 86"/>
                <a:gd name="T2" fmla="*/ 0 w 94"/>
                <a:gd name="T3" fmla="*/ 0 h 86"/>
                <a:gd name="T4" fmla="*/ 0 w 94"/>
                <a:gd name="T5" fmla="*/ 0 h 86"/>
                <a:gd name="T6" fmla="*/ 0 w 94"/>
                <a:gd name="T7" fmla="*/ 0 h 86"/>
                <a:gd name="T8" fmla="*/ 0 w 94"/>
                <a:gd name="T9" fmla="*/ 0 h 86"/>
                <a:gd name="T10" fmla="*/ 0 w 94"/>
                <a:gd name="T11" fmla="*/ 0 h 86"/>
                <a:gd name="T12" fmla="*/ 0 w 94"/>
                <a:gd name="T13" fmla="*/ 0 h 86"/>
                <a:gd name="T14" fmla="*/ 0 w 94"/>
                <a:gd name="T15" fmla="*/ 0 h 86"/>
                <a:gd name="T16" fmla="*/ 0 w 94"/>
                <a:gd name="T17" fmla="*/ 0 h 86"/>
                <a:gd name="T18" fmla="*/ 0 w 94"/>
                <a:gd name="T19" fmla="*/ 0 h 86"/>
                <a:gd name="T20" fmla="*/ 0 w 94"/>
                <a:gd name="T21" fmla="*/ 0 h 86"/>
                <a:gd name="T22" fmla="*/ 0 w 94"/>
                <a:gd name="T23" fmla="*/ 0 h 86"/>
                <a:gd name="T24" fmla="*/ 0 w 94"/>
                <a:gd name="T25" fmla="*/ 0 h 86"/>
                <a:gd name="T26" fmla="*/ 0 w 94"/>
                <a:gd name="T27" fmla="*/ 0 h 86"/>
                <a:gd name="T28" fmla="*/ 0 w 94"/>
                <a:gd name="T29" fmla="*/ 0 h 86"/>
                <a:gd name="T30" fmla="*/ 0 w 94"/>
                <a:gd name="T31" fmla="*/ 0 h 86"/>
                <a:gd name="T32" fmla="*/ 0 w 94"/>
                <a:gd name="T33" fmla="*/ 0 h 86"/>
                <a:gd name="T34" fmla="*/ 0 w 94"/>
                <a:gd name="T35" fmla="*/ 0 h 86"/>
                <a:gd name="T36" fmla="*/ 0 w 94"/>
                <a:gd name="T37" fmla="*/ 0 h 86"/>
                <a:gd name="T38" fmla="*/ 0 w 94"/>
                <a:gd name="T39" fmla="*/ 0 h 86"/>
                <a:gd name="T40" fmla="*/ 0 w 94"/>
                <a:gd name="T41" fmla="*/ 0 h 86"/>
                <a:gd name="T42" fmla="*/ 0 w 94"/>
                <a:gd name="T43" fmla="*/ 0 h 86"/>
                <a:gd name="T44" fmla="*/ 0 w 94"/>
                <a:gd name="T45" fmla="*/ 0 h 86"/>
                <a:gd name="T46" fmla="*/ 0 w 94"/>
                <a:gd name="T47" fmla="*/ 0 h 86"/>
                <a:gd name="T48" fmla="*/ 0 w 94"/>
                <a:gd name="T49" fmla="*/ 0 h 86"/>
                <a:gd name="T50" fmla="*/ 0 w 94"/>
                <a:gd name="T51" fmla="*/ 0 h 86"/>
                <a:gd name="T52" fmla="*/ 0 w 94"/>
                <a:gd name="T53" fmla="*/ 0 h 86"/>
                <a:gd name="T54" fmla="*/ 0 w 94"/>
                <a:gd name="T55" fmla="*/ 0 h 86"/>
                <a:gd name="T56" fmla="*/ 0 w 94"/>
                <a:gd name="T57" fmla="*/ 0 h 86"/>
                <a:gd name="T58" fmla="*/ 0 w 94"/>
                <a:gd name="T59" fmla="*/ 0 h 86"/>
                <a:gd name="T60" fmla="*/ 0 w 94"/>
                <a:gd name="T61" fmla="*/ 0 h 86"/>
                <a:gd name="T62" fmla="*/ 0 w 94"/>
                <a:gd name="T63" fmla="*/ 0 h 86"/>
                <a:gd name="T64" fmla="*/ 0 w 94"/>
                <a:gd name="T65" fmla="*/ 0 h 86"/>
                <a:gd name="T66" fmla="*/ 0 w 94"/>
                <a:gd name="T67" fmla="*/ 0 h 86"/>
                <a:gd name="T68" fmla="*/ 0 w 94"/>
                <a:gd name="T69" fmla="*/ 0 h 86"/>
                <a:gd name="T70" fmla="*/ 0 w 94"/>
                <a:gd name="T71" fmla="*/ 0 h 86"/>
                <a:gd name="T72" fmla="*/ 0 w 94"/>
                <a:gd name="T73" fmla="*/ 0 h 86"/>
                <a:gd name="T74" fmla="*/ 0 w 94"/>
                <a:gd name="T75" fmla="*/ 0 h 86"/>
                <a:gd name="T76" fmla="*/ 0 w 94"/>
                <a:gd name="T77" fmla="*/ 0 h 86"/>
                <a:gd name="T78" fmla="*/ 0 w 94"/>
                <a:gd name="T79" fmla="*/ 0 h 86"/>
                <a:gd name="T80" fmla="*/ 0 w 94"/>
                <a:gd name="T81" fmla="*/ 0 h 86"/>
                <a:gd name="T82" fmla="*/ 0 w 94"/>
                <a:gd name="T83" fmla="*/ 0 h 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4" h="86">
                  <a:moveTo>
                    <a:pt x="0" y="35"/>
                  </a:moveTo>
                  <a:lnTo>
                    <a:pt x="0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5" y="9"/>
                  </a:lnTo>
                  <a:lnTo>
                    <a:pt x="22" y="5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1"/>
                  </a:lnTo>
                  <a:lnTo>
                    <a:pt x="61" y="3"/>
                  </a:lnTo>
                  <a:lnTo>
                    <a:pt x="68" y="5"/>
                  </a:lnTo>
                  <a:lnTo>
                    <a:pt x="75" y="9"/>
                  </a:lnTo>
                  <a:lnTo>
                    <a:pt x="82" y="15"/>
                  </a:lnTo>
                  <a:lnTo>
                    <a:pt x="88" y="22"/>
                  </a:lnTo>
                  <a:lnTo>
                    <a:pt x="92" y="30"/>
                  </a:lnTo>
                  <a:lnTo>
                    <a:pt x="93" y="34"/>
                  </a:lnTo>
                  <a:lnTo>
                    <a:pt x="94" y="40"/>
                  </a:lnTo>
                  <a:lnTo>
                    <a:pt x="94" y="45"/>
                  </a:lnTo>
                  <a:lnTo>
                    <a:pt x="93" y="51"/>
                  </a:lnTo>
                  <a:lnTo>
                    <a:pt x="92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4" y="70"/>
                  </a:lnTo>
                  <a:lnTo>
                    <a:pt x="78" y="77"/>
                  </a:lnTo>
                  <a:lnTo>
                    <a:pt x="71" y="82"/>
                  </a:lnTo>
                  <a:lnTo>
                    <a:pt x="63" y="85"/>
                  </a:lnTo>
                  <a:lnTo>
                    <a:pt x="55" y="86"/>
                  </a:lnTo>
                  <a:lnTo>
                    <a:pt x="47" y="86"/>
                  </a:lnTo>
                  <a:lnTo>
                    <a:pt x="39" y="86"/>
                  </a:lnTo>
                  <a:lnTo>
                    <a:pt x="32" y="84"/>
                  </a:lnTo>
                  <a:lnTo>
                    <a:pt x="24" y="81"/>
                  </a:lnTo>
                  <a:lnTo>
                    <a:pt x="17" y="77"/>
                  </a:lnTo>
                  <a:lnTo>
                    <a:pt x="11" y="72"/>
                  </a:lnTo>
                  <a:lnTo>
                    <a:pt x="5" y="65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5"/>
                  </a:lnTo>
                  <a:close/>
                  <a:moveTo>
                    <a:pt x="82" y="49"/>
                  </a:moveTo>
                  <a:lnTo>
                    <a:pt x="82" y="49"/>
                  </a:lnTo>
                  <a:lnTo>
                    <a:pt x="82" y="42"/>
                  </a:lnTo>
                  <a:lnTo>
                    <a:pt x="81" y="36"/>
                  </a:lnTo>
                  <a:lnTo>
                    <a:pt x="79" y="30"/>
                  </a:lnTo>
                  <a:lnTo>
                    <a:pt x="75" y="25"/>
                  </a:lnTo>
                  <a:lnTo>
                    <a:pt x="71" y="21"/>
                  </a:lnTo>
                  <a:lnTo>
                    <a:pt x="65" y="17"/>
                  </a:lnTo>
                  <a:lnTo>
                    <a:pt x="59" y="15"/>
                  </a:lnTo>
                  <a:lnTo>
                    <a:pt x="51" y="13"/>
                  </a:lnTo>
                  <a:lnTo>
                    <a:pt x="44" y="12"/>
                  </a:lnTo>
                  <a:lnTo>
                    <a:pt x="37" y="13"/>
                  </a:lnTo>
                  <a:lnTo>
                    <a:pt x="30" y="14"/>
                  </a:lnTo>
                  <a:lnTo>
                    <a:pt x="25" y="17"/>
                  </a:lnTo>
                  <a:lnTo>
                    <a:pt x="20" y="20"/>
                  </a:lnTo>
                  <a:lnTo>
                    <a:pt x="16" y="25"/>
                  </a:lnTo>
                  <a:lnTo>
                    <a:pt x="13" y="31"/>
                  </a:lnTo>
                  <a:lnTo>
                    <a:pt x="11" y="37"/>
                  </a:lnTo>
                  <a:lnTo>
                    <a:pt x="10" y="44"/>
                  </a:lnTo>
                  <a:lnTo>
                    <a:pt x="11" y="50"/>
                  </a:lnTo>
                  <a:lnTo>
                    <a:pt x="14" y="56"/>
                  </a:lnTo>
                  <a:lnTo>
                    <a:pt x="17" y="61"/>
                  </a:lnTo>
                  <a:lnTo>
                    <a:pt x="22" y="65"/>
                  </a:lnTo>
                  <a:lnTo>
                    <a:pt x="27" y="69"/>
                  </a:lnTo>
                  <a:lnTo>
                    <a:pt x="34" y="72"/>
                  </a:lnTo>
                  <a:lnTo>
                    <a:pt x="41" y="73"/>
                  </a:lnTo>
                  <a:lnTo>
                    <a:pt x="49" y="74"/>
                  </a:lnTo>
                  <a:lnTo>
                    <a:pt x="56" y="74"/>
                  </a:lnTo>
                  <a:lnTo>
                    <a:pt x="62" y="72"/>
                  </a:lnTo>
                  <a:lnTo>
                    <a:pt x="68" y="70"/>
                  </a:lnTo>
                  <a:lnTo>
                    <a:pt x="73" y="66"/>
                  </a:lnTo>
                  <a:lnTo>
                    <a:pt x="77" y="61"/>
                  </a:lnTo>
                  <a:lnTo>
                    <a:pt x="80" y="56"/>
                  </a:lnTo>
                  <a:lnTo>
                    <a:pt x="82" y="4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6" name="Freeform 461"/>
            <p:cNvSpPr>
              <a:spLocks/>
            </p:cNvSpPr>
            <p:nvPr/>
          </p:nvSpPr>
          <p:spPr bwMode="auto">
            <a:xfrm>
              <a:off x="921" y="2383"/>
              <a:ext cx="34" cy="30"/>
            </a:xfrm>
            <a:custGeom>
              <a:avLst/>
              <a:gdLst>
                <a:gd name="T0" fmla="*/ 0 w 104"/>
                <a:gd name="T1" fmla="*/ 0 h 92"/>
                <a:gd name="T2" fmla="*/ 0 w 104"/>
                <a:gd name="T3" fmla="*/ 0 h 92"/>
                <a:gd name="T4" fmla="*/ 0 w 104"/>
                <a:gd name="T5" fmla="*/ 0 h 92"/>
                <a:gd name="T6" fmla="*/ 0 w 104"/>
                <a:gd name="T7" fmla="*/ 0 h 92"/>
                <a:gd name="T8" fmla="*/ 0 w 104"/>
                <a:gd name="T9" fmla="*/ 0 h 92"/>
                <a:gd name="T10" fmla="*/ 0 w 104"/>
                <a:gd name="T11" fmla="*/ 0 h 92"/>
                <a:gd name="T12" fmla="*/ 0 w 104"/>
                <a:gd name="T13" fmla="*/ 0 h 92"/>
                <a:gd name="T14" fmla="*/ 0 w 104"/>
                <a:gd name="T15" fmla="*/ 0 h 92"/>
                <a:gd name="T16" fmla="*/ 0 w 104"/>
                <a:gd name="T17" fmla="*/ 0 h 92"/>
                <a:gd name="T18" fmla="*/ 0 w 104"/>
                <a:gd name="T19" fmla="*/ 0 h 92"/>
                <a:gd name="T20" fmla="*/ 0 w 104"/>
                <a:gd name="T21" fmla="*/ 0 h 92"/>
                <a:gd name="T22" fmla="*/ 0 w 104"/>
                <a:gd name="T23" fmla="*/ 0 h 92"/>
                <a:gd name="T24" fmla="*/ 0 w 104"/>
                <a:gd name="T25" fmla="*/ 0 h 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4" h="92">
                  <a:moveTo>
                    <a:pt x="89" y="81"/>
                  </a:moveTo>
                  <a:lnTo>
                    <a:pt x="86" y="92"/>
                  </a:lnTo>
                  <a:lnTo>
                    <a:pt x="0" y="68"/>
                  </a:lnTo>
                  <a:lnTo>
                    <a:pt x="4" y="55"/>
                  </a:lnTo>
                  <a:lnTo>
                    <a:pt x="85" y="31"/>
                  </a:lnTo>
                  <a:lnTo>
                    <a:pt x="16" y="11"/>
                  </a:lnTo>
                  <a:lnTo>
                    <a:pt x="19" y="0"/>
                  </a:lnTo>
                  <a:lnTo>
                    <a:pt x="104" y="24"/>
                  </a:lnTo>
                  <a:lnTo>
                    <a:pt x="100" y="38"/>
                  </a:lnTo>
                  <a:lnTo>
                    <a:pt x="20" y="61"/>
                  </a:lnTo>
                  <a:lnTo>
                    <a:pt x="20" y="62"/>
                  </a:lnTo>
                  <a:lnTo>
                    <a:pt x="89" y="8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7" name="Freeform 462"/>
            <p:cNvSpPr>
              <a:spLocks/>
            </p:cNvSpPr>
            <p:nvPr/>
          </p:nvSpPr>
          <p:spPr bwMode="auto">
            <a:xfrm>
              <a:off x="339" y="2440"/>
              <a:ext cx="34" cy="29"/>
            </a:xfrm>
            <a:custGeom>
              <a:avLst/>
              <a:gdLst>
                <a:gd name="T0" fmla="*/ 0 w 102"/>
                <a:gd name="T1" fmla="*/ 0 h 92"/>
                <a:gd name="T2" fmla="*/ 0 w 102"/>
                <a:gd name="T3" fmla="*/ 0 h 92"/>
                <a:gd name="T4" fmla="*/ 0 w 102"/>
                <a:gd name="T5" fmla="*/ 0 h 92"/>
                <a:gd name="T6" fmla="*/ 0 w 102"/>
                <a:gd name="T7" fmla="*/ 0 h 92"/>
                <a:gd name="T8" fmla="*/ 0 w 102"/>
                <a:gd name="T9" fmla="*/ 0 h 92"/>
                <a:gd name="T10" fmla="*/ 0 w 102"/>
                <a:gd name="T11" fmla="*/ 0 h 92"/>
                <a:gd name="T12" fmla="*/ 0 w 102"/>
                <a:gd name="T13" fmla="*/ 0 h 92"/>
                <a:gd name="T14" fmla="*/ 0 w 102"/>
                <a:gd name="T15" fmla="*/ 0 h 92"/>
                <a:gd name="T16" fmla="*/ 0 w 102"/>
                <a:gd name="T17" fmla="*/ 0 h 92"/>
                <a:gd name="T18" fmla="*/ 0 w 102"/>
                <a:gd name="T19" fmla="*/ 0 h 92"/>
                <a:gd name="T20" fmla="*/ 0 w 102"/>
                <a:gd name="T21" fmla="*/ 0 h 92"/>
                <a:gd name="T22" fmla="*/ 0 w 102"/>
                <a:gd name="T23" fmla="*/ 0 h 92"/>
                <a:gd name="T24" fmla="*/ 0 w 102"/>
                <a:gd name="T25" fmla="*/ 0 h 92"/>
                <a:gd name="T26" fmla="*/ 0 w 102"/>
                <a:gd name="T27" fmla="*/ 0 h 92"/>
                <a:gd name="T28" fmla="*/ 0 w 102"/>
                <a:gd name="T29" fmla="*/ 0 h 92"/>
                <a:gd name="T30" fmla="*/ 0 w 102"/>
                <a:gd name="T31" fmla="*/ 0 h 92"/>
                <a:gd name="T32" fmla="*/ 0 w 102"/>
                <a:gd name="T33" fmla="*/ 0 h 92"/>
                <a:gd name="T34" fmla="*/ 0 w 102"/>
                <a:gd name="T35" fmla="*/ 0 h 92"/>
                <a:gd name="T36" fmla="*/ 0 w 102"/>
                <a:gd name="T37" fmla="*/ 0 h 92"/>
                <a:gd name="T38" fmla="*/ 0 w 102"/>
                <a:gd name="T39" fmla="*/ 0 h 92"/>
                <a:gd name="T40" fmla="*/ 0 w 102"/>
                <a:gd name="T41" fmla="*/ 0 h 92"/>
                <a:gd name="T42" fmla="*/ 0 w 102"/>
                <a:gd name="T43" fmla="*/ 0 h 92"/>
                <a:gd name="T44" fmla="*/ 0 w 102"/>
                <a:gd name="T45" fmla="*/ 0 h 92"/>
                <a:gd name="T46" fmla="*/ 0 w 102"/>
                <a:gd name="T47" fmla="*/ 0 h 92"/>
                <a:gd name="T48" fmla="*/ 0 w 102"/>
                <a:gd name="T49" fmla="*/ 0 h 92"/>
                <a:gd name="T50" fmla="*/ 0 w 102"/>
                <a:gd name="T51" fmla="*/ 0 h 92"/>
                <a:gd name="T52" fmla="*/ 0 w 102"/>
                <a:gd name="T53" fmla="*/ 0 h 92"/>
                <a:gd name="T54" fmla="*/ 0 w 102"/>
                <a:gd name="T55" fmla="*/ 0 h 92"/>
                <a:gd name="T56" fmla="*/ 0 w 102"/>
                <a:gd name="T57" fmla="*/ 0 h 92"/>
                <a:gd name="T58" fmla="*/ 0 w 102"/>
                <a:gd name="T59" fmla="*/ 0 h 92"/>
                <a:gd name="T60" fmla="*/ 0 w 102"/>
                <a:gd name="T61" fmla="*/ 0 h 92"/>
                <a:gd name="T62" fmla="*/ 0 w 102"/>
                <a:gd name="T63" fmla="*/ 0 h 92"/>
                <a:gd name="T64" fmla="*/ 0 w 102"/>
                <a:gd name="T65" fmla="*/ 0 h 92"/>
                <a:gd name="T66" fmla="*/ 0 w 102"/>
                <a:gd name="T67" fmla="*/ 0 h 92"/>
                <a:gd name="T68" fmla="*/ 0 w 102"/>
                <a:gd name="T69" fmla="*/ 0 h 92"/>
                <a:gd name="T70" fmla="*/ 0 w 102"/>
                <a:gd name="T71" fmla="*/ 0 h 92"/>
                <a:gd name="T72" fmla="*/ 0 w 102"/>
                <a:gd name="T73" fmla="*/ 0 h 92"/>
                <a:gd name="T74" fmla="*/ 0 w 102"/>
                <a:gd name="T75" fmla="*/ 0 h 92"/>
                <a:gd name="T76" fmla="*/ 0 w 102"/>
                <a:gd name="T77" fmla="*/ 0 h 92"/>
                <a:gd name="T78" fmla="*/ 0 w 102"/>
                <a:gd name="T79" fmla="*/ 0 h 92"/>
                <a:gd name="T80" fmla="*/ 0 w 102"/>
                <a:gd name="T81" fmla="*/ 0 h 92"/>
                <a:gd name="T82" fmla="*/ 0 w 102"/>
                <a:gd name="T83" fmla="*/ 0 h 92"/>
                <a:gd name="T84" fmla="*/ 0 w 102"/>
                <a:gd name="T85" fmla="*/ 0 h 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2" h="92">
                  <a:moveTo>
                    <a:pt x="102" y="63"/>
                  </a:moveTo>
                  <a:lnTo>
                    <a:pt x="50" y="89"/>
                  </a:lnTo>
                  <a:lnTo>
                    <a:pt x="44" y="91"/>
                  </a:lnTo>
                  <a:lnTo>
                    <a:pt x="38" y="92"/>
                  </a:lnTo>
                  <a:lnTo>
                    <a:pt x="32" y="92"/>
                  </a:lnTo>
                  <a:lnTo>
                    <a:pt x="26" y="91"/>
                  </a:lnTo>
                  <a:lnTo>
                    <a:pt x="20" y="89"/>
                  </a:lnTo>
                  <a:lnTo>
                    <a:pt x="14" y="85"/>
                  </a:lnTo>
                  <a:lnTo>
                    <a:pt x="9" y="79"/>
                  </a:lnTo>
                  <a:lnTo>
                    <a:pt x="5" y="72"/>
                  </a:lnTo>
                  <a:lnTo>
                    <a:pt x="2" y="64"/>
                  </a:lnTo>
                  <a:lnTo>
                    <a:pt x="0" y="57"/>
                  </a:lnTo>
                  <a:lnTo>
                    <a:pt x="1" y="50"/>
                  </a:lnTo>
                  <a:lnTo>
                    <a:pt x="2" y="44"/>
                  </a:lnTo>
                  <a:lnTo>
                    <a:pt x="5" y="39"/>
                  </a:lnTo>
                  <a:lnTo>
                    <a:pt x="8" y="34"/>
                  </a:lnTo>
                  <a:lnTo>
                    <a:pt x="13" y="31"/>
                  </a:lnTo>
                  <a:lnTo>
                    <a:pt x="18" y="27"/>
                  </a:lnTo>
                  <a:lnTo>
                    <a:pt x="70" y="0"/>
                  </a:lnTo>
                  <a:lnTo>
                    <a:pt x="77" y="12"/>
                  </a:lnTo>
                  <a:lnTo>
                    <a:pt x="26" y="37"/>
                  </a:lnTo>
                  <a:lnTo>
                    <a:pt x="21" y="40"/>
                  </a:lnTo>
                  <a:lnTo>
                    <a:pt x="17" y="44"/>
                  </a:lnTo>
                  <a:lnTo>
                    <a:pt x="14" y="48"/>
                  </a:lnTo>
                  <a:lnTo>
                    <a:pt x="12" y="52"/>
                  </a:lnTo>
                  <a:lnTo>
                    <a:pt x="12" y="56"/>
                  </a:lnTo>
                  <a:lnTo>
                    <a:pt x="12" y="60"/>
                  </a:lnTo>
                  <a:lnTo>
                    <a:pt x="13" y="64"/>
                  </a:lnTo>
                  <a:lnTo>
                    <a:pt x="14" y="67"/>
                  </a:lnTo>
                  <a:lnTo>
                    <a:pt x="16" y="71"/>
                  </a:lnTo>
                  <a:lnTo>
                    <a:pt x="19" y="74"/>
                  </a:lnTo>
                  <a:lnTo>
                    <a:pt x="22" y="77"/>
                  </a:lnTo>
                  <a:lnTo>
                    <a:pt x="26" y="79"/>
                  </a:lnTo>
                  <a:lnTo>
                    <a:pt x="30" y="80"/>
                  </a:lnTo>
                  <a:lnTo>
                    <a:pt x="35" y="81"/>
                  </a:lnTo>
                  <a:lnTo>
                    <a:pt x="40" y="80"/>
                  </a:lnTo>
                  <a:lnTo>
                    <a:pt x="46" y="77"/>
                  </a:lnTo>
                  <a:lnTo>
                    <a:pt x="97" y="52"/>
                  </a:lnTo>
                  <a:lnTo>
                    <a:pt x="102" y="6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8" name="Freeform 463"/>
            <p:cNvSpPr>
              <a:spLocks/>
            </p:cNvSpPr>
            <p:nvPr/>
          </p:nvSpPr>
          <p:spPr bwMode="auto">
            <a:xfrm>
              <a:off x="351" y="2478"/>
              <a:ext cx="7" cy="8"/>
            </a:xfrm>
            <a:custGeom>
              <a:avLst/>
              <a:gdLst>
                <a:gd name="T0" fmla="*/ 0 w 17"/>
                <a:gd name="T1" fmla="*/ 0 h 18"/>
                <a:gd name="T2" fmla="*/ 0 w 17"/>
                <a:gd name="T3" fmla="*/ 0 h 18"/>
                <a:gd name="T4" fmla="*/ 0 w 17"/>
                <a:gd name="T5" fmla="*/ 0 h 18"/>
                <a:gd name="T6" fmla="*/ 0 w 17"/>
                <a:gd name="T7" fmla="*/ 0 h 18"/>
                <a:gd name="T8" fmla="*/ 0 w 17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18">
                  <a:moveTo>
                    <a:pt x="6" y="18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7" y="11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09" name="Freeform 464"/>
            <p:cNvSpPr>
              <a:spLocks/>
            </p:cNvSpPr>
            <p:nvPr/>
          </p:nvSpPr>
          <p:spPr bwMode="auto">
            <a:xfrm>
              <a:off x="360" y="2478"/>
              <a:ext cx="30" cy="29"/>
            </a:xfrm>
            <a:custGeom>
              <a:avLst/>
              <a:gdLst>
                <a:gd name="T0" fmla="*/ 0 w 93"/>
                <a:gd name="T1" fmla="*/ 0 h 87"/>
                <a:gd name="T2" fmla="*/ 0 w 93"/>
                <a:gd name="T3" fmla="*/ 0 h 87"/>
                <a:gd name="T4" fmla="*/ 0 w 93"/>
                <a:gd name="T5" fmla="*/ 0 h 87"/>
                <a:gd name="T6" fmla="*/ 0 w 93"/>
                <a:gd name="T7" fmla="*/ 0 h 87"/>
                <a:gd name="T8" fmla="*/ 0 w 93"/>
                <a:gd name="T9" fmla="*/ 0 h 87"/>
                <a:gd name="T10" fmla="*/ 0 w 93"/>
                <a:gd name="T11" fmla="*/ 0 h 87"/>
                <a:gd name="T12" fmla="*/ 0 w 93"/>
                <a:gd name="T13" fmla="*/ 0 h 87"/>
                <a:gd name="T14" fmla="*/ 0 w 93"/>
                <a:gd name="T15" fmla="*/ 0 h 87"/>
                <a:gd name="T16" fmla="*/ 0 w 93"/>
                <a:gd name="T17" fmla="*/ 0 h 87"/>
                <a:gd name="T18" fmla="*/ 0 w 93"/>
                <a:gd name="T19" fmla="*/ 0 h 87"/>
                <a:gd name="T20" fmla="*/ 0 w 93"/>
                <a:gd name="T21" fmla="*/ 0 h 87"/>
                <a:gd name="T22" fmla="*/ 0 w 93"/>
                <a:gd name="T23" fmla="*/ 0 h 87"/>
                <a:gd name="T24" fmla="*/ 0 w 93"/>
                <a:gd name="T25" fmla="*/ 0 h 87"/>
                <a:gd name="T26" fmla="*/ 0 w 93"/>
                <a:gd name="T27" fmla="*/ 0 h 87"/>
                <a:gd name="T28" fmla="*/ 0 w 93"/>
                <a:gd name="T29" fmla="*/ 0 h 87"/>
                <a:gd name="T30" fmla="*/ 0 w 93"/>
                <a:gd name="T31" fmla="*/ 0 h 87"/>
                <a:gd name="T32" fmla="*/ 0 w 93"/>
                <a:gd name="T33" fmla="*/ 0 h 87"/>
                <a:gd name="T34" fmla="*/ 0 w 93"/>
                <a:gd name="T35" fmla="*/ 0 h 87"/>
                <a:gd name="T36" fmla="*/ 0 w 93"/>
                <a:gd name="T37" fmla="*/ 0 h 87"/>
                <a:gd name="T38" fmla="*/ 0 w 93"/>
                <a:gd name="T39" fmla="*/ 0 h 87"/>
                <a:gd name="T40" fmla="*/ 0 w 93"/>
                <a:gd name="T41" fmla="*/ 0 h 87"/>
                <a:gd name="T42" fmla="*/ 0 w 93"/>
                <a:gd name="T43" fmla="*/ 0 h 87"/>
                <a:gd name="T44" fmla="*/ 0 w 93"/>
                <a:gd name="T45" fmla="*/ 0 h 87"/>
                <a:gd name="T46" fmla="*/ 0 w 93"/>
                <a:gd name="T47" fmla="*/ 0 h 87"/>
                <a:gd name="T48" fmla="*/ 0 w 93"/>
                <a:gd name="T49" fmla="*/ 0 h 87"/>
                <a:gd name="T50" fmla="*/ 0 w 93"/>
                <a:gd name="T51" fmla="*/ 0 h 87"/>
                <a:gd name="T52" fmla="*/ 0 w 93"/>
                <a:gd name="T53" fmla="*/ 0 h 87"/>
                <a:gd name="T54" fmla="*/ 0 w 93"/>
                <a:gd name="T55" fmla="*/ 0 h 87"/>
                <a:gd name="T56" fmla="*/ 0 w 93"/>
                <a:gd name="T57" fmla="*/ 0 h 87"/>
                <a:gd name="T58" fmla="*/ 0 w 93"/>
                <a:gd name="T59" fmla="*/ 0 h 87"/>
                <a:gd name="T60" fmla="*/ 0 w 93"/>
                <a:gd name="T61" fmla="*/ 0 h 87"/>
                <a:gd name="T62" fmla="*/ 0 w 93"/>
                <a:gd name="T63" fmla="*/ 0 h 87"/>
                <a:gd name="T64" fmla="*/ 0 w 93"/>
                <a:gd name="T65" fmla="*/ 0 h 87"/>
                <a:gd name="T66" fmla="*/ 0 w 93"/>
                <a:gd name="T67" fmla="*/ 0 h 87"/>
                <a:gd name="T68" fmla="*/ 0 w 93"/>
                <a:gd name="T69" fmla="*/ 0 h 87"/>
                <a:gd name="T70" fmla="*/ 0 w 93"/>
                <a:gd name="T71" fmla="*/ 0 h 87"/>
                <a:gd name="T72" fmla="*/ 0 w 93"/>
                <a:gd name="T73" fmla="*/ 0 h 87"/>
                <a:gd name="T74" fmla="*/ 0 w 93"/>
                <a:gd name="T75" fmla="*/ 0 h 87"/>
                <a:gd name="T76" fmla="*/ 0 w 93"/>
                <a:gd name="T77" fmla="*/ 0 h 87"/>
                <a:gd name="T78" fmla="*/ 0 w 93"/>
                <a:gd name="T79" fmla="*/ 0 h 87"/>
                <a:gd name="T80" fmla="*/ 0 w 93"/>
                <a:gd name="T81" fmla="*/ 0 h 87"/>
                <a:gd name="T82" fmla="*/ 0 w 93"/>
                <a:gd name="T83" fmla="*/ 0 h 87"/>
                <a:gd name="T84" fmla="*/ 0 w 93"/>
                <a:gd name="T85" fmla="*/ 0 h 87"/>
                <a:gd name="T86" fmla="*/ 0 w 93"/>
                <a:gd name="T87" fmla="*/ 0 h 87"/>
                <a:gd name="T88" fmla="*/ 0 w 93"/>
                <a:gd name="T89" fmla="*/ 0 h 87"/>
                <a:gd name="T90" fmla="*/ 0 w 93"/>
                <a:gd name="T91" fmla="*/ 0 h 87"/>
                <a:gd name="T92" fmla="*/ 0 w 93"/>
                <a:gd name="T93" fmla="*/ 0 h 87"/>
                <a:gd name="T94" fmla="*/ 0 w 93"/>
                <a:gd name="T95" fmla="*/ 0 h 8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93" h="87">
                  <a:moveTo>
                    <a:pt x="74" y="50"/>
                  </a:moveTo>
                  <a:lnTo>
                    <a:pt x="74" y="50"/>
                  </a:lnTo>
                  <a:lnTo>
                    <a:pt x="78" y="47"/>
                  </a:lnTo>
                  <a:lnTo>
                    <a:pt x="80" y="44"/>
                  </a:lnTo>
                  <a:lnTo>
                    <a:pt x="81" y="40"/>
                  </a:lnTo>
                  <a:lnTo>
                    <a:pt x="82" y="36"/>
                  </a:lnTo>
                  <a:lnTo>
                    <a:pt x="81" y="32"/>
                  </a:lnTo>
                  <a:lnTo>
                    <a:pt x="80" y="28"/>
                  </a:lnTo>
                  <a:lnTo>
                    <a:pt x="77" y="21"/>
                  </a:lnTo>
                  <a:lnTo>
                    <a:pt x="73" y="16"/>
                  </a:lnTo>
                  <a:lnTo>
                    <a:pt x="67" y="12"/>
                  </a:lnTo>
                  <a:lnTo>
                    <a:pt x="64" y="11"/>
                  </a:lnTo>
                  <a:lnTo>
                    <a:pt x="61" y="10"/>
                  </a:lnTo>
                  <a:lnTo>
                    <a:pt x="57" y="11"/>
                  </a:lnTo>
                  <a:lnTo>
                    <a:pt x="53" y="13"/>
                  </a:lnTo>
                  <a:lnTo>
                    <a:pt x="50" y="17"/>
                  </a:lnTo>
                  <a:lnTo>
                    <a:pt x="48" y="20"/>
                  </a:lnTo>
                  <a:lnTo>
                    <a:pt x="48" y="24"/>
                  </a:lnTo>
                  <a:lnTo>
                    <a:pt x="50" y="28"/>
                  </a:lnTo>
                  <a:lnTo>
                    <a:pt x="59" y="53"/>
                  </a:lnTo>
                  <a:lnTo>
                    <a:pt x="61" y="61"/>
                  </a:lnTo>
                  <a:lnTo>
                    <a:pt x="61" y="65"/>
                  </a:lnTo>
                  <a:lnTo>
                    <a:pt x="61" y="69"/>
                  </a:lnTo>
                  <a:lnTo>
                    <a:pt x="59" y="73"/>
                  </a:lnTo>
                  <a:lnTo>
                    <a:pt x="57" y="76"/>
                  </a:lnTo>
                  <a:lnTo>
                    <a:pt x="54" y="80"/>
                  </a:lnTo>
                  <a:lnTo>
                    <a:pt x="51" y="83"/>
                  </a:lnTo>
                  <a:lnTo>
                    <a:pt x="44" y="86"/>
                  </a:lnTo>
                  <a:lnTo>
                    <a:pt x="38" y="87"/>
                  </a:lnTo>
                  <a:lnTo>
                    <a:pt x="32" y="87"/>
                  </a:lnTo>
                  <a:lnTo>
                    <a:pt x="27" y="85"/>
                  </a:lnTo>
                  <a:lnTo>
                    <a:pt x="21" y="82"/>
                  </a:lnTo>
                  <a:lnTo>
                    <a:pt x="17" y="78"/>
                  </a:lnTo>
                  <a:lnTo>
                    <a:pt x="13" y="74"/>
                  </a:lnTo>
                  <a:lnTo>
                    <a:pt x="9" y="69"/>
                  </a:lnTo>
                  <a:lnTo>
                    <a:pt x="3" y="60"/>
                  </a:lnTo>
                  <a:lnTo>
                    <a:pt x="1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5" y="29"/>
                  </a:lnTo>
                  <a:lnTo>
                    <a:pt x="10" y="25"/>
                  </a:lnTo>
                  <a:lnTo>
                    <a:pt x="15" y="22"/>
                  </a:lnTo>
                  <a:lnTo>
                    <a:pt x="21" y="31"/>
                  </a:lnTo>
                  <a:lnTo>
                    <a:pt x="17" y="34"/>
                  </a:lnTo>
                  <a:lnTo>
                    <a:pt x="14" y="39"/>
                  </a:lnTo>
                  <a:lnTo>
                    <a:pt x="13" y="43"/>
                  </a:lnTo>
                  <a:lnTo>
                    <a:pt x="12" y="47"/>
                  </a:lnTo>
                  <a:lnTo>
                    <a:pt x="12" y="52"/>
                  </a:lnTo>
                  <a:lnTo>
                    <a:pt x="14" y="56"/>
                  </a:lnTo>
                  <a:lnTo>
                    <a:pt x="18" y="63"/>
                  </a:lnTo>
                  <a:lnTo>
                    <a:pt x="22" y="69"/>
                  </a:lnTo>
                  <a:lnTo>
                    <a:pt x="28" y="74"/>
                  </a:lnTo>
                  <a:lnTo>
                    <a:pt x="31" y="76"/>
                  </a:lnTo>
                  <a:lnTo>
                    <a:pt x="35" y="76"/>
                  </a:lnTo>
                  <a:lnTo>
                    <a:pt x="39" y="76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8" y="68"/>
                  </a:lnTo>
                  <a:lnTo>
                    <a:pt x="49" y="65"/>
                  </a:lnTo>
                  <a:lnTo>
                    <a:pt x="48" y="59"/>
                  </a:lnTo>
                  <a:lnTo>
                    <a:pt x="45" y="50"/>
                  </a:lnTo>
                  <a:lnTo>
                    <a:pt x="39" y="32"/>
                  </a:lnTo>
                  <a:lnTo>
                    <a:pt x="37" y="26"/>
                  </a:lnTo>
                  <a:lnTo>
                    <a:pt x="36" y="19"/>
                  </a:lnTo>
                  <a:lnTo>
                    <a:pt x="37" y="15"/>
                  </a:lnTo>
                  <a:lnTo>
                    <a:pt x="38" y="12"/>
                  </a:lnTo>
                  <a:lnTo>
                    <a:pt x="41" y="8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5" y="0"/>
                  </a:lnTo>
                  <a:lnTo>
                    <a:pt x="70" y="1"/>
                  </a:lnTo>
                  <a:lnTo>
                    <a:pt x="75" y="4"/>
                  </a:lnTo>
                  <a:lnTo>
                    <a:pt x="80" y="9"/>
                  </a:lnTo>
                  <a:lnTo>
                    <a:pt x="85" y="14"/>
                  </a:lnTo>
                  <a:lnTo>
                    <a:pt x="90" y="23"/>
                  </a:lnTo>
                  <a:lnTo>
                    <a:pt x="92" y="31"/>
                  </a:lnTo>
                  <a:lnTo>
                    <a:pt x="93" y="39"/>
                  </a:lnTo>
                  <a:lnTo>
                    <a:pt x="92" y="45"/>
                  </a:lnTo>
                  <a:lnTo>
                    <a:pt x="90" y="50"/>
                  </a:lnTo>
                  <a:lnTo>
                    <a:pt x="87" y="54"/>
                  </a:lnTo>
                  <a:lnTo>
                    <a:pt x="81" y="59"/>
                  </a:lnTo>
                  <a:lnTo>
                    <a:pt x="74" y="5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0" name="Freeform 465"/>
            <p:cNvSpPr>
              <a:spLocks/>
            </p:cNvSpPr>
            <p:nvPr/>
          </p:nvSpPr>
          <p:spPr bwMode="auto">
            <a:xfrm>
              <a:off x="375" y="2513"/>
              <a:ext cx="8" cy="5"/>
            </a:xfrm>
            <a:custGeom>
              <a:avLst/>
              <a:gdLst>
                <a:gd name="T0" fmla="*/ 0 w 18"/>
                <a:gd name="T1" fmla="*/ 0 h 18"/>
                <a:gd name="T2" fmla="*/ 0 w 18"/>
                <a:gd name="T3" fmla="*/ 0 h 18"/>
                <a:gd name="T4" fmla="*/ 0 w 18"/>
                <a:gd name="T5" fmla="*/ 0 h 18"/>
                <a:gd name="T6" fmla="*/ 0 w 18"/>
                <a:gd name="T7" fmla="*/ 0 h 18"/>
                <a:gd name="T8" fmla="*/ 0 w 18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18">
                  <a:moveTo>
                    <a:pt x="8" y="18"/>
                  </a:moveTo>
                  <a:lnTo>
                    <a:pt x="0" y="8"/>
                  </a:lnTo>
                  <a:lnTo>
                    <a:pt x="10" y="0"/>
                  </a:lnTo>
                  <a:lnTo>
                    <a:pt x="18" y="10"/>
                  </a:lnTo>
                  <a:lnTo>
                    <a:pt x="8" y="1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1" name="Freeform 466"/>
            <p:cNvSpPr>
              <a:spLocks noEditPoints="1"/>
            </p:cNvSpPr>
            <p:nvPr/>
          </p:nvSpPr>
          <p:spPr bwMode="auto">
            <a:xfrm>
              <a:off x="392" y="2516"/>
              <a:ext cx="33" cy="33"/>
            </a:xfrm>
            <a:custGeom>
              <a:avLst/>
              <a:gdLst>
                <a:gd name="T0" fmla="*/ 0 w 99"/>
                <a:gd name="T1" fmla="*/ 0 h 99"/>
                <a:gd name="T2" fmla="*/ 0 w 99"/>
                <a:gd name="T3" fmla="*/ 0 h 99"/>
                <a:gd name="T4" fmla="*/ 0 w 99"/>
                <a:gd name="T5" fmla="*/ 0 h 99"/>
                <a:gd name="T6" fmla="*/ 0 w 99"/>
                <a:gd name="T7" fmla="*/ 0 h 99"/>
                <a:gd name="T8" fmla="*/ 0 w 99"/>
                <a:gd name="T9" fmla="*/ 0 h 99"/>
                <a:gd name="T10" fmla="*/ 0 w 99"/>
                <a:gd name="T11" fmla="*/ 0 h 99"/>
                <a:gd name="T12" fmla="*/ 0 w 99"/>
                <a:gd name="T13" fmla="*/ 0 h 99"/>
                <a:gd name="T14" fmla="*/ 0 w 99"/>
                <a:gd name="T15" fmla="*/ 0 h 99"/>
                <a:gd name="T16" fmla="*/ 0 w 99"/>
                <a:gd name="T17" fmla="*/ 0 h 99"/>
                <a:gd name="T18" fmla="*/ 0 w 99"/>
                <a:gd name="T19" fmla="*/ 0 h 99"/>
                <a:gd name="T20" fmla="*/ 0 w 99"/>
                <a:gd name="T21" fmla="*/ 0 h 99"/>
                <a:gd name="T22" fmla="*/ 0 w 99"/>
                <a:gd name="T23" fmla="*/ 0 h 99"/>
                <a:gd name="T24" fmla="*/ 0 w 99"/>
                <a:gd name="T25" fmla="*/ 0 h 99"/>
                <a:gd name="T26" fmla="*/ 0 w 99"/>
                <a:gd name="T27" fmla="*/ 0 h 99"/>
                <a:gd name="T28" fmla="*/ 0 w 99"/>
                <a:gd name="T29" fmla="*/ 0 h 99"/>
                <a:gd name="T30" fmla="*/ 0 w 99"/>
                <a:gd name="T31" fmla="*/ 0 h 99"/>
                <a:gd name="T32" fmla="*/ 0 w 99"/>
                <a:gd name="T33" fmla="*/ 0 h 99"/>
                <a:gd name="T34" fmla="*/ 0 w 99"/>
                <a:gd name="T35" fmla="*/ 0 h 99"/>
                <a:gd name="T36" fmla="*/ 0 w 99"/>
                <a:gd name="T37" fmla="*/ 0 h 99"/>
                <a:gd name="T38" fmla="*/ 0 w 99"/>
                <a:gd name="T39" fmla="*/ 0 h 99"/>
                <a:gd name="T40" fmla="*/ 0 w 99"/>
                <a:gd name="T41" fmla="*/ 0 h 99"/>
                <a:gd name="T42" fmla="*/ 0 w 99"/>
                <a:gd name="T43" fmla="*/ 0 h 99"/>
                <a:gd name="T44" fmla="*/ 0 w 99"/>
                <a:gd name="T45" fmla="*/ 0 h 99"/>
                <a:gd name="T46" fmla="*/ 0 w 99"/>
                <a:gd name="T47" fmla="*/ 0 h 99"/>
                <a:gd name="T48" fmla="*/ 0 w 99"/>
                <a:gd name="T49" fmla="*/ 0 h 99"/>
                <a:gd name="T50" fmla="*/ 0 w 99"/>
                <a:gd name="T51" fmla="*/ 0 h 99"/>
                <a:gd name="T52" fmla="*/ 0 w 99"/>
                <a:gd name="T53" fmla="*/ 0 h 99"/>
                <a:gd name="T54" fmla="*/ 0 w 99"/>
                <a:gd name="T55" fmla="*/ 0 h 99"/>
                <a:gd name="T56" fmla="*/ 0 w 99"/>
                <a:gd name="T57" fmla="*/ 0 h 99"/>
                <a:gd name="T58" fmla="*/ 0 w 99"/>
                <a:gd name="T59" fmla="*/ 0 h 99"/>
                <a:gd name="T60" fmla="*/ 0 w 99"/>
                <a:gd name="T61" fmla="*/ 0 h 99"/>
                <a:gd name="T62" fmla="*/ 0 w 99"/>
                <a:gd name="T63" fmla="*/ 0 h 99"/>
                <a:gd name="T64" fmla="*/ 0 w 99"/>
                <a:gd name="T65" fmla="*/ 0 h 99"/>
                <a:gd name="T66" fmla="*/ 0 w 99"/>
                <a:gd name="T67" fmla="*/ 0 h 99"/>
                <a:gd name="T68" fmla="*/ 0 w 99"/>
                <a:gd name="T69" fmla="*/ 0 h 99"/>
                <a:gd name="T70" fmla="*/ 0 w 99"/>
                <a:gd name="T71" fmla="*/ 0 h 99"/>
                <a:gd name="T72" fmla="*/ 0 w 99"/>
                <a:gd name="T73" fmla="*/ 0 h 99"/>
                <a:gd name="T74" fmla="*/ 0 w 99"/>
                <a:gd name="T75" fmla="*/ 0 h 99"/>
                <a:gd name="T76" fmla="*/ 0 w 99"/>
                <a:gd name="T77" fmla="*/ 0 h 99"/>
                <a:gd name="T78" fmla="*/ 0 w 99"/>
                <a:gd name="T79" fmla="*/ 0 h 99"/>
                <a:gd name="T80" fmla="*/ 0 w 99"/>
                <a:gd name="T81" fmla="*/ 0 h 99"/>
                <a:gd name="T82" fmla="*/ 0 w 99"/>
                <a:gd name="T83" fmla="*/ 0 h 99"/>
                <a:gd name="T84" fmla="*/ 0 w 99"/>
                <a:gd name="T85" fmla="*/ 0 h 99"/>
                <a:gd name="T86" fmla="*/ 0 w 99"/>
                <a:gd name="T87" fmla="*/ 0 h 99"/>
                <a:gd name="T88" fmla="*/ 0 w 99"/>
                <a:gd name="T89" fmla="*/ 0 h 9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99" h="99">
                  <a:moveTo>
                    <a:pt x="64" y="0"/>
                  </a:moveTo>
                  <a:lnTo>
                    <a:pt x="89" y="26"/>
                  </a:lnTo>
                  <a:lnTo>
                    <a:pt x="94" y="32"/>
                  </a:lnTo>
                  <a:lnTo>
                    <a:pt x="97" y="39"/>
                  </a:lnTo>
                  <a:lnTo>
                    <a:pt x="99" y="46"/>
                  </a:lnTo>
                  <a:lnTo>
                    <a:pt x="99" y="53"/>
                  </a:lnTo>
                  <a:lnTo>
                    <a:pt x="98" y="61"/>
                  </a:lnTo>
                  <a:lnTo>
                    <a:pt x="95" y="69"/>
                  </a:lnTo>
                  <a:lnTo>
                    <a:pt x="90" y="76"/>
                  </a:lnTo>
                  <a:lnTo>
                    <a:pt x="84" y="83"/>
                  </a:lnTo>
                  <a:lnTo>
                    <a:pt x="78" y="88"/>
                  </a:lnTo>
                  <a:lnTo>
                    <a:pt x="72" y="93"/>
                  </a:lnTo>
                  <a:lnTo>
                    <a:pt x="65" y="96"/>
                  </a:lnTo>
                  <a:lnTo>
                    <a:pt x="56" y="98"/>
                  </a:lnTo>
                  <a:lnTo>
                    <a:pt x="48" y="99"/>
                  </a:lnTo>
                  <a:lnTo>
                    <a:pt x="40" y="98"/>
                  </a:lnTo>
                  <a:lnTo>
                    <a:pt x="32" y="94"/>
                  </a:lnTo>
                  <a:lnTo>
                    <a:pt x="29" y="91"/>
                  </a:lnTo>
                  <a:lnTo>
                    <a:pt x="25" y="88"/>
                  </a:lnTo>
                  <a:lnTo>
                    <a:pt x="0" y="62"/>
                  </a:lnTo>
                  <a:lnTo>
                    <a:pt x="64" y="0"/>
                  </a:lnTo>
                  <a:close/>
                  <a:moveTo>
                    <a:pt x="16" y="63"/>
                  </a:moveTo>
                  <a:lnTo>
                    <a:pt x="32" y="81"/>
                  </a:lnTo>
                  <a:lnTo>
                    <a:pt x="36" y="84"/>
                  </a:lnTo>
                  <a:lnTo>
                    <a:pt x="41" y="87"/>
                  </a:lnTo>
                  <a:lnTo>
                    <a:pt x="46" y="88"/>
                  </a:lnTo>
                  <a:lnTo>
                    <a:pt x="51" y="88"/>
                  </a:lnTo>
                  <a:lnTo>
                    <a:pt x="57" y="86"/>
                  </a:lnTo>
                  <a:lnTo>
                    <a:pt x="63" y="84"/>
                  </a:lnTo>
                  <a:lnTo>
                    <a:pt x="69" y="80"/>
                  </a:lnTo>
                  <a:lnTo>
                    <a:pt x="75" y="75"/>
                  </a:lnTo>
                  <a:lnTo>
                    <a:pt x="80" y="69"/>
                  </a:lnTo>
                  <a:lnTo>
                    <a:pt x="84" y="62"/>
                  </a:lnTo>
                  <a:lnTo>
                    <a:pt x="87" y="57"/>
                  </a:lnTo>
                  <a:lnTo>
                    <a:pt x="88" y="51"/>
                  </a:lnTo>
                  <a:lnTo>
                    <a:pt x="88" y="46"/>
                  </a:lnTo>
                  <a:lnTo>
                    <a:pt x="87" y="41"/>
                  </a:lnTo>
                  <a:lnTo>
                    <a:pt x="84" y="36"/>
                  </a:lnTo>
                  <a:lnTo>
                    <a:pt x="80" y="32"/>
                  </a:lnTo>
                  <a:lnTo>
                    <a:pt x="65" y="16"/>
                  </a:lnTo>
                  <a:lnTo>
                    <a:pt x="16" y="6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2" name="Freeform 467"/>
            <p:cNvSpPr>
              <a:spLocks/>
            </p:cNvSpPr>
            <p:nvPr/>
          </p:nvSpPr>
          <p:spPr bwMode="auto">
            <a:xfrm>
              <a:off x="415" y="2537"/>
              <a:ext cx="34" cy="37"/>
            </a:xfrm>
            <a:custGeom>
              <a:avLst/>
              <a:gdLst>
                <a:gd name="T0" fmla="*/ 0 w 106"/>
                <a:gd name="T1" fmla="*/ 0 h 109"/>
                <a:gd name="T2" fmla="*/ 0 w 106"/>
                <a:gd name="T3" fmla="*/ 0 h 109"/>
                <a:gd name="T4" fmla="*/ 0 w 106"/>
                <a:gd name="T5" fmla="*/ 0 h 109"/>
                <a:gd name="T6" fmla="*/ 0 w 106"/>
                <a:gd name="T7" fmla="*/ 0 h 109"/>
                <a:gd name="T8" fmla="*/ 0 w 106"/>
                <a:gd name="T9" fmla="*/ 0 h 109"/>
                <a:gd name="T10" fmla="*/ 0 w 106"/>
                <a:gd name="T11" fmla="*/ 0 h 109"/>
                <a:gd name="T12" fmla="*/ 0 w 106"/>
                <a:gd name="T13" fmla="*/ 0 h 109"/>
                <a:gd name="T14" fmla="*/ 0 w 106"/>
                <a:gd name="T15" fmla="*/ 0 h 109"/>
                <a:gd name="T16" fmla="*/ 0 w 106"/>
                <a:gd name="T17" fmla="*/ 0 h 109"/>
                <a:gd name="T18" fmla="*/ 0 w 106"/>
                <a:gd name="T19" fmla="*/ 0 h 109"/>
                <a:gd name="T20" fmla="*/ 0 w 106"/>
                <a:gd name="T21" fmla="*/ 0 h 109"/>
                <a:gd name="T22" fmla="*/ 0 w 106"/>
                <a:gd name="T23" fmla="*/ 0 h 109"/>
                <a:gd name="T24" fmla="*/ 0 w 106"/>
                <a:gd name="T25" fmla="*/ 0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6" h="109">
                  <a:moveTo>
                    <a:pt x="50" y="109"/>
                  </a:moveTo>
                  <a:lnTo>
                    <a:pt x="0" y="68"/>
                  </a:lnTo>
                  <a:lnTo>
                    <a:pt x="57" y="0"/>
                  </a:lnTo>
                  <a:lnTo>
                    <a:pt x="106" y="42"/>
                  </a:lnTo>
                  <a:lnTo>
                    <a:pt x="99" y="50"/>
                  </a:lnTo>
                  <a:lnTo>
                    <a:pt x="59" y="16"/>
                  </a:lnTo>
                  <a:lnTo>
                    <a:pt x="42" y="37"/>
                  </a:lnTo>
                  <a:lnTo>
                    <a:pt x="79" y="68"/>
                  </a:lnTo>
                  <a:lnTo>
                    <a:pt x="72" y="76"/>
                  </a:lnTo>
                  <a:lnTo>
                    <a:pt x="35" y="45"/>
                  </a:lnTo>
                  <a:lnTo>
                    <a:pt x="16" y="67"/>
                  </a:lnTo>
                  <a:lnTo>
                    <a:pt x="57" y="101"/>
                  </a:lnTo>
                  <a:lnTo>
                    <a:pt x="50" y="10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3" name="Freeform 468"/>
            <p:cNvSpPr>
              <a:spLocks noEditPoints="1"/>
            </p:cNvSpPr>
            <p:nvPr/>
          </p:nvSpPr>
          <p:spPr bwMode="auto">
            <a:xfrm>
              <a:off x="438" y="2555"/>
              <a:ext cx="33" cy="26"/>
            </a:xfrm>
            <a:custGeom>
              <a:avLst/>
              <a:gdLst>
                <a:gd name="T0" fmla="*/ 0 w 96"/>
                <a:gd name="T1" fmla="*/ 0 h 79"/>
                <a:gd name="T2" fmla="*/ 0 w 96"/>
                <a:gd name="T3" fmla="*/ 0 h 79"/>
                <a:gd name="T4" fmla="*/ 0 w 96"/>
                <a:gd name="T5" fmla="*/ 0 h 79"/>
                <a:gd name="T6" fmla="*/ 0 w 96"/>
                <a:gd name="T7" fmla="*/ 0 h 79"/>
                <a:gd name="T8" fmla="*/ 0 w 96"/>
                <a:gd name="T9" fmla="*/ 0 h 79"/>
                <a:gd name="T10" fmla="*/ 0 w 96"/>
                <a:gd name="T11" fmla="*/ 0 h 79"/>
                <a:gd name="T12" fmla="*/ 0 w 96"/>
                <a:gd name="T13" fmla="*/ 0 h 79"/>
                <a:gd name="T14" fmla="*/ 0 w 96"/>
                <a:gd name="T15" fmla="*/ 0 h 79"/>
                <a:gd name="T16" fmla="*/ 0 w 96"/>
                <a:gd name="T17" fmla="*/ 0 h 79"/>
                <a:gd name="T18" fmla="*/ 0 w 96"/>
                <a:gd name="T19" fmla="*/ 0 h 79"/>
                <a:gd name="T20" fmla="*/ 0 w 96"/>
                <a:gd name="T21" fmla="*/ 0 h 79"/>
                <a:gd name="T22" fmla="*/ 0 w 96"/>
                <a:gd name="T23" fmla="*/ 0 h 79"/>
                <a:gd name="T24" fmla="*/ 0 w 96"/>
                <a:gd name="T25" fmla="*/ 0 h 79"/>
                <a:gd name="T26" fmla="*/ 0 w 96"/>
                <a:gd name="T27" fmla="*/ 0 h 79"/>
                <a:gd name="T28" fmla="*/ 0 w 96"/>
                <a:gd name="T29" fmla="*/ 0 h 79"/>
                <a:gd name="T30" fmla="*/ 0 w 96"/>
                <a:gd name="T31" fmla="*/ 0 h 79"/>
                <a:gd name="T32" fmla="*/ 0 w 96"/>
                <a:gd name="T33" fmla="*/ 0 h 79"/>
                <a:gd name="T34" fmla="*/ 0 w 96"/>
                <a:gd name="T35" fmla="*/ 0 h 79"/>
                <a:gd name="T36" fmla="*/ 0 w 96"/>
                <a:gd name="T37" fmla="*/ 0 h 79"/>
                <a:gd name="T38" fmla="*/ 0 w 96"/>
                <a:gd name="T39" fmla="*/ 0 h 79"/>
                <a:gd name="T40" fmla="*/ 0 w 96"/>
                <a:gd name="T41" fmla="*/ 0 h 79"/>
                <a:gd name="T42" fmla="*/ 0 w 96"/>
                <a:gd name="T43" fmla="*/ 0 h 79"/>
                <a:gd name="T44" fmla="*/ 0 w 96"/>
                <a:gd name="T45" fmla="*/ 0 h 79"/>
                <a:gd name="T46" fmla="*/ 0 w 96"/>
                <a:gd name="T47" fmla="*/ 0 h 79"/>
                <a:gd name="T48" fmla="*/ 0 w 96"/>
                <a:gd name="T49" fmla="*/ 0 h 79"/>
                <a:gd name="T50" fmla="*/ 0 w 96"/>
                <a:gd name="T51" fmla="*/ 0 h 79"/>
                <a:gd name="T52" fmla="*/ 0 w 96"/>
                <a:gd name="T53" fmla="*/ 0 h 79"/>
                <a:gd name="T54" fmla="*/ 0 w 96"/>
                <a:gd name="T55" fmla="*/ 0 h 79"/>
                <a:gd name="T56" fmla="*/ 0 w 96"/>
                <a:gd name="T57" fmla="*/ 0 h 79"/>
                <a:gd name="T58" fmla="*/ 0 w 96"/>
                <a:gd name="T59" fmla="*/ 0 h 79"/>
                <a:gd name="T60" fmla="*/ 0 w 96"/>
                <a:gd name="T61" fmla="*/ 0 h 79"/>
                <a:gd name="T62" fmla="*/ 0 w 96"/>
                <a:gd name="T63" fmla="*/ 0 h 79"/>
                <a:gd name="T64" fmla="*/ 0 w 96"/>
                <a:gd name="T65" fmla="*/ 0 h 79"/>
                <a:gd name="T66" fmla="*/ 0 w 96"/>
                <a:gd name="T67" fmla="*/ 0 h 79"/>
                <a:gd name="T68" fmla="*/ 0 w 96"/>
                <a:gd name="T69" fmla="*/ 0 h 79"/>
                <a:gd name="T70" fmla="*/ 0 w 96"/>
                <a:gd name="T71" fmla="*/ 0 h 79"/>
                <a:gd name="T72" fmla="*/ 0 w 96"/>
                <a:gd name="T73" fmla="*/ 0 h 79"/>
                <a:gd name="T74" fmla="*/ 0 w 96"/>
                <a:gd name="T75" fmla="*/ 0 h 79"/>
                <a:gd name="T76" fmla="*/ 0 w 96"/>
                <a:gd name="T77" fmla="*/ 0 h 79"/>
                <a:gd name="T78" fmla="*/ 0 w 96"/>
                <a:gd name="T79" fmla="*/ 0 h 79"/>
                <a:gd name="T80" fmla="*/ 0 w 96"/>
                <a:gd name="T81" fmla="*/ 0 h 79"/>
                <a:gd name="T82" fmla="*/ 0 w 96"/>
                <a:gd name="T83" fmla="*/ 0 h 79"/>
                <a:gd name="T84" fmla="*/ 0 w 96"/>
                <a:gd name="T85" fmla="*/ 0 h 79"/>
                <a:gd name="T86" fmla="*/ 0 w 96"/>
                <a:gd name="T87" fmla="*/ 0 h 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96" h="79">
                  <a:moveTo>
                    <a:pt x="10" y="79"/>
                  </a:moveTo>
                  <a:lnTo>
                    <a:pt x="0" y="72"/>
                  </a:lnTo>
                  <a:lnTo>
                    <a:pt x="50" y="0"/>
                  </a:lnTo>
                  <a:lnTo>
                    <a:pt x="84" y="23"/>
                  </a:lnTo>
                  <a:lnTo>
                    <a:pt x="88" y="27"/>
                  </a:lnTo>
                  <a:lnTo>
                    <a:pt x="92" y="31"/>
                  </a:lnTo>
                  <a:lnTo>
                    <a:pt x="94" y="35"/>
                  </a:lnTo>
                  <a:lnTo>
                    <a:pt x="95" y="40"/>
                  </a:lnTo>
                  <a:lnTo>
                    <a:pt x="96" y="44"/>
                  </a:lnTo>
                  <a:lnTo>
                    <a:pt x="95" y="49"/>
                  </a:lnTo>
                  <a:lnTo>
                    <a:pt x="93" y="54"/>
                  </a:lnTo>
                  <a:lnTo>
                    <a:pt x="91" y="58"/>
                  </a:lnTo>
                  <a:lnTo>
                    <a:pt x="88" y="62"/>
                  </a:lnTo>
                  <a:lnTo>
                    <a:pt x="84" y="65"/>
                  </a:lnTo>
                  <a:lnTo>
                    <a:pt x="80" y="67"/>
                  </a:lnTo>
                  <a:lnTo>
                    <a:pt x="76" y="69"/>
                  </a:lnTo>
                  <a:lnTo>
                    <a:pt x="70" y="70"/>
                  </a:lnTo>
                  <a:lnTo>
                    <a:pt x="65" y="70"/>
                  </a:lnTo>
                  <a:lnTo>
                    <a:pt x="59" y="68"/>
                  </a:lnTo>
                  <a:lnTo>
                    <a:pt x="54" y="64"/>
                  </a:lnTo>
                  <a:lnTo>
                    <a:pt x="31" y="49"/>
                  </a:lnTo>
                  <a:lnTo>
                    <a:pt x="10" y="79"/>
                  </a:lnTo>
                  <a:close/>
                  <a:moveTo>
                    <a:pt x="37" y="40"/>
                  </a:moveTo>
                  <a:lnTo>
                    <a:pt x="56" y="54"/>
                  </a:lnTo>
                  <a:lnTo>
                    <a:pt x="63" y="57"/>
                  </a:lnTo>
                  <a:lnTo>
                    <a:pt x="66" y="58"/>
                  </a:lnTo>
                  <a:lnTo>
                    <a:pt x="69" y="58"/>
                  </a:lnTo>
                  <a:lnTo>
                    <a:pt x="73" y="58"/>
                  </a:lnTo>
                  <a:lnTo>
                    <a:pt x="75" y="57"/>
                  </a:lnTo>
                  <a:lnTo>
                    <a:pt x="78" y="54"/>
                  </a:lnTo>
                  <a:lnTo>
                    <a:pt x="81" y="51"/>
                  </a:lnTo>
                  <a:lnTo>
                    <a:pt x="83" y="48"/>
                  </a:lnTo>
                  <a:lnTo>
                    <a:pt x="84" y="45"/>
                  </a:lnTo>
                  <a:lnTo>
                    <a:pt x="84" y="42"/>
                  </a:lnTo>
                  <a:lnTo>
                    <a:pt x="83" y="39"/>
                  </a:lnTo>
                  <a:lnTo>
                    <a:pt x="82" y="36"/>
                  </a:lnTo>
                  <a:lnTo>
                    <a:pt x="80" y="34"/>
                  </a:lnTo>
                  <a:lnTo>
                    <a:pt x="75" y="29"/>
                  </a:lnTo>
                  <a:lnTo>
                    <a:pt x="54" y="15"/>
                  </a:lnTo>
                  <a:lnTo>
                    <a:pt x="37" y="4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4" name="Freeform 469"/>
            <p:cNvSpPr>
              <a:spLocks noEditPoints="1"/>
            </p:cNvSpPr>
            <p:nvPr/>
          </p:nvSpPr>
          <p:spPr bwMode="auto">
            <a:xfrm>
              <a:off x="460" y="2574"/>
              <a:ext cx="28" cy="33"/>
            </a:xfrm>
            <a:custGeom>
              <a:avLst/>
              <a:gdLst>
                <a:gd name="T0" fmla="*/ 0 w 85"/>
                <a:gd name="T1" fmla="*/ 0 h 100"/>
                <a:gd name="T2" fmla="*/ 0 w 85"/>
                <a:gd name="T3" fmla="*/ 0 h 100"/>
                <a:gd name="T4" fmla="*/ 0 w 85"/>
                <a:gd name="T5" fmla="*/ 0 h 100"/>
                <a:gd name="T6" fmla="*/ 0 w 85"/>
                <a:gd name="T7" fmla="*/ 0 h 100"/>
                <a:gd name="T8" fmla="*/ 0 w 85"/>
                <a:gd name="T9" fmla="*/ 0 h 100"/>
                <a:gd name="T10" fmla="*/ 0 w 85"/>
                <a:gd name="T11" fmla="*/ 0 h 100"/>
                <a:gd name="T12" fmla="*/ 0 w 85"/>
                <a:gd name="T13" fmla="*/ 0 h 100"/>
                <a:gd name="T14" fmla="*/ 0 w 85"/>
                <a:gd name="T15" fmla="*/ 0 h 100"/>
                <a:gd name="T16" fmla="*/ 0 w 85"/>
                <a:gd name="T17" fmla="*/ 0 h 100"/>
                <a:gd name="T18" fmla="*/ 0 w 85"/>
                <a:gd name="T19" fmla="*/ 0 h 100"/>
                <a:gd name="T20" fmla="*/ 0 w 85"/>
                <a:gd name="T21" fmla="*/ 0 h 100"/>
                <a:gd name="T22" fmla="*/ 0 w 85"/>
                <a:gd name="T23" fmla="*/ 0 h 100"/>
                <a:gd name="T24" fmla="*/ 0 w 85"/>
                <a:gd name="T25" fmla="*/ 0 h 100"/>
                <a:gd name="T26" fmla="*/ 0 w 85"/>
                <a:gd name="T27" fmla="*/ 0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5" h="100">
                  <a:moveTo>
                    <a:pt x="32" y="49"/>
                  </a:moveTo>
                  <a:lnTo>
                    <a:pt x="11" y="67"/>
                  </a:lnTo>
                  <a:lnTo>
                    <a:pt x="0" y="61"/>
                  </a:lnTo>
                  <a:lnTo>
                    <a:pt x="73" y="0"/>
                  </a:lnTo>
                  <a:lnTo>
                    <a:pt x="85" y="7"/>
                  </a:lnTo>
                  <a:lnTo>
                    <a:pt x="69" y="100"/>
                  </a:lnTo>
                  <a:lnTo>
                    <a:pt x="57" y="93"/>
                  </a:lnTo>
                  <a:lnTo>
                    <a:pt x="63" y="67"/>
                  </a:lnTo>
                  <a:lnTo>
                    <a:pt x="32" y="49"/>
                  </a:lnTo>
                  <a:close/>
                  <a:moveTo>
                    <a:pt x="64" y="56"/>
                  </a:moveTo>
                  <a:lnTo>
                    <a:pt x="72" y="15"/>
                  </a:lnTo>
                  <a:lnTo>
                    <a:pt x="72" y="14"/>
                  </a:lnTo>
                  <a:lnTo>
                    <a:pt x="41" y="41"/>
                  </a:lnTo>
                  <a:lnTo>
                    <a:pt x="64" y="56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5" name="Freeform 470"/>
            <p:cNvSpPr>
              <a:spLocks noEditPoints="1"/>
            </p:cNvSpPr>
            <p:nvPr/>
          </p:nvSpPr>
          <p:spPr bwMode="auto">
            <a:xfrm>
              <a:off x="489" y="2583"/>
              <a:ext cx="32" cy="37"/>
            </a:xfrm>
            <a:custGeom>
              <a:avLst/>
              <a:gdLst>
                <a:gd name="T0" fmla="*/ 0 w 94"/>
                <a:gd name="T1" fmla="*/ 0 h 111"/>
                <a:gd name="T2" fmla="*/ 0 w 94"/>
                <a:gd name="T3" fmla="*/ 0 h 111"/>
                <a:gd name="T4" fmla="*/ 0 w 94"/>
                <a:gd name="T5" fmla="*/ 0 h 111"/>
                <a:gd name="T6" fmla="*/ 0 w 94"/>
                <a:gd name="T7" fmla="*/ 0 h 111"/>
                <a:gd name="T8" fmla="*/ 0 w 94"/>
                <a:gd name="T9" fmla="*/ 0 h 111"/>
                <a:gd name="T10" fmla="*/ 0 w 94"/>
                <a:gd name="T11" fmla="*/ 0 h 111"/>
                <a:gd name="T12" fmla="*/ 0 w 94"/>
                <a:gd name="T13" fmla="*/ 0 h 111"/>
                <a:gd name="T14" fmla="*/ 0 w 94"/>
                <a:gd name="T15" fmla="*/ 0 h 111"/>
                <a:gd name="T16" fmla="*/ 0 w 94"/>
                <a:gd name="T17" fmla="*/ 0 h 111"/>
                <a:gd name="T18" fmla="*/ 0 w 94"/>
                <a:gd name="T19" fmla="*/ 0 h 111"/>
                <a:gd name="T20" fmla="*/ 0 w 94"/>
                <a:gd name="T21" fmla="*/ 0 h 111"/>
                <a:gd name="T22" fmla="*/ 0 w 94"/>
                <a:gd name="T23" fmla="*/ 0 h 111"/>
                <a:gd name="T24" fmla="*/ 0 w 94"/>
                <a:gd name="T25" fmla="*/ 0 h 111"/>
                <a:gd name="T26" fmla="*/ 0 w 94"/>
                <a:gd name="T27" fmla="*/ 0 h 111"/>
                <a:gd name="T28" fmla="*/ 0 w 94"/>
                <a:gd name="T29" fmla="*/ 0 h 111"/>
                <a:gd name="T30" fmla="*/ 0 w 94"/>
                <a:gd name="T31" fmla="*/ 0 h 111"/>
                <a:gd name="T32" fmla="*/ 0 w 94"/>
                <a:gd name="T33" fmla="*/ 0 h 111"/>
                <a:gd name="T34" fmla="*/ 0 w 94"/>
                <a:gd name="T35" fmla="*/ 0 h 111"/>
                <a:gd name="T36" fmla="*/ 0 w 94"/>
                <a:gd name="T37" fmla="*/ 0 h 111"/>
                <a:gd name="T38" fmla="*/ 0 w 94"/>
                <a:gd name="T39" fmla="*/ 0 h 111"/>
                <a:gd name="T40" fmla="*/ 0 w 94"/>
                <a:gd name="T41" fmla="*/ 0 h 111"/>
                <a:gd name="T42" fmla="*/ 0 w 94"/>
                <a:gd name="T43" fmla="*/ 0 h 111"/>
                <a:gd name="T44" fmla="*/ 0 w 94"/>
                <a:gd name="T45" fmla="*/ 0 h 111"/>
                <a:gd name="T46" fmla="*/ 0 w 94"/>
                <a:gd name="T47" fmla="*/ 0 h 111"/>
                <a:gd name="T48" fmla="*/ 0 w 94"/>
                <a:gd name="T49" fmla="*/ 0 h 111"/>
                <a:gd name="T50" fmla="*/ 0 w 94"/>
                <a:gd name="T51" fmla="*/ 0 h 111"/>
                <a:gd name="T52" fmla="*/ 0 w 94"/>
                <a:gd name="T53" fmla="*/ 0 h 111"/>
                <a:gd name="T54" fmla="*/ 0 w 94"/>
                <a:gd name="T55" fmla="*/ 0 h 111"/>
                <a:gd name="T56" fmla="*/ 0 w 94"/>
                <a:gd name="T57" fmla="*/ 0 h 111"/>
                <a:gd name="T58" fmla="*/ 0 w 94"/>
                <a:gd name="T59" fmla="*/ 0 h 111"/>
                <a:gd name="T60" fmla="*/ 0 w 94"/>
                <a:gd name="T61" fmla="*/ 0 h 111"/>
                <a:gd name="T62" fmla="*/ 0 w 94"/>
                <a:gd name="T63" fmla="*/ 0 h 11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4" h="111">
                  <a:moveTo>
                    <a:pt x="11" y="86"/>
                  </a:moveTo>
                  <a:lnTo>
                    <a:pt x="0" y="81"/>
                  </a:lnTo>
                  <a:lnTo>
                    <a:pt x="37" y="0"/>
                  </a:lnTo>
                  <a:lnTo>
                    <a:pt x="75" y="18"/>
                  </a:lnTo>
                  <a:lnTo>
                    <a:pt x="79" y="20"/>
                  </a:lnTo>
                  <a:lnTo>
                    <a:pt x="84" y="23"/>
                  </a:lnTo>
                  <a:lnTo>
                    <a:pt x="88" y="26"/>
                  </a:lnTo>
                  <a:lnTo>
                    <a:pt x="91" y="30"/>
                  </a:lnTo>
                  <a:lnTo>
                    <a:pt x="93" y="35"/>
                  </a:lnTo>
                  <a:lnTo>
                    <a:pt x="94" y="40"/>
                  </a:lnTo>
                  <a:lnTo>
                    <a:pt x="93" y="45"/>
                  </a:lnTo>
                  <a:lnTo>
                    <a:pt x="91" y="51"/>
                  </a:lnTo>
                  <a:lnTo>
                    <a:pt x="89" y="55"/>
                  </a:lnTo>
                  <a:lnTo>
                    <a:pt x="87" y="58"/>
                  </a:lnTo>
                  <a:lnTo>
                    <a:pt x="82" y="62"/>
                  </a:lnTo>
                  <a:lnTo>
                    <a:pt x="76" y="64"/>
                  </a:lnTo>
                  <a:lnTo>
                    <a:pt x="71" y="65"/>
                  </a:lnTo>
                  <a:lnTo>
                    <a:pt x="74" y="68"/>
                  </a:lnTo>
                  <a:lnTo>
                    <a:pt x="76" y="72"/>
                  </a:lnTo>
                  <a:lnTo>
                    <a:pt x="76" y="77"/>
                  </a:lnTo>
                  <a:lnTo>
                    <a:pt x="74" y="85"/>
                  </a:lnTo>
                  <a:lnTo>
                    <a:pt x="67" y="99"/>
                  </a:lnTo>
                  <a:lnTo>
                    <a:pt x="66" y="102"/>
                  </a:lnTo>
                  <a:lnTo>
                    <a:pt x="65" y="105"/>
                  </a:lnTo>
                  <a:lnTo>
                    <a:pt x="66" y="107"/>
                  </a:lnTo>
                  <a:lnTo>
                    <a:pt x="67" y="109"/>
                  </a:lnTo>
                  <a:lnTo>
                    <a:pt x="66" y="111"/>
                  </a:lnTo>
                  <a:lnTo>
                    <a:pt x="53" y="105"/>
                  </a:lnTo>
                  <a:lnTo>
                    <a:pt x="54" y="100"/>
                  </a:lnTo>
                  <a:lnTo>
                    <a:pt x="57" y="93"/>
                  </a:lnTo>
                  <a:lnTo>
                    <a:pt x="61" y="84"/>
                  </a:lnTo>
                  <a:lnTo>
                    <a:pt x="62" y="79"/>
                  </a:lnTo>
                  <a:lnTo>
                    <a:pt x="63" y="76"/>
                  </a:lnTo>
                  <a:lnTo>
                    <a:pt x="63" y="73"/>
                  </a:lnTo>
                  <a:lnTo>
                    <a:pt x="62" y="71"/>
                  </a:lnTo>
                  <a:lnTo>
                    <a:pt x="60" y="68"/>
                  </a:lnTo>
                  <a:lnTo>
                    <a:pt x="57" y="66"/>
                  </a:lnTo>
                  <a:lnTo>
                    <a:pt x="53" y="63"/>
                  </a:lnTo>
                  <a:lnTo>
                    <a:pt x="27" y="51"/>
                  </a:lnTo>
                  <a:lnTo>
                    <a:pt x="11" y="86"/>
                  </a:lnTo>
                  <a:close/>
                  <a:moveTo>
                    <a:pt x="31" y="42"/>
                  </a:moveTo>
                  <a:lnTo>
                    <a:pt x="56" y="54"/>
                  </a:lnTo>
                  <a:lnTo>
                    <a:pt x="62" y="56"/>
                  </a:lnTo>
                  <a:lnTo>
                    <a:pt x="65" y="56"/>
                  </a:lnTo>
                  <a:lnTo>
                    <a:pt x="69" y="56"/>
                  </a:lnTo>
                  <a:lnTo>
                    <a:pt x="72" y="55"/>
                  </a:lnTo>
                  <a:lnTo>
                    <a:pt x="75" y="54"/>
                  </a:lnTo>
                  <a:lnTo>
                    <a:pt x="77" y="51"/>
                  </a:lnTo>
                  <a:lnTo>
                    <a:pt x="79" y="47"/>
                  </a:lnTo>
                  <a:lnTo>
                    <a:pt x="81" y="43"/>
                  </a:lnTo>
                  <a:lnTo>
                    <a:pt x="81" y="39"/>
                  </a:lnTo>
                  <a:lnTo>
                    <a:pt x="81" y="36"/>
                  </a:lnTo>
                  <a:lnTo>
                    <a:pt x="79" y="33"/>
                  </a:lnTo>
                  <a:lnTo>
                    <a:pt x="76" y="30"/>
                  </a:lnTo>
                  <a:lnTo>
                    <a:pt x="71" y="27"/>
                  </a:lnTo>
                  <a:lnTo>
                    <a:pt x="43" y="14"/>
                  </a:lnTo>
                  <a:lnTo>
                    <a:pt x="31" y="4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6" name="Freeform 471"/>
            <p:cNvSpPr>
              <a:spLocks/>
            </p:cNvSpPr>
            <p:nvPr/>
          </p:nvSpPr>
          <p:spPr bwMode="auto">
            <a:xfrm>
              <a:off x="524" y="2593"/>
              <a:ext cx="24" cy="34"/>
            </a:xfrm>
            <a:custGeom>
              <a:avLst/>
              <a:gdLst>
                <a:gd name="T0" fmla="*/ 0 w 71"/>
                <a:gd name="T1" fmla="*/ 0 h 97"/>
                <a:gd name="T2" fmla="*/ 0 w 71"/>
                <a:gd name="T3" fmla="*/ 0 h 97"/>
                <a:gd name="T4" fmla="*/ 0 w 71"/>
                <a:gd name="T5" fmla="*/ 0 h 97"/>
                <a:gd name="T6" fmla="*/ 0 w 71"/>
                <a:gd name="T7" fmla="*/ 0 h 97"/>
                <a:gd name="T8" fmla="*/ 0 w 71"/>
                <a:gd name="T9" fmla="*/ 0 h 97"/>
                <a:gd name="T10" fmla="*/ 0 w 71"/>
                <a:gd name="T11" fmla="*/ 0 h 97"/>
                <a:gd name="T12" fmla="*/ 0 w 71"/>
                <a:gd name="T13" fmla="*/ 0 h 97"/>
                <a:gd name="T14" fmla="*/ 0 w 71"/>
                <a:gd name="T15" fmla="*/ 0 h 97"/>
                <a:gd name="T16" fmla="*/ 0 w 71"/>
                <a:gd name="T17" fmla="*/ 0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1" h="97">
                  <a:moveTo>
                    <a:pt x="3" y="0"/>
                  </a:moveTo>
                  <a:lnTo>
                    <a:pt x="71" y="24"/>
                  </a:lnTo>
                  <a:lnTo>
                    <a:pt x="67" y="34"/>
                  </a:lnTo>
                  <a:lnTo>
                    <a:pt x="39" y="24"/>
                  </a:lnTo>
                  <a:lnTo>
                    <a:pt x="13" y="97"/>
                  </a:lnTo>
                  <a:lnTo>
                    <a:pt x="2" y="93"/>
                  </a:lnTo>
                  <a:lnTo>
                    <a:pt x="28" y="20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7" name="Freeform 472"/>
            <p:cNvSpPr>
              <a:spLocks/>
            </p:cNvSpPr>
            <p:nvPr/>
          </p:nvSpPr>
          <p:spPr bwMode="auto">
            <a:xfrm>
              <a:off x="544" y="2603"/>
              <a:ext cx="34" cy="37"/>
            </a:xfrm>
            <a:custGeom>
              <a:avLst/>
              <a:gdLst>
                <a:gd name="T0" fmla="*/ 0 w 103"/>
                <a:gd name="T1" fmla="*/ 0 h 106"/>
                <a:gd name="T2" fmla="*/ 0 w 103"/>
                <a:gd name="T3" fmla="*/ 0 h 106"/>
                <a:gd name="T4" fmla="*/ 0 w 103"/>
                <a:gd name="T5" fmla="*/ 0 h 106"/>
                <a:gd name="T6" fmla="*/ 0 w 103"/>
                <a:gd name="T7" fmla="*/ 0 h 106"/>
                <a:gd name="T8" fmla="*/ 0 w 103"/>
                <a:gd name="T9" fmla="*/ 0 h 106"/>
                <a:gd name="T10" fmla="*/ 0 w 103"/>
                <a:gd name="T11" fmla="*/ 0 h 106"/>
                <a:gd name="T12" fmla="*/ 0 w 103"/>
                <a:gd name="T13" fmla="*/ 0 h 106"/>
                <a:gd name="T14" fmla="*/ 0 w 103"/>
                <a:gd name="T15" fmla="*/ 0 h 106"/>
                <a:gd name="T16" fmla="*/ 0 w 103"/>
                <a:gd name="T17" fmla="*/ 0 h 106"/>
                <a:gd name="T18" fmla="*/ 0 w 103"/>
                <a:gd name="T19" fmla="*/ 0 h 106"/>
                <a:gd name="T20" fmla="*/ 0 w 103"/>
                <a:gd name="T21" fmla="*/ 0 h 106"/>
                <a:gd name="T22" fmla="*/ 0 w 103"/>
                <a:gd name="T23" fmla="*/ 0 h 106"/>
                <a:gd name="T24" fmla="*/ 0 w 103"/>
                <a:gd name="T25" fmla="*/ 0 h 106"/>
                <a:gd name="T26" fmla="*/ 0 w 103"/>
                <a:gd name="T27" fmla="*/ 0 h 106"/>
                <a:gd name="T28" fmla="*/ 0 w 103"/>
                <a:gd name="T29" fmla="*/ 0 h 106"/>
                <a:gd name="T30" fmla="*/ 0 w 103"/>
                <a:gd name="T31" fmla="*/ 0 h 106"/>
                <a:gd name="T32" fmla="*/ 0 w 103"/>
                <a:gd name="T33" fmla="*/ 0 h 106"/>
                <a:gd name="T34" fmla="*/ 0 w 103"/>
                <a:gd name="T35" fmla="*/ 0 h 106"/>
                <a:gd name="T36" fmla="*/ 0 w 103"/>
                <a:gd name="T37" fmla="*/ 0 h 106"/>
                <a:gd name="T38" fmla="*/ 0 w 103"/>
                <a:gd name="T39" fmla="*/ 0 h 106"/>
                <a:gd name="T40" fmla="*/ 0 w 103"/>
                <a:gd name="T41" fmla="*/ 0 h 10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3" h="106">
                  <a:moveTo>
                    <a:pt x="71" y="102"/>
                  </a:moveTo>
                  <a:lnTo>
                    <a:pt x="84" y="52"/>
                  </a:lnTo>
                  <a:lnTo>
                    <a:pt x="89" y="31"/>
                  </a:lnTo>
                  <a:lnTo>
                    <a:pt x="46" y="96"/>
                  </a:lnTo>
                  <a:lnTo>
                    <a:pt x="35" y="94"/>
                  </a:lnTo>
                  <a:lnTo>
                    <a:pt x="28" y="16"/>
                  </a:lnTo>
                  <a:lnTo>
                    <a:pt x="23" y="37"/>
                  </a:lnTo>
                  <a:lnTo>
                    <a:pt x="11" y="88"/>
                  </a:lnTo>
                  <a:lnTo>
                    <a:pt x="0" y="85"/>
                  </a:lnTo>
                  <a:lnTo>
                    <a:pt x="21" y="0"/>
                  </a:lnTo>
                  <a:lnTo>
                    <a:pt x="37" y="4"/>
                  </a:lnTo>
                  <a:lnTo>
                    <a:pt x="44" y="82"/>
                  </a:lnTo>
                  <a:lnTo>
                    <a:pt x="87" y="16"/>
                  </a:lnTo>
                  <a:lnTo>
                    <a:pt x="103" y="20"/>
                  </a:lnTo>
                  <a:lnTo>
                    <a:pt x="82" y="106"/>
                  </a:lnTo>
                  <a:lnTo>
                    <a:pt x="71" y="102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8" name="Freeform 473"/>
            <p:cNvSpPr>
              <a:spLocks/>
            </p:cNvSpPr>
            <p:nvPr/>
          </p:nvSpPr>
          <p:spPr bwMode="auto">
            <a:xfrm>
              <a:off x="580" y="2610"/>
              <a:ext cx="25" cy="33"/>
            </a:xfrm>
            <a:custGeom>
              <a:avLst/>
              <a:gdLst>
                <a:gd name="T0" fmla="*/ 0 w 75"/>
                <a:gd name="T1" fmla="*/ 0 h 98"/>
                <a:gd name="T2" fmla="*/ 0 w 75"/>
                <a:gd name="T3" fmla="*/ 0 h 98"/>
                <a:gd name="T4" fmla="*/ 0 w 75"/>
                <a:gd name="T5" fmla="*/ 0 h 98"/>
                <a:gd name="T6" fmla="*/ 0 w 75"/>
                <a:gd name="T7" fmla="*/ 0 h 98"/>
                <a:gd name="T8" fmla="*/ 0 w 75"/>
                <a:gd name="T9" fmla="*/ 0 h 98"/>
                <a:gd name="T10" fmla="*/ 0 w 75"/>
                <a:gd name="T11" fmla="*/ 0 h 98"/>
                <a:gd name="T12" fmla="*/ 0 w 75"/>
                <a:gd name="T13" fmla="*/ 0 h 98"/>
                <a:gd name="T14" fmla="*/ 0 w 75"/>
                <a:gd name="T15" fmla="*/ 0 h 98"/>
                <a:gd name="T16" fmla="*/ 0 w 75"/>
                <a:gd name="T17" fmla="*/ 0 h 98"/>
                <a:gd name="T18" fmla="*/ 0 w 75"/>
                <a:gd name="T19" fmla="*/ 0 h 98"/>
                <a:gd name="T20" fmla="*/ 0 w 75"/>
                <a:gd name="T21" fmla="*/ 0 h 98"/>
                <a:gd name="T22" fmla="*/ 0 w 75"/>
                <a:gd name="T23" fmla="*/ 0 h 98"/>
                <a:gd name="T24" fmla="*/ 0 w 75"/>
                <a:gd name="T25" fmla="*/ 0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5" h="98">
                  <a:moveTo>
                    <a:pt x="64" y="98"/>
                  </a:moveTo>
                  <a:lnTo>
                    <a:pt x="0" y="88"/>
                  </a:lnTo>
                  <a:lnTo>
                    <a:pt x="12" y="0"/>
                  </a:lnTo>
                  <a:lnTo>
                    <a:pt x="75" y="9"/>
                  </a:lnTo>
                  <a:lnTo>
                    <a:pt x="74" y="20"/>
                  </a:lnTo>
                  <a:lnTo>
                    <a:pt x="22" y="13"/>
                  </a:lnTo>
                  <a:lnTo>
                    <a:pt x="18" y="39"/>
                  </a:lnTo>
                  <a:lnTo>
                    <a:pt x="66" y="46"/>
                  </a:lnTo>
                  <a:lnTo>
                    <a:pt x="65" y="56"/>
                  </a:lnTo>
                  <a:lnTo>
                    <a:pt x="17" y="50"/>
                  </a:lnTo>
                  <a:lnTo>
                    <a:pt x="13" y="79"/>
                  </a:lnTo>
                  <a:lnTo>
                    <a:pt x="65" y="87"/>
                  </a:lnTo>
                  <a:lnTo>
                    <a:pt x="64" y="9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9" name="Freeform 474"/>
            <p:cNvSpPr>
              <a:spLocks/>
            </p:cNvSpPr>
            <p:nvPr/>
          </p:nvSpPr>
          <p:spPr bwMode="auto">
            <a:xfrm>
              <a:off x="609" y="2614"/>
              <a:ext cx="25" cy="30"/>
            </a:xfrm>
            <a:custGeom>
              <a:avLst/>
              <a:gdLst>
                <a:gd name="T0" fmla="*/ 0 w 74"/>
                <a:gd name="T1" fmla="*/ 0 h 92"/>
                <a:gd name="T2" fmla="*/ 0 w 74"/>
                <a:gd name="T3" fmla="*/ 0 h 92"/>
                <a:gd name="T4" fmla="*/ 0 w 74"/>
                <a:gd name="T5" fmla="*/ 0 h 92"/>
                <a:gd name="T6" fmla="*/ 0 w 74"/>
                <a:gd name="T7" fmla="*/ 0 h 92"/>
                <a:gd name="T8" fmla="*/ 0 w 74"/>
                <a:gd name="T9" fmla="*/ 0 h 92"/>
                <a:gd name="T10" fmla="*/ 0 w 74"/>
                <a:gd name="T11" fmla="*/ 0 h 92"/>
                <a:gd name="T12" fmla="*/ 0 w 74"/>
                <a:gd name="T13" fmla="*/ 0 h 92"/>
                <a:gd name="T14" fmla="*/ 0 w 74"/>
                <a:gd name="T15" fmla="*/ 0 h 92"/>
                <a:gd name="T16" fmla="*/ 0 w 74"/>
                <a:gd name="T17" fmla="*/ 0 h 92"/>
                <a:gd name="T18" fmla="*/ 0 w 74"/>
                <a:gd name="T19" fmla="*/ 0 h 92"/>
                <a:gd name="T20" fmla="*/ 0 w 74"/>
                <a:gd name="T21" fmla="*/ 0 h 92"/>
                <a:gd name="T22" fmla="*/ 0 w 74"/>
                <a:gd name="T23" fmla="*/ 0 h 92"/>
                <a:gd name="T24" fmla="*/ 0 w 74"/>
                <a:gd name="T25" fmla="*/ 0 h 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" h="92">
                  <a:moveTo>
                    <a:pt x="63" y="3"/>
                  </a:moveTo>
                  <a:lnTo>
                    <a:pt x="74" y="3"/>
                  </a:lnTo>
                  <a:lnTo>
                    <a:pt x="70" y="92"/>
                  </a:lnTo>
                  <a:lnTo>
                    <a:pt x="57" y="91"/>
                  </a:lnTo>
                  <a:lnTo>
                    <a:pt x="16" y="17"/>
                  </a:lnTo>
                  <a:lnTo>
                    <a:pt x="15" y="17"/>
                  </a:lnTo>
                  <a:lnTo>
                    <a:pt x="12" y="89"/>
                  </a:lnTo>
                  <a:lnTo>
                    <a:pt x="0" y="89"/>
                  </a:lnTo>
                  <a:lnTo>
                    <a:pt x="4" y="0"/>
                  </a:lnTo>
                  <a:lnTo>
                    <a:pt x="19" y="1"/>
                  </a:lnTo>
                  <a:lnTo>
                    <a:pt x="59" y="75"/>
                  </a:lnTo>
                  <a:lnTo>
                    <a:pt x="63" y="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0" name="Freeform 475"/>
            <p:cNvSpPr>
              <a:spLocks/>
            </p:cNvSpPr>
            <p:nvPr/>
          </p:nvSpPr>
          <p:spPr bwMode="auto">
            <a:xfrm>
              <a:off x="637" y="2614"/>
              <a:ext cx="24" cy="30"/>
            </a:xfrm>
            <a:custGeom>
              <a:avLst/>
              <a:gdLst>
                <a:gd name="T0" fmla="*/ 0 w 72"/>
                <a:gd name="T1" fmla="*/ 0 h 91"/>
                <a:gd name="T2" fmla="*/ 0 w 72"/>
                <a:gd name="T3" fmla="*/ 0 h 91"/>
                <a:gd name="T4" fmla="*/ 0 w 72"/>
                <a:gd name="T5" fmla="*/ 0 h 91"/>
                <a:gd name="T6" fmla="*/ 0 w 72"/>
                <a:gd name="T7" fmla="*/ 0 h 91"/>
                <a:gd name="T8" fmla="*/ 0 w 72"/>
                <a:gd name="T9" fmla="*/ 0 h 91"/>
                <a:gd name="T10" fmla="*/ 0 w 72"/>
                <a:gd name="T11" fmla="*/ 0 h 91"/>
                <a:gd name="T12" fmla="*/ 0 w 72"/>
                <a:gd name="T13" fmla="*/ 0 h 91"/>
                <a:gd name="T14" fmla="*/ 0 w 72"/>
                <a:gd name="T15" fmla="*/ 0 h 91"/>
                <a:gd name="T16" fmla="*/ 0 w 72"/>
                <a:gd name="T17" fmla="*/ 0 h 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2" h="91">
                  <a:moveTo>
                    <a:pt x="0" y="3"/>
                  </a:moveTo>
                  <a:lnTo>
                    <a:pt x="72" y="0"/>
                  </a:lnTo>
                  <a:lnTo>
                    <a:pt x="72" y="11"/>
                  </a:lnTo>
                  <a:lnTo>
                    <a:pt x="42" y="12"/>
                  </a:lnTo>
                  <a:lnTo>
                    <a:pt x="45" y="90"/>
                  </a:lnTo>
                  <a:lnTo>
                    <a:pt x="33" y="91"/>
                  </a:lnTo>
                  <a:lnTo>
                    <a:pt x="30" y="13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1" name="Freeform 476"/>
            <p:cNvSpPr>
              <a:spLocks noEditPoints="1"/>
            </p:cNvSpPr>
            <p:nvPr/>
          </p:nvSpPr>
          <p:spPr bwMode="auto">
            <a:xfrm>
              <a:off x="678" y="2609"/>
              <a:ext cx="29" cy="32"/>
            </a:xfrm>
            <a:custGeom>
              <a:avLst/>
              <a:gdLst>
                <a:gd name="T0" fmla="*/ 0 w 86"/>
                <a:gd name="T1" fmla="*/ 0 h 94"/>
                <a:gd name="T2" fmla="*/ 0 w 86"/>
                <a:gd name="T3" fmla="*/ 0 h 94"/>
                <a:gd name="T4" fmla="*/ 0 w 86"/>
                <a:gd name="T5" fmla="*/ 0 h 94"/>
                <a:gd name="T6" fmla="*/ 0 w 86"/>
                <a:gd name="T7" fmla="*/ 0 h 94"/>
                <a:gd name="T8" fmla="*/ 0 w 86"/>
                <a:gd name="T9" fmla="*/ 0 h 94"/>
                <a:gd name="T10" fmla="*/ 0 w 86"/>
                <a:gd name="T11" fmla="*/ 0 h 94"/>
                <a:gd name="T12" fmla="*/ 0 w 86"/>
                <a:gd name="T13" fmla="*/ 0 h 94"/>
                <a:gd name="T14" fmla="*/ 0 w 86"/>
                <a:gd name="T15" fmla="*/ 0 h 94"/>
                <a:gd name="T16" fmla="*/ 0 w 86"/>
                <a:gd name="T17" fmla="*/ 0 h 94"/>
                <a:gd name="T18" fmla="*/ 0 w 86"/>
                <a:gd name="T19" fmla="*/ 0 h 94"/>
                <a:gd name="T20" fmla="*/ 0 w 86"/>
                <a:gd name="T21" fmla="*/ 0 h 94"/>
                <a:gd name="T22" fmla="*/ 0 w 86"/>
                <a:gd name="T23" fmla="*/ 0 h 94"/>
                <a:gd name="T24" fmla="*/ 0 w 86"/>
                <a:gd name="T25" fmla="*/ 0 h 94"/>
                <a:gd name="T26" fmla="*/ 0 w 86"/>
                <a:gd name="T27" fmla="*/ 0 h 94"/>
                <a:gd name="T28" fmla="*/ 0 w 86"/>
                <a:gd name="T29" fmla="*/ 0 h 94"/>
                <a:gd name="T30" fmla="*/ 0 w 86"/>
                <a:gd name="T31" fmla="*/ 0 h 94"/>
                <a:gd name="T32" fmla="*/ 0 w 86"/>
                <a:gd name="T33" fmla="*/ 0 h 94"/>
                <a:gd name="T34" fmla="*/ 0 w 86"/>
                <a:gd name="T35" fmla="*/ 0 h 94"/>
                <a:gd name="T36" fmla="*/ 0 w 86"/>
                <a:gd name="T37" fmla="*/ 0 h 94"/>
                <a:gd name="T38" fmla="*/ 0 w 86"/>
                <a:gd name="T39" fmla="*/ 0 h 94"/>
                <a:gd name="T40" fmla="*/ 0 w 86"/>
                <a:gd name="T41" fmla="*/ 0 h 94"/>
                <a:gd name="T42" fmla="*/ 0 w 86"/>
                <a:gd name="T43" fmla="*/ 0 h 94"/>
                <a:gd name="T44" fmla="*/ 0 w 86"/>
                <a:gd name="T45" fmla="*/ 0 h 94"/>
                <a:gd name="T46" fmla="*/ 0 w 86"/>
                <a:gd name="T47" fmla="*/ 0 h 94"/>
                <a:gd name="T48" fmla="*/ 0 w 86"/>
                <a:gd name="T49" fmla="*/ 0 h 94"/>
                <a:gd name="T50" fmla="*/ 0 w 86"/>
                <a:gd name="T51" fmla="*/ 0 h 94"/>
                <a:gd name="T52" fmla="*/ 0 w 86"/>
                <a:gd name="T53" fmla="*/ 0 h 94"/>
                <a:gd name="T54" fmla="*/ 0 w 86"/>
                <a:gd name="T55" fmla="*/ 0 h 94"/>
                <a:gd name="T56" fmla="*/ 0 w 86"/>
                <a:gd name="T57" fmla="*/ 0 h 94"/>
                <a:gd name="T58" fmla="*/ 0 w 86"/>
                <a:gd name="T59" fmla="*/ 0 h 94"/>
                <a:gd name="T60" fmla="*/ 0 w 86"/>
                <a:gd name="T61" fmla="*/ 0 h 94"/>
                <a:gd name="T62" fmla="*/ 0 w 86"/>
                <a:gd name="T63" fmla="*/ 0 h 94"/>
                <a:gd name="T64" fmla="*/ 0 w 86"/>
                <a:gd name="T65" fmla="*/ 0 h 94"/>
                <a:gd name="T66" fmla="*/ 0 w 86"/>
                <a:gd name="T67" fmla="*/ 0 h 94"/>
                <a:gd name="T68" fmla="*/ 0 w 86"/>
                <a:gd name="T69" fmla="*/ 0 h 94"/>
                <a:gd name="T70" fmla="*/ 0 w 86"/>
                <a:gd name="T71" fmla="*/ 0 h 94"/>
                <a:gd name="T72" fmla="*/ 0 w 86"/>
                <a:gd name="T73" fmla="*/ 0 h 94"/>
                <a:gd name="T74" fmla="*/ 0 w 86"/>
                <a:gd name="T75" fmla="*/ 0 h 94"/>
                <a:gd name="T76" fmla="*/ 0 w 86"/>
                <a:gd name="T77" fmla="*/ 0 h 94"/>
                <a:gd name="T78" fmla="*/ 0 w 86"/>
                <a:gd name="T79" fmla="*/ 0 h 94"/>
                <a:gd name="T80" fmla="*/ 0 w 86"/>
                <a:gd name="T81" fmla="*/ 0 h 94"/>
                <a:gd name="T82" fmla="*/ 0 w 86"/>
                <a:gd name="T83" fmla="*/ 0 h 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6" h="94">
                  <a:moveTo>
                    <a:pt x="51" y="93"/>
                  </a:moveTo>
                  <a:lnTo>
                    <a:pt x="51" y="93"/>
                  </a:lnTo>
                  <a:lnTo>
                    <a:pt x="45" y="94"/>
                  </a:lnTo>
                  <a:lnTo>
                    <a:pt x="40" y="94"/>
                  </a:lnTo>
                  <a:lnTo>
                    <a:pt x="35" y="93"/>
                  </a:lnTo>
                  <a:lnTo>
                    <a:pt x="30" y="92"/>
                  </a:lnTo>
                  <a:lnTo>
                    <a:pt x="22" y="88"/>
                  </a:lnTo>
                  <a:lnTo>
                    <a:pt x="15" y="82"/>
                  </a:lnTo>
                  <a:lnTo>
                    <a:pt x="10" y="76"/>
                  </a:lnTo>
                  <a:lnTo>
                    <a:pt x="5" y="69"/>
                  </a:lnTo>
                  <a:lnTo>
                    <a:pt x="2" y="61"/>
                  </a:lnTo>
                  <a:lnTo>
                    <a:pt x="1" y="54"/>
                  </a:lnTo>
                  <a:lnTo>
                    <a:pt x="0" y="47"/>
                  </a:lnTo>
                  <a:lnTo>
                    <a:pt x="0" y="39"/>
                  </a:lnTo>
                  <a:lnTo>
                    <a:pt x="1" y="31"/>
                  </a:lnTo>
                  <a:lnTo>
                    <a:pt x="4" y="23"/>
                  </a:lnTo>
                  <a:lnTo>
                    <a:pt x="9" y="15"/>
                  </a:lnTo>
                  <a:lnTo>
                    <a:pt x="15" y="9"/>
                  </a:lnTo>
                  <a:lnTo>
                    <a:pt x="19" y="6"/>
                  </a:lnTo>
                  <a:lnTo>
                    <a:pt x="24" y="4"/>
                  </a:lnTo>
                  <a:lnTo>
                    <a:pt x="29" y="2"/>
                  </a:lnTo>
                  <a:lnTo>
                    <a:pt x="35" y="1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1" y="1"/>
                  </a:lnTo>
                  <a:lnTo>
                    <a:pt x="56" y="2"/>
                  </a:lnTo>
                  <a:lnTo>
                    <a:pt x="64" y="6"/>
                  </a:lnTo>
                  <a:lnTo>
                    <a:pt x="71" y="11"/>
                  </a:lnTo>
                  <a:lnTo>
                    <a:pt x="76" y="17"/>
                  </a:lnTo>
                  <a:lnTo>
                    <a:pt x="80" y="24"/>
                  </a:lnTo>
                  <a:lnTo>
                    <a:pt x="83" y="32"/>
                  </a:lnTo>
                  <a:lnTo>
                    <a:pt x="85" y="39"/>
                  </a:lnTo>
                  <a:lnTo>
                    <a:pt x="86" y="46"/>
                  </a:lnTo>
                  <a:lnTo>
                    <a:pt x="86" y="54"/>
                  </a:lnTo>
                  <a:lnTo>
                    <a:pt x="84" y="62"/>
                  </a:lnTo>
                  <a:lnTo>
                    <a:pt x="81" y="70"/>
                  </a:lnTo>
                  <a:lnTo>
                    <a:pt x="77" y="78"/>
                  </a:lnTo>
                  <a:lnTo>
                    <a:pt x="70" y="84"/>
                  </a:lnTo>
                  <a:lnTo>
                    <a:pt x="66" y="88"/>
                  </a:lnTo>
                  <a:lnTo>
                    <a:pt x="62" y="90"/>
                  </a:lnTo>
                  <a:lnTo>
                    <a:pt x="57" y="92"/>
                  </a:lnTo>
                  <a:lnTo>
                    <a:pt x="51" y="93"/>
                  </a:lnTo>
                  <a:close/>
                  <a:moveTo>
                    <a:pt x="37" y="11"/>
                  </a:moveTo>
                  <a:lnTo>
                    <a:pt x="37" y="11"/>
                  </a:lnTo>
                  <a:lnTo>
                    <a:pt x="30" y="13"/>
                  </a:lnTo>
                  <a:lnTo>
                    <a:pt x="24" y="16"/>
                  </a:lnTo>
                  <a:lnTo>
                    <a:pt x="20" y="20"/>
                  </a:lnTo>
                  <a:lnTo>
                    <a:pt x="16" y="25"/>
                  </a:lnTo>
                  <a:lnTo>
                    <a:pt x="14" y="31"/>
                  </a:lnTo>
                  <a:lnTo>
                    <a:pt x="12" y="37"/>
                  </a:lnTo>
                  <a:lnTo>
                    <a:pt x="12" y="44"/>
                  </a:lnTo>
                  <a:lnTo>
                    <a:pt x="13" y="52"/>
                  </a:lnTo>
                  <a:lnTo>
                    <a:pt x="15" y="59"/>
                  </a:lnTo>
                  <a:lnTo>
                    <a:pt x="17" y="66"/>
                  </a:lnTo>
                  <a:lnTo>
                    <a:pt x="21" y="71"/>
                  </a:lnTo>
                  <a:lnTo>
                    <a:pt x="25" y="76"/>
                  </a:lnTo>
                  <a:lnTo>
                    <a:pt x="30" y="79"/>
                  </a:lnTo>
                  <a:lnTo>
                    <a:pt x="36" y="81"/>
                  </a:lnTo>
                  <a:lnTo>
                    <a:pt x="42" y="82"/>
                  </a:lnTo>
                  <a:lnTo>
                    <a:pt x="49" y="82"/>
                  </a:lnTo>
                  <a:lnTo>
                    <a:pt x="56" y="80"/>
                  </a:lnTo>
                  <a:lnTo>
                    <a:pt x="61" y="77"/>
                  </a:lnTo>
                  <a:lnTo>
                    <a:pt x="66" y="73"/>
                  </a:lnTo>
                  <a:lnTo>
                    <a:pt x="69" y="68"/>
                  </a:lnTo>
                  <a:lnTo>
                    <a:pt x="72" y="62"/>
                  </a:lnTo>
                  <a:lnTo>
                    <a:pt x="73" y="56"/>
                  </a:lnTo>
                  <a:lnTo>
                    <a:pt x="74" y="49"/>
                  </a:lnTo>
                  <a:lnTo>
                    <a:pt x="73" y="41"/>
                  </a:lnTo>
                  <a:lnTo>
                    <a:pt x="71" y="34"/>
                  </a:lnTo>
                  <a:lnTo>
                    <a:pt x="68" y="27"/>
                  </a:lnTo>
                  <a:lnTo>
                    <a:pt x="65" y="22"/>
                  </a:lnTo>
                  <a:lnTo>
                    <a:pt x="60" y="17"/>
                  </a:lnTo>
                  <a:lnTo>
                    <a:pt x="55" y="14"/>
                  </a:lnTo>
                  <a:lnTo>
                    <a:pt x="50" y="12"/>
                  </a:lnTo>
                  <a:lnTo>
                    <a:pt x="43" y="11"/>
                  </a:lnTo>
                  <a:lnTo>
                    <a:pt x="37" y="1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2" name="Freeform 477"/>
            <p:cNvSpPr>
              <a:spLocks/>
            </p:cNvSpPr>
            <p:nvPr/>
          </p:nvSpPr>
          <p:spPr bwMode="auto">
            <a:xfrm>
              <a:off x="708" y="2601"/>
              <a:ext cx="21" cy="34"/>
            </a:xfrm>
            <a:custGeom>
              <a:avLst/>
              <a:gdLst>
                <a:gd name="T0" fmla="*/ 0 w 67"/>
                <a:gd name="T1" fmla="*/ 0 h 101"/>
                <a:gd name="T2" fmla="*/ 0 w 67"/>
                <a:gd name="T3" fmla="*/ 0 h 101"/>
                <a:gd name="T4" fmla="*/ 0 w 67"/>
                <a:gd name="T5" fmla="*/ 0 h 101"/>
                <a:gd name="T6" fmla="*/ 0 w 67"/>
                <a:gd name="T7" fmla="*/ 0 h 101"/>
                <a:gd name="T8" fmla="*/ 0 w 67"/>
                <a:gd name="T9" fmla="*/ 0 h 101"/>
                <a:gd name="T10" fmla="*/ 0 w 67"/>
                <a:gd name="T11" fmla="*/ 0 h 101"/>
                <a:gd name="T12" fmla="*/ 0 w 67"/>
                <a:gd name="T13" fmla="*/ 0 h 101"/>
                <a:gd name="T14" fmla="*/ 0 w 67"/>
                <a:gd name="T15" fmla="*/ 0 h 101"/>
                <a:gd name="T16" fmla="*/ 0 w 67"/>
                <a:gd name="T17" fmla="*/ 0 h 101"/>
                <a:gd name="T18" fmla="*/ 0 w 67"/>
                <a:gd name="T19" fmla="*/ 0 h 101"/>
                <a:gd name="T20" fmla="*/ 0 w 67"/>
                <a:gd name="T21" fmla="*/ 0 h 10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" h="101">
                  <a:moveTo>
                    <a:pt x="36" y="98"/>
                  </a:moveTo>
                  <a:lnTo>
                    <a:pt x="25" y="101"/>
                  </a:lnTo>
                  <a:lnTo>
                    <a:pt x="0" y="17"/>
                  </a:lnTo>
                  <a:lnTo>
                    <a:pt x="59" y="0"/>
                  </a:lnTo>
                  <a:lnTo>
                    <a:pt x="62" y="11"/>
                  </a:lnTo>
                  <a:lnTo>
                    <a:pt x="15" y="24"/>
                  </a:lnTo>
                  <a:lnTo>
                    <a:pt x="22" y="50"/>
                  </a:lnTo>
                  <a:lnTo>
                    <a:pt x="64" y="38"/>
                  </a:lnTo>
                  <a:lnTo>
                    <a:pt x="67" y="48"/>
                  </a:lnTo>
                  <a:lnTo>
                    <a:pt x="25" y="60"/>
                  </a:lnTo>
                  <a:lnTo>
                    <a:pt x="36" y="98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3" name="Freeform 478"/>
            <p:cNvSpPr>
              <a:spLocks/>
            </p:cNvSpPr>
            <p:nvPr/>
          </p:nvSpPr>
          <p:spPr bwMode="auto">
            <a:xfrm>
              <a:off x="747" y="2589"/>
              <a:ext cx="29" cy="30"/>
            </a:xfrm>
            <a:custGeom>
              <a:avLst/>
              <a:gdLst>
                <a:gd name="T0" fmla="*/ 0 w 84"/>
                <a:gd name="T1" fmla="*/ 0 h 92"/>
                <a:gd name="T2" fmla="*/ 0 w 84"/>
                <a:gd name="T3" fmla="*/ 0 h 92"/>
                <a:gd name="T4" fmla="*/ 0 w 84"/>
                <a:gd name="T5" fmla="*/ 0 h 92"/>
                <a:gd name="T6" fmla="*/ 0 w 84"/>
                <a:gd name="T7" fmla="*/ 0 h 92"/>
                <a:gd name="T8" fmla="*/ 0 w 84"/>
                <a:gd name="T9" fmla="*/ 0 h 92"/>
                <a:gd name="T10" fmla="*/ 0 w 84"/>
                <a:gd name="T11" fmla="*/ 0 h 92"/>
                <a:gd name="T12" fmla="*/ 0 w 84"/>
                <a:gd name="T13" fmla="*/ 0 h 92"/>
                <a:gd name="T14" fmla="*/ 0 w 84"/>
                <a:gd name="T15" fmla="*/ 0 h 92"/>
                <a:gd name="T16" fmla="*/ 0 w 84"/>
                <a:gd name="T17" fmla="*/ 0 h 92"/>
                <a:gd name="T18" fmla="*/ 0 w 84"/>
                <a:gd name="T19" fmla="*/ 0 h 92"/>
                <a:gd name="T20" fmla="*/ 0 w 84"/>
                <a:gd name="T21" fmla="*/ 0 h 92"/>
                <a:gd name="T22" fmla="*/ 0 w 84"/>
                <a:gd name="T23" fmla="*/ 0 h 92"/>
                <a:gd name="T24" fmla="*/ 0 w 84"/>
                <a:gd name="T25" fmla="*/ 0 h 92"/>
                <a:gd name="T26" fmla="*/ 0 w 84"/>
                <a:gd name="T27" fmla="*/ 0 h 92"/>
                <a:gd name="T28" fmla="*/ 0 w 84"/>
                <a:gd name="T29" fmla="*/ 0 h 92"/>
                <a:gd name="T30" fmla="*/ 0 w 84"/>
                <a:gd name="T31" fmla="*/ 0 h 92"/>
                <a:gd name="T32" fmla="*/ 0 w 84"/>
                <a:gd name="T33" fmla="*/ 0 h 92"/>
                <a:gd name="T34" fmla="*/ 0 w 84"/>
                <a:gd name="T35" fmla="*/ 0 h 92"/>
                <a:gd name="T36" fmla="*/ 0 w 84"/>
                <a:gd name="T37" fmla="*/ 0 h 92"/>
                <a:gd name="T38" fmla="*/ 0 w 84"/>
                <a:gd name="T39" fmla="*/ 0 h 92"/>
                <a:gd name="T40" fmla="*/ 0 w 84"/>
                <a:gd name="T41" fmla="*/ 0 h 92"/>
                <a:gd name="T42" fmla="*/ 0 w 84"/>
                <a:gd name="T43" fmla="*/ 0 h 92"/>
                <a:gd name="T44" fmla="*/ 0 w 84"/>
                <a:gd name="T45" fmla="*/ 0 h 92"/>
                <a:gd name="T46" fmla="*/ 0 w 84"/>
                <a:gd name="T47" fmla="*/ 0 h 92"/>
                <a:gd name="T48" fmla="*/ 0 w 84"/>
                <a:gd name="T49" fmla="*/ 0 h 92"/>
                <a:gd name="T50" fmla="*/ 0 w 84"/>
                <a:gd name="T51" fmla="*/ 0 h 92"/>
                <a:gd name="T52" fmla="*/ 0 w 84"/>
                <a:gd name="T53" fmla="*/ 0 h 92"/>
                <a:gd name="T54" fmla="*/ 0 w 84"/>
                <a:gd name="T55" fmla="*/ 0 h 92"/>
                <a:gd name="T56" fmla="*/ 0 w 84"/>
                <a:gd name="T57" fmla="*/ 0 h 92"/>
                <a:gd name="T58" fmla="*/ 0 w 84"/>
                <a:gd name="T59" fmla="*/ 0 h 92"/>
                <a:gd name="T60" fmla="*/ 0 w 84"/>
                <a:gd name="T61" fmla="*/ 0 h 92"/>
                <a:gd name="T62" fmla="*/ 0 w 84"/>
                <a:gd name="T63" fmla="*/ 0 h 92"/>
                <a:gd name="T64" fmla="*/ 0 w 84"/>
                <a:gd name="T65" fmla="*/ 0 h 92"/>
                <a:gd name="T66" fmla="*/ 0 w 84"/>
                <a:gd name="T67" fmla="*/ 0 h 92"/>
                <a:gd name="T68" fmla="*/ 0 w 84"/>
                <a:gd name="T69" fmla="*/ 0 h 92"/>
                <a:gd name="T70" fmla="*/ 0 w 84"/>
                <a:gd name="T71" fmla="*/ 0 h 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4" h="92">
                  <a:moveTo>
                    <a:pt x="59" y="20"/>
                  </a:moveTo>
                  <a:lnTo>
                    <a:pt x="59" y="20"/>
                  </a:lnTo>
                  <a:lnTo>
                    <a:pt x="56" y="16"/>
                  </a:lnTo>
                  <a:lnTo>
                    <a:pt x="52" y="13"/>
                  </a:lnTo>
                  <a:lnTo>
                    <a:pt x="48" y="11"/>
                  </a:lnTo>
                  <a:lnTo>
                    <a:pt x="44" y="10"/>
                  </a:lnTo>
                  <a:lnTo>
                    <a:pt x="40" y="10"/>
                  </a:lnTo>
                  <a:lnTo>
                    <a:pt x="35" y="11"/>
                  </a:lnTo>
                  <a:lnTo>
                    <a:pt x="29" y="13"/>
                  </a:lnTo>
                  <a:lnTo>
                    <a:pt x="23" y="16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13" y="29"/>
                  </a:lnTo>
                  <a:lnTo>
                    <a:pt x="12" y="35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6" y="56"/>
                  </a:lnTo>
                  <a:lnTo>
                    <a:pt x="19" y="63"/>
                  </a:lnTo>
                  <a:lnTo>
                    <a:pt x="23" y="69"/>
                  </a:lnTo>
                  <a:lnTo>
                    <a:pt x="27" y="74"/>
                  </a:lnTo>
                  <a:lnTo>
                    <a:pt x="32" y="78"/>
                  </a:lnTo>
                  <a:lnTo>
                    <a:pt x="37" y="80"/>
                  </a:lnTo>
                  <a:lnTo>
                    <a:pt x="44" y="81"/>
                  </a:lnTo>
                  <a:lnTo>
                    <a:pt x="51" y="81"/>
                  </a:lnTo>
                  <a:lnTo>
                    <a:pt x="58" y="78"/>
                  </a:lnTo>
                  <a:lnTo>
                    <a:pt x="64" y="75"/>
                  </a:lnTo>
                  <a:lnTo>
                    <a:pt x="66" y="72"/>
                  </a:lnTo>
                  <a:lnTo>
                    <a:pt x="69" y="69"/>
                  </a:lnTo>
                  <a:lnTo>
                    <a:pt x="71" y="65"/>
                  </a:lnTo>
                  <a:lnTo>
                    <a:pt x="72" y="60"/>
                  </a:lnTo>
                  <a:lnTo>
                    <a:pt x="72" y="53"/>
                  </a:lnTo>
                  <a:lnTo>
                    <a:pt x="72" y="46"/>
                  </a:lnTo>
                  <a:lnTo>
                    <a:pt x="82" y="42"/>
                  </a:lnTo>
                  <a:lnTo>
                    <a:pt x="83" y="48"/>
                  </a:lnTo>
                  <a:lnTo>
                    <a:pt x="84" y="53"/>
                  </a:lnTo>
                  <a:lnTo>
                    <a:pt x="83" y="62"/>
                  </a:lnTo>
                  <a:lnTo>
                    <a:pt x="81" y="70"/>
                  </a:lnTo>
                  <a:lnTo>
                    <a:pt x="77" y="76"/>
                  </a:lnTo>
                  <a:lnTo>
                    <a:pt x="72" y="81"/>
                  </a:lnTo>
                  <a:lnTo>
                    <a:pt x="68" y="85"/>
                  </a:lnTo>
                  <a:lnTo>
                    <a:pt x="60" y="89"/>
                  </a:lnTo>
                  <a:lnTo>
                    <a:pt x="53" y="91"/>
                  </a:lnTo>
                  <a:lnTo>
                    <a:pt x="46" y="92"/>
                  </a:lnTo>
                  <a:lnTo>
                    <a:pt x="38" y="92"/>
                  </a:lnTo>
                  <a:lnTo>
                    <a:pt x="30" y="90"/>
                  </a:lnTo>
                  <a:lnTo>
                    <a:pt x="23" y="86"/>
                  </a:lnTo>
                  <a:lnTo>
                    <a:pt x="16" y="80"/>
                  </a:lnTo>
                  <a:lnTo>
                    <a:pt x="10" y="72"/>
                  </a:lnTo>
                  <a:lnTo>
                    <a:pt x="5" y="61"/>
                  </a:lnTo>
                  <a:lnTo>
                    <a:pt x="2" y="52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5" y="19"/>
                  </a:lnTo>
                  <a:lnTo>
                    <a:pt x="10" y="13"/>
                  </a:lnTo>
                  <a:lnTo>
                    <a:pt x="16" y="8"/>
                  </a:lnTo>
                  <a:lnTo>
                    <a:pt x="24" y="3"/>
                  </a:lnTo>
                  <a:lnTo>
                    <a:pt x="32" y="1"/>
                  </a:lnTo>
                  <a:lnTo>
                    <a:pt x="40" y="0"/>
                  </a:lnTo>
                  <a:lnTo>
                    <a:pt x="47" y="0"/>
                  </a:lnTo>
                  <a:lnTo>
                    <a:pt x="53" y="1"/>
                  </a:lnTo>
                  <a:lnTo>
                    <a:pt x="58" y="4"/>
                  </a:lnTo>
                  <a:lnTo>
                    <a:pt x="63" y="7"/>
                  </a:lnTo>
                  <a:lnTo>
                    <a:pt x="67" y="11"/>
                  </a:lnTo>
                  <a:lnTo>
                    <a:pt x="70" y="15"/>
                  </a:lnTo>
                  <a:lnTo>
                    <a:pt x="59" y="20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4" name="Freeform 479"/>
            <p:cNvSpPr>
              <a:spLocks noEditPoints="1"/>
            </p:cNvSpPr>
            <p:nvPr/>
          </p:nvSpPr>
          <p:spPr bwMode="auto">
            <a:xfrm>
              <a:off x="774" y="2575"/>
              <a:ext cx="30" cy="32"/>
            </a:xfrm>
            <a:custGeom>
              <a:avLst/>
              <a:gdLst>
                <a:gd name="T0" fmla="*/ 0 w 89"/>
                <a:gd name="T1" fmla="*/ 0 h 94"/>
                <a:gd name="T2" fmla="*/ 0 w 89"/>
                <a:gd name="T3" fmla="*/ 0 h 94"/>
                <a:gd name="T4" fmla="*/ 0 w 89"/>
                <a:gd name="T5" fmla="*/ 0 h 94"/>
                <a:gd name="T6" fmla="*/ 0 w 89"/>
                <a:gd name="T7" fmla="*/ 0 h 94"/>
                <a:gd name="T8" fmla="*/ 0 w 89"/>
                <a:gd name="T9" fmla="*/ 0 h 94"/>
                <a:gd name="T10" fmla="*/ 0 w 89"/>
                <a:gd name="T11" fmla="*/ 0 h 94"/>
                <a:gd name="T12" fmla="*/ 0 w 89"/>
                <a:gd name="T13" fmla="*/ 0 h 94"/>
                <a:gd name="T14" fmla="*/ 0 w 89"/>
                <a:gd name="T15" fmla="*/ 0 h 94"/>
                <a:gd name="T16" fmla="*/ 0 w 89"/>
                <a:gd name="T17" fmla="*/ 0 h 94"/>
                <a:gd name="T18" fmla="*/ 0 w 89"/>
                <a:gd name="T19" fmla="*/ 0 h 94"/>
                <a:gd name="T20" fmla="*/ 0 w 89"/>
                <a:gd name="T21" fmla="*/ 0 h 94"/>
                <a:gd name="T22" fmla="*/ 0 w 89"/>
                <a:gd name="T23" fmla="*/ 0 h 94"/>
                <a:gd name="T24" fmla="*/ 0 w 89"/>
                <a:gd name="T25" fmla="*/ 0 h 94"/>
                <a:gd name="T26" fmla="*/ 0 w 89"/>
                <a:gd name="T27" fmla="*/ 0 h 94"/>
                <a:gd name="T28" fmla="*/ 0 w 89"/>
                <a:gd name="T29" fmla="*/ 0 h 94"/>
                <a:gd name="T30" fmla="*/ 0 w 89"/>
                <a:gd name="T31" fmla="*/ 0 h 94"/>
                <a:gd name="T32" fmla="*/ 0 w 89"/>
                <a:gd name="T33" fmla="*/ 0 h 94"/>
                <a:gd name="T34" fmla="*/ 0 w 89"/>
                <a:gd name="T35" fmla="*/ 0 h 94"/>
                <a:gd name="T36" fmla="*/ 0 w 89"/>
                <a:gd name="T37" fmla="*/ 0 h 94"/>
                <a:gd name="T38" fmla="*/ 0 w 89"/>
                <a:gd name="T39" fmla="*/ 0 h 94"/>
                <a:gd name="T40" fmla="*/ 0 w 89"/>
                <a:gd name="T41" fmla="*/ 0 h 94"/>
                <a:gd name="T42" fmla="*/ 0 w 89"/>
                <a:gd name="T43" fmla="*/ 0 h 94"/>
                <a:gd name="T44" fmla="*/ 0 w 89"/>
                <a:gd name="T45" fmla="*/ 0 h 94"/>
                <a:gd name="T46" fmla="*/ 0 w 89"/>
                <a:gd name="T47" fmla="*/ 0 h 94"/>
                <a:gd name="T48" fmla="*/ 0 w 89"/>
                <a:gd name="T49" fmla="*/ 0 h 94"/>
                <a:gd name="T50" fmla="*/ 0 w 89"/>
                <a:gd name="T51" fmla="*/ 0 h 94"/>
                <a:gd name="T52" fmla="*/ 0 w 89"/>
                <a:gd name="T53" fmla="*/ 0 h 94"/>
                <a:gd name="T54" fmla="*/ 0 w 89"/>
                <a:gd name="T55" fmla="*/ 0 h 94"/>
                <a:gd name="T56" fmla="*/ 0 w 89"/>
                <a:gd name="T57" fmla="*/ 0 h 94"/>
                <a:gd name="T58" fmla="*/ 0 w 89"/>
                <a:gd name="T59" fmla="*/ 0 h 94"/>
                <a:gd name="T60" fmla="*/ 0 w 89"/>
                <a:gd name="T61" fmla="*/ 0 h 94"/>
                <a:gd name="T62" fmla="*/ 0 w 89"/>
                <a:gd name="T63" fmla="*/ 0 h 94"/>
                <a:gd name="T64" fmla="*/ 0 w 89"/>
                <a:gd name="T65" fmla="*/ 0 h 94"/>
                <a:gd name="T66" fmla="*/ 0 w 89"/>
                <a:gd name="T67" fmla="*/ 0 h 94"/>
                <a:gd name="T68" fmla="*/ 0 w 89"/>
                <a:gd name="T69" fmla="*/ 0 h 94"/>
                <a:gd name="T70" fmla="*/ 0 w 89"/>
                <a:gd name="T71" fmla="*/ 0 h 94"/>
                <a:gd name="T72" fmla="*/ 0 w 89"/>
                <a:gd name="T73" fmla="*/ 0 h 94"/>
                <a:gd name="T74" fmla="*/ 0 w 89"/>
                <a:gd name="T75" fmla="*/ 0 h 94"/>
                <a:gd name="T76" fmla="*/ 0 w 89"/>
                <a:gd name="T77" fmla="*/ 0 h 94"/>
                <a:gd name="T78" fmla="*/ 0 w 89"/>
                <a:gd name="T79" fmla="*/ 0 h 94"/>
                <a:gd name="T80" fmla="*/ 0 w 89"/>
                <a:gd name="T81" fmla="*/ 0 h 94"/>
                <a:gd name="T82" fmla="*/ 0 w 89"/>
                <a:gd name="T83" fmla="*/ 0 h 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9" h="94">
                  <a:moveTo>
                    <a:pt x="67" y="88"/>
                  </a:moveTo>
                  <a:lnTo>
                    <a:pt x="67" y="88"/>
                  </a:lnTo>
                  <a:lnTo>
                    <a:pt x="61" y="91"/>
                  </a:lnTo>
                  <a:lnTo>
                    <a:pt x="56" y="93"/>
                  </a:lnTo>
                  <a:lnTo>
                    <a:pt x="51" y="94"/>
                  </a:lnTo>
                  <a:lnTo>
                    <a:pt x="47" y="94"/>
                  </a:lnTo>
                  <a:lnTo>
                    <a:pt x="38" y="93"/>
                  </a:lnTo>
                  <a:lnTo>
                    <a:pt x="30" y="91"/>
                  </a:lnTo>
                  <a:lnTo>
                    <a:pt x="22" y="86"/>
                  </a:lnTo>
                  <a:lnTo>
                    <a:pt x="16" y="81"/>
                  </a:lnTo>
                  <a:lnTo>
                    <a:pt x="11" y="75"/>
                  </a:lnTo>
                  <a:lnTo>
                    <a:pt x="7" y="69"/>
                  </a:lnTo>
                  <a:lnTo>
                    <a:pt x="4" y="62"/>
                  </a:lnTo>
                  <a:lnTo>
                    <a:pt x="1" y="54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28"/>
                  </a:lnTo>
                  <a:lnTo>
                    <a:pt x="6" y="20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7" y="10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2" y="2"/>
                  </a:lnTo>
                  <a:lnTo>
                    <a:pt x="37" y="1"/>
                  </a:lnTo>
                  <a:lnTo>
                    <a:pt x="42" y="0"/>
                  </a:lnTo>
                  <a:lnTo>
                    <a:pt x="51" y="1"/>
                  </a:lnTo>
                  <a:lnTo>
                    <a:pt x="59" y="4"/>
                  </a:lnTo>
                  <a:lnTo>
                    <a:pt x="66" y="8"/>
                  </a:lnTo>
                  <a:lnTo>
                    <a:pt x="73" y="14"/>
                  </a:lnTo>
                  <a:lnTo>
                    <a:pt x="78" y="20"/>
                  </a:lnTo>
                  <a:lnTo>
                    <a:pt x="82" y="26"/>
                  </a:lnTo>
                  <a:lnTo>
                    <a:pt x="85" y="33"/>
                  </a:lnTo>
                  <a:lnTo>
                    <a:pt x="87" y="40"/>
                  </a:lnTo>
                  <a:lnTo>
                    <a:pt x="89" y="50"/>
                  </a:lnTo>
                  <a:lnTo>
                    <a:pt x="89" y="58"/>
                  </a:lnTo>
                  <a:lnTo>
                    <a:pt x="87" y="66"/>
                  </a:lnTo>
                  <a:lnTo>
                    <a:pt x="83" y="74"/>
                  </a:lnTo>
                  <a:lnTo>
                    <a:pt x="80" y="78"/>
                  </a:lnTo>
                  <a:lnTo>
                    <a:pt x="76" y="82"/>
                  </a:lnTo>
                  <a:lnTo>
                    <a:pt x="72" y="85"/>
                  </a:lnTo>
                  <a:lnTo>
                    <a:pt x="67" y="88"/>
                  </a:lnTo>
                  <a:close/>
                  <a:moveTo>
                    <a:pt x="27" y="16"/>
                  </a:moveTo>
                  <a:lnTo>
                    <a:pt x="27" y="16"/>
                  </a:lnTo>
                  <a:lnTo>
                    <a:pt x="21" y="19"/>
                  </a:lnTo>
                  <a:lnTo>
                    <a:pt x="17" y="24"/>
                  </a:lnTo>
                  <a:lnTo>
                    <a:pt x="14" y="29"/>
                  </a:lnTo>
                  <a:lnTo>
                    <a:pt x="12" y="35"/>
                  </a:lnTo>
                  <a:lnTo>
                    <a:pt x="12" y="43"/>
                  </a:lnTo>
                  <a:lnTo>
                    <a:pt x="13" y="49"/>
                  </a:lnTo>
                  <a:lnTo>
                    <a:pt x="14" y="56"/>
                  </a:lnTo>
                  <a:lnTo>
                    <a:pt x="18" y="63"/>
                  </a:lnTo>
                  <a:lnTo>
                    <a:pt x="22" y="69"/>
                  </a:lnTo>
                  <a:lnTo>
                    <a:pt x="26" y="74"/>
                  </a:lnTo>
                  <a:lnTo>
                    <a:pt x="32" y="78"/>
                  </a:lnTo>
                  <a:lnTo>
                    <a:pt x="37" y="81"/>
                  </a:lnTo>
                  <a:lnTo>
                    <a:pt x="43" y="83"/>
                  </a:lnTo>
                  <a:lnTo>
                    <a:pt x="49" y="83"/>
                  </a:lnTo>
                  <a:lnTo>
                    <a:pt x="55" y="82"/>
                  </a:lnTo>
                  <a:lnTo>
                    <a:pt x="62" y="79"/>
                  </a:lnTo>
                  <a:lnTo>
                    <a:pt x="67" y="75"/>
                  </a:lnTo>
                  <a:lnTo>
                    <a:pt x="72" y="71"/>
                  </a:lnTo>
                  <a:lnTo>
                    <a:pt x="75" y="65"/>
                  </a:lnTo>
                  <a:lnTo>
                    <a:pt x="76" y="59"/>
                  </a:lnTo>
                  <a:lnTo>
                    <a:pt x="77" y="53"/>
                  </a:lnTo>
                  <a:lnTo>
                    <a:pt x="76" y="47"/>
                  </a:lnTo>
                  <a:lnTo>
                    <a:pt x="74" y="39"/>
                  </a:lnTo>
                  <a:lnTo>
                    <a:pt x="71" y="32"/>
                  </a:lnTo>
                  <a:lnTo>
                    <a:pt x="67" y="26"/>
                  </a:lnTo>
                  <a:lnTo>
                    <a:pt x="62" y="21"/>
                  </a:lnTo>
                  <a:lnTo>
                    <a:pt x="57" y="16"/>
                  </a:lnTo>
                  <a:lnTo>
                    <a:pt x="52" y="14"/>
                  </a:lnTo>
                  <a:lnTo>
                    <a:pt x="46" y="12"/>
                  </a:lnTo>
                  <a:lnTo>
                    <a:pt x="40" y="12"/>
                  </a:lnTo>
                  <a:lnTo>
                    <a:pt x="33" y="13"/>
                  </a:lnTo>
                  <a:lnTo>
                    <a:pt x="27" y="16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5" name="Freeform 480"/>
            <p:cNvSpPr>
              <a:spLocks/>
            </p:cNvSpPr>
            <p:nvPr/>
          </p:nvSpPr>
          <p:spPr bwMode="auto">
            <a:xfrm>
              <a:off x="796" y="2553"/>
              <a:ext cx="42" cy="41"/>
            </a:xfrm>
            <a:custGeom>
              <a:avLst/>
              <a:gdLst>
                <a:gd name="T0" fmla="*/ 0 w 121"/>
                <a:gd name="T1" fmla="*/ 0 h 121"/>
                <a:gd name="T2" fmla="*/ 0 w 121"/>
                <a:gd name="T3" fmla="*/ 0 h 121"/>
                <a:gd name="T4" fmla="*/ 0 w 121"/>
                <a:gd name="T5" fmla="*/ 0 h 121"/>
                <a:gd name="T6" fmla="*/ 0 w 121"/>
                <a:gd name="T7" fmla="*/ 0 h 121"/>
                <a:gd name="T8" fmla="*/ 0 w 121"/>
                <a:gd name="T9" fmla="*/ 0 h 121"/>
                <a:gd name="T10" fmla="*/ 0 w 121"/>
                <a:gd name="T11" fmla="*/ 0 h 121"/>
                <a:gd name="T12" fmla="*/ 0 w 121"/>
                <a:gd name="T13" fmla="*/ 0 h 121"/>
                <a:gd name="T14" fmla="*/ 0 w 121"/>
                <a:gd name="T15" fmla="*/ 0 h 121"/>
                <a:gd name="T16" fmla="*/ 0 w 121"/>
                <a:gd name="T17" fmla="*/ 0 h 121"/>
                <a:gd name="T18" fmla="*/ 0 w 121"/>
                <a:gd name="T19" fmla="*/ 0 h 121"/>
                <a:gd name="T20" fmla="*/ 0 w 121"/>
                <a:gd name="T21" fmla="*/ 0 h 121"/>
                <a:gd name="T22" fmla="*/ 0 w 121"/>
                <a:gd name="T23" fmla="*/ 0 h 121"/>
                <a:gd name="T24" fmla="*/ 0 w 121"/>
                <a:gd name="T25" fmla="*/ 0 h 121"/>
                <a:gd name="T26" fmla="*/ 0 w 121"/>
                <a:gd name="T27" fmla="*/ 0 h 121"/>
                <a:gd name="T28" fmla="*/ 0 w 121"/>
                <a:gd name="T29" fmla="*/ 0 h 121"/>
                <a:gd name="T30" fmla="*/ 0 w 121"/>
                <a:gd name="T31" fmla="*/ 0 h 121"/>
                <a:gd name="T32" fmla="*/ 0 w 121"/>
                <a:gd name="T33" fmla="*/ 0 h 121"/>
                <a:gd name="T34" fmla="*/ 0 w 121"/>
                <a:gd name="T35" fmla="*/ 0 h 121"/>
                <a:gd name="T36" fmla="*/ 0 w 121"/>
                <a:gd name="T37" fmla="*/ 0 h 121"/>
                <a:gd name="T38" fmla="*/ 0 w 121"/>
                <a:gd name="T39" fmla="*/ 0 h 121"/>
                <a:gd name="T40" fmla="*/ 0 w 121"/>
                <a:gd name="T41" fmla="*/ 0 h 1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1" h="121">
                  <a:moveTo>
                    <a:pt x="111" y="79"/>
                  </a:moveTo>
                  <a:lnTo>
                    <a:pt x="81" y="36"/>
                  </a:lnTo>
                  <a:lnTo>
                    <a:pt x="69" y="18"/>
                  </a:lnTo>
                  <a:lnTo>
                    <a:pt x="91" y="93"/>
                  </a:lnTo>
                  <a:lnTo>
                    <a:pt x="81" y="99"/>
                  </a:lnTo>
                  <a:lnTo>
                    <a:pt x="18" y="54"/>
                  </a:lnTo>
                  <a:lnTo>
                    <a:pt x="30" y="71"/>
                  </a:lnTo>
                  <a:lnTo>
                    <a:pt x="61" y="115"/>
                  </a:lnTo>
                  <a:lnTo>
                    <a:pt x="52" y="121"/>
                  </a:lnTo>
                  <a:lnTo>
                    <a:pt x="0" y="49"/>
                  </a:lnTo>
                  <a:lnTo>
                    <a:pt x="14" y="39"/>
                  </a:lnTo>
                  <a:lnTo>
                    <a:pt x="78" y="85"/>
                  </a:lnTo>
                  <a:lnTo>
                    <a:pt x="79" y="85"/>
                  </a:lnTo>
                  <a:lnTo>
                    <a:pt x="56" y="10"/>
                  </a:lnTo>
                  <a:lnTo>
                    <a:pt x="70" y="0"/>
                  </a:lnTo>
                  <a:lnTo>
                    <a:pt x="121" y="72"/>
                  </a:lnTo>
                  <a:lnTo>
                    <a:pt x="111" y="7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6" name="Freeform 481"/>
            <p:cNvSpPr>
              <a:spLocks/>
            </p:cNvSpPr>
            <p:nvPr/>
          </p:nvSpPr>
          <p:spPr bwMode="auto">
            <a:xfrm>
              <a:off x="825" y="2530"/>
              <a:ext cx="38" cy="41"/>
            </a:xfrm>
            <a:custGeom>
              <a:avLst/>
              <a:gdLst>
                <a:gd name="T0" fmla="*/ 0 w 122"/>
                <a:gd name="T1" fmla="*/ 0 h 122"/>
                <a:gd name="T2" fmla="*/ 0 w 122"/>
                <a:gd name="T3" fmla="*/ 0 h 122"/>
                <a:gd name="T4" fmla="*/ 0 w 122"/>
                <a:gd name="T5" fmla="*/ 0 h 122"/>
                <a:gd name="T6" fmla="*/ 0 w 122"/>
                <a:gd name="T7" fmla="*/ 0 h 122"/>
                <a:gd name="T8" fmla="*/ 0 w 122"/>
                <a:gd name="T9" fmla="*/ 0 h 122"/>
                <a:gd name="T10" fmla="*/ 0 w 122"/>
                <a:gd name="T11" fmla="*/ 0 h 122"/>
                <a:gd name="T12" fmla="*/ 0 w 122"/>
                <a:gd name="T13" fmla="*/ 0 h 122"/>
                <a:gd name="T14" fmla="*/ 0 w 122"/>
                <a:gd name="T15" fmla="*/ 0 h 122"/>
                <a:gd name="T16" fmla="*/ 0 w 122"/>
                <a:gd name="T17" fmla="*/ 0 h 122"/>
                <a:gd name="T18" fmla="*/ 0 w 122"/>
                <a:gd name="T19" fmla="*/ 0 h 122"/>
                <a:gd name="T20" fmla="*/ 0 w 122"/>
                <a:gd name="T21" fmla="*/ 0 h 122"/>
                <a:gd name="T22" fmla="*/ 0 w 122"/>
                <a:gd name="T23" fmla="*/ 0 h 122"/>
                <a:gd name="T24" fmla="*/ 0 w 122"/>
                <a:gd name="T25" fmla="*/ 0 h 122"/>
                <a:gd name="T26" fmla="*/ 0 w 122"/>
                <a:gd name="T27" fmla="*/ 0 h 122"/>
                <a:gd name="T28" fmla="*/ 0 w 122"/>
                <a:gd name="T29" fmla="*/ 0 h 122"/>
                <a:gd name="T30" fmla="*/ 0 w 122"/>
                <a:gd name="T31" fmla="*/ 0 h 122"/>
                <a:gd name="T32" fmla="*/ 0 w 122"/>
                <a:gd name="T33" fmla="*/ 0 h 122"/>
                <a:gd name="T34" fmla="*/ 0 w 122"/>
                <a:gd name="T35" fmla="*/ 0 h 122"/>
                <a:gd name="T36" fmla="*/ 0 w 122"/>
                <a:gd name="T37" fmla="*/ 0 h 122"/>
                <a:gd name="T38" fmla="*/ 0 w 122"/>
                <a:gd name="T39" fmla="*/ 0 h 122"/>
                <a:gd name="T40" fmla="*/ 0 w 122"/>
                <a:gd name="T41" fmla="*/ 0 h 1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2" h="122">
                  <a:moveTo>
                    <a:pt x="114" y="74"/>
                  </a:moveTo>
                  <a:lnTo>
                    <a:pt x="78" y="35"/>
                  </a:lnTo>
                  <a:lnTo>
                    <a:pt x="64" y="18"/>
                  </a:lnTo>
                  <a:lnTo>
                    <a:pt x="94" y="90"/>
                  </a:lnTo>
                  <a:lnTo>
                    <a:pt x="85" y="98"/>
                  </a:lnTo>
                  <a:lnTo>
                    <a:pt x="18" y="60"/>
                  </a:lnTo>
                  <a:lnTo>
                    <a:pt x="33" y="76"/>
                  </a:lnTo>
                  <a:lnTo>
                    <a:pt x="67" y="115"/>
                  </a:lnTo>
                  <a:lnTo>
                    <a:pt x="58" y="122"/>
                  </a:lnTo>
                  <a:lnTo>
                    <a:pt x="0" y="57"/>
                  </a:lnTo>
                  <a:lnTo>
                    <a:pt x="13" y="45"/>
                  </a:lnTo>
                  <a:lnTo>
                    <a:pt x="81" y="84"/>
                  </a:lnTo>
                  <a:lnTo>
                    <a:pt x="51" y="11"/>
                  </a:lnTo>
                  <a:lnTo>
                    <a:pt x="63" y="0"/>
                  </a:lnTo>
                  <a:lnTo>
                    <a:pt x="122" y="67"/>
                  </a:lnTo>
                  <a:lnTo>
                    <a:pt x="114" y="74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7" name="Freeform 482"/>
            <p:cNvSpPr>
              <a:spLocks/>
            </p:cNvSpPr>
            <p:nvPr/>
          </p:nvSpPr>
          <p:spPr bwMode="auto">
            <a:xfrm>
              <a:off x="850" y="2511"/>
              <a:ext cx="34" cy="35"/>
            </a:xfrm>
            <a:custGeom>
              <a:avLst/>
              <a:gdLst>
                <a:gd name="T0" fmla="*/ 0 w 110"/>
                <a:gd name="T1" fmla="*/ 0 h 107"/>
                <a:gd name="T2" fmla="*/ 0 w 110"/>
                <a:gd name="T3" fmla="*/ 0 h 107"/>
                <a:gd name="T4" fmla="*/ 0 w 110"/>
                <a:gd name="T5" fmla="*/ 0 h 107"/>
                <a:gd name="T6" fmla="*/ 0 w 110"/>
                <a:gd name="T7" fmla="*/ 0 h 107"/>
                <a:gd name="T8" fmla="*/ 0 w 110"/>
                <a:gd name="T9" fmla="*/ 0 h 107"/>
                <a:gd name="T10" fmla="*/ 0 w 110"/>
                <a:gd name="T11" fmla="*/ 0 h 107"/>
                <a:gd name="T12" fmla="*/ 0 w 110"/>
                <a:gd name="T13" fmla="*/ 0 h 107"/>
                <a:gd name="T14" fmla="*/ 0 w 110"/>
                <a:gd name="T15" fmla="*/ 0 h 107"/>
                <a:gd name="T16" fmla="*/ 0 w 110"/>
                <a:gd name="T17" fmla="*/ 0 h 107"/>
                <a:gd name="T18" fmla="*/ 0 w 110"/>
                <a:gd name="T19" fmla="*/ 0 h 107"/>
                <a:gd name="T20" fmla="*/ 0 w 110"/>
                <a:gd name="T21" fmla="*/ 0 h 107"/>
                <a:gd name="T22" fmla="*/ 0 w 110"/>
                <a:gd name="T23" fmla="*/ 0 h 107"/>
                <a:gd name="T24" fmla="*/ 0 w 110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0" h="107">
                  <a:moveTo>
                    <a:pt x="110" y="59"/>
                  </a:moveTo>
                  <a:lnTo>
                    <a:pt x="66" y="107"/>
                  </a:lnTo>
                  <a:lnTo>
                    <a:pt x="0" y="47"/>
                  </a:lnTo>
                  <a:lnTo>
                    <a:pt x="45" y="0"/>
                  </a:lnTo>
                  <a:lnTo>
                    <a:pt x="53" y="7"/>
                  </a:lnTo>
                  <a:lnTo>
                    <a:pt x="16" y="45"/>
                  </a:lnTo>
                  <a:lnTo>
                    <a:pt x="37" y="64"/>
                  </a:lnTo>
                  <a:lnTo>
                    <a:pt x="70" y="28"/>
                  </a:lnTo>
                  <a:lnTo>
                    <a:pt x="77" y="35"/>
                  </a:lnTo>
                  <a:lnTo>
                    <a:pt x="45" y="71"/>
                  </a:lnTo>
                  <a:lnTo>
                    <a:pt x="66" y="92"/>
                  </a:lnTo>
                  <a:lnTo>
                    <a:pt x="102" y="52"/>
                  </a:lnTo>
                  <a:lnTo>
                    <a:pt x="110" y="5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8" name="Freeform 483"/>
            <p:cNvSpPr>
              <a:spLocks noEditPoints="1"/>
            </p:cNvSpPr>
            <p:nvPr/>
          </p:nvSpPr>
          <p:spPr bwMode="auto">
            <a:xfrm>
              <a:off x="867" y="2491"/>
              <a:ext cx="38" cy="33"/>
            </a:xfrm>
            <a:custGeom>
              <a:avLst/>
              <a:gdLst>
                <a:gd name="T0" fmla="*/ 0 w 114"/>
                <a:gd name="T1" fmla="*/ 0 h 99"/>
                <a:gd name="T2" fmla="*/ 0 w 114"/>
                <a:gd name="T3" fmla="*/ 0 h 99"/>
                <a:gd name="T4" fmla="*/ 0 w 114"/>
                <a:gd name="T5" fmla="*/ 0 h 99"/>
                <a:gd name="T6" fmla="*/ 0 w 114"/>
                <a:gd name="T7" fmla="*/ 0 h 99"/>
                <a:gd name="T8" fmla="*/ 0 w 114"/>
                <a:gd name="T9" fmla="*/ 0 h 99"/>
                <a:gd name="T10" fmla="*/ 0 w 114"/>
                <a:gd name="T11" fmla="*/ 0 h 99"/>
                <a:gd name="T12" fmla="*/ 0 w 114"/>
                <a:gd name="T13" fmla="*/ 0 h 99"/>
                <a:gd name="T14" fmla="*/ 0 w 114"/>
                <a:gd name="T15" fmla="*/ 0 h 99"/>
                <a:gd name="T16" fmla="*/ 0 w 114"/>
                <a:gd name="T17" fmla="*/ 0 h 99"/>
                <a:gd name="T18" fmla="*/ 0 w 114"/>
                <a:gd name="T19" fmla="*/ 0 h 99"/>
                <a:gd name="T20" fmla="*/ 0 w 114"/>
                <a:gd name="T21" fmla="*/ 0 h 99"/>
                <a:gd name="T22" fmla="*/ 0 w 114"/>
                <a:gd name="T23" fmla="*/ 0 h 99"/>
                <a:gd name="T24" fmla="*/ 0 w 114"/>
                <a:gd name="T25" fmla="*/ 0 h 99"/>
                <a:gd name="T26" fmla="*/ 0 w 114"/>
                <a:gd name="T27" fmla="*/ 0 h 99"/>
                <a:gd name="T28" fmla="*/ 0 w 114"/>
                <a:gd name="T29" fmla="*/ 0 h 99"/>
                <a:gd name="T30" fmla="*/ 0 w 114"/>
                <a:gd name="T31" fmla="*/ 0 h 99"/>
                <a:gd name="T32" fmla="*/ 0 w 114"/>
                <a:gd name="T33" fmla="*/ 0 h 99"/>
                <a:gd name="T34" fmla="*/ 0 w 114"/>
                <a:gd name="T35" fmla="*/ 0 h 99"/>
                <a:gd name="T36" fmla="*/ 0 w 114"/>
                <a:gd name="T37" fmla="*/ 0 h 99"/>
                <a:gd name="T38" fmla="*/ 0 w 114"/>
                <a:gd name="T39" fmla="*/ 0 h 99"/>
                <a:gd name="T40" fmla="*/ 0 w 114"/>
                <a:gd name="T41" fmla="*/ 0 h 99"/>
                <a:gd name="T42" fmla="*/ 0 w 114"/>
                <a:gd name="T43" fmla="*/ 0 h 99"/>
                <a:gd name="T44" fmla="*/ 0 w 114"/>
                <a:gd name="T45" fmla="*/ 0 h 99"/>
                <a:gd name="T46" fmla="*/ 0 w 114"/>
                <a:gd name="T47" fmla="*/ 0 h 99"/>
                <a:gd name="T48" fmla="*/ 0 w 114"/>
                <a:gd name="T49" fmla="*/ 0 h 99"/>
                <a:gd name="T50" fmla="*/ 0 w 114"/>
                <a:gd name="T51" fmla="*/ 0 h 99"/>
                <a:gd name="T52" fmla="*/ 0 w 114"/>
                <a:gd name="T53" fmla="*/ 0 h 99"/>
                <a:gd name="T54" fmla="*/ 0 w 114"/>
                <a:gd name="T55" fmla="*/ 0 h 99"/>
                <a:gd name="T56" fmla="*/ 0 w 114"/>
                <a:gd name="T57" fmla="*/ 0 h 99"/>
                <a:gd name="T58" fmla="*/ 0 w 114"/>
                <a:gd name="T59" fmla="*/ 0 h 99"/>
                <a:gd name="T60" fmla="*/ 0 w 114"/>
                <a:gd name="T61" fmla="*/ 0 h 99"/>
                <a:gd name="T62" fmla="*/ 0 w 114"/>
                <a:gd name="T63" fmla="*/ 0 h 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14" h="99">
                  <a:moveTo>
                    <a:pt x="77" y="90"/>
                  </a:moveTo>
                  <a:lnTo>
                    <a:pt x="69" y="99"/>
                  </a:lnTo>
                  <a:lnTo>
                    <a:pt x="0" y="46"/>
                  </a:lnTo>
                  <a:lnTo>
                    <a:pt x="24" y="14"/>
                  </a:lnTo>
                  <a:lnTo>
                    <a:pt x="28" y="9"/>
                  </a:lnTo>
                  <a:lnTo>
                    <a:pt x="32" y="6"/>
                  </a:lnTo>
                  <a:lnTo>
                    <a:pt x="36" y="3"/>
                  </a:lnTo>
                  <a:lnTo>
                    <a:pt x="40" y="1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5" y="2"/>
                  </a:lnTo>
                  <a:lnTo>
                    <a:pt x="61" y="5"/>
                  </a:lnTo>
                  <a:lnTo>
                    <a:pt x="64" y="8"/>
                  </a:lnTo>
                  <a:lnTo>
                    <a:pt x="66" y="11"/>
                  </a:lnTo>
                  <a:lnTo>
                    <a:pt x="69" y="17"/>
                  </a:lnTo>
                  <a:lnTo>
                    <a:pt x="70" y="22"/>
                  </a:lnTo>
                  <a:lnTo>
                    <a:pt x="70" y="27"/>
                  </a:lnTo>
                  <a:lnTo>
                    <a:pt x="73" y="26"/>
                  </a:lnTo>
                  <a:lnTo>
                    <a:pt x="78" y="25"/>
                  </a:lnTo>
                  <a:lnTo>
                    <a:pt x="83" y="26"/>
                  </a:lnTo>
                  <a:lnTo>
                    <a:pt x="89" y="29"/>
                  </a:lnTo>
                  <a:lnTo>
                    <a:pt x="102" y="38"/>
                  </a:lnTo>
                  <a:lnTo>
                    <a:pt x="105" y="40"/>
                  </a:lnTo>
                  <a:lnTo>
                    <a:pt x="107" y="41"/>
                  </a:lnTo>
                  <a:lnTo>
                    <a:pt x="110" y="41"/>
                  </a:lnTo>
                  <a:lnTo>
                    <a:pt x="112" y="40"/>
                  </a:lnTo>
                  <a:lnTo>
                    <a:pt x="114" y="41"/>
                  </a:lnTo>
                  <a:lnTo>
                    <a:pt x="105" y="53"/>
                  </a:lnTo>
                  <a:lnTo>
                    <a:pt x="100" y="50"/>
                  </a:lnTo>
                  <a:lnTo>
                    <a:pt x="94" y="47"/>
                  </a:lnTo>
                  <a:lnTo>
                    <a:pt x="86" y="41"/>
                  </a:lnTo>
                  <a:lnTo>
                    <a:pt x="81" y="38"/>
                  </a:lnTo>
                  <a:lnTo>
                    <a:pt x="79" y="37"/>
                  </a:lnTo>
                  <a:lnTo>
                    <a:pt x="76" y="37"/>
                  </a:lnTo>
                  <a:lnTo>
                    <a:pt x="73" y="37"/>
                  </a:lnTo>
                  <a:lnTo>
                    <a:pt x="70" y="38"/>
                  </a:lnTo>
                  <a:lnTo>
                    <a:pt x="67" y="40"/>
                  </a:lnTo>
                  <a:lnTo>
                    <a:pt x="64" y="44"/>
                  </a:lnTo>
                  <a:lnTo>
                    <a:pt x="47" y="67"/>
                  </a:lnTo>
                  <a:lnTo>
                    <a:pt x="77" y="90"/>
                  </a:lnTo>
                  <a:close/>
                  <a:moveTo>
                    <a:pt x="39" y="61"/>
                  </a:moveTo>
                  <a:lnTo>
                    <a:pt x="55" y="39"/>
                  </a:lnTo>
                  <a:lnTo>
                    <a:pt x="59" y="33"/>
                  </a:lnTo>
                  <a:lnTo>
                    <a:pt x="60" y="30"/>
                  </a:lnTo>
                  <a:lnTo>
                    <a:pt x="61" y="28"/>
                  </a:lnTo>
                  <a:lnTo>
                    <a:pt x="60" y="24"/>
                  </a:lnTo>
                  <a:lnTo>
                    <a:pt x="59" y="21"/>
                  </a:lnTo>
                  <a:lnTo>
                    <a:pt x="57" y="18"/>
                  </a:lnTo>
                  <a:lnTo>
                    <a:pt x="54" y="15"/>
                  </a:lnTo>
                  <a:lnTo>
                    <a:pt x="50" y="13"/>
                  </a:lnTo>
                  <a:lnTo>
                    <a:pt x="47" y="12"/>
                  </a:lnTo>
                  <a:lnTo>
                    <a:pt x="44" y="12"/>
                  </a:lnTo>
                  <a:lnTo>
                    <a:pt x="41" y="12"/>
                  </a:lnTo>
                  <a:lnTo>
                    <a:pt x="36" y="15"/>
                  </a:lnTo>
                  <a:lnTo>
                    <a:pt x="33" y="19"/>
                  </a:lnTo>
                  <a:lnTo>
                    <a:pt x="15" y="43"/>
                  </a:lnTo>
                  <a:lnTo>
                    <a:pt x="39" y="61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9" name="Freeform 484"/>
            <p:cNvSpPr>
              <a:spLocks/>
            </p:cNvSpPr>
            <p:nvPr/>
          </p:nvSpPr>
          <p:spPr bwMode="auto">
            <a:xfrm>
              <a:off x="888" y="2466"/>
              <a:ext cx="32" cy="29"/>
            </a:xfrm>
            <a:custGeom>
              <a:avLst/>
              <a:gdLst>
                <a:gd name="T0" fmla="*/ 0 w 92"/>
                <a:gd name="T1" fmla="*/ 0 h 88"/>
                <a:gd name="T2" fmla="*/ 0 w 92"/>
                <a:gd name="T3" fmla="*/ 0 h 88"/>
                <a:gd name="T4" fmla="*/ 0 w 92"/>
                <a:gd name="T5" fmla="*/ 0 h 88"/>
                <a:gd name="T6" fmla="*/ 0 w 92"/>
                <a:gd name="T7" fmla="*/ 0 h 88"/>
                <a:gd name="T8" fmla="*/ 0 w 92"/>
                <a:gd name="T9" fmla="*/ 0 h 88"/>
                <a:gd name="T10" fmla="*/ 0 w 92"/>
                <a:gd name="T11" fmla="*/ 0 h 88"/>
                <a:gd name="T12" fmla="*/ 0 w 92"/>
                <a:gd name="T13" fmla="*/ 0 h 88"/>
                <a:gd name="T14" fmla="*/ 0 w 92"/>
                <a:gd name="T15" fmla="*/ 0 h 88"/>
                <a:gd name="T16" fmla="*/ 0 w 92"/>
                <a:gd name="T17" fmla="*/ 0 h 88"/>
                <a:gd name="T18" fmla="*/ 0 w 92"/>
                <a:gd name="T19" fmla="*/ 0 h 88"/>
                <a:gd name="T20" fmla="*/ 0 w 92"/>
                <a:gd name="T21" fmla="*/ 0 h 88"/>
                <a:gd name="T22" fmla="*/ 0 w 92"/>
                <a:gd name="T23" fmla="*/ 0 h 88"/>
                <a:gd name="T24" fmla="*/ 0 w 92"/>
                <a:gd name="T25" fmla="*/ 0 h 88"/>
                <a:gd name="T26" fmla="*/ 0 w 92"/>
                <a:gd name="T27" fmla="*/ 0 h 88"/>
                <a:gd name="T28" fmla="*/ 0 w 92"/>
                <a:gd name="T29" fmla="*/ 0 h 88"/>
                <a:gd name="T30" fmla="*/ 0 w 92"/>
                <a:gd name="T31" fmla="*/ 0 h 88"/>
                <a:gd name="T32" fmla="*/ 0 w 92"/>
                <a:gd name="T33" fmla="*/ 0 h 88"/>
                <a:gd name="T34" fmla="*/ 0 w 92"/>
                <a:gd name="T35" fmla="*/ 0 h 88"/>
                <a:gd name="T36" fmla="*/ 0 w 92"/>
                <a:gd name="T37" fmla="*/ 0 h 88"/>
                <a:gd name="T38" fmla="*/ 0 w 92"/>
                <a:gd name="T39" fmla="*/ 0 h 88"/>
                <a:gd name="T40" fmla="*/ 0 w 92"/>
                <a:gd name="T41" fmla="*/ 0 h 88"/>
                <a:gd name="T42" fmla="*/ 0 w 92"/>
                <a:gd name="T43" fmla="*/ 0 h 88"/>
                <a:gd name="T44" fmla="*/ 0 w 92"/>
                <a:gd name="T45" fmla="*/ 0 h 88"/>
                <a:gd name="T46" fmla="*/ 0 w 92"/>
                <a:gd name="T47" fmla="*/ 0 h 88"/>
                <a:gd name="T48" fmla="*/ 0 w 92"/>
                <a:gd name="T49" fmla="*/ 0 h 88"/>
                <a:gd name="T50" fmla="*/ 0 w 92"/>
                <a:gd name="T51" fmla="*/ 0 h 88"/>
                <a:gd name="T52" fmla="*/ 0 w 92"/>
                <a:gd name="T53" fmla="*/ 0 h 88"/>
                <a:gd name="T54" fmla="*/ 0 w 92"/>
                <a:gd name="T55" fmla="*/ 0 h 88"/>
                <a:gd name="T56" fmla="*/ 0 w 92"/>
                <a:gd name="T57" fmla="*/ 0 h 88"/>
                <a:gd name="T58" fmla="*/ 0 w 92"/>
                <a:gd name="T59" fmla="*/ 0 h 88"/>
                <a:gd name="T60" fmla="*/ 0 w 92"/>
                <a:gd name="T61" fmla="*/ 0 h 88"/>
                <a:gd name="T62" fmla="*/ 0 w 92"/>
                <a:gd name="T63" fmla="*/ 0 h 88"/>
                <a:gd name="T64" fmla="*/ 0 w 92"/>
                <a:gd name="T65" fmla="*/ 0 h 88"/>
                <a:gd name="T66" fmla="*/ 0 w 92"/>
                <a:gd name="T67" fmla="*/ 0 h 88"/>
                <a:gd name="T68" fmla="*/ 0 w 92"/>
                <a:gd name="T69" fmla="*/ 0 h 88"/>
                <a:gd name="T70" fmla="*/ 0 w 92"/>
                <a:gd name="T71" fmla="*/ 0 h 8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2" h="88">
                  <a:moveTo>
                    <a:pt x="44" y="13"/>
                  </a:moveTo>
                  <a:lnTo>
                    <a:pt x="44" y="13"/>
                  </a:lnTo>
                  <a:lnTo>
                    <a:pt x="39" y="12"/>
                  </a:lnTo>
                  <a:lnTo>
                    <a:pt x="34" y="11"/>
                  </a:lnTo>
                  <a:lnTo>
                    <a:pt x="30" y="12"/>
                  </a:lnTo>
                  <a:lnTo>
                    <a:pt x="26" y="14"/>
                  </a:lnTo>
                  <a:lnTo>
                    <a:pt x="23" y="16"/>
                  </a:lnTo>
                  <a:lnTo>
                    <a:pt x="20" y="19"/>
                  </a:lnTo>
                  <a:lnTo>
                    <a:pt x="15" y="24"/>
                  </a:lnTo>
                  <a:lnTo>
                    <a:pt x="13" y="29"/>
                  </a:lnTo>
                  <a:lnTo>
                    <a:pt x="11" y="35"/>
                  </a:lnTo>
                  <a:lnTo>
                    <a:pt x="11" y="40"/>
                  </a:lnTo>
                  <a:lnTo>
                    <a:pt x="12" y="46"/>
                  </a:lnTo>
                  <a:lnTo>
                    <a:pt x="15" y="52"/>
                  </a:lnTo>
                  <a:lnTo>
                    <a:pt x="18" y="57"/>
                  </a:lnTo>
                  <a:lnTo>
                    <a:pt x="23" y="62"/>
                  </a:lnTo>
                  <a:lnTo>
                    <a:pt x="30" y="67"/>
                  </a:lnTo>
                  <a:lnTo>
                    <a:pt x="36" y="72"/>
                  </a:lnTo>
                  <a:lnTo>
                    <a:pt x="43" y="74"/>
                  </a:lnTo>
                  <a:lnTo>
                    <a:pt x="49" y="76"/>
                  </a:lnTo>
                  <a:lnTo>
                    <a:pt x="55" y="76"/>
                  </a:lnTo>
                  <a:lnTo>
                    <a:pt x="62" y="75"/>
                  </a:lnTo>
                  <a:lnTo>
                    <a:pt x="68" y="73"/>
                  </a:lnTo>
                  <a:lnTo>
                    <a:pt x="73" y="67"/>
                  </a:lnTo>
                  <a:lnTo>
                    <a:pt x="77" y="61"/>
                  </a:lnTo>
                  <a:lnTo>
                    <a:pt x="80" y="55"/>
                  </a:lnTo>
                  <a:lnTo>
                    <a:pt x="81" y="52"/>
                  </a:lnTo>
                  <a:lnTo>
                    <a:pt x="81" y="47"/>
                  </a:lnTo>
                  <a:lnTo>
                    <a:pt x="80" y="43"/>
                  </a:lnTo>
                  <a:lnTo>
                    <a:pt x="78" y="38"/>
                  </a:lnTo>
                  <a:lnTo>
                    <a:pt x="75" y="33"/>
                  </a:lnTo>
                  <a:lnTo>
                    <a:pt x="70" y="28"/>
                  </a:lnTo>
                  <a:lnTo>
                    <a:pt x="76" y="18"/>
                  </a:lnTo>
                  <a:lnTo>
                    <a:pt x="80" y="22"/>
                  </a:lnTo>
                  <a:lnTo>
                    <a:pt x="84" y="26"/>
                  </a:lnTo>
                  <a:lnTo>
                    <a:pt x="89" y="34"/>
                  </a:lnTo>
                  <a:lnTo>
                    <a:pt x="91" y="42"/>
                  </a:lnTo>
                  <a:lnTo>
                    <a:pt x="92" y="49"/>
                  </a:lnTo>
                  <a:lnTo>
                    <a:pt x="91" y="56"/>
                  </a:lnTo>
                  <a:lnTo>
                    <a:pt x="89" y="61"/>
                  </a:lnTo>
                  <a:lnTo>
                    <a:pt x="85" y="69"/>
                  </a:lnTo>
                  <a:lnTo>
                    <a:pt x="81" y="76"/>
                  </a:lnTo>
                  <a:lnTo>
                    <a:pt x="75" y="81"/>
                  </a:lnTo>
                  <a:lnTo>
                    <a:pt x="69" y="85"/>
                  </a:lnTo>
                  <a:lnTo>
                    <a:pt x="62" y="87"/>
                  </a:lnTo>
                  <a:lnTo>
                    <a:pt x="53" y="88"/>
                  </a:lnTo>
                  <a:lnTo>
                    <a:pt x="44" y="87"/>
                  </a:lnTo>
                  <a:lnTo>
                    <a:pt x="34" y="84"/>
                  </a:lnTo>
                  <a:lnTo>
                    <a:pt x="24" y="78"/>
                  </a:lnTo>
                  <a:lnTo>
                    <a:pt x="16" y="73"/>
                  </a:lnTo>
                  <a:lnTo>
                    <a:pt x="10" y="65"/>
                  </a:lnTo>
                  <a:lnTo>
                    <a:pt x="5" y="58"/>
                  </a:lnTo>
                  <a:lnTo>
                    <a:pt x="2" y="51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2" y="27"/>
                  </a:lnTo>
                  <a:lnTo>
                    <a:pt x="7" y="19"/>
                  </a:lnTo>
                  <a:lnTo>
                    <a:pt x="11" y="12"/>
                  </a:lnTo>
                  <a:lnTo>
                    <a:pt x="16" y="7"/>
                  </a:lnTo>
                  <a:lnTo>
                    <a:pt x="22" y="4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44" y="13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0" name="Freeform 485"/>
            <p:cNvSpPr>
              <a:spLocks/>
            </p:cNvSpPr>
            <p:nvPr/>
          </p:nvSpPr>
          <p:spPr bwMode="auto">
            <a:xfrm>
              <a:off x="902" y="2438"/>
              <a:ext cx="35" cy="32"/>
            </a:xfrm>
            <a:custGeom>
              <a:avLst/>
              <a:gdLst>
                <a:gd name="T0" fmla="*/ 0 w 108"/>
                <a:gd name="T1" fmla="*/ 0 h 97"/>
                <a:gd name="T2" fmla="*/ 0 w 108"/>
                <a:gd name="T3" fmla="*/ 0 h 97"/>
                <a:gd name="T4" fmla="*/ 0 w 108"/>
                <a:gd name="T5" fmla="*/ 0 h 97"/>
                <a:gd name="T6" fmla="*/ 0 w 108"/>
                <a:gd name="T7" fmla="*/ 0 h 97"/>
                <a:gd name="T8" fmla="*/ 0 w 108"/>
                <a:gd name="T9" fmla="*/ 0 h 97"/>
                <a:gd name="T10" fmla="*/ 0 w 108"/>
                <a:gd name="T11" fmla="*/ 0 h 97"/>
                <a:gd name="T12" fmla="*/ 0 w 108"/>
                <a:gd name="T13" fmla="*/ 0 h 97"/>
                <a:gd name="T14" fmla="*/ 0 w 108"/>
                <a:gd name="T15" fmla="*/ 0 h 97"/>
                <a:gd name="T16" fmla="*/ 0 w 108"/>
                <a:gd name="T17" fmla="*/ 0 h 97"/>
                <a:gd name="T18" fmla="*/ 0 w 108"/>
                <a:gd name="T19" fmla="*/ 0 h 97"/>
                <a:gd name="T20" fmla="*/ 0 w 108"/>
                <a:gd name="T21" fmla="*/ 0 h 97"/>
                <a:gd name="T22" fmla="*/ 0 w 108"/>
                <a:gd name="T23" fmla="*/ 0 h 97"/>
                <a:gd name="T24" fmla="*/ 0 w 108"/>
                <a:gd name="T25" fmla="*/ 0 h 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97">
                  <a:moveTo>
                    <a:pt x="108" y="39"/>
                  </a:moveTo>
                  <a:lnTo>
                    <a:pt x="79" y="97"/>
                  </a:lnTo>
                  <a:lnTo>
                    <a:pt x="0" y="58"/>
                  </a:lnTo>
                  <a:lnTo>
                    <a:pt x="29" y="0"/>
                  </a:lnTo>
                  <a:lnTo>
                    <a:pt x="38" y="6"/>
                  </a:lnTo>
                  <a:lnTo>
                    <a:pt x="14" y="53"/>
                  </a:lnTo>
                  <a:lnTo>
                    <a:pt x="39" y="64"/>
                  </a:lnTo>
                  <a:lnTo>
                    <a:pt x="61" y="21"/>
                  </a:lnTo>
                  <a:lnTo>
                    <a:pt x="70" y="26"/>
                  </a:lnTo>
                  <a:lnTo>
                    <a:pt x="49" y="69"/>
                  </a:lnTo>
                  <a:lnTo>
                    <a:pt x="75" y="82"/>
                  </a:lnTo>
                  <a:lnTo>
                    <a:pt x="99" y="35"/>
                  </a:lnTo>
                  <a:lnTo>
                    <a:pt x="108" y="39"/>
                  </a:lnTo>
                  <a:close/>
                </a:path>
              </a:pathLst>
            </a:custGeom>
            <a:solidFill>
              <a:srgbClr val="0D2B88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53200"/>
            <a:ext cx="2209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latin typeface="+mn-lt"/>
              </a:defRPr>
            </a:lvl1pPr>
          </a:lstStyle>
          <a:p>
            <a:pPr>
              <a:defRPr/>
            </a:pPr>
            <a:fld id="{F5618738-85C6-43E1-A1DE-BF716B1D36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315" name="Picture 8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76200"/>
            <a:ext cx="4905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9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646113"/>
            <a:ext cx="5334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 userDrawn="1"/>
        </p:nvSpPr>
        <p:spPr bwMode="auto">
          <a:xfrm>
            <a:off x="1066800" y="295275"/>
            <a:ext cx="67818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2800" b="0" dirty="0" smtClean="0"/>
          </a:p>
        </p:txBody>
      </p:sp>
      <p:sp>
        <p:nvSpPr>
          <p:cNvPr id="2054" name="Text Box 11"/>
          <p:cNvSpPr txBox="1">
            <a:spLocks noChangeArrowheads="1"/>
          </p:cNvSpPr>
          <p:nvPr userDrawn="1"/>
        </p:nvSpPr>
        <p:spPr bwMode="auto">
          <a:xfrm>
            <a:off x="0" y="1111250"/>
            <a:ext cx="44958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latin typeface="Verdana" pitchFamily="34" charset="0"/>
              </a:rPr>
              <a:t>KEY ACTIVITIES</a:t>
            </a:r>
          </a:p>
        </p:txBody>
      </p:sp>
      <p:sp>
        <p:nvSpPr>
          <p:cNvPr id="2055" name="Text Box 12"/>
          <p:cNvSpPr txBox="1">
            <a:spLocks noChangeArrowheads="1"/>
          </p:cNvSpPr>
          <p:nvPr userDrawn="1"/>
        </p:nvSpPr>
        <p:spPr bwMode="auto">
          <a:xfrm>
            <a:off x="0" y="4114800"/>
            <a:ext cx="44958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latin typeface="Verdana" pitchFamily="34" charset="0"/>
              </a:rPr>
              <a:t>KEY ISSUES</a:t>
            </a:r>
          </a:p>
        </p:txBody>
      </p:sp>
      <p:sp>
        <p:nvSpPr>
          <p:cNvPr id="2056" name="Text Box 13"/>
          <p:cNvSpPr txBox="1">
            <a:spLocks noChangeArrowheads="1"/>
          </p:cNvSpPr>
          <p:nvPr userDrawn="1"/>
        </p:nvSpPr>
        <p:spPr bwMode="auto">
          <a:xfrm>
            <a:off x="4572000" y="4114800"/>
            <a:ext cx="4572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latin typeface="Verdana" pitchFamily="34" charset="0"/>
              </a:rPr>
              <a:t>BUDGET EXECUTION</a:t>
            </a:r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4645025" y="1066800"/>
            <a:ext cx="4498975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latin typeface="Verdana" pitchFamily="34" charset="0"/>
              </a:rPr>
              <a:t>CRITICAL MILESTONES</a:t>
            </a:r>
          </a:p>
        </p:txBody>
      </p:sp>
      <p:sp>
        <p:nvSpPr>
          <p:cNvPr id="2058" name="Line 15"/>
          <p:cNvSpPr>
            <a:spLocks noChangeShapeType="1"/>
          </p:cNvSpPr>
          <p:nvPr userDrawn="1"/>
        </p:nvSpPr>
        <p:spPr bwMode="auto">
          <a:xfrm>
            <a:off x="4572000" y="9906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9" name="Line 16"/>
          <p:cNvSpPr>
            <a:spLocks noChangeShapeType="1"/>
          </p:cNvSpPr>
          <p:nvPr userDrawn="1"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60" name="Text Box 17"/>
          <p:cNvSpPr txBox="1">
            <a:spLocks noChangeArrowheads="1"/>
          </p:cNvSpPr>
          <p:nvPr userDrawn="1"/>
        </p:nvSpPr>
        <p:spPr bwMode="auto">
          <a:xfrm>
            <a:off x="228600" y="1371600"/>
            <a:ext cx="40386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1000" b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ChangeArrowheads="1"/>
          </p:cNvSpPr>
          <p:nvPr/>
        </p:nvSpPr>
        <p:spPr bwMode="auto">
          <a:xfrm>
            <a:off x="460375" y="1527175"/>
            <a:ext cx="85344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smtClean="0"/>
              <a:t>Describe the Process and Prospects for </a:t>
            </a:r>
          </a:p>
          <a:p>
            <a:pPr algn="ctr"/>
            <a:r>
              <a:rPr lang="en-US" sz="2800" dirty="0" smtClean="0"/>
              <a:t>Adding Data Products to the SBN and </a:t>
            </a:r>
          </a:p>
          <a:p>
            <a:pPr algn="ctr"/>
            <a:r>
              <a:rPr lang="en-US" sz="2800" dirty="0" smtClean="0"/>
              <a:t>AWIPS Software Baseline</a:t>
            </a:r>
            <a:endParaRPr lang="en-US" sz="2800" dirty="0"/>
          </a:p>
          <a:p>
            <a:pPr algn="ctr"/>
            <a:r>
              <a:rPr lang="en-US" sz="3200" dirty="0">
                <a:solidFill>
                  <a:schemeClr val="tx2"/>
                </a:solidFill>
              </a:rPr>
              <a:t/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rgbClr val="3366FF"/>
                </a:solidFill>
              </a:rPr>
              <a:t>Advanced Weather Interactive</a:t>
            </a:r>
          </a:p>
          <a:p>
            <a:pPr algn="ctr"/>
            <a:r>
              <a:rPr lang="en-US" sz="2400" dirty="0">
                <a:solidFill>
                  <a:srgbClr val="3366FF"/>
                </a:solidFill>
              </a:rPr>
              <a:t>Processing System (AWIPS) Program</a:t>
            </a:r>
          </a:p>
        </p:txBody>
      </p:sp>
      <p:sp>
        <p:nvSpPr>
          <p:cNvPr id="39938" name="Rectangle 6"/>
          <p:cNvSpPr>
            <a:spLocks noChangeArrowheads="1"/>
          </p:cNvSpPr>
          <p:nvPr/>
        </p:nvSpPr>
        <p:spPr bwMode="auto">
          <a:xfrm>
            <a:off x="1403350" y="4154488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/>
              <a:t>December 4, 2013</a:t>
            </a:r>
            <a:endParaRPr lang="en-US" sz="2400" dirty="0"/>
          </a:p>
          <a:p>
            <a:pPr algn="ctr">
              <a:spcBef>
                <a:spcPct val="20000"/>
              </a:spcBef>
            </a:pPr>
            <a:endParaRPr lang="en-US" sz="2400" dirty="0"/>
          </a:p>
          <a:p>
            <a:pPr algn="ctr">
              <a:spcBef>
                <a:spcPct val="20000"/>
              </a:spcBef>
            </a:pPr>
            <a:r>
              <a:rPr lang="en-US" sz="2400" dirty="0"/>
              <a:t>Edward Mandel</a:t>
            </a:r>
          </a:p>
          <a:p>
            <a:pPr algn="ctr">
              <a:spcBef>
                <a:spcPct val="20000"/>
              </a:spcBef>
            </a:pPr>
            <a:r>
              <a:rPr lang="en-US" b="0" dirty="0"/>
              <a:t>OST/SEC/Development </a:t>
            </a:r>
            <a:r>
              <a:rPr lang="en-US" b="0" dirty="0" smtClean="0"/>
              <a:t>Branch Chief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10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Data Activation Plan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177160"/>
            <a:ext cx="8229600" cy="5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900" kern="0" dirty="0" smtClean="0">
                <a:solidFill>
                  <a:schemeClr val="tx1"/>
                </a:solidFill>
              </a:rPr>
              <a:t>Planned Data Activations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600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1400" b="0" kern="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Add Gridded Data from the Atlantic and Global Real Time Ocean Forecast System (RTOFS) Model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DRG RC 13853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AWIPS II:  Requirements are TBD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Rationale:  Supports FY14 Hurricane initiatives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Activation:  Feb 2014</a:t>
            </a:r>
          </a:p>
          <a:p>
            <a:pPr lvl="1" algn="l"/>
            <a:endParaRPr lang="en-US" sz="2000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1400" b="0" kern="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High Frequency Radar Surface Current Velocity Data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DRG RC 13833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AWIPS II:  Requirements defined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Rationale:  Support marine-related impact-based decision support services (IDSS) (e.g. Search and Rescue; Deep-water Horizon)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Activation: Feb 2014</a:t>
            </a:r>
          </a:p>
          <a:p>
            <a:pPr lvl="1" algn="l"/>
            <a:endParaRPr lang="en-US" sz="2000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2000" b="0" kern="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Extra Tropical Storm Surge Needs for AWIPS II (ESTOFS)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DRG RC 13479 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AWIPS II:  Requirements defined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Rationale: Supports FY14 Hurricane initiatives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Proposed Activation: March 2014</a:t>
            </a:r>
          </a:p>
          <a:p>
            <a:pPr lvl="1" algn="l"/>
            <a:endParaRPr lang="en-US" sz="2500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2500" b="0" kern="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S-NPP NUCAPS Soundings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DRG RC 13580.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Proposed Activation:  March 13, 2014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0" kern="0" dirty="0" smtClean="0">
                <a:solidFill>
                  <a:schemeClr val="tx1"/>
                </a:solidFill>
              </a:rPr>
              <a:t>S-NPP </a:t>
            </a:r>
            <a:r>
              <a:rPr lang="en-US" sz="3000" b="0" kern="0" dirty="0">
                <a:solidFill>
                  <a:schemeClr val="tx1"/>
                </a:solidFill>
              </a:rPr>
              <a:t>Near Constant Contrast (</a:t>
            </a:r>
            <a:r>
              <a:rPr lang="en-US" sz="3000" b="0" kern="0" dirty="0" smtClean="0">
                <a:solidFill>
                  <a:schemeClr val="tx1"/>
                </a:solidFill>
              </a:rPr>
              <a:t>NCC)  </a:t>
            </a:r>
            <a:endParaRPr lang="en-US" sz="25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Proposed Activation:  Sept 2014</a:t>
            </a:r>
            <a:endParaRPr lang="en-US" sz="2500" b="0" kern="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5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4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11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AWIPS Release Content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355835"/>
            <a:ext cx="8229600" cy="40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600" kern="0" dirty="0">
                <a:solidFill>
                  <a:schemeClr val="tx1"/>
                </a:solidFill>
              </a:rPr>
              <a:t>Planned </a:t>
            </a:r>
            <a:r>
              <a:rPr lang="en-US" sz="2600" kern="0" dirty="0" smtClean="0">
                <a:solidFill>
                  <a:schemeClr val="tx1"/>
                </a:solidFill>
              </a:rPr>
              <a:t>Software Release for Data Products</a:t>
            </a:r>
            <a:endParaRPr lang="en-US" sz="2600" kern="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6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0" kern="0" dirty="0" smtClean="0">
                <a:solidFill>
                  <a:srgbClr val="000000"/>
                </a:solidFill>
              </a:rPr>
              <a:t>OB14.2.1 – May 19, 2014 (Approved)</a:t>
            </a:r>
          </a:p>
          <a:p>
            <a:pPr algn="l"/>
            <a:endParaRPr lang="en-US" sz="24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GLD360 </a:t>
            </a:r>
            <a:r>
              <a:rPr lang="en-US" sz="2100" b="0" kern="0" dirty="0">
                <a:solidFill>
                  <a:srgbClr val="000000"/>
                </a:solidFill>
              </a:rPr>
              <a:t>Lightning Data </a:t>
            </a:r>
            <a:endParaRPr lang="en-US" sz="2100" b="0" kern="0" dirty="0" smtClean="0">
              <a:solidFill>
                <a:srgbClr val="000000"/>
              </a:solidFill>
            </a:endParaRPr>
          </a:p>
          <a:p>
            <a:pPr lvl="1" algn="l"/>
            <a:endParaRPr lang="en-US" sz="21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0" kern="0" dirty="0" smtClean="0">
                <a:solidFill>
                  <a:srgbClr val="000000"/>
                </a:solidFill>
              </a:rPr>
              <a:t>OB14.3.1 – July 14, 2014 (Requires Approval)</a:t>
            </a:r>
          </a:p>
          <a:p>
            <a:pPr algn="l"/>
            <a:endParaRPr lang="en-US" sz="24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Total </a:t>
            </a:r>
            <a:r>
              <a:rPr lang="en-US" sz="2100" b="0" kern="0" dirty="0">
                <a:solidFill>
                  <a:srgbClr val="000000"/>
                </a:solidFill>
              </a:rPr>
              <a:t>Lightning Data (Product Set #1 - CG point data and Grid of IC and CG</a:t>
            </a:r>
            <a:r>
              <a:rPr lang="en-US" sz="2100" b="0" kern="0" dirty="0" smtClean="0">
                <a:solidFill>
                  <a:srgbClr val="000000"/>
                </a:solidFill>
              </a:rPr>
              <a:t>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100" b="0" kern="0" dirty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>
                <a:solidFill>
                  <a:srgbClr val="000000"/>
                </a:solidFill>
              </a:rPr>
              <a:t>Tropical Storm Surge Data (PHISH, SLOSH, Tide) </a:t>
            </a:r>
            <a:endParaRPr lang="en-US" sz="21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100" b="0" kern="0" dirty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>
                <a:solidFill>
                  <a:srgbClr val="000000"/>
                </a:solidFill>
              </a:rPr>
              <a:t>High Frequency Radar Surface Current Data </a:t>
            </a:r>
            <a:endParaRPr lang="en-US" sz="21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100" b="0" kern="0" dirty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>
                <a:solidFill>
                  <a:srgbClr val="000000"/>
                </a:solidFill>
              </a:rPr>
              <a:t>New Real Time </a:t>
            </a:r>
            <a:r>
              <a:rPr lang="en-US" sz="2100" b="0" kern="0" dirty="0" err="1">
                <a:solidFill>
                  <a:srgbClr val="000000"/>
                </a:solidFill>
              </a:rPr>
              <a:t>Mesoscale</a:t>
            </a:r>
            <a:r>
              <a:rPr lang="en-US" sz="2100" b="0" kern="0" dirty="0">
                <a:solidFill>
                  <a:srgbClr val="000000"/>
                </a:solidFill>
              </a:rPr>
              <a:t> Analysis (RTMA) parameters and Alaska RTMA resolution </a:t>
            </a:r>
            <a:r>
              <a:rPr lang="en-US" sz="2100" b="0" kern="0" dirty="0" smtClean="0">
                <a:solidFill>
                  <a:srgbClr val="000000"/>
                </a:solidFill>
              </a:rPr>
              <a:t>increase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100" b="0" kern="0" dirty="0" smtClean="0">
              <a:solidFill>
                <a:srgbClr val="000000"/>
              </a:solidFill>
            </a:endParaRPr>
          </a:p>
          <a:p>
            <a:pPr lvl="1" algn="l"/>
            <a:endParaRPr lang="en-US" sz="21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300" b="0" kern="0" dirty="0" smtClean="0">
                <a:solidFill>
                  <a:srgbClr val="000000"/>
                </a:solidFill>
              </a:rPr>
              <a:t>OB14.4.1 – Sept 2014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TBD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300" b="0" kern="0" dirty="0" smtClean="0">
              <a:solidFill>
                <a:srgbClr val="000000"/>
              </a:solidFill>
            </a:endParaRPr>
          </a:p>
          <a:p>
            <a:pPr algn="l"/>
            <a:endParaRPr lang="en-US" sz="23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300" b="0" kern="0" dirty="0" smtClean="0">
                <a:solidFill>
                  <a:srgbClr val="000000"/>
                </a:solidFill>
              </a:rPr>
              <a:t>OB14.5.1 – December 2014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TBD </a:t>
            </a:r>
            <a:endParaRPr lang="en-US" sz="21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2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31" y="190555"/>
            <a:ext cx="8229600" cy="563562"/>
          </a:xfrm>
        </p:spPr>
        <p:txBody>
          <a:bodyPr>
            <a:noAutofit/>
          </a:bodyPr>
          <a:lstStyle/>
          <a:p>
            <a:r>
              <a:rPr lang="en-US" sz="2400" dirty="0" smtClean="0"/>
              <a:t>Future </a:t>
            </a:r>
            <a:r>
              <a:rPr lang="en-US" sz="2400" dirty="0"/>
              <a:t>Data Activations and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AWIPS Software Release Plan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A057A4-6287-4787-8810-7A921BB703C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4345" y="1177160"/>
            <a:ext cx="8229600" cy="508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endParaRPr lang="en-US" sz="2900" kern="0" dirty="0">
              <a:solidFill>
                <a:srgbClr val="000000"/>
              </a:solidFill>
            </a:endParaRPr>
          </a:p>
          <a:p>
            <a:pPr algn="l"/>
            <a:r>
              <a:rPr lang="en-US" sz="2600" kern="0" dirty="0" smtClean="0">
                <a:solidFill>
                  <a:srgbClr val="000000"/>
                </a:solidFill>
              </a:rPr>
              <a:t>SREC High Priority Data Candidates</a:t>
            </a:r>
          </a:p>
          <a:p>
            <a:pPr algn="l"/>
            <a:endParaRPr lang="en-US" sz="34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Extra-tropical </a:t>
            </a:r>
            <a:r>
              <a:rPr lang="en-US" sz="2500" b="0" kern="0" dirty="0">
                <a:solidFill>
                  <a:srgbClr val="000000"/>
                </a:solidFill>
              </a:rPr>
              <a:t>Storm Surge Needs for AWIPS II (ESTOFS, ETTS)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rgbClr val="000000"/>
                </a:solidFill>
              </a:rPr>
              <a:t>Gridded Data from the Atlantic and Global Real Time Ocean Forecast System (RTOFS) Model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rgbClr val="000000"/>
                </a:solidFill>
              </a:rPr>
              <a:t>Multi-grid WAVEWATCH III Hurricane Wave Model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rgbClr val="000000"/>
                </a:solidFill>
              </a:rPr>
              <a:t>Hurricane Weather Research and Forecasting Model (HWRF)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High </a:t>
            </a:r>
            <a:r>
              <a:rPr lang="en-US" sz="2500" b="0" kern="0" dirty="0">
                <a:solidFill>
                  <a:srgbClr val="000000"/>
                </a:solidFill>
              </a:rPr>
              <a:t>Resolution Window – PR, Guam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Downscaled </a:t>
            </a:r>
            <a:r>
              <a:rPr lang="en-US" sz="2500" b="0" kern="0" dirty="0">
                <a:solidFill>
                  <a:srgbClr val="000000"/>
                </a:solidFill>
              </a:rPr>
              <a:t>NWP Grids (DNG) of Sensible </a:t>
            </a:r>
            <a:r>
              <a:rPr lang="en-US" sz="2500" b="0" kern="0" dirty="0" err="1">
                <a:solidFill>
                  <a:srgbClr val="000000"/>
                </a:solidFill>
              </a:rPr>
              <a:t>Hydromet</a:t>
            </a:r>
            <a:r>
              <a:rPr lang="en-US" sz="2500" b="0" kern="0" dirty="0">
                <a:solidFill>
                  <a:srgbClr val="000000"/>
                </a:solidFill>
              </a:rPr>
              <a:t> Elements (GFS </a:t>
            </a:r>
            <a:r>
              <a:rPr lang="en-US" sz="2500" b="0" kern="0" dirty="0" smtClean="0">
                <a:solidFill>
                  <a:srgbClr val="000000"/>
                </a:solidFill>
              </a:rPr>
              <a:t>2.5km)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High </a:t>
            </a:r>
            <a:r>
              <a:rPr lang="en-US" sz="2500" b="0" kern="0" dirty="0">
                <a:solidFill>
                  <a:srgbClr val="000000"/>
                </a:solidFill>
              </a:rPr>
              <a:t>Resolution Rapid </a:t>
            </a:r>
            <a:r>
              <a:rPr lang="en-US" sz="2500" b="0" kern="0" dirty="0" smtClean="0">
                <a:solidFill>
                  <a:srgbClr val="000000"/>
                </a:solidFill>
              </a:rPr>
              <a:t>Refresh </a:t>
            </a:r>
            <a:r>
              <a:rPr lang="en-US" sz="2500" b="0" kern="0" dirty="0">
                <a:solidFill>
                  <a:srgbClr val="000000"/>
                </a:solidFill>
              </a:rPr>
              <a:t>(HRRR) model </a:t>
            </a:r>
            <a:endParaRPr lang="en-US" sz="25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Global Forecast System every 3 hours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North American Model every 1 hour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UKMET grids 72-168 hrs.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UKMET </a:t>
            </a:r>
            <a:r>
              <a:rPr lang="en-US" sz="2500" b="0" kern="0" dirty="0">
                <a:solidFill>
                  <a:srgbClr val="000000"/>
                </a:solidFill>
              </a:rPr>
              <a:t>(ECMWF and HIRES) data to display in southern </a:t>
            </a:r>
            <a:r>
              <a:rPr lang="en-US" sz="2500" b="0" kern="0" dirty="0" smtClean="0">
                <a:solidFill>
                  <a:srgbClr val="000000"/>
                </a:solidFill>
              </a:rPr>
              <a:t>hemisphere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Global </a:t>
            </a:r>
            <a:r>
              <a:rPr lang="en-US" sz="2500" b="0" kern="0" dirty="0">
                <a:solidFill>
                  <a:srgbClr val="000000"/>
                </a:solidFill>
              </a:rPr>
              <a:t>Ensemble Forecast System (</a:t>
            </a:r>
            <a:r>
              <a:rPr lang="en-US" sz="2500" b="0" kern="0" dirty="0" smtClean="0">
                <a:solidFill>
                  <a:srgbClr val="000000"/>
                </a:solidFill>
              </a:rPr>
              <a:t>GEFS)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Gridded MOS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Gridded LAMP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EKDMOS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rgbClr val="000000"/>
                </a:solidFill>
              </a:rPr>
              <a:t>S-NPP Near Constant Contrast (NCC) </a:t>
            </a:r>
            <a:endParaRPr lang="en-US" sz="25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Satellite Precipitation Estimates/Global Hydro-Estimator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rgbClr val="000000"/>
                </a:solidFill>
              </a:rPr>
              <a:t>Current locally ingested data (e.g., NOGAPS, ECMWF-HIRES, COMAPS)</a:t>
            </a:r>
          </a:p>
          <a:p>
            <a:pPr algn="l"/>
            <a:endParaRPr lang="en-US" sz="3700" b="0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25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13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Remaining Challenges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334815"/>
            <a:ext cx="8229600" cy="4319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chemeClr val="tx1"/>
                </a:solidFill>
              </a:rPr>
              <a:t>Still lack </a:t>
            </a:r>
            <a:r>
              <a:rPr lang="en-US" sz="2600" b="0" kern="0" dirty="0">
                <a:solidFill>
                  <a:schemeClr val="tx1"/>
                </a:solidFill>
              </a:rPr>
              <a:t>of SBN </a:t>
            </a:r>
            <a:r>
              <a:rPr lang="en-US" sz="2600" b="0" kern="0" dirty="0" smtClean="0">
                <a:solidFill>
                  <a:schemeClr val="tx1"/>
                </a:solidFill>
              </a:rPr>
              <a:t>bandwidth and large </a:t>
            </a:r>
            <a:r>
              <a:rPr lang="en-US" sz="2600" b="0" kern="0" dirty="0">
                <a:solidFill>
                  <a:schemeClr val="tx1"/>
                </a:solidFill>
              </a:rPr>
              <a:t>number of tasks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chemeClr val="tx1"/>
                </a:solidFill>
              </a:rPr>
              <a:t>Still </a:t>
            </a:r>
            <a:r>
              <a:rPr lang="en-US" sz="2600" b="0" kern="0" dirty="0">
                <a:solidFill>
                  <a:schemeClr val="tx1"/>
                </a:solidFill>
              </a:rPr>
              <a:t>need to document, communicate and train an end to end process with clear roles and responsibilities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chemeClr val="tx1"/>
                </a:solidFill>
              </a:rPr>
              <a:t>Still lack </a:t>
            </a:r>
            <a:r>
              <a:rPr lang="en-US" sz="2600" b="0" kern="0" dirty="0">
                <a:solidFill>
                  <a:schemeClr val="tx1"/>
                </a:solidFill>
              </a:rPr>
              <a:t>of resources to perform key </a:t>
            </a:r>
            <a:r>
              <a:rPr lang="en-US" sz="2600" b="0" u="sng" kern="0" dirty="0" smtClean="0">
                <a:solidFill>
                  <a:schemeClr val="tx1"/>
                </a:solidFill>
              </a:rPr>
              <a:t>development</a:t>
            </a:r>
            <a:r>
              <a:rPr lang="en-US" sz="2600" b="0" kern="0" dirty="0" smtClean="0">
                <a:solidFill>
                  <a:schemeClr val="tx1"/>
                </a:solidFill>
              </a:rPr>
              <a:t> </a:t>
            </a:r>
            <a:r>
              <a:rPr lang="en-US" sz="2600" b="0" kern="0" dirty="0">
                <a:solidFill>
                  <a:schemeClr val="tx1"/>
                </a:solidFill>
              </a:rPr>
              <a:t>functions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6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chemeClr val="tx1"/>
                </a:solidFill>
              </a:rPr>
              <a:t>Still need to improve visibility of SBN Activation Plans and AWIPS Release Plans</a:t>
            </a:r>
          </a:p>
          <a:p>
            <a:pPr lvl="2" algn="l"/>
            <a:endParaRPr lang="en-US" sz="14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14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2400" dirty="0" smtClean="0"/>
              <a:t>Remaining Challenges and Planned Action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135117"/>
            <a:ext cx="8229600" cy="552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chemeClr val="tx1"/>
                </a:solidFill>
              </a:rPr>
              <a:t>Still </a:t>
            </a:r>
            <a:r>
              <a:rPr lang="en-US" sz="2600" b="0" kern="0" dirty="0">
                <a:solidFill>
                  <a:schemeClr val="tx1"/>
                </a:solidFill>
              </a:rPr>
              <a:t>limited </a:t>
            </a:r>
            <a:r>
              <a:rPr lang="en-US" sz="2600" b="0" kern="0" dirty="0" smtClean="0">
                <a:solidFill>
                  <a:schemeClr val="tx1"/>
                </a:solidFill>
              </a:rPr>
              <a:t>bandwidth and large number of tasks.  </a:t>
            </a:r>
            <a:endParaRPr lang="en-US" sz="2600" b="0" kern="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 smtClean="0">
                <a:solidFill>
                  <a:schemeClr val="tx1"/>
                </a:solidFill>
              </a:rPr>
              <a:t>Possible Action:  Establish a Data Advisory Board </a:t>
            </a:r>
            <a:r>
              <a:rPr lang="en-US" sz="2000" b="0" kern="0" dirty="0">
                <a:solidFill>
                  <a:schemeClr val="tx1"/>
                </a:solidFill>
              </a:rPr>
              <a:t>to </a:t>
            </a:r>
            <a:r>
              <a:rPr lang="en-US" sz="2000" b="0" kern="0" dirty="0" smtClean="0">
                <a:solidFill>
                  <a:schemeClr val="tx1"/>
                </a:solidFill>
              </a:rPr>
              <a:t>provide a strategic high level vision and prioritization, and provide advice on best methods to meet the need (e.g. use of Data Delivery). This board would work directly with the SREC.</a:t>
            </a:r>
          </a:p>
          <a:p>
            <a:pPr lvl="1" algn="l"/>
            <a:endParaRPr lang="en-US" sz="2000" b="0" kern="0" dirty="0" smtClean="0">
              <a:solidFill>
                <a:schemeClr val="tx1"/>
              </a:solidFill>
            </a:endParaRPr>
          </a:p>
          <a:p>
            <a:pPr marL="628650" lvl="1" indent="-171450" algn="l">
              <a:buFont typeface="Arial" panose="020B0604020202020204" pitchFamily="34" charset="0"/>
              <a:buChar char="•"/>
            </a:pPr>
            <a:endParaRPr lang="en-US" sz="12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>
                <a:solidFill>
                  <a:schemeClr val="tx1"/>
                </a:solidFill>
              </a:rPr>
              <a:t>Still need a </a:t>
            </a:r>
            <a:r>
              <a:rPr lang="en-US" sz="2600" b="0" kern="0" dirty="0" smtClean="0">
                <a:solidFill>
                  <a:schemeClr val="tx1"/>
                </a:solidFill>
              </a:rPr>
              <a:t>documented, communicate and train an </a:t>
            </a:r>
            <a:r>
              <a:rPr lang="en-US" sz="2600" b="0" kern="0" dirty="0">
                <a:solidFill>
                  <a:schemeClr val="tx1"/>
                </a:solidFill>
              </a:rPr>
              <a:t>end to end process with clear roles and responsibilities </a:t>
            </a:r>
            <a:endParaRPr lang="en-US" sz="26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 smtClean="0">
                <a:solidFill>
                  <a:schemeClr val="tx1"/>
                </a:solidFill>
              </a:rPr>
              <a:t>Action:  SEC will prepare a document that describes the process, and roles and responsibilities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 smtClean="0">
                <a:solidFill>
                  <a:schemeClr val="tx1"/>
                </a:solidFill>
              </a:rPr>
              <a:t>Action:  SEC will establish a charter for the Data Management Team</a:t>
            </a:r>
            <a:endParaRPr lang="en-US" sz="1200" b="0" kern="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 smtClean="0">
                <a:solidFill>
                  <a:schemeClr val="tx1"/>
                </a:solidFill>
              </a:rPr>
              <a:t>Action:  SEC will establish training sessions for Data Providers and Data Advocates</a:t>
            </a:r>
          </a:p>
          <a:p>
            <a:pPr lvl="1" algn="l"/>
            <a:endParaRPr lang="en-US" sz="20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2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>
                <a:solidFill>
                  <a:schemeClr val="tx1"/>
                </a:solidFill>
              </a:rPr>
              <a:t>Still limited development resources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>
                <a:solidFill>
                  <a:schemeClr val="tx1"/>
                </a:solidFill>
              </a:rPr>
              <a:t>Action:  Look for additional resources or FTEs, but still need to rely on volunteers from other development communities including regions and sites.  Prospect is low</a:t>
            </a:r>
            <a:r>
              <a:rPr lang="en-US" sz="2000" b="0" kern="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chemeClr val="tx1"/>
                </a:solidFill>
              </a:rPr>
              <a:t>Still </a:t>
            </a:r>
            <a:r>
              <a:rPr lang="en-US" sz="2600" b="0" kern="0" dirty="0">
                <a:solidFill>
                  <a:schemeClr val="tx1"/>
                </a:solidFill>
              </a:rPr>
              <a:t>need to improve </a:t>
            </a:r>
            <a:r>
              <a:rPr lang="en-US" sz="2600" b="0" kern="0" dirty="0" smtClean="0">
                <a:solidFill>
                  <a:schemeClr val="tx1"/>
                </a:solidFill>
              </a:rPr>
              <a:t>visibility of plans</a:t>
            </a:r>
            <a:endParaRPr lang="en-US" sz="26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 smtClean="0">
                <a:solidFill>
                  <a:srgbClr val="000000"/>
                </a:solidFill>
              </a:rPr>
              <a:t>Action:  Establish a Data Management Team led by the Data Manager and made up of Data Providers, Data Advocates, Development Manager, SREC Manager, SBN engineers, TG, and OCWWS to prepare the Activation Plan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000" b="0" kern="0" dirty="0" smtClean="0">
                <a:solidFill>
                  <a:srgbClr val="000000"/>
                </a:solidFill>
              </a:rPr>
              <a:t>Action:  Data Manager will provide monthly reports to the Data Management Team and report out monthly to the SREC and possibly the Data Advisory Board.</a:t>
            </a:r>
            <a:endParaRPr lang="en-US" sz="2000" b="0" kern="0" dirty="0">
              <a:solidFill>
                <a:srgbClr val="000000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endParaRPr lang="en-US" sz="1200" b="0" kern="0" dirty="0">
              <a:solidFill>
                <a:srgbClr val="000000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endParaRPr lang="en-US" sz="1200" b="0" kern="0" dirty="0" smtClean="0">
              <a:solidFill>
                <a:srgbClr val="000000"/>
              </a:solidFill>
            </a:endParaRPr>
          </a:p>
          <a:p>
            <a:pPr marL="1085850" lvl="2" indent="-171450" algn="l">
              <a:buFont typeface="Wingdings" panose="05000000000000000000" pitchFamily="2" charset="2"/>
              <a:buChar char="ü"/>
            </a:pPr>
            <a:endParaRPr lang="en-US" sz="1200" b="0" kern="0" dirty="0">
              <a:solidFill>
                <a:srgbClr val="000000"/>
              </a:solidFill>
            </a:endParaRPr>
          </a:p>
          <a:p>
            <a:pPr marL="1085850" lvl="2" indent="-171450" algn="l">
              <a:buFont typeface="Wingdings" panose="05000000000000000000" pitchFamily="2" charset="2"/>
              <a:buChar char="ü"/>
            </a:pPr>
            <a:endParaRPr lang="en-US" sz="12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2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Challenges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618593"/>
            <a:ext cx="8229600" cy="394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kern="0" dirty="0" smtClean="0">
                <a:solidFill>
                  <a:srgbClr val="000000"/>
                </a:solidFill>
              </a:rPr>
              <a:t>Unable to add new functionality until AWIPS migration is completed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kern="0" dirty="0" smtClean="0">
                <a:solidFill>
                  <a:srgbClr val="000000"/>
                </a:solidFill>
              </a:rPr>
              <a:t>Lack of SBN bandwidth and NWSTG/NCF limitations</a:t>
            </a:r>
          </a:p>
          <a:p>
            <a:pPr lvl="1" algn="l"/>
            <a:endParaRPr lang="en-US" sz="20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sz="26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kern="0" dirty="0">
                <a:solidFill>
                  <a:srgbClr val="000000"/>
                </a:solidFill>
              </a:rPr>
              <a:t>Large number of </a:t>
            </a:r>
            <a:r>
              <a:rPr lang="en-US" sz="3200" b="0" kern="0" dirty="0" smtClean="0">
                <a:solidFill>
                  <a:srgbClr val="000000"/>
                </a:solidFill>
              </a:rPr>
              <a:t>data products desired by field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kern="0" dirty="0" smtClean="0">
                <a:solidFill>
                  <a:srgbClr val="000000"/>
                </a:solidFill>
              </a:rPr>
              <a:t>Lack of a documented end to end process with clear roles and responsibilities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b="0" kern="0" dirty="0" smtClean="0">
                <a:solidFill>
                  <a:srgbClr val="000000"/>
                </a:solidFill>
              </a:rPr>
              <a:t>Doesn’t include elimination of obsolete products</a:t>
            </a:r>
          </a:p>
          <a:p>
            <a:pPr algn="l"/>
            <a:endParaRPr lang="en-US" sz="32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kern="0" dirty="0" smtClean="0">
                <a:solidFill>
                  <a:srgbClr val="000000"/>
                </a:solidFill>
              </a:rPr>
              <a:t>Lack of resources to perform key planning functions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rgbClr val="000000"/>
                </a:solidFill>
              </a:rPr>
              <a:t>Software development, Engineering, and Management</a:t>
            </a:r>
          </a:p>
          <a:p>
            <a:pPr algn="l"/>
            <a:endParaRPr lang="en-US" sz="32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kern="0" dirty="0" smtClean="0">
                <a:solidFill>
                  <a:srgbClr val="000000"/>
                </a:solidFill>
              </a:rPr>
              <a:t>Questionable quality and lack of visibility of existing plans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9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3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Challenges Addressed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334815"/>
            <a:ext cx="8229600" cy="502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0" kern="0" dirty="0" smtClean="0">
                <a:solidFill>
                  <a:schemeClr val="tx1"/>
                </a:solidFill>
              </a:rPr>
              <a:t>Unable to add new functionality until AWIPS migration is completed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AWIPS Migration Status – moving to second group of sites – page 4</a:t>
            </a:r>
          </a:p>
          <a:p>
            <a:pPr lvl="1" algn="l"/>
            <a:endParaRPr lang="en-US" b="0" kern="0" dirty="0" smtClean="0">
              <a:solidFill>
                <a:schemeClr val="tx1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0" kern="0" dirty="0" smtClean="0">
                <a:solidFill>
                  <a:schemeClr val="tx1"/>
                </a:solidFill>
              </a:rPr>
              <a:t>Lack of SBN bandwidth and NWSTG/NCF limitations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SBN Expansion Status – Page 5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NWSTG Limitations – TG/NCF interface problems resolved, IDP plans include the TG re-architecture (FY16/17)</a:t>
            </a:r>
            <a:endParaRPr lang="en-US" sz="22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0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0" kern="0" dirty="0" smtClean="0">
                <a:solidFill>
                  <a:schemeClr val="tx1"/>
                </a:solidFill>
              </a:rPr>
              <a:t>Lack of a documented end to end process with clear roles and responsibilities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Process for Adding Data with Roles and Responsibilities – Page 6</a:t>
            </a: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r>
              <a:rPr lang="en-US" sz="2200" b="0" kern="0" dirty="0" smtClean="0">
                <a:solidFill>
                  <a:schemeClr val="tx1"/>
                </a:solidFill>
              </a:rPr>
              <a:t>Includes identifying </a:t>
            </a:r>
            <a:r>
              <a:rPr lang="en-US" sz="2200" b="0" kern="0" dirty="0">
                <a:solidFill>
                  <a:schemeClr val="tx1"/>
                </a:solidFill>
              </a:rPr>
              <a:t>data sets to be retired (obsolete) and removed from the SBN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Identified POCs – Page 7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0" kern="0" dirty="0" smtClean="0">
                <a:solidFill>
                  <a:schemeClr val="tx1"/>
                </a:solidFill>
              </a:rPr>
              <a:t>Lack of resources to perform key engineering and management functions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Assign a full time Data Manager using AWIPS O&amp;M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Redefining R&amp;R to fill gaps in engineering and management</a:t>
            </a:r>
          </a:p>
          <a:p>
            <a:pPr lvl="1" algn="l"/>
            <a:endParaRPr lang="en-US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900" b="0" kern="0" dirty="0" smtClean="0">
                <a:solidFill>
                  <a:schemeClr val="tx1"/>
                </a:solidFill>
              </a:rPr>
              <a:t>Lack of or questionable quality </a:t>
            </a:r>
            <a:r>
              <a:rPr lang="en-US" sz="2900" b="0" kern="0" dirty="0">
                <a:solidFill>
                  <a:schemeClr val="tx1"/>
                </a:solidFill>
              </a:rPr>
              <a:t>of existing </a:t>
            </a:r>
            <a:r>
              <a:rPr lang="en-US" sz="2900" b="0" kern="0" dirty="0" smtClean="0">
                <a:solidFill>
                  <a:schemeClr val="tx1"/>
                </a:solidFill>
              </a:rPr>
              <a:t>plans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Established framework for maintaining an Activation Plan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chemeClr val="tx1"/>
                </a:solidFill>
              </a:rPr>
              <a:t>Established early approval of AWIPS release content including commitment of development resources to improve accuracy of release assignments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2900" b="0" kern="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1800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1800" b="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2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4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AWIPS Migration Status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355835"/>
            <a:ext cx="8229600" cy="513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Activation Plan </a:t>
            </a:r>
          </a:p>
          <a:p>
            <a:pPr algn="l"/>
            <a:r>
              <a:rPr lang="en-US" sz="2900" b="0" kern="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2500" b="0" kern="0" dirty="0" smtClean="0">
                <a:solidFill>
                  <a:srgbClr val="000000"/>
                </a:solidFill>
              </a:rPr>
              <a:t>Working through WFO sites in groups of 8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Group </a:t>
            </a:r>
            <a:r>
              <a:rPr lang="en-US" sz="2100" b="0" kern="0" dirty="0">
                <a:solidFill>
                  <a:srgbClr val="000000"/>
                </a:solidFill>
              </a:rPr>
              <a:t>1 sites activated on </a:t>
            </a:r>
            <a:r>
              <a:rPr lang="en-US" sz="2100" kern="0" dirty="0" smtClean="0">
                <a:solidFill>
                  <a:srgbClr val="009900"/>
                </a:solidFill>
              </a:rPr>
              <a:t>11/7/13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en-US" sz="2100" b="0" kern="0" dirty="0" smtClean="0">
                <a:solidFill>
                  <a:srgbClr val="000000"/>
                </a:solidFill>
              </a:rPr>
              <a:t>OAX</a:t>
            </a:r>
            <a:r>
              <a:rPr lang="en-US" sz="2100" b="0" kern="0" dirty="0">
                <a:solidFill>
                  <a:srgbClr val="000000"/>
                </a:solidFill>
              </a:rPr>
              <a:t>, BOU, OUN, HGX, HUN, BYZ, BOX, and </a:t>
            </a:r>
            <a:r>
              <a:rPr lang="en-US" sz="2100" b="0" kern="0" dirty="0" smtClean="0">
                <a:solidFill>
                  <a:srgbClr val="000000"/>
                </a:solidFill>
              </a:rPr>
              <a:t>RNK</a:t>
            </a:r>
          </a:p>
          <a:p>
            <a:pPr marL="1828800" lvl="3" indent="-457200" algn="l">
              <a:buFont typeface="Courier New" panose="02070309020205020404" pitchFamily="49" charset="0"/>
              <a:buChar char="o"/>
            </a:pPr>
            <a:endParaRPr lang="en-US" sz="2100" b="0" kern="0" dirty="0" smtClean="0">
              <a:solidFill>
                <a:srgbClr val="000000"/>
              </a:solidFill>
            </a:endParaRP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 Group </a:t>
            </a:r>
            <a:r>
              <a:rPr lang="en-US" sz="2100" b="0" kern="0" dirty="0">
                <a:solidFill>
                  <a:srgbClr val="000000"/>
                </a:solidFill>
              </a:rPr>
              <a:t>2 </a:t>
            </a:r>
            <a:r>
              <a:rPr lang="en-US" sz="2100" b="0" kern="0" dirty="0" smtClean="0">
                <a:solidFill>
                  <a:srgbClr val="000000"/>
                </a:solidFill>
              </a:rPr>
              <a:t>sites begin </a:t>
            </a:r>
            <a:r>
              <a:rPr lang="en-US" sz="2100" b="0" kern="0" dirty="0">
                <a:solidFill>
                  <a:srgbClr val="000000"/>
                </a:solidFill>
              </a:rPr>
              <a:t>30-day test on </a:t>
            </a:r>
            <a:r>
              <a:rPr lang="en-US" sz="2100" kern="0" dirty="0">
                <a:solidFill>
                  <a:srgbClr val="009900"/>
                </a:solidFill>
              </a:rPr>
              <a:t>12/9/13</a:t>
            </a:r>
            <a:endParaRPr lang="en-US" sz="2100" kern="0" dirty="0" smtClean="0">
              <a:solidFill>
                <a:srgbClr val="009900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en-US" sz="2100" b="0" kern="0" dirty="0" smtClean="0">
                <a:solidFill>
                  <a:srgbClr val="000000"/>
                </a:solidFill>
              </a:rPr>
              <a:t>ARX</a:t>
            </a:r>
            <a:r>
              <a:rPr lang="en-US" sz="2100" b="0" kern="0" dirty="0">
                <a:solidFill>
                  <a:srgbClr val="000000"/>
                </a:solidFill>
              </a:rPr>
              <a:t>, MKX, PQR, DMX, RAH, BOI, SLC, and </a:t>
            </a:r>
            <a:r>
              <a:rPr lang="en-US" sz="2100" b="0" kern="0" dirty="0" smtClean="0">
                <a:solidFill>
                  <a:srgbClr val="000000"/>
                </a:solidFill>
              </a:rPr>
              <a:t>AFG</a:t>
            </a:r>
          </a:p>
          <a:p>
            <a:pPr marL="1828800" lvl="3" indent="-457200" algn="l">
              <a:buFont typeface="Courier New" panose="02070309020205020404" pitchFamily="49" charset="0"/>
              <a:buChar char="o"/>
            </a:pPr>
            <a:endParaRPr lang="en-US" sz="2100" b="0" kern="0" dirty="0">
              <a:solidFill>
                <a:srgbClr val="000000"/>
              </a:solidFill>
            </a:endParaRP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100" b="0" kern="0" dirty="0">
                <a:solidFill>
                  <a:srgbClr val="000000"/>
                </a:solidFill>
              </a:rPr>
              <a:t>Group 3 </a:t>
            </a:r>
            <a:r>
              <a:rPr lang="en-US" sz="2100" b="0" kern="0" dirty="0" smtClean="0">
                <a:solidFill>
                  <a:srgbClr val="000000"/>
                </a:solidFill>
              </a:rPr>
              <a:t>sites begin </a:t>
            </a:r>
            <a:r>
              <a:rPr lang="en-US" sz="2100" b="0" kern="0" dirty="0">
                <a:solidFill>
                  <a:srgbClr val="000000"/>
                </a:solidFill>
              </a:rPr>
              <a:t>test period tentatively on </a:t>
            </a:r>
            <a:r>
              <a:rPr lang="en-US" sz="2100" kern="0" dirty="0" smtClean="0">
                <a:solidFill>
                  <a:schemeClr val="tx1"/>
                </a:solidFill>
              </a:rPr>
              <a:t>2/3/14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en-US" sz="2100" b="0" kern="0" dirty="0" smtClean="0">
                <a:solidFill>
                  <a:srgbClr val="000000"/>
                </a:solidFill>
              </a:rPr>
              <a:t>GJT</a:t>
            </a:r>
            <a:r>
              <a:rPr lang="en-US" sz="2100" b="0" kern="0" dirty="0">
                <a:solidFill>
                  <a:srgbClr val="000000"/>
                </a:solidFill>
              </a:rPr>
              <a:t>, GID, PUB, OTX, AFC, CTP, MFL, and </a:t>
            </a:r>
            <a:r>
              <a:rPr lang="en-US" sz="2100" b="0" kern="0" dirty="0" smtClean="0">
                <a:solidFill>
                  <a:srgbClr val="000000"/>
                </a:solidFill>
              </a:rPr>
              <a:t>MRX</a:t>
            </a:r>
          </a:p>
          <a:p>
            <a:pPr marL="1828800" lvl="3" indent="-457200" algn="l">
              <a:buFont typeface="Courier New" panose="02070309020205020404" pitchFamily="49" charset="0"/>
              <a:buChar char="o"/>
            </a:pPr>
            <a:endParaRPr lang="en-US" sz="2100" b="0" kern="0" dirty="0" smtClean="0">
              <a:solidFill>
                <a:srgbClr val="000000"/>
              </a:solidFill>
            </a:endParaRP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100" b="0" kern="0" dirty="0" smtClean="0">
                <a:solidFill>
                  <a:srgbClr val="000000"/>
                </a:solidFill>
              </a:rPr>
              <a:t>Group </a:t>
            </a:r>
            <a:r>
              <a:rPr lang="en-US" sz="2100" b="0" kern="0" dirty="0">
                <a:solidFill>
                  <a:srgbClr val="000000"/>
                </a:solidFill>
              </a:rPr>
              <a:t>4 sites – </a:t>
            </a:r>
            <a:r>
              <a:rPr lang="en-US" sz="2100" b="0" kern="0" dirty="0" smtClean="0">
                <a:solidFill>
                  <a:srgbClr val="000000"/>
                </a:solidFill>
              </a:rPr>
              <a:t>tentatively scheduled </a:t>
            </a:r>
            <a:r>
              <a:rPr lang="en-US" sz="2100" b="0" kern="0" dirty="0">
                <a:solidFill>
                  <a:srgbClr val="000000"/>
                </a:solidFill>
              </a:rPr>
              <a:t>to begin </a:t>
            </a:r>
            <a:r>
              <a:rPr lang="en-US" sz="2100" kern="0" dirty="0" smtClean="0">
                <a:solidFill>
                  <a:srgbClr val="000000"/>
                </a:solidFill>
              </a:rPr>
              <a:t>3/28/14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en-US" sz="2100" b="0" kern="0" dirty="0" smtClean="0">
                <a:solidFill>
                  <a:srgbClr val="000000"/>
                </a:solidFill>
              </a:rPr>
              <a:t>GLD</a:t>
            </a:r>
            <a:r>
              <a:rPr lang="en-US" sz="2100" b="0" kern="0" dirty="0">
                <a:solidFill>
                  <a:srgbClr val="000000"/>
                </a:solidFill>
              </a:rPr>
              <a:t>, DDC, HNX, VEF, ILN, TAE, JAX, EKA, and </a:t>
            </a:r>
            <a:r>
              <a:rPr lang="en-US" sz="2100" b="0" kern="0" dirty="0" smtClean="0">
                <a:solidFill>
                  <a:srgbClr val="000000"/>
                </a:solidFill>
              </a:rPr>
              <a:t>FSD</a:t>
            </a: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endParaRPr lang="en-US" sz="20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Release Schedule </a:t>
            </a:r>
            <a:r>
              <a:rPr lang="en-US" sz="2500" b="0" kern="0" dirty="0" smtClean="0">
                <a:solidFill>
                  <a:schemeClr val="tx1"/>
                </a:solidFill>
              </a:rPr>
              <a:t>(Dates are Release Available</a:t>
            </a:r>
            <a:r>
              <a:rPr lang="en-US" sz="2500" b="0" kern="0" dirty="0" smtClean="0">
                <a:solidFill>
                  <a:srgbClr val="000000"/>
                </a:solidFill>
              </a:rPr>
              <a:t>, except where noted)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5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2500" b="0" kern="0" dirty="0" smtClean="0">
                <a:solidFill>
                  <a:srgbClr val="000000"/>
                </a:solidFill>
              </a:rPr>
              <a:t>AWIPS I - OB9.14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rgbClr val="000000"/>
                </a:solidFill>
              </a:rPr>
              <a:t>OB9.15 – 2/18/2014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rgbClr val="000000"/>
                </a:solidFill>
              </a:rPr>
              <a:t>OB9.16 -  7/21/2014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1900" b="0" kern="0" dirty="0" smtClean="0">
              <a:solidFill>
                <a:srgbClr val="000000"/>
              </a:solidFill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800" b="0" kern="0" dirty="0" smtClean="0">
              <a:solidFill>
                <a:srgbClr val="000000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2500" b="0" kern="0" dirty="0" smtClean="0">
                <a:solidFill>
                  <a:srgbClr val="000000"/>
                </a:solidFill>
              </a:rPr>
              <a:t>AWIPS II  - OB13.5.2 *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rgbClr val="000000"/>
                </a:solidFill>
              </a:rPr>
              <a:t>OB13.5.3 – 12/16/2013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rgbClr val="000000"/>
                </a:solidFill>
              </a:rPr>
              <a:t>OB14.1.1 – 3/31/2014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rgbClr val="000000"/>
                </a:solidFill>
              </a:rPr>
              <a:t>OB14.2.1 </a:t>
            </a:r>
            <a:r>
              <a:rPr lang="en-US" sz="2200" b="0" kern="0" dirty="0">
                <a:solidFill>
                  <a:srgbClr val="000000"/>
                </a:solidFill>
              </a:rPr>
              <a:t>– </a:t>
            </a:r>
            <a:r>
              <a:rPr lang="en-US" sz="2200" b="0" kern="0" dirty="0" smtClean="0">
                <a:solidFill>
                  <a:srgbClr val="000000"/>
                </a:solidFill>
              </a:rPr>
              <a:t>5/19/2014 (code check-in - 1/23/2014)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200" b="0" kern="0" dirty="0" smtClean="0">
                <a:solidFill>
                  <a:srgbClr val="000000"/>
                </a:solidFill>
              </a:rPr>
              <a:t>OB14.3.1 – 7/14/2014 (code check-in - 3/20/2014</a:t>
            </a:r>
          </a:p>
          <a:p>
            <a:pPr algn="l"/>
            <a:endParaRPr lang="en-US" sz="2000" b="0" kern="0" dirty="0">
              <a:solidFill>
                <a:srgbClr val="000000"/>
              </a:solidFill>
            </a:endParaRPr>
          </a:p>
          <a:p>
            <a:pPr algn="l"/>
            <a:r>
              <a:rPr lang="en-US" sz="2000" b="0" kern="0" dirty="0" smtClean="0">
                <a:solidFill>
                  <a:srgbClr val="000000"/>
                </a:solidFill>
              </a:rPr>
              <a:t>                       * - groups not upgraded to most recent release during 30 day test</a:t>
            </a:r>
            <a:endParaRPr lang="en-US" sz="20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5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SBN Expansion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88883" y="1040525"/>
            <a:ext cx="7746124" cy="195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5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kern="0" dirty="0" smtClean="0">
                <a:solidFill>
                  <a:srgbClr val="000000"/>
                </a:solidFill>
              </a:rPr>
              <a:t>Specifics</a:t>
            </a:r>
            <a:endParaRPr lang="en-US" sz="2800" b="0" kern="0" dirty="0">
              <a:solidFill>
                <a:srgbClr val="000000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2300" b="0" kern="0" dirty="0" smtClean="0">
                <a:solidFill>
                  <a:srgbClr val="000000"/>
                </a:solidFill>
              </a:rPr>
              <a:t>Increased from 10Mbps to 30Mbps - Phase 1 (late 2011)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2300" b="0" kern="0" dirty="0" smtClean="0">
                <a:solidFill>
                  <a:srgbClr val="000000"/>
                </a:solidFill>
              </a:rPr>
              <a:t>Increase </a:t>
            </a:r>
            <a:r>
              <a:rPr lang="en-US" sz="2300" b="0" kern="0" dirty="0">
                <a:solidFill>
                  <a:srgbClr val="000000"/>
                </a:solidFill>
              </a:rPr>
              <a:t>Bandwidth from 30Mbps to </a:t>
            </a:r>
            <a:r>
              <a:rPr lang="en-US" sz="2300" b="0" kern="0" dirty="0" smtClean="0">
                <a:solidFill>
                  <a:srgbClr val="000000"/>
                </a:solidFill>
              </a:rPr>
              <a:t>60+ </a:t>
            </a:r>
            <a:r>
              <a:rPr lang="en-US" sz="2300" b="0" kern="0" dirty="0">
                <a:solidFill>
                  <a:srgbClr val="000000"/>
                </a:solidFill>
              </a:rPr>
              <a:t>(max of 75Mbps) </a:t>
            </a:r>
            <a:r>
              <a:rPr lang="en-US" sz="2300" b="0" kern="0" dirty="0" smtClean="0">
                <a:solidFill>
                  <a:srgbClr val="000000"/>
                </a:solidFill>
              </a:rPr>
              <a:t>- Phase II (Dec 2014/Jan 2015)</a:t>
            </a:r>
          </a:p>
          <a:p>
            <a:pPr lvl="1" algn="l"/>
            <a:endParaRPr lang="en-US" sz="20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kern="0" dirty="0" smtClean="0">
                <a:solidFill>
                  <a:srgbClr val="000000"/>
                </a:solidFill>
              </a:rPr>
              <a:t>Main </a:t>
            </a:r>
            <a:r>
              <a:rPr lang="en-US" sz="2800" b="0" kern="0" dirty="0">
                <a:solidFill>
                  <a:srgbClr val="000000"/>
                </a:solidFill>
              </a:rPr>
              <a:t>drivers for expansion </a:t>
            </a:r>
            <a:r>
              <a:rPr lang="en-US" sz="2800" b="0" kern="0" dirty="0" smtClean="0">
                <a:solidFill>
                  <a:srgbClr val="000000"/>
                </a:solidFill>
              </a:rPr>
              <a:t>are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sz="2200" b="0" kern="0" dirty="0" smtClean="0">
                <a:solidFill>
                  <a:srgbClr val="000000"/>
                </a:solidFill>
              </a:rPr>
              <a:t>GOES-R</a:t>
            </a:r>
            <a:r>
              <a:rPr lang="en-US" sz="2200" b="0" kern="0" dirty="0">
                <a:solidFill>
                  <a:srgbClr val="000000"/>
                </a:solidFill>
              </a:rPr>
              <a:t>, </a:t>
            </a:r>
            <a:r>
              <a:rPr lang="en-US" sz="2200" b="0" kern="0" dirty="0" smtClean="0">
                <a:solidFill>
                  <a:srgbClr val="000000"/>
                </a:solidFill>
              </a:rPr>
              <a:t>Joint Polar Satellite System (JPSS), NCEP/WCOSS and other </a:t>
            </a:r>
            <a:r>
              <a:rPr lang="en-US" sz="2200" b="0" kern="0" dirty="0">
                <a:solidFill>
                  <a:srgbClr val="000000"/>
                </a:solidFill>
              </a:rPr>
              <a:t>grid guidance analysis and </a:t>
            </a:r>
            <a:r>
              <a:rPr lang="en-US" sz="2200" b="0" kern="0" dirty="0" smtClean="0">
                <a:solidFill>
                  <a:srgbClr val="000000"/>
                </a:solidFill>
              </a:rPr>
              <a:t>forecasts</a:t>
            </a:r>
          </a:p>
          <a:p>
            <a:pPr lvl="1" algn="l"/>
            <a:endParaRPr lang="en-US" sz="22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kern="0" dirty="0">
                <a:solidFill>
                  <a:srgbClr val="000000"/>
                </a:solidFill>
              </a:rPr>
              <a:t>Managed by APO and IDP/GRP, execution by Raytheon, </a:t>
            </a:r>
            <a:r>
              <a:rPr lang="en-US" sz="2800" b="0" kern="0" dirty="0" smtClean="0">
                <a:solidFill>
                  <a:srgbClr val="000000"/>
                </a:solidFill>
              </a:rPr>
              <a:t>and paid for by </a:t>
            </a:r>
            <a:r>
              <a:rPr lang="en-US" sz="2800" b="0" kern="0" dirty="0">
                <a:solidFill>
                  <a:srgbClr val="000000"/>
                </a:solidFill>
              </a:rPr>
              <a:t>Sandy Relief </a:t>
            </a:r>
            <a:r>
              <a:rPr lang="en-US" sz="2800" b="0" kern="0" dirty="0" smtClean="0">
                <a:solidFill>
                  <a:srgbClr val="000000"/>
                </a:solidFill>
              </a:rPr>
              <a:t>Appropriations</a:t>
            </a:r>
            <a:endParaRPr lang="en-US" sz="2800" b="0" kern="0" dirty="0">
              <a:solidFill>
                <a:srgbClr val="0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2800" b="0" kern="0" dirty="0">
              <a:solidFill>
                <a:srgbClr val="0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35161"/>
              </p:ext>
            </p:extLst>
          </p:nvPr>
        </p:nvGraphicFramePr>
        <p:xfrm>
          <a:off x="890314" y="3056322"/>
          <a:ext cx="7465410" cy="3665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58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10" y="148513"/>
            <a:ext cx="8229600" cy="563562"/>
          </a:xfrm>
        </p:spPr>
        <p:txBody>
          <a:bodyPr/>
          <a:lstStyle/>
          <a:p>
            <a:r>
              <a:rPr lang="en-US" sz="3200" dirty="0" smtClean="0"/>
              <a:t>Process to Add Data Products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A057A4-6287-4787-8810-7A921BB703C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60" y="1040523"/>
            <a:ext cx="8660523" cy="558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6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7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Data Management Team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303283"/>
            <a:ext cx="8229600" cy="462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3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5600" kern="0" dirty="0">
                <a:solidFill>
                  <a:schemeClr val="tx1"/>
                </a:solidFill>
              </a:rPr>
              <a:t>Data Manager </a:t>
            </a:r>
            <a:endParaRPr lang="en-US" sz="480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</a:t>
            </a:r>
            <a:r>
              <a:rPr lang="en-US" sz="4900" b="0" kern="0" dirty="0">
                <a:solidFill>
                  <a:schemeClr val="tx1"/>
                </a:solidFill>
              </a:rPr>
              <a:t>:  Dave </a:t>
            </a:r>
            <a:r>
              <a:rPr lang="en-US" sz="4900" b="0" kern="0" dirty="0" err="1">
                <a:solidFill>
                  <a:schemeClr val="tx1"/>
                </a:solidFill>
              </a:rPr>
              <a:t>Niver</a:t>
            </a:r>
            <a:r>
              <a:rPr lang="en-US" sz="4900" b="0" kern="0" dirty="0">
                <a:solidFill>
                  <a:schemeClr val="tx1"/>
                </a:solidFill>
              </a:rPr>
              <a:t> (Raytheon</a:t>
            </a:r>
            <a:r>
              <a:rPr lang="en-US" sz="4900" b="0" kern="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endParaRPr lang="en-US" sz="49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5600" kern="0" dirty="0" smtClean="0">
                <a:solidFill>
                  <a:schemeClr val="tx1"/>
                </a:solidFill>
              </a:rPr>
              <a:t>Data Provider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POCs:  NCEP (Rebecca Cosgrove), NESDIS (John Paquette), MDL (Kathryn Gilbert), NSSL (TBD), GSD (Woody Roberts), Radar (Mike </a:t>
            </a:r>
            <a:r>
              <a:rPr lang="en-US" sz="4900" b="0" kern="0" dirty="0" err="1" smtClean="0">
                <a:solidFill>
                  <a:schemeClr val="tx1"/>
                </a:solidFill>
              </a:rPr>
              <a:t>Istok</a:t>
            </a:r>
            <a:r>
              <a:rPr lang="en-US" sz="4900" b="0" kern="0" dirty="0" smtClean="0">
                <a:solidFill>
                  <a:schemeClr val="tx1"/>
                </a:solidFill>
              </a:rPr>
              <a:t>), regional and local data product providers.</a:t>
            </a:r>
          </a:p>
          <a:p>
            <a:pPr lvl="1" algn="l"/>
            <a:endParaRPr lang="en-US" sz="49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5600" kern="0" dirty="0" smtClean="0">
                <a:solidFill>
                  <a:schemeClr val="tx1"/>
                </a:solidFill>
              </a:rPr>
              <a:t>Data Advocate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POC:  Data Provider, OCWWS (Cindy Woods), Region and Site personnel</a:t>
            </a:r>
          </a:p>
          <a:p>
            <a:pPr lvl="1" algn="l"/>
            <a:endParaRPr lang="en-US" sz="49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5600" kern="0" dirty="0" smtClean="0">
                <a:solidFill>
                  <a:schemeClr val="tx1"/>
                </a:solidFill>
              </a:rPr>
              <a:t>SREC </a:t>
            </a:r>
            <a:r>
              <a:rPr lang="en-US" sz="5600" kern="0" dirty="0">
                <a:solidFill>
                  <a:schemeClr val="tx1"/>
                </a:solidFill>
              </a:rPr>
              <a:t>Manager </a:t>
            </a:r>
            <a:endParaRPr lang="en-US" sz="560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POC:  Robert Rood (OST/SEC/Development Branch)</a:t>
            </a:r>
          </a:p>
          <a:p>
            <a:pPr lvl="1" algn="l"/>
            <a:endParaRPr lang="en-US" sz="49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5600" kern="0" dirty="0" smtClean="0">
                <a:solidFill>
                  <a:schemeClr val="tx1"/>
                </a:solidFill>
              </a:rPr>
              <a:t>Development Manager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POC:  Ana Rivera (OST/SEC/Development Branch)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sz="49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5600" kern="0" dirty="0" smtClean="0">
                <a:solidFill>
                  <a:schemeClr val="tx1"/>
                </a:solidFill>
              </a:rPr>
              <a:t>APO/Baseline Configuration Control Board (BCCB)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</a:t>
            </a:r>
            <a:r>
              <a:rPr lang="en-US" sz="4900" b="0" kern="0" dirty="0">
                <a:solidFill>
                  <a:schemeClr val="tx1"/>
                </a:solidFill>
              </a:rPr>
              <a:t>:  </a:t>
            </a:r>
            <a:r>
              <a:rPr lang="en-US" sz="4900" b="0" kern="0" dirty="0" smtClean="0">
                <a:solidFill>
                  <a:schemeClr val="tx1"/>
                </a:solidFill>
              </a:rPr>
              <a:t>Steve </a:t>
            </a:r>
            <a:r>
              <a:rPr lang="en-US" sz="4900" b="0" kern="0" dirty="0" err="1" smtClean="0">
                <a:solidFill>
                  <a:schemeClr val="tx1"/>
                </a:solidFill>
              </a:rPr>
              <a:t>Schotz</a:t>
            </a:r>
            <a:r>
              <a:rPr lang="en-US" sz="4900" b="0" kern="0" dirty="0" smtClean="0">
                <a:solidFill>
                  <a:schemeClr val="tx1"/>
                </a:solidFill>
              </a:rPr>
              <a:t> </a:t>
            </a:r>
            <a:r>
              <a:rPr lang="en-US" sz="4900" b="0" kern="0" dirty="0">
                <a:solidFill>
                  <a:schemeClr val="tx1"/>
                </a:solidFill>
              </a:rPr>
              <a:t>(</a:t>
            </a:r>
            <a:r>
              <a:rPr lang="en-US" sz="4900" b="0" kern="0" dirty="0" smtClean="0">
                <a:solidFill>
                  <a:schemeClr val="tx1"/>
                </a:solidFill>
              </a:rPr>
              <a:t>OST/PPD/Program Management Branch</a:t>
            </a:r>
          </a:p>
          <a:p>
            <a:pPr lvl="1" algn="l"/>
            <a:endParaRPr lang="en-US" sz="4900" b="0" kern="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5500" kern="0" dirty="0" smtClean="0">
                <a:solidFill>
                  <a:schemeClr val="tx1"/>
                </a:solidFill>
              </a:rPr>
              <a:t>OCWWS/TINs, SCNs, PNSs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4900" b="0" kern="0" dirty="0" smtClean="0">
                <a:solidFill>
                  <a:schemeClr val="tx1"/>
                </a:solidFill>
              </a:rPr>
              <a:t>POC</a:t>
            </a:r>
            <a:r>
              <a:rPr lang="en-US" sz="4900" b="0" kern="0" dirty="0">
                <a:solidFill>
                  <a:schemeClr val="tx1"/>
                </a:solidFill>
              </a:rPr>
              <a:t>:  </a:t>
            </a:r>
            <a:r>
              <a:rPr lang="en-US" sz="4900" b="0" kern="0" dirty="0" smtClean="0">
                <a:solidFill>
                  <a:schemeClr val="tx1"/>
                </a:solidFill>
              </a:rPr>
              <a:t>Michael Baker (OCWWS)</a:t>
            </a:r>
            <a:endParaRPr lang="en-US" sz="4900" b="0" kern="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49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4100" b="0" kern="0" dirty="0" smtClean="0">
              <a:solidFill>
                <a:srgbClr val="000000"/>
              </a:solidFill>
            </a:endParaRPr>
          </a:p>
          <a:p>
            <a:pPr lvl="1" algn="l"/>
            <a:endParaRPr lang="en-US" sz="4100" b="0" kern="0" dirty="0" smtClean="0">
              <a:solidFill>
                <a:srgbClr val="0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en-US" sz="4100" b="0" kern="0" dirty="0">
              <a:solidFill>
                <a:srgbClr val="000000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9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0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220" y="138003"/>
            <a:ext cx="8229600" cy="563562"/>
          </a:xfrm>
        </p:spPr>
        <p:txBody>
          <a:bodyPr>
            <a:noAutofit/>
          </a:bodyPr>
          <a:lstStyle/>
          <a:p>
            <a:r>
              <a:rPr lang="en-US" sz="2400" dirty="0" smtClean="0"/>
              <a:t>Plans – Data Activation and Release Content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199"/>
            <a:ext cx="8229600" cy="39413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000" dirty="0" smtClean="0"/>
              <a:t>With challenges addressed, started </a:t>
            </a:r>
            <a:r>
              <a:rPr lang="en-US" sz="2000" dirty="0"/>
              <a:t>in November </a:t>
            </a:r>
            <a:r>
              <a:rPr lang="en-US" sz="2000" dirty="0" smtClean="0"/>
              <a:t>2013 to </a:t>
            </a:r>
            <a:r>
              <a:rPr lang="en-US" sz="2000" dirty="0"/>
              <a:t>aggressively:</a:t>
            </a:r>
          </a:p>
          <a:p>
            <a:pPr lvl="1"/>
            <a:r>
              <a:rPr lang="en-US" dirty="0" smtClean="0"/>
              <a:t>Began initial planning of data activations - Page 9 and 10</a:t>
            </a:r>
          </a:p>
          <a:p>
            <a:pPr lvl="1"/>
            <a:r>
              <a:rPr lang="en-US" dirty="0" smtClean="0"/>
              <a:t>Began initial re-planning of AWIPS </a:t>
            </a:r>
            <a:r>
              <a:rPr lang="en-US" dirty="0"/>
              <a:t>Release Content to support data </a:t>
            </a:r>
            <a:r>
              <a:rPr lang="en-US" dirty="0" smtClean="0"/>
              <a:t>products  - Page 11 and 12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Goal is to establish </a:t>
            </a:r>
            <a:r>
              <a:rPr lang="en-US" sz="2000" dirty="0"/>
              <a:t>Future Data Activations and AWIPS Software Release content </a:t>
            </a:r>
            <a:r>
              <a:rPr lang="en-US" sz="2000" dirty="0" smtClean="0"/>
              <a:t>plans for FY14/15 </a:t>
            </a:r>
          </a:p>
          <a:p>
            <a:pPr lvl="1"/>
            <a:r>
              <a:rPr lang="en-US" dirty="0" smtClean="0"/>
              <a:t>FY14 content - February 2014</a:t>
            </a:r>
          </a:p>
          <a:p>
            <a:pPr lvl="1"/>
            <a:r>
              <a:rPr lang="en-US" dirty="0" smtClean="0"/>
              <a:t>FY15 (2Q) </a:t>
            </a:r>
            <a:r>
              <a:rPr lang="en-US" dirty="0"/>
              <a:t>– April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A057A4-6287-4787-8810-7A921BB703C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1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 txBox="1">
            <a:spLocks noGrp="1" noChangeArrowheads="1"/>
          </p:cNvSpPr>
          <p:nvPr/>
        </p:nvSpPr>
        <p:spPr bwMode="auto">
          <a:xfrm>
            <a:off x="6870700" y="6492875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2C3CDB-3FBF-4001-9BC0-9A118BD35192}" type="slidenum">
              <a:rPr lang="en-US" sz="1200" b="0">
                <a:solidFill>
                  <a:srgbClr val="000000"/>
                </a:solidFill>
              </a:rPr>
              <a:pPr algn="r"/>
              <a:t>9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024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Data Activation Plan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135117"/>
            <a:ext cx="8229600" cy="52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900" kern="0" dirty="0" smtClean="0">
                <a:solidFill>
                  <a:schemeClr val="tx1"/>
                </a:solidFill>
              </a:rPr>
              <a:t>Planned Data Activations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2900" b="0" kern="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 smtClean="0">
                <a:solidFill>
                  <a:schemeClr val="tx1"/>
                </a:solidFill>
              </a:rPr>
              <a:t>Add </a:t>
            </a:r>
            <a:r>
              <a:rPr lang="en-US" sz="2900" b="0" kern="0" dirty="0">
                <a:solidFill>
                  <a:schemeClr val="tx1"/>
                </a:solidFill>
              </a:rPr>
              <a:t>2.5 km WPC Medium Range Grids </a:t>
            </a:r>
            <a:endParaRPr lang="en-US" sz="29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DRG </a:t>
            </a:r>
            <a:r>
              <a:rPr lang="en-US" sz="2500" b="0" kern="0" dirty="0">
                <a:solidFill>
                  <a:schemeClr val="tx1"/>
                </a:solidFill>
              </a:rPr>
              <a:t>RC 13783 + </a:t>
            </a:r>
            <a:r>
              <a:rPr lang="en-US" sz="2500" b="0" kern="0" dirty="0" smtClean="0">
                <a:solidFill>
                  <a:schemeClr val="tx1"/>
                </a:solidFill>
              </a:rPr>
              <a:t>AI DR + AWIPS2_DR_16629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AWIPS I:  TBD, AWIPS </a:t>
            </a:r>
            <a:r>
              <a:rPr lang="en-US" sz="2500" b="0" kern="0" dirty="0">
                <a:solidFill>
                  <a:schemeClr val="tx1"/>
                </a:solidFill>
              </a:rPr>
              <a:t>II:  Released in OB13.5.1.2 </a:t>
            </a:r>
            <a:r>
              <a:rPr lang="en-US" sz="2500" b="0" kern="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Rationale</a:t>
            </a:r>
            <a:r>
              <a:rPr lang="en-US" sz="2500" b="0" kern="0" dirty="0">
                <a:solidFill>
                  <a:schemeClr val="tx1"/>
                </a:solidFill>
              </a:rPr>
              <a:t>:  High priority </a:t>
            </a:r>
            <a:r>
              <a:rPr lang="en-US" sz="2500" b="0" kern="0" dirty="0" smtClean="0">
                <a:solidFill>
                  <a:schemeClr val="tx1"/>
                </a:solidFill>
              </a:rPr>
              <a:t>NCEP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chemeClr val="tx1"/>
                </a:solidFill>
              </a:rPr>
              <a:t>Proposed Activation: Nov </a:t>
            </a:r>
            <a:r>
              <a:rPr lang="en-US" sz="2500" b="0" kern="0" dirty="0" smtClean="0">
                <a:solidFill>
                  <a:schemeClr val="tx1"/>
                </a:solidFill>
              </a:rPr>
              <a:t>11</a:t>
            </a:r>
          </a:p>
          <a:p>
            <a:pPr lvl="1" algn="l"/>
            <a:endParaRPr lang="en-US" sz="22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400" b="0" kern="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>
                <a:solidFill>
                  <a:schemeClr val="tx1"/>
                </a:solidFill>
              </a:rPr>
              <a:t>Add GOES Sounder Derived Product Imagery (DPI) for the Pacific Region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500" b="0" kern="0" dirty="0">
                <a:solidFill>
                  <a:schemeClr val="tx1"/>
                </a:solidFill>
              </a:rPr>
              <a:t>DRG RC 13625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500" b="0" kern="0" dirty="0">
                <a:solidFill>
                  <a:schemeClr val="tx1"/>
                </a:solidFill>
              </a:rPr>
              <a:t>AWIPS 1 and AWIPS II:  Requirements defined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500" b="0" kern="0" dirty="0">
                <a:solidFill>
                  <a:schemeClr val="tx1"/>
                </a:solidFill>
              </a:rPr>
              <a:t>Rationale: High priority (PR)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500" b="0" kern="0" dirty="0">
                <a:solidFill>
                  <a:schemeClr val="tx1"/>
                </a:solidFill>
              </a:rPr>
              <a:t>Activation:  Dec 17, </a:t>
            </a:r>
            <a:r>
              <a:rPr lang="en-US" sz="2500" b="0" kern="0" dirty="0" smtClean="0">
                <a:solidFill>
                  <a:schemeClr val="tx1"/>
                </a:solidFill>
              </a:rPr>
              <a:t>2013</a:t>
            </a:r>
          </a:p>
          <a:p>
            <a:pPr lvl="1" algn="l"/>
            <a:endParaRPr lang="en-US" sz="2500" b="0" kern="0" dirty="0" smtClean="0">
              <a:solidFill>
                <a:schemeClr val="tx1"/>
              </a:solidFill>
            </a:endParaRPr>
          </a:p>
          <a:p>
            <a:pPr lvl="1" algn="l"/>
            <a:endParaRPr lang="en-US" sz="1500" b="0" kern="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>
                <a:solidFill>
                  <a:srgbClr val="000000"/>
                </a:solidFill>
              </a:rPr>
              <a:t>New Real Time </a:t>
            </a:r>
            <a:r>
              <a:rPr lang="en-US" sz="2900" b="0" kern="0" dirty="0" err="1">
                <a:solidFill>
                  <a:srgbClr val="000000"/>
                </a:solidFill>
              </a:rPr>
              <a:t>Mesoscale</a:t>
            </a:r>
            <a:r>
              <a:rPr lang="en-US" sz="2900" b="0" kern="0" dirty="0">
                <a:solidFill>
                  <a:srgbClr val="000000"/>
                </a:solidFill>
              </a:rPr>
              <a:t> Analysis (RTMA) parameters and Alaska </a:t>
            </a:r>
            <a:r>
              <a:rPr lang="en-US" sz="2900" b="0" kern="0" dirty="0" smtClean="0">
                <a:solidFill>
                  <a:srgbClr val="000000"/>
                </a:solidFill>
              </a:rPr>
              <a:t>resolution </a:t>
            </a:r>
            <a:r>
              <a:rPr lang="en-US" sz="2900" b="0" kern="0" dirty="0">
                <a:solidFill>
                  <a:srgbClr val="000000"/>
                </a:solidFill>
              </a:rPr>
              <a:t>increase </a:t>
            </a:r>
            <a:endParaRPr lang="en-US" sz="2900" b="0" kern="0" dirty="0" smtClean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DRG RC 13941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AWIPS II:  Requirements Defined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r>
              <a:rPr lang="en-US" sz="2500" b="0" kern="0" dirty="0" smtClean="0">
                <a:solidFill>
                  <a:schemeClr val="tx1"/>
                </a:solidFill>
              </a:rPr>
              <a:t>Proposed Activation Jan 28, 2014</a:t>
            </a:r>
          </a:p>
          <a:p>
            <a:pPr lvl="1" algn="l"/>
            <a:endParaRPr lang="en-US" sz="2500" b="0" kern="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900" b="0" kern="0" dirty="0">
                <a:solidFill>
                  <a:schemeClr val="tx1"/>
                </a:solidFill>
              </a:rPr>
              <a:t>Select Grids from Individual Members of the Short Range Ensemble Forecast System (SREF) to support Ensemble River Forecasts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chemeClr val="tx1"/>
                </a:solidFill>
              </a:rPr>
              <a:t>DRG RC 13585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chemeClr val="tx1"/>
                </a:solidFill>
              </a:rPr>
              <a:t>No AWIPS software changes required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chemeClr val="tx1"/>
                </a:solidFill>
              </a:rPr>
              <a:t>Rationale:  High Priority ER, supports RFCs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2500" b="0" kern="0" dirty="0">
                <a:solidFill>
                  <a:schemeClr val="tx1"/>
                </a:solidFill>
              </a:rPr>
              <a:t>Proposed Activation: Feb 18, 2014</a:t>
            </a: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endParaRPr lang="en-US" sz="2500" b="0" kern="0" dirty="0" smtClean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ü"/>
            </a:pPr>
            <a:endParaRPr lang="en-US" sz="1400" b="0" kern="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400" b="0" kern="0" dirty="0">
              <a:solidFill>
                <a:schemeClr val="tx1"/>
              </a:solidFill>
            </a:endParaRP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endParaRPr lang="en-US" sz="1400" b="0" kern="0" dirty="0">
              <a:solidFill>
                <a:schemeClr val="tx1"/>
              </a:solidFill>
            </a:endParaRPr>
          </a:p>
          <a:p>
            <a:pPr lvl="2" algn="l"/>
            <a:endParaRPr lang="en-US" sz="14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4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84760</TotalTime>
  <Words>1519</Words>
  <Application>Microsoft Office PowerPoint</Application>
  <PresentationFormat>On-screen Show (4:3)</PresentationFormat>
  <Paragraphs>276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Custom Design</vt:lpstr>
      <vt:lpstr>PowerPoint Presentation</vt:lpstr>
      <vt:lpstr>Challenges</vt:lpstr>
      <vt:lpstr>Challenges Addressed</vt:lpstr>
      <vt:lpstr>AWIPS Migration Status</vt:lpstr>
      <vt:lpstr>SBN Expansion</vt:lpstr>
      <vt:lpstr>Process to Add Data Products</vt:lpstr>
      <vt:lpstr>Data Management Team</vt:lpstr>
      <vt:lpstr>Plans – Data Activation and Release Content</vt:lpstr>
      <vt:lpstr>Data Activation Plan</vt:lpstr>
      <vt:lpstr>Data Activation Plan</vt:lpstr>
      <vt:lpstr>AWIPS Release Content</vt:lpstr>
      <vt:lpstr>Future Data Activations and  AWIPS Software Release Plan</vt:lpstr>
      <vt:lpstr>Remaining Challenges</vt:lpstr>
      <vt:lpstr>Remaining Challenges and Planned 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Goddard Space Flight Center OMS/OSSMA Planning</dc:title>
  <dc:creator>Ronla Henry</dc:creator>
  <cp:lastModifiedBy>Mary L. Hart</cp:lastModifiedBy>
  <cp:revision>1393</cp:revision>
  <cp:lastPrinted>2013-12-04T01:40:35Z</cp:lastPrinted>
  <dcterms:created xsi:type="dcterms:W3CDTF">2006-05-01T13:53:44Z</dcterms:created>
  <dcterms:modified xsi:type="dcterms:W3CDTF">2013-12-04T12:36:48Z</dcterms:modified>
</cp:coreProperties>
</file>