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5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255FA-193B-4147-894B-6383CB404325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C6ADB-B8EE-489A-8B53-A7C41A969E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3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316F1-0312-46A6-9D99-AD82B1BB8A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93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316F1-0312-46A6-9D99-AD82B1BB8A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66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316F1-0312-46A6-9D99-AD82B1BB8A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5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02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0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3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5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08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15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7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58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3A139-6821-4D39-A196-B788352390D2}" type="datetimeFigureOut">
              <a:rPr lang="en-US" smtClean="0"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548C0-C603-4518-9F2B-5E9226B89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9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122363"/>
            <a:ext cx="873252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Cloud Microphysical Processes </a:t>
            </a:r>
            <a:br>
              <a:rPr lang="en-US" dirty="0"/>
            </a:br>
            <a:r>
              <a:rPr lang="en-US" dirty="0"/>
              <a:t>Review for Final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ATM 505</a:t>
            </a:r>
          </a:p>
          <a:p>
            <a:r>
              <a:rPr lang="en-US"/>
              <a:t>Spring 2023</a:t>
            </a:r>
            <a:endParaRPr lang="en-US" dirty="0"/>
          </a:p>
          <a:p>
            <a:r>
              <a:rPr lang="en-US" dirty="0"/>
              <a:t>Dr. Lance, May 1</a:t>
            </a:r>
          </a:p>
        </p:txBody>
      </p:sp>
    </p:spTree>
    <p:extLst>
      <p:ext uri="{BB962C8B-B14F-4D97-AF65-F5344CB8AC3E}">
        <p14:creationId xmlns:p14="http://schemas.microsoft.com/office/powerpoint/2010/main" val="2078747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77564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Basic info you’ll need to know for the exam: </a:t>
            </a:r>
            <a:br>
              <a:rPr lang="en-US" dirty="0"/>
            </a:br>
            <a:r>
              <a:rPr lang="en-US" sz="4700" dirty="0"/>
              <a:t>Cloud droplet formation and growth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8064413" cy="4351338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>
                    <a:latin typeface="+mj-lt"/>
                  </a:rPr>
                  <a:t>The difference between the ambient saturation ratio and droplet equilibrium saturation ratio, and how these relate to vapor pressure and partial pressure:</a:t>
                </a:r>
              </a:p>
              <a:p>
                <a:pPr marL="0" indent="0">
                  <a:buNone/>
                </a:pPr>
                <a:r>
                  <a:rPr lang="en-US" sz="2400" dirty="0">
                    <a:latin typeface="+mj-lt"/>
                  </a:rPr>
                  <a:t>	Ambient conditions: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𝑅𝐻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100%</m:t>
                        </m:r>
                      </m:den>
                    </m:f>
                  </m:oMath>
                </a14:m>
                <a:endParaRPr lang="en-US" sz="2400" dirty="0">
                  <a:latin typeface="+mj-lt"/>
                </a:endParaRPr>
              </a:p>
              <a:p>
                <a:pPr marL="0" indent="0">
                  <a:buNone/>
                </a:pPr>
                <a:r>
                  <a:rPr lang="en-US" sz="2400" dirty="0">
                    <a:latin typeface="+mj-lt"/>
                  </a:rPr>
                  <a:t>	Droplet Equilibrium: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sz="2400" dirty="0">
                  <a:latin typeface="+mj-lt"/>
                </a:endParaRPr>
              </a:p>
              <a:p>
                <a:pPr marL="0" indent="0">
                  <a:buNone/>
                </a:pPr>
                <a:endParaRPr lang="en-US" sz="2400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What the driving force for droplet growth is: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∞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</m:oMath>
                </a14:m>
                <a:endParaRPr lang="en-US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How to calculate the saturated vapor pressure at a given temperature: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+mj-lt"/>
                    <a:sym typeface="Wingdings" panose="05000000000000000000" pitchFamily="2" charset="2"/>
                  </a:rPr>
                  <a:t> </a:t>
                </a:r>
                <a:r>
                  <a:rPr lang="en-US" dirty="0" err="1">
                    <a:latin typeface="+mj-lt"/>
                    <a:sym typeface="Wingdings" panose="05000000000000000000" pitchFamily="2" charset="2"/>
                  </a:rPr>
                  <a:t>Clausius-Clapeyron</a:t>
                </a:r>
                <a:r>
                  <a:rPr lang="en-US" dirty="0">
                    <a:latin typeface="+mj-lt"/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latin typeface="+mj-lt"/>
                    <a:sym typeface="Wingdings" panose="05000000000000000000" pitchFamily="2" charset="2"/>
                  </a:rPr>
                  <a:t>eqn</a:t>
                </a:r>
                <a:endParaRPr lang="en-US" dirty="0">
                  <a:latin typeface="+mj-lt"/>
                  <a:sym typeface="Wingdings" panose="05000000000000000000" pitchFamily="2" charset="2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8064413" cy="4351338"/>
              </a:xfrm>
              <a:blipFill>
                <a:blip r:embed="rId2"/>
                <a:stretch>
                  <a:fillRect l="-1134" t="-2101" r="-1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499617" y="2953512"/>
            <a:ext cx="4718303" cy="13624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85432" y="4672584"/>
            <a:ext cx="1362456" cy="512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2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515351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Basic info you’ll need to know for the exam: </a:t>
            </a:r>
            <a:r>
              <a:rPr lang="en-US" sz="4700" dirty="0"/>
              <a:t>Cloud droplet formation and growth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91" y="1825625"/>
                <a:ext cx="3830089" cy="4351338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en-US" dirty="0">
                    <a:latin typeface="+mj-lt"/>
                  </a:rPr>
                  <a:t>The difference between the Kohler and Kelvin equations.</a:t>
                </a:r>
              </a:p>
              <a:p>
                <a:endParaRPr lang="en-US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Effect of solute on equilibrium vapor pressure of a liquid.</a:t>
                </a:r>
              </a:p>
              <a:p>
                <a:endParaRPr lang="en-US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The concept of critical </a:t>
                </a:r>
                <a:r>
                  <a:rPr lang="en-US" dirty="0" err="1">
                    <a:latin typeface="+mj-lt"/>
                  </a:rPr>
                  <a:t>supersaturation</a:t>
                </a:r>
                <a:r>
                  <a:rPr lang="en-US" dirty="0">
                    <a:latin typeface="+mj-lt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</a:rPr>
                  <a:t>).</a:t>
                </a:r>
              </a:p>
              <a:p>
                <a:endParaRPr lang="en-US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Why the cloud saturation ratio increases with altitude and reaches a maximum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dirty="0">
                    <a:latin typeface="+mj-lt"/>
                  </a:rPr>
                  <a:t>) above cloud base.</a:t>
                </a:r>
              </a:p>
              <a:p>
                <a:endParaRPr lang="en-US" dirty="0">
                  <a:latin typeface="+mj-lt"/>
                </a:endParaRPr>
              </a:p>
              <a:p>
                <a:r>
                  <a:rPr lang="en-US" dirty="0">
                    <a:latin typeface="+mj-lt"/>
                  </a:rPr>
                  <a:t>What is required for droplets to “activate”: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>
                  <a:latin typeface="+mj-lt"/>
                </a:endParaRPr>
              </a:p>
              <a:p>
                <a:endParaRPr lang="en-US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91" y="1825625"/>
                <a:ext cx="3830089" cy="4351338"/>
              </a:xfrm>
              <a:blipFill>
                <a:blip r:embed="rId2"/>
                <a:stretch>
                  <a:fillRect l="-1115" t="-2241" r="-2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0745" y="1825625"/>
            <a:ext cx="4274852" cy="298219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361053" y="5291918"/>
                <a:ext cx="1735539" cy="5868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US" sz="1200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200">
                          <a:latin typeface="Cambria Math" panose="02040503050406030204" pitchFamily="18" charset="0"/>
                        </a:rPr>
                        <m:t>exp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  <m:t>27</m:t>
                                      </m:r>
                                      <m: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𝜅</m:t>
                                      </m:r>
                                      <m:sSubSup>
                                        <m:sSub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𝑑</m:t>
                                          </m:r>
                                        </m:e>
                                        <m:sub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𝑝</m:t>
                                          </m:r>
                                        </m:sub>
                                        <m:sup>
                                          <m:r>
                                            <a:rPr lang="en-US" sz="12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sym typeface="Wingdings" panose="05000000000000000000" pitchFamily="2" charset="2"/>
                                            </a:rPr>
                                            <m:t>3</m:t>
                                          </m:r>
                                        </m:sup>
                                      </m:sSubSup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053" y="5291918"/>
                <a:ext cx="1735539" cy="5868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540745" y="4984141"/>
            <a:ext cx="29027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Critical </a:t>
            </a:r>
            <a:r>
              <a:rPr lang="en-US" sz="1400" dirty="0" err="1"/>
              <a:t>supersaturation</a:t>
            </a:r>
            <a:r>
              <a:rPr lang="en-US" sz="1400" dirty="0"/>
              <a:t> in terms of </a:t>
            </a:r>
            <a:r>
              <a:rPr lang="en-US" sz="1400" dirty="0">
                <a:latin typeface="Symbol" panose="05050102010706020507" pitchFamily="18" charset="2"/>
              </a:rPr>
              <a:t>k: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0745" y="1825625"/>
            <a:ext cx="4347223" cy="42734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6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8944" y="1735255"/>
                <a:ext cx="8233576" cy="4706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ym typeface="Wingdings" panose="05000000000000000000" pitchFamily="2" charset="2"/>
                  </a:rPr>
                  <a:t>Mass flux to a droplet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F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∆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/2)</m:t>
                        </m:r>
                      </m:den>
                    </m:f>
                    <m: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sSub>
                          <m:sSubPr>
                            <m:ctrlPr>
                              <a:rPr lang="en-US" sz="14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endParaRPr lang="en-US" sz="1200" dirty="0">
                  <a:sym typeface="Wingdings" panose="05000000000000000000" pitchFamily="2" charset="2"/>
                </a:endParaRPr>
              </a:p>
              <a:p>
                <a:endParaRPr lang="en-US" sz="1200" dirty="0"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H</a:t>
                </a:r>
                <a:r>
                  <a:rPr lang="en-US" sz="1200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O vapor Diffusivity (m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𝜌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Mass density gradient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3</a:t>
                </a:r>
                <a:r>
                  <a:rPr lang="en-US" sz="1200" dirty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Droplet diameter (um)</a:t>
                </a:r>
              </a:p>
              <a:p>
                <a:endParaRPr lang="en-US" sz="1200" dirty="0"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𝐹𝑥𝐴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𝑣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∆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𝜌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𝑣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/2)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𝜋</m:t>
                          </m:r>
                          <m:sSubSup>
                            <m:sSub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2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𝐷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𝑝</m:t>
                          </m:r>
                        </m:sub>
                      </m:sSub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𝐷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∞</m:t>
                              </m:r>
                            </m:e>
                          </m:d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r>
                            <m:rPr>
                              <m:brk m:alnAt="23"/>
                            </m:r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</m:e>
                      </m:d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𝑠𝑎𝑡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∞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𝑒𝑞</m:t>
                                  </m:r>
                                </m:sub>
                              </m:sSub>
                              <m:r>
                                <m:rPr>
                                  <m:brk m:alnAt="23"/>
                                </m:r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,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f>
                        <m:fPr>
                          <m:ctrlPr>
                            <a:rPr lang="en-US" sz="1200" i="1" smtClean="0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</m:num>
                        <m:den>
                          <m:r>
                            <a:rPr lang="en-US" sz="1200" i="1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0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𝑠𝑎𝑡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(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)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∞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𝑒𝑞</m:t>
                                  </m:r>
                                </m:sub>
                              </m:sSub>
                              <m:r>
                                <m:rPr>
                                  <m:brk m:alnAt="23"/>
                                </m:r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,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𝑇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𝑣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To determine</a:t>
                </a:r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𝑝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, must 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𝑝𝑜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sup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</m:e>
                    </m:nary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nary>
                      <m:nary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p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4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𝑠𝑎𝑡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∞</m:t>
                                    </m:r>
                                  </m:sub>
                                </m:s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𝑒𝑞</m:t>
                                    </m:r>
                                  </m:sub>
                                </m:sSub>
                                <m:r>
                                  <m:rPr>
                                    <m:brk m:alnAt="23"/>
                                  </m:r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,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𝑇</m:t>
                                </m:r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𝑠</m:t>
                                    </m:r>
                                  </m:sub>
                                </m:s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)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𝐿</m:t>
                                </m:r>
                              </m:sub>
                            </m:sSub>
                          </m:den>
                        </m:f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nary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After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𝑚𝑎𝑥</m:t>
                        </m:r>
                      </m:sub>
                    </m:sSub>
                  </m:oMath>
                </a14:m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 has been attained and all cloud droplets tha</a:t>
                </a:r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t will activate </a:t>
                </a:r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have activated, can assume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𝑒𝑞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~1</m:t>
                    </m:r>
                  </m:oMath>
                </a14:m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. If you can also assume that the cloud </a:t>
                </a:r>
                <a:r>
                  <a:rPr lang="en-US" sz="1200" b="0" dirty="0" err="1">
                    <a:latin typeface="+mj-lt"/>
                    <a:sym typeface="Wingdings" panose="05000000000000000000" pitchFamily="2" charset="2"/>
                  </a:rPr>
                  <a:t>supersaturation</a:t>
                </a:r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 has reached a steady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/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𝑑𝑡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~0</m:t>
                    </m:r>
                  </m:oMath>
                </a14:m>
                <a:r>
                  <a:rPr lang="en-US" sz="1200" b="0" dirty="0">
                    <a:latin typeface="+mj-lt"/>
                    <a:sym typeface="Wingdings" panose="05000000000000000000" pitchFamily="2" charset="2"/>
                  </a:rPr>
                  <a:t> (which is valid when water vapor availability from parcel cooling is equal to the depletion rate from condensational growth), then: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[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𝑡</m:t>
                            </m:r>
                          </m:e>
                        </m:d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]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p>
                      <m:sSup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[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𝑝𝑜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]</m:t>
                        </m:r>
                      </m:e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𝑠𝑎𝑡</m:t>
                            </m:r>
                          </m:sub>
                        </m:sSub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</m:e>
                        </m:d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∞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−1)</m:t>
                        </m:r>
                      </m:num>
                      <m:den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200" i="1" dirty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t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[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𝑜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]</m:t>
                        </m:r>
                      </m:e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𝑠𝑎𝑡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		</a:t>
                </a:r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is the cloud </a:t>
                </a:r>
                <a:r>
                  <a:rPr lang="en-US" sz="1200" dirty="0" err="1">
                    <a:latin typeface="+mj-lt"/>
                    <a:sym typeface="Wingdings" panose="05000000000000000000" pitchFamily="2" charset="2"/>
                  </a:rPr>
                  <a:t>supersaturation</a:t>
                </a:r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−1)</m:t>
                    </m:r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latin typeface="+mj-lt"/>
                    <a:sym typeface="Wingdings" panose="05000000000000000000" pitchFamily="2" charset="2"/>
                  </a:rPr>
                  <a:t>If accounting for thermal diffusion (heat dissipation) in addition to vapor diffusion, must use: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[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𝑡</m:t>
                            </m:r>
                          </m:e>
                        </m:d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]</m:t>
                        </m:r>
                      </m:e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p>
                      <m:sSup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[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𝑝𝑜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]</m:t>
                        </m:r>
                      </m:e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𝐺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∞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44" y="1735255"/>
                <a:ext cx="8233576" cy="4706417"/>
              </a:xfrm>
              <a:prstGeom prst="rect">
                <a:avLst/>
              </a:prstGeom>
              <a:blipFill>
                <a:blip r:embed="rId3"/>
                <a:stretch>
                  <a:fillRect l="-74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69303" y="1735255"/>
                <a:ext cx="1309333" cy="11787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0" dirty="0">
                    <a:latin typeface="Cambria Math" panose="02040503050406030204" pitchFamily="18" charset="0"/>
                  </a:rPr>
                  <a:t>Mass of a sphere: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sSubSup>
                        <m:sSub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ym typeface="Wingdings" panose="05000000000000000000" pitchFamily="2" charset="2"/>
                </a:endParaRP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2323FF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srgbClr val="2323FF"/>
                                  </a:solidFill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Sup>
                        <m:sSubSup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b>
                        <m:sup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303" y="1735255"/>
                <a:ext cx="1309333" cy="1178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98944" y="1365923"/>
            <a:ext cx="217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Liquid water droplets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11480" y="319407"/>
            <a:ext cx="8321040" cy="905890"/>
          </a:xfrm>
        </p:spPr>
        <p:txBody>
          <a:bodyPr>
            <a:normAutofit fontScale="90000"/>
          </a:bodyPr>
          <a:lstStyle/>
          <a:p>
            <a:r>
              <a:rPr lang="en-US" dirty="0"/>
              <a:t>Condensational Growth Equations</a:t>
            </a:r>
            <a:br>
              <a:rPr lang="en-US" dirty="0"/>
            </a:br>
            <a:r>
              <a:rPr lang="en-US" sz="3600" dirty="0"/>
              <a:t>Summary Sheet</a:t>
            </a:r>
            <a:endParaRPr lang="en-US" sz="2900" dirty="0"/>
          </a:p>
        </p:txBody>
      </p:sp>
      <p:sp>
        <p:nvSpPr>
          <p:cNvPr id="6" name="Rectangle 5"/>
          <p:cNvSpPr/>
          <p:nvPr/>
        </p:nvSpPr>
        <p:spPr>
          <a:xfrm>
            <a:off x="498945" y="4425232"/>
            <a:ext cx="8389024" cy="20208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3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087"/>
    </mc:Choice>
    <mc:Fallback xmlns="">
      <p:transition spd="slow" advTm="85087"/>
    </mc:Fallback>
  </mc:AlternateContent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43921" x="8629650" y="5715000"/>
          <p14:tracePt t="43930" x="8655050" y="5715000"/>
          <p14:tracePt t="43943" x="8731250" y="5715000"/>
          <p14:tracePt t="43957" x="8845550" y="5708650"/>
          <p14:tracePt t="43971" x="8966200" y="5689600"/>
          <p14:tracePt t="43988" x="9086850" y="5664200"/>
          <p14:tracePt t="44674" x="8902700" y="6108700"/>
          <p14:tracePt t="44687" x="8534400" y="5969000"/>
          <p14:tracePt t="44699" x="8274050" y="5848350"/>
          <p14:tracePt t="44711" x="8134350" y="5784850"/>
          <p14:tracePt t="44726" x="8045450" y="5759450"/>
          <p14:tracePt t="44739" x="8013700" y="5727700"/>
          <p14:tracePt t="44754" x="7994650" y="5702300"/>
          <p14:tracePt t="45125" x="7975600" y="5702300"/>
          <p14:tracePt t="45138" x="7931150" y="5702300"/>
          <p14:tracePt t="45151" x="7791450" y="5645150"/>
          <p14:tracePt t="45164" x="7473950" y="5549900"/>
          <p14:tracePt t="45177" x="7181850" y="5448300"/>
          <p14:tracePt t="45190" x="6896100" y="5340350"/>
          <p14:tracePt t="45206" x="6572250" y="5232400"/>
          <p14:tracePt t="45221" x="6216650" y="5143500"/>
          <p14:tracePt t="45238" x="5708650" y="5048250"/>
          <p14:tracePt t="45253" x="5594350" y="5035550"/>
          <p14:tracePt t="45270" x="5530850" y="5022850"/>
          <p14:tracePt t="45288" x="5467350" y="5022850"/>
          <p14:tracePt t="47699" x="5461000" y="5022850"/>
          <p14:tracePt t="47712" x="5448300" y="5022850"/>
          <p14:tracePt t="47725" x="5441950" y="5022850"/>
          <p14:tracePt t="47737" x="5422900" y="5022850"/>
          <p14:tracePt t="47753" x="5403850" y="5035550"/>
          <p14:tracePt t="47770" x="5359400" y="5048250"/>
          <p14:tracePt t="47787" x="5200650" y="5162550"/>
          <p14:tracePt t="47803" x="5124450" y="5238750"/>
          <p14:tracePt t="47820" x="5054600" y="5308600"/>
          <p14:tracePt t="47837" x="4959350" y="5429250"/>
          <p14:tracePt t="47853" x="4902200" y="5499100"/>
          <p14:tracePt t="47870" x="4851400" y="5568950"/>
          <p14:tracePt t="47887" x="4806950" y="5676900"/>
          <p14:tracePt t="47903" x="4730750" y="5880100"/>
          <p14:tracePt t="47920" x="4718050" y="5943600"/>
          <p14:tracePt t="47937" x="4692650" y="5994400"/>
          <p14:tracePt t="47953" x="4692650" y="6026150"/>
          <p14:tracePt t="47970" x="4679950" y="6089650"/>
          <p14:tracePt t="47987" x="4679950" y="6146800"/>
          <p14:tracePt t="48003" x="4679950" y="6203950"/>
          <p14:tracePt t="48020" x="4679950" y="6324600"/>
          <p14:tracePt t="48354" x="4673600" y="6324600"/>
          <p14:tracePt t="48366" x="4667250" y="6318250"/>
          <p14:tracePt t="48376" x="4654550" y="6305550"/>
          <p14:tracePt t="48390" x="4641850" y="6286500"/>
          <p14:tracePt t="48404" x="4616450" y="6229350"/>
          <p14:tracePt t="48420" x="4540250" y="6140450"/>
          <p14:tracePt t="48436" x="4445000" y="5994400"/>
          <p14:tracePt t="48454" x="4292600" y="5772150"/>
          <p14:tracePt t="48470" x="4064000" y="5187950"/>
          <p14:tracePt t="48487" x="3949700" y="4826000"/>
          <p14:tracePt t="48504" x="3867150" y="4508500"/>
          <p14:tracePt t="48520" x="3746500" y="3930650"/>
          <p14:tracePt t="48536" x="3702050" y="3752850"/>
          <p14:tracePt t="48553" x="3670300" y="3568700"/>
          <p14:tracePt t="48570" x="3657600" y="3524250"/>
          <p14:tracePt t="48774" x="3657600" y="3511550"/>
          <p14:tracePt t="48790" x="3657600" y="3505200"/>
          <p14:tracePt t="48814" x="3657600" y="3486150"/>
          <p14:tracePt t="48826" x="3657600" y="3467100"/>
          <p14:tracePt t="48840" x="3657600" y="3422650"/>
          <p14:tracePt t="48852" x="3657600" y="3333750"/>
          <p14:tracePt t="48866" x="3632200" y="3213100"/>
          <p14:tracePt t="48878" x="3613150" y="3073400"/>
          <p14:tracePt t="48892" x="3581400" y="2914650"/>
          <p14:tracePt t="48903" x="3568700" y="2762250"/>
          <p14:tracePt t="48919" x="3549650" y="2641600"/>
          <p14:tracePt t="48935" x="3549650" y="2559050"/>
          <p14:tracePt t="48953" x="3524250" y="2432050"/>
          <p14:tracePt t="48969" x="3524250" y="2400300"/>
          <p14:tracePt t="48987" x="3517900" y="2381250"/>
          <p14:tracePt t="49003" x="3511550" y="2368550"/>
          <p14:tracePt t="49019" x="3511550" y="2355850"/>
          <p14:tracePt t="49052" x="3511550" y="2349500"/>
          <p14:tracePt t="49198" x="3511550" y="2343150"/>
          <p14:tracePt t="49211" x="3498850" y="2330450"/>
          <p14:tracePt t="49224" x="3498850" y="2317750"/>
          <p14:tracePt t="49236" x="3498850" y="2305050"/>
          <p14:tracePt t="49252" x="3492500" y="2279650"/>
          <p14:tracePt t="49269" x="3492500" y="2260600"/>
          <p14:tracePt t="49286" x="3479800" y="2197100"/>
          <p14:tracePt t="49302" x="3479800" y="2178050"/>
          <p14:tracePt t="49318" x="3479800" y="2159000"/>
          <p14:tracePt t="49337" x="3479800" y="2139950"/>
          <p14:tracePt t="49353" x="3479800" y="2133600"/>
          <p14:tracePt t="49361" x="3479800" y="2127250"/>
          <p14:tracePt t="49393" x="3479800" y="2114550"/>
          <p14:tracePt t="49415" x="3479800" y="2108200"/>
          <p14:tracePt t="49938" x="3479800" y="2101850"/>
          <p14:tracePt t="49950" x="3479800" y="2082800"/>
          <p14:tracePt t="49963" x="3492500" y="2063750"/>
          <p14:tracePt t="49977" x="3511550" y="2044700"/>
          <p14:tracePt t="49987" x="3536950" y="2019300"/>
          <p14:tracePt t="50001" x="3556000" y="2000250"/>
          <p14:tracePt t="50019" x="3562350" y="1993900"/>
          <p14:tracePt t="50036" x="3575050" y="1981200"/>
          <p14:tracePt t="50052" x="3575050" y="1974850"/>
          <p14:tracePt t="50068" x="3581400" y="1974850"/>
          <p14:tracePt t="50099" x="3581400" y="1993900"/>
          <p14:tracePt t="50111" x="3594100" y="2038350"/>
          <p14:tracePt t="50121" x="3594100" y="2139950"/>
          <p14:tracePt t="50135" x="3606800" y="2292350"/>
          <p14:tracePt t="50151" x="3606800" y="2451100"/>
          <p14:tracePt t="50169" x="3619500" y="2667000"/>
          <p14:tracePt t="50186" x="3632200" y="2749550"/>
          <p14:tracePt t="50201" x="3632200" y="2851150"/>
          <p14:tracePt t="50218" x="3651250" y="2971800"/>
          <p14:tracePt t="50236" x="3651250" y="3003550"/>
          <p14:tracePt t="50253" x="3651250" y="3022600"/>
          <p14:tracePt t="50269" x="3644900" y="3041650"/>
          <p14:tracePt t="50286" x="3619500" y="3054350"/>
          <p14:tracePt t="50301" x="3600450" y="3041650"/>
          <p14:tracePt t="50319" x="3562350" y="3003550"/>
          <p14:tracePt t="50336" x="3479800" y="2870200"/>
          <p14:tracePt t="50351" x="3454400" y="2800350"/>
          <p14:tracePt t="50368" x="3441700" y="2679700"/>
          <p14:tracePt t="50387" x="3441700" y="2546350"/>
          <p14:tracePt t="50402" x="3556000" y="2317750"/>
          <p14:tracePt t="50418" x="3625850" y="2241550"/>
          <p14:tracePt t="50434" x="3733800" y="2216150"/>
          <p14:tracePt t="50453" x="3898900" y="2184400"/>
          <p14:tracePt t="50469" x="3975100" y="2184400"/>
          <p14:tracePt t="50486" x="4038600" y="2209800"/>
          <p14:tracePt t="50501" x="4146550" y="2298700"/>
          <p14:tracePt t="50518" x="4184650" y="2349500"/>
          <p14:tracePt t="50537" x="4210050" y="2393950"/>
          <p14:tracePt t="50552" x="4222750" y="2520950"/>
          <p14:tracePt t="50569" x="4222750" y="2597150"/>
          <p14:tracePt t="50586" x="4197350" y="2686050"/>
          <p14:tracePt t="50603" x="4140200" y="2774950"/>
          <p14:tracePt t="50618" x="4051300" y="2863850"/>
          <p14:tracePt t="50634" x="3981450" y="2901950"/>
          <p14:tracePt t="50652" x="3917950" y="2927350"/>
          <p14:tracePt t="50670" x="3854450" y="2927350"/>
          <p14:tracePt t="50685" x="3708400" y="2908300"/>
          <p14:tracePt t="50701" x="3657600" y="2857500"/>
          <p14:tracePt t="50719" x="3632200" y="2768600"/>
          <p14:tracePt t="50736" x="3600450" y="2552700"/>
          <p14:tracePt t="50751" x="3638550" y="2413000"/>
          <p14:tracePt t="50769" x="3689350" y="2286000"/>
          <p14:tracePt t="50786" x="3829050" y="2159000"/>
          <p14:tracePt t="50801" x="3898900" y="2120900"/>
          <p14:tracePt t="50818" x="3962400" y="2108200"/>
          <p14:tracePt t="50835" x="4108450" y="2101850"/>
          <p14:tracePt t="50852" x="4165600" y="2190750"/>
          <p14:tracePt t="50858" x="4210050" y="2292350"/>
          <p14:tracePt t="50871" x="4254500" y="2381250"/>
          <p14:tracePt t="50884" x="4267200" y="2444750"/>
          <p14:tracePt t="50902" x="4267200" y="2482850"/>
          <p14:tracePt t="50919" x="4267200" y="2514600"/>
          <p14:tracePt t="50935" x="4260850" y="2546350"/>
          <p14:tracePt t="50951" x="4165600" y="2597150"/>
          <p14:tracePt t="50968" x="4121150" y="2609850"/>
          <p14:tracePt t="50985" x="4038600" y="2622550"/>
          <p14:tracePt t="51003" x="3994150" y="2622550"/>
          <p14:tracePt t="51019" x="3854450" y="2571750"/>
          <p14:tracePt t="51035" x="3790950" y="2463800"/>
          <p14:tracePt t="51051" x="3746500" y="2343150"/>
          <p14:tracePt t="51068" x="3714750" y="2101850"/>
          <p14:tracePt t="51085" x="3714750" y="2006600"/>
          <p14:tracePt t="51101" x="3714750" y="1924050"/>
          <p14:tracePt t="51118" x="3733800" y="1860550"/>
          <p14:tracePt t="51672" x="3733800" y="1879600"/>
          <p14:tracePt t="51683" x="3746500" y="1924050"/>
          <p14:tracePt t="51696" x="3771900" y="2006600"/>
          <p14:tracePt t="51706" x="3822700" y="2171700"/>
          <p14:tracePt t="51718" x="3905250" y="2330450"/>
          <p14:tracePt t="51734" x="3975100" y="2559050"/>
          <p14:tracePt t="51751" x="4108450" y="2895600"/>
          <p14:tracePt t="51768" x="4248150" y="3263900"/>
          <p14:tracePt t="51786" x="4356100" y="3587750"/>
          <p14:tracePt t="51802" x="4591050" y="4210050"/>
          <p14:tracePt t="51817" x="4819650" y="4794250"/>
          <p14:tracePt t="51834" x="4902200" y="4972050"/>
          <p14:tracePt t="51852" x="4965700" y="5137150"/>
          <p14:tracePt t="51858" x="5010150" y="5257800"/>
          <p14:tracePt t="51874" x="5041900" y="5340350"/>
          <p14:tracePt t="51884" x="5054600" y="5384800"/>
          <p14:tracePt t="51901" x="5054600" y="5403850"/>
          <p14:tracePt t="52089" x="5048250" y="5416550"/>
          <p14:tracePt t="52103" x="5041900" y="5416550"/>
          <p14:tracePt t="52114" x="5035550" y="5429250"/>
          <p14:tracePt t="52125" x="4997450" y="5480050"/>
          <p14:tracePt t="52138" x="4902200" y="5626100"/>
          <p14:tracePt t="52157" x="4819650" y="5784850"/>
          <p14:tracePt t="52169" x="4737100" y="5969000"/>
          <p14:tracePt t="52184" x="4654550" y="6146800"/>
          <p14:tracePt t="52200" x="4591050" y="6292850"/>
          <p14:tracePt t="52218" x="4540250" y="6432550"/>
          <p14:tracePt t="52235" x="4470400" y="6661150"/>
          <p14:tracePt t="52251" x="4438650" y="6762750"/>
          <p14:tracePt t="52267" x="4413250" y="6807200"/>
          <p14:tracePt t="52284" x="4400550" y="6851650"/>
          <p14:tracePt t="52301" x="4394200" y="6851650"/>
          <p14:tracePt t="52346" x="4387850" y="6851650"/>
          <p14:tracePt t="52414" x="4381500" y="6851650"/>
          <p14:tracePt t="52426" x="4381500" y="6838950"/>
          <p14:tracePt t="52441" x="4381500" y="6819900"/>
          <p14:tracePt t="52450" x="4368800" y="6800850"/>
          <p14:tracePt t="52467" x="4368800" y="6769100"/>
          <p14:tracePt t="52484" x="4349750" y="6718300"/>
          <p14:tracePt t="52502" x="4349750" y="6711950"/>
          <p14:tracePt t="52517" x="4337050" y="6699250"/>
          <p14:tracePt t="52534" x="4337050" y="6692900"/>
          <p14:tracePt t="52551" x="4330700" y="6686550"/>
          <p14:tracePt t="52585" x="4330700" y="6680200"/>
          <p14:tracePt t="52600" x="4425950" y="6680200"/>
          <p14:tracePt t="52617" x="4584700" y="6680200"/>
          <p14:tracePt t="52635" x="4775200" y="6680200"/>
          <p14:tracePt t="52651" x="5010150" y="6680200"/>
          <p14:tracePt t="52668" x="5359400" y="6680200"/>
          <p14:tracePt t="52685" x="5518150" y="6680200"/>
          <p14:tracePt t="52701" x="5632450" y="6680200"/>
          <p14:tracePt t="52718" x="5715000" y="6686550"/>
          <p14:tracePt t="52735" x="5765800" y="6686550"/>
          <p14:tracePt t="52975" x="5765800" y="6680200"/>
          <p14:tracePt t="52989" x="5772150" y="6673850"/>
          <p14:tracePt t="53001" x="5791200" y="6667500"/>
          <p14:tracePt t="53015" x="5835650" y="6654800"/>
          <p14:tracePt t="53029" x="5943600" y="6610350"/>
          <p14:tracePt t="53042" x="6083300" y="6559550"/>
          <p14:tracePt t="53054" x="6223000" y="6527800"/>
          <p14:tracePt t="53067" x="6362700" y="6515100"/>
          <p14:tracePt t="53083" x="6477000" y="6515100"/>
          <p14:tracePt t="53100" x="6578600" y="6502400"/>
          <p14:tracePt t="53118" x="6699250" y="6502400"/>
          <p14:tracePt t="53135" x="6743700" y="6502400"/>
          <p14:tracePt t="53151" x="6775450" y="6502400"/>
          <p14:tracePt t="53167" x="6813550" y="6502400"/>
          <p14:tracePt t="53183" x="6819900" y="6515100"/>
          <p14:tracePt t="53218" x="6832600" y="6515100"/>
          <p14:tracePt t="53240" x="6838950" y="6521450"/>
          <p14:tracePt t="53269" x="6845300" y="6521450"/>
          <p14:tracePt t="53297" x="6864350" y="6527800"/>
          <p14:tracePt t="53309" x="6877050" y="6527800"/>
          <p14:tracePt t="53319" x="6883400" y="6540500"/>
          <p14:tracePt t="53333" x="6902450" y="6540500"/>
          <p14:tracePt t="53351" x="6934200" y="6540500"/>
          <p14:tracePt t="53368" x="6965950" y="6546850"/>
          <p14:tracePt t="53383" x="7048500" y="6546850"/>
          <p14:tracePt t="53400" x="7086600" y="6559550"/>
          <p14:tracePt t="53418" x="7112000" y="6559550"/>
          <p14:tracePt t="53435" x="7143750" y="6559550"/>
          <p14:tracePt t="53450" x="7194550" y="6559550"/>
          <p14:tracePt t="53468" x="7213600" y="6559550"/>
          <p14:tracePt t="53484" x="7219950" y="6559550"/>
          <p14:tracePt t="53500" x="7251700" y="6559550"/>
          <p14:tracePt t="53516" x="7258050" y="6559550"/>
          <p14:tracePt t="55050" x="7239000" y="6559550"/>
          <p14:tracePt t="55063" x="7194550" y="6553200"/>
          <p14:tracePt t="55076" x="7016750" y="6521450"/>
          <p14:tracePt t="55088" x="6819900" y="6489700"/>
          <p14:tracePt t="55101" x="6623050" y="6438900"/>
          <p14:tracePt t="55116" x="6464300" y="6426200"/>
          <p14:tracePt t="55133" x="6330950" y="6426200"/>
          <p14:tracePt t="55149" x="6191250" y="6426200"/>
          <p14:tracePt t="55166" x="5911850" y="6496050"/>
          <p14:tracePt t="55183" x="5829300" y="6527800"/>
          <p14:tracePt t="55200" x="5715000" y="6546850"/>
          <p14:tracePt t="55217" x="5683250" y="6546850"/>
          <p14:tracePt t="55234" x="5664200" y="6559550"/>
          <p14:tracePt t="55250" x="5657850" y="6559550"/>
          <p14:tracePt t="55881" x="5638800" y="6559550"/>
          <p14:tracePt t="55893" x="5607050" y="6559550"/>
          <p14:tracePt t="55904" x="5549900" y="6559550"/>
          <p14:tracePt t="55918" x="5454650" y="6559550"/>
          <p14:tracePt t="55935" x="5353050" y="6572250"/>
          <p14:tracePt t="55950" x="5251450" y="6572250"/>
          <p14:tracePt t="55965" x="5149850" y="6584950"/>
          <p14:tracePt t="55982" x="5092700" y="6584950"/>
          <p14:tracePt t="56000" x="4991100" y="6584950"/>
          <p14:tracePt t="56017" x="4959350" y="6584950"/>
          <p14:tracePt t="56033" x="4908550" y="6584950"/>
          <p14:tracePt t="56049" x="4895850" y="6584950"/>
          <p14:tracePt t="56065" x="4889500" y="6584950"/>
          <p14:tracePt t="56083" x="4870450" y="6584950"/>
          <p14:tracePt t="56100" x="4857750" y="6584950"/>
          <p14:tracePt t="56115" x="4838700" y="6584950"/>
          <p14:tracePt t="56132" x="4832350" y="6584950"/>
          <p14:tracePt t="56150" x="4800600" y="6584950"/>
          <p14:tracePt t="56166" x="4794250" y="6578600"/>
          <p14:tracePt t="56183" x="4787900" y="6578600"/>
          <p14:tracePt t="56256" x="4800600" y="6565900"/>
          <p14:tracePt t="56269" x="4857750" y="6540500"/>
          <p14:tracePt t="56282" x="5003800" y="6464300"/>
          <p14:tracePt t="56292" x="5245100" y="6330950"/>
          <p14:tracePt t="56303" x="5473700" y="6216650"/>
          <p14:tracePt t="56317" x="5746750" y="6051550"/>
          <p14:tracePt t="56332" x="6051550" y="5899150"/>
          <p14:tracePt t="56350" x="6369050" y="5695950"/>
          <p14:tracePt t="56367" x="6705600" y="5537200"/>
          <p14:tracePt t="56382" x="7162800" y="5372100"/>
          <p14:tracePt t="56398" x="7346950" y="5308600"/>
          <p14:tracePt t="56416" x="7467600" y="5257800"/>
          <p14:tracePt t="56433" x="7620000" y="5187950"/>
          <p14:tracePt t="56450" x="7670800" y="5149850"/>
          <p14:tracePt t="56467" x="7702550" y="5130800"/>
          <p14:tracePt t="56483" x="7759700" y="5067300"/>
          <p14:tracePt t="56499" x="7778750" y="5041900"/>
          <p14:tracePt t="56515" x="7791450" y="5022850"/>
          <p14:tracePt t="56534" x="7797800" y="5016500"/>
          <p14:tracePt t="56550" x="7810500" y="4997450"/>
          <p14:tracePt t="56565" x="7810500" y="4991100"/>
          <p14:tracePt t="56599" x="7753350" y="4991100"/>
          <p14:tracePt t="56616" x="7632700" y="5048250"/>
          <p14:tracePt t="56633" x="7410450" y="5175250"/>
          <p14:tracePt t="56649" x="7162800" y="5270500"/>
          <p14:tracePt t="56665" x="6584950" y="5473700"/>
          <p14:tracePt t="56683" x="6267450" y="5562600"/>
          <p14:tracePt t="56700" x="5981700" y="5664200"/>
          <p14:tracePt t="56715" x="5429250" y="5886450"/>
          <p14:tracePt t="56732" x="5251450" y="5969000"/>
          <p14:tracePt t="56750" x="5124450" y="6032500"/>
          <p14:tracePt t="56766" x="4895850" y="6172200"/>
          <p14:tracePt t="56783" x="4826000" y="6229350"/>
          <p14:tracePt t="56799" x="4756150" y="6267450"/>
          <p14:tracePt t="56815" x="4654550" y="6356350"/>
          <p14:tracePt t="56833" x="4603750" y="6394450"/>
          <p14:tracePt t="56850" x="4546600" y="6451600"/>
          <p14:tracePt t="56856" x="4514850" y="6470650"/>
          <p14:tracePt t="56865" x="4495800" y="6502400"/>
          <p14:tracePt t="56882" x="4464050" y="6527800"/>
          <p14:tracePt t="56899" x="4451350" y="6534150"/>
          <p14:tracePt t="56916" x="4432300" y="6540500"/>
          <p14:tracePt t="56932" x="4432300" y="6553200"/>
          <p14:tracePt t="56964" x="4432300" y="6546850"/>
          <p14:tracePt t="56976" x="4483100" y="6502400"/>
          <p14:tracePt t="56983" x="4629150" y="6375400"/>
          <p14:tracePt t="56998" x="4851400" y="6229350"/>
          <p14:tracePt t="57016" x="5099050" y="6038850"/>
          <p14:tracePt t="57033" x="5422900" y="5810250"/>
          <p14:tracePt t="57048" x="6038850" y="5454650"/>
          <p14:tracePt t="57065" x="6375400" y="5321300"/>
          <p14:tracePt t="57083" x="6635750" y="5200650"/>
          <p14:tracePt t="57098" x="7200900" y="5016500"/>
          <p14:tracePt t="57115" x="7359650" y="4965700"/>
          <p14:tracePt t="57134" x="7461250" y="4940300"/>
          <p14:tracePt t="57149" x="7550150" y="4914900"/>
          <p14:tracePt t="57165" x="7569200" y="4902200"/>
          <p14:tracePt t="57182" x="7575550" y="4902200"/>
          <p14:tracePt t="57200" x="7581900" y="4902200"/>
          <p14:tracePt t="57241" x="7594600" y="4902200"/>
          <p14:tracePt t="57332" x="7600950" y="4895850"/>
          <p14:tracePt t="57371" x="7600950" y="4883150"/>
          <p14:tracePt t="57383" x="7600950" y="4876800"/>
          <p14:tracePt t="57395" x="7600950" y="4870450"/>
          <p14:tracePt t="57406" x="7600950" y="4857750"/>
          <p14:tracePt t="57419" x="7600950" y="4845050"/>
          <p14:tracePt t="57432" x="7600950" y="4826000"/>
          <p14:tracePt t="57450" x="7600950" y="4806950"/>
          <p14:tracePt t="57465" x="7600950" y="4787900"/>
          <p14:tracePt t="57481" x="7550150" y="4705350"/>
          <p14:tracePt t="57499" x="7480300" y="4635500"/>
          <p14:tracePt t="57516" x="7404100" y="4578350"/>
          <p14:tracePt t="57533" x="7245350" y="4552950"/>
          <p14:tracePt t="57548" x="7156450" y="4572000"/>
          <p14:tracePt t="57565" x="7054850" y="4635500"/>
          <p14:tracePt t="57582" x="6965950" y="4692650"/>
          <p14:tracePt t="57599" x="6877050" y="4781550"/>
          <p14:tracePt t="57616" x="6858000" y="4813300"/>
          <p14:tracePt t="57632" x="6845300" y="4845050"/>
          <p14:tracePt t="57648" x="6845300" y="4902200"/>
          <p14:tracePt t="57665" x="6864350" y="5067300"/>
          <p14:tracePt t="57682" x="6908800" y="5168900"/>
          <p14:tracePt t="57698" x="6972300" y="5276850"/>
          <p14:tracePt t="57715" x="7207250" y="5480050"/>
          <p14:tracePt t="57733" x="7353300" y="5575300"/>
          <p14:tracePt t="57749" x="7658100" y="5670550"/>
          <p14:tracePt t="57765" x="7791450" y="5689600"/>
          <p14:tracePt t="57781" x="7988300" y="5702300"/>
          <p14:tracePt t="57800" x="8140700" y="5702300"/>
          <p14:tracePt t="57816" x="8439150" y="5683250"/>
          <p14:tracePt t="57832" x="8578850" y="5619750"/>
          <p14:tracePt t="57849" x="8686800" y="5537200"/>
          <p14:tracePt t="57857" x="8782050" y="5448300"/>
          <p14:tracePt t="57871" x="8826500" y="5346700"/>
          <p14:tracePt t="57881" x="8858250" y="5168900"/>
          <p14:tracePt t="57898" x="8858250" y="4972050"/>
          <p14:tracePt t="57914" x="8832850" y="4756150"/>
          <p14:tracePt t="57931" x="8648700" y="4222750"/>
          <p14:tracePt t="57949" x="8572500" y="4057650"/>
          <p14:tracePt t="57966" x="8458200" y="3911600"/>
          <p14:tracePt t="57981" x="8185150" y="3721100"/>
          <p14:tracePt t="57999" x="8007350" y="3689350"/>
          <p14:tracePt t="58016" x="7816850" y="3689350"/>
          <p14:tracePt t="58031" x="7461250" y="3886200"/>
          <p14:tracePt t="58048" x="7289800" y="4038600"/>
          <p14:tracePt t="58066" x="7156450" y="4184650"/>
          <p14:tracePt t="58082" x="7080250" y="4311650"/>
          <p14:tracePt t="58099" x="7016750" y="4502150"/>
          <p14:tracePt t="58116" x="7042150" y="4622800"/>
          <p14:tracePt t="58131" x="7150100" y="4832350"/>
          <p14:tracePt t="58149" x="7251700" y="5022850"/>
          <p14:tracePt t="58166" x="7727950" y="5543550"/>
          <p14:tracePt t="58181" x="7874000" y="5676900"/>
          <p14:tracePt t="58198" x="8020050" y="5791200"/>
          <p14:tracePt t="58215" x="8286750" y="5867400"/>
          <p14:tracePt t="58232" x="8343900" y="5867400"/>
          <p14:tracePt t="58248" x="8413750" y="5816600"/>
          <p14:tracePt t="58264" x="8477250" y="5689600"/>
          <p14:tracePt t="59202" x="8477250" y="5695950"/>
          <p14:tracePt t="59214" x="8464550" y="5702300"/>
          <p14:tracePt t="59226" x="8445500" y="5721350"/>
          <p14:tracePt t="59237" x="8413750" y="5740400"/>
          <p14:tracePt t="59250" x="8369300" y="5765800"/>
          <p14:tracePt t="59264" x="8324850" y="5778500"/>
          <p14:tracePt t="59281" x="8280400" y="5791200"/>
          <p14:tracePt t="59298" x="8235950" y="5797550"/>
          <p14:tracePt t="59315" x="8172450" y="5810250"/>
          <p14:tracePt t="59332" x="8026400" y="5822950"/>
          <p14:tracePt t="59347" x="7943850" y="5842000"/>
          <p14:tracePt t="59364" x="7823200" y="5842000"/>
          <p14:tracePt t="59381" x="7766050" y="5842000"/>
          <p14:tracePt t="59398" x="7702550" y="5842000"/>
          <p14:tracePt t="59414" x="7556500" y="5803900"/>
          <p14:tracePt t="59430" x="7473950" y="5778500"/>
          <p14:tracePt t="59448" x="7423150" y="5753100"/>
          <p14:tracePt t="59466" x="7334250" y="5695950"/>
          <p14:tracePt t="59482" x="7175500" y="5562600"/>
          <p14:tracePt t="59497" x="7105650" y="5492750"/>
          <p14:tracePt t="59514" x="7048500" y="5435600"/>
          <p14:tracePt t="59532" x="6997700" y="5397500"/>
          <p14:tracePt t="59548" x="6934200" y="5346700"/>
          <p14:tracePt t="59564" x="6915150" y="5321300"/>
          <p14:tracePt t="59580" x="6889750" y="5302250"/>
          <p14:tracePt t="59598" x="6883400" y="5283200"/>
          <p14:tracePt t="59615" x="6864350" y="5257800"/>
          <p14:tracePt t="59630" x="6851650" y="5238750"/>
          <p14:tracePt t="59648" x="6832600" y="5181600"/>
          <p14:tracePt t="59665" x="6832600" y="5149850"/>
          <p14:tracePt t="59680" x="6832600" y="5105400"/>
          <p14:tracePt t="59697" x="6832600" y="5003800"/>
          <p14:tracePt t="59715" x="6832600" y="4946650"/>
          <p14:tracePt t="59732" x="6832600" y="4902200"/>
          <p14:tracePt t="59747" x="6851650" y="4826000"/>
          <p14:tracePt t="59764" x="6858000" y="4794250"/>
          <p14:tracePt t="59782" x="6883400" y="4749800"/>
          <p14:tracePt t="59798" x="6902450" y="4718050"/>
          <p14:tracePt t="59815" x="6991350" y="4616450"/>
          <p14:tracePt t="59830" x="7048500" y="4559300"/>
          <p14:tracePt t="59847" x="7112000" y="4521200"/>
          <p14:tracePt t="59865" x="7200900" y="4495800"/>
          <p14:tracePt t="59881" x="7366000" y="4451350"/>
          <p14:tracePt t="59898" x="7429500" y="4438650"/>
          <p14:tracePt t="59915" x="7493000" y="4445000"/>
          <p14:tracePt t="59930" x="7556500" y="4502150"/>
          <p14:tracePt t="59948" x="7581900" y="4546600"/>
          <p14:tracePt t="59965" x="7607300" y="4629150"/>
          <p14:tracePt t="59980" x="7607300" y="4660900"/>
          <p14:tracePt t="59997" x="7607300" y="4686300"/>
          <p14:tracePt t="60016" x="7607300" y="4718050"/>
          <p14:tracePt t="60031" x="7569200" y="4787900"/>
          <p14:tracePt t="60048" x="7531100" y="4819650"/>
          <p14:tracePt t="60065" x="7486650" y="4845050"/>
          <p14:tracePt t="60080" x="7372350" y="4883150"/>
          <p14:tracePt t="60098" x="7327900" y="4889500"/>
          <p14:tracePt t="60115" x="7283450" y="4889500"/>
          <p14:tracePt t="60130" x="7251700" y="4889500"/>
          <p14:tracePt t="60147" x="7213600" y="4876800"/>
          <p14:tracePt t="60165" x="7200900" y="4857750"/>
          <p14:tracePt t="60181" x="7194550" y="4813300"/>
          <p14:tracePt t="60197" x="7194550" y="4737100"/>
          <p14:tracePt t="60750" x="7200900" y="4737100"/>
          <p14:tracePt t="60762" x="7213600" y="4737100"/>
          <p14:tracePt t="60777" x="7219950" y="4737100"/>
          <p14:tracePt t="60787" x="7226300" y="4737100"/>
          <p14:tracePt t="60799" x="7258050" y="4743450"/>
          <p14:tracePt t="60813" x="7302500" y="4762500"/>
          <p14:tracePt t="60831" x="7334250" y="4800600"/>
          <p14:tracePt t="60848" x="7385050" y="4838700"/>
          <p14:tracePt t="60864" x="7410450" y="4870450"/>
          <p14:tracePt t="60880" x="7448550" y="4908550"/>
          <p14:tracePt t="60896" x="7461250" y="4933950"/>
          <p14:tracePt t="60915" x="7473950" y="4953000"/>
          <p14:tracePt t="60931" x="7473950" y="5003800"/>
          <p14:tracePt t="60946" x="7473950" y="5016500"/>
          <p14:tracePt t="60963" x="7473950" y="5048250"/>
          <p14:tracePt t="60981" x="7467600" y="5067300"/>
          <p14:tracePt t="60998" x="7448550" y="5073650"/>
          <p14:tracePt t="62030" x="7442200" y="5073650"/>
          <p14:tracePt t="62055" x="7429500" y="5073650"/>
          <p14:tracePt t="62069" x="7423150" y="5073650"/>
          <p14:tracePt t="62079" x="7416800" y="5086350"/>
          <p14:tracePt t="62092" x="7404100" y="5086350"/>
          <p14:tracePt t="62105" x="7391400" y="5092700"/>
          <p14:tracePt t="62123" x="7359650" y="5092700"/>
          <p14:tracePt t="62136" x="7334250" y="5105400"/>
          <p14:tracePt t="62146" x="7308850" y="5105400"/>
          <p14:tracePt t="62163" x="7296150" y="5111750"/>
          <p14:tracePt t="62181" x="7277100" y="5111750"/>
          <p14:tracePt t="62197" x="7264400" y="5111750"/>
          <p14:tracePt t="62214" x="7258050" y="5111750"/>
          <p14:tracePt t="62246" x="7258050" y="5092700"/>
          <p14:tracePt t="62263" x="7289800" y="5035550"/>
          <p14:tracePt t="62280" x="7340600" y="4997450"/>
          <p14:tracePt t="62296" x="7493000" y="4927600"/>
          <p14:tracePt t="62313" x="7543800" y="4908550"/>
          <p14:tracePt t="62330" x="7588250" y="4895850"/>
          <p14:tracePt t="62348" x="7607300" y="4895850"/>
          <p14:tracePt t="62363" x="7632700" y="4895850"/>
          <p14:tracePt t="62379" x="7645400" y="4895850"/>
          <p14:tracePt t="62396" x="7651750" y="4902200"/>
          <p14:tracePt t="62414" x="7658100" y="4921250"/>
          <p14:tracePt t="62430" x="7670800" y="4953000"/>
          <p14:tracePt t="62446" x="7670800" y="4972050"/>
          <p14:tracePt t="62462" x="7670800" y="4991100"/>
          <p14:tracePt t="62480" x="7658100" y="4997450"/>
          <p14:tracePt t="65614" x="7651750" y="4997450"/>
          <p14:tracePt t="65627" x="7632700" y="4997450"/>
          <p14:tracePt t="65639" x="7613650" y="4997450"/>
          <p14:tracePt t="65652" x="7556500" y="4997450"/>
          <p14:tracePt t="65667" x="7454900" y="4997450"/>
          <p14:tracePt t="65678" x="7334250" y="5029200"/>
          <p14:tracePt t="65695" x="7175500" y="5073650"/>
          <p14:tracePt t="65712" x="7035800" y="5124450"/>
          <p14:tracePt t="65728" x="6908800" y="5200650"/>
          <p14:tracePt t="65745" x="6597650" y="5378450"/>
          <p14:tracePt t="65762" x="6470650" y="5473700"/>
          <p14:tracePt t="65778" x="6362700" y="5568950"/>
          <p14:tracePt t="65795" x="6235700" y="5664200"/>
          <p14:tracePt t="65812" x="6026150" y="5937250"/>
          <p14:tracePt t="65828" x="5930900" y="6064250"/>
          <p14:tracePt t="65844" x="5873750" y="6172200"/>
          <p14:tracePt t="65847" x="5810250" y="6273800"/>
          <p14:tracePt t="66155" x="5803900" y="6273800"/>
          <p14:tracePt t="66168" x="5778500" y="6273800"/>
          <p14:tracePt t="66182" x="5702300" y="6273800"/>
          <p14:tracePt t="66195" x="5524500" y="6273800"/>
          <p14:tracePt t="66207" x="5314950" y="6273800"/>
          <p14:tracePt t="66219" x="5143500" y="6273800"/>
          <p14:tracePt t="66234" x="4965700" y="6273800"/>
          <p14:tracePt t="66246" x="4832350" y="6273800"/>
          <p14:tracePt t="66262" x="4711700" y="6292850"/>
          <p14:tracePt t="66278" x="4610100" y="6305550"/>
          <p14:tracePt t="66295" x="4502150" y="6330950"/>
          <p14:tracePt t="66311" x="4470400" y="6350000"/>
          <p14:tracePt t="66328" x="4445000" y="6362700"/>
          <p14:tracePt t="66345" x="4432300" y="6369050"/>
          <p14:tracePt t="66372" x="4425950" y="6375400"/>
          <p14:tracePt t="66424" x="4445000" y="6375400"/>
          <p14:tracePt t="66438" x="4476750" y="6388100"/>
          <p14:tracePt t="66450" x="4521200" y="6388100"/>
          <p14:tracePt t="66463" x="4578350" y="6388100"/>
          <p14:tracePt t="66478" x="4654550" y="6388100"/>
          <p14:tracePt t="66494" x="4737100" y="6388100"/>
          <p14:tracePt t="66511" x="4794250" y="6388100"/>
          <p14:tracePt t="66528" x="4883150" y="6400800"/>
          <p14:tracePt t="66545" x="4902200" y="6407150"/>
          <p14:tracePt t="66561" x="4921250" y="6407150"/>
          <p14:tracePt t="66577" x="4940300" y="6419850"/>
          <p14:tracePt t="66594" x="4940300" y="6426200"/>
          <p14:tracePt t="66629" x="4946650" y="6426200"/>
          <p14:tracePt t="66644" x="4946650" y="6432550"/>
          <p14:tracePt t="66668" x="4908550" y="6445250"/>
          <p14:tracePt t="66679" x="4845050" y="6445250"/>
          <p14:tracePt t="66695" x="4749800" y="6445250"/>
          <p14:tracePt t="66712" x="4648200" y="6457950"/>
          <p14:tracePt t="66727" x="4527550" y="6457950"/>
          <p14:tracePt t="66744" x="4495800" y="6457950"/>
          <p14:tracePt t="66761" x="4483100" y="6457950"/>
          <p14:tracePt t="66779" x="4470400" y="6457950"/>
          <p14:tracePt t="66794" x="4457700" y="6457950"/>
          <p14:tracePt t="66828" x="4464050" y="6457950"/>
          <p14:tracePt t="66845" x="4502150" y="6470650"/>
          <p14:tracePt t="66861" x="4819650" y="6565900"/>
          <p14:tracePt t="66878" x="4997450" y="6597650"/>
          <p14:tracePt t="66895" x="5118100" y="6642100"/>
          <p14:tracePt t="66910" x="5378450" y="6686550"/>
          <p14:tracePt t="66927" x="5441950" y="6699250"/>
          <p14:tracePt t="66944" x="5486400" y="6711950"/>
          <p14:tracePt t="66961" x="5524500" y="6724650"/>
          <p14:tracePt t="66977" x="5537200" y="6724650"/>
          <p14:tracePt t="67011" x="5543550" y="6724650"/>
          <p14:tracePt t="67037" x="5549900" y="6724650"/>
          <p14:tracePt t="67090" x="5543550" y="6724650"/>
          <p14:tracePt t="67103" x="5511800" y="6711950"/>
          <p14:tracePt t="67117" x="5467350" y="6673850"/>
          <p14:tracePt t="67129" x="5391150" y="6604000"/>
          <p14:tracePt t="67144" x="5321300" y="6527800"/>
          <p14:tracePt t="67161" x="5289550" y="6496050"/>
          <p14:tracePt t="67179" x="5251450" y="6464300"/>
          <p14:tracePt t="67195" x="5213350" y="6432550"/>
          <p14:tracePt t="67641" x="5213350" y="6413500"/>
          <p14:tracePt t="67656" x="5213350" y="6394450"/>
          <p14:tracePt t="67669" x="5226050" y="6375400"/>
          <p14:tracePt t="67678" x="5251450" y="6311900"/>
          <p14:tracePt t="67694" x="5295900" y="6242050"/>
          <p14:tracePt t="67711" x="5314950" y="6197600"/>
          <p14:tracePt t="67728" x="5365750" y="6115050"/>
          <p14:tracePt t="67745" x="5372100" y="6083300"/>
          <p14:tracePt t="67760" x="5384800" y="6064250"/>
          <p14:tracePt t="67778" x="5384800" y="6051550"/>
          <p14:tracePt t="67795" x="5384800" y="6045200"/>
          <p14:tracePt t="67850" x="5391150" y="6076950"/>
          <p14:tracePt t="67862" x="5391150" y="6108700"/>
          <p14:tracePt t="67874" x="5391150" y="6127750"/>
          <p14:tracePt t="67887" x="5391150" y="6159500"/>
          <p14:tracePt t="67898" x="5391150" y="6165850"/>
          <p14:tracePt t="67910" x="5391150" y="6172200"/>
          <p14:tracePt t="67927" x="5391150" y="6178550"/>
          <p14:tracePt t="67943" x="5391150" y="6191250"/>
          <p14:tracePt t="67961" x="5429250" y="6191250"/>
          <p14:tracePt t="67977" x="5473700" y="6191250"/>
          <p14:tracePt t="67995" x="5518150" y="6172200"/>
          <p14:tracePt t="68011" x="5638800" y="6076950"/>
          <p14:tracePt t="68027" x="5676900" y="6026150"/>
          <p14:tracePt t="68043" x="5715000" y="6007100"/>
          <p14:tracePt t="68062" x="5734050" y="5988050"/>
          <p14:tracePt t="68078" x="5759450" y="5969000"/>
          <p14:tracePt t="68094" x="5778500" y="5969000"/>
          <p14:tracePt t="68110" x="5810250" y="5969000"/>
          <p14:tracePt t="68127" x="5873750" y="5969000"/>
          <p14:tracePt t="68144" x="5905500" y="5969000"/>
          <p14:tracePt t="68161" x="5924550" y="5969000"/>
          <p14:tracePt t="68177" x="5943600" y="5969000"/>
          <p14:tracePt t="68193" x="5962650" y="5969000"/>
          <p14:tracePt t="68211" x="5969000" y="5969000"/>
          <p14:tracePt t="68228" x="5975350" y="5969000"/>
          <p14:tracePt t="68248" x="5988050" y="5969000"/>
          <p14:tracePt t="68268" x="5994400" y="5969000"/>
          <p14:tracePt t="68310" x="6000750" y="5962650"/>
          <p14:tracePt t="68323" x="6000750" y="5943600"/>
          <p14:tracePt t="68333" x="6000750" y="5937250"/>
          <p14:tracePt t="68345" x="6000750" y="5924550"/>
          <p14:tracePt t="68360" x="6000750" y="5918200"/>
          <p14:tracePt t="68384" x="6000750" y="5911850"/>
          <p14:tracePt t="68462" x="6000750" y="5918200"/>
          <p14:tracePt t="68476" x="6000750" y="5930900"/>
          <p14:tracePt t="68489" x="6000750" y="5949950"/>
          <p14:tracePt t="68499" x="6000750" y="5956300"/>
          <p14:tracePt t="68512" x="6000750" y="5975350"/>
          <p14:tracePt t="68527" x="6000750" y="5994400"/>
          <p14:tracePt t="68544" x="5981700" y="6013450"/>
          <p14:tracePt t="68560" x="5943600" y="6032500"/>
          <p14:tracePt t="68576" x="5848350" y="6083300"/>
          <p14:tracePt t="68594" x="5816600" y="6102350"/>
          <p14:tracePt t="68611" x="5759450" y="6115050"/>
          <p14:tracePt t="68626" x="5670550" y="6140450"/>
          <p14:tracePt t="68643" x="5607050" y="6153150"/>
          <p14:tracePt t="68662" x="5575300" y="6153150"/>
          <p14:tracePt t="68677" x="5511800" y="6153150"/>
          <p14:tracePt t="68694" x="5499100" y="6153150"/>
          <p14:tracePt t="68710" x="5492750" y="6153150"/>
          <p14:tracePt t="68726" x="5486400" y="6153150"/>
          <p14:tracePt t="69668" x="5492750" y="6153150"/>
          <p14:tracePt t="69682" x="5505450" y="6153150"/>
          <p14:tracePt t="69693" x="5524500" y="6153150"/>
          <p14:tracePt t="69710" x="5530850" y="6153150"/>
          <p14:tracePt t="69721" x="5549900" y="6153150"/>
          <p14:tracePt t="69733" x="5556250" y="6153150"/>
          <p14:tracePt t="69744" x="5575300" y="6153150"/>
          <p14:tracePt t="69759" x="5581650" y="6153150"/>
          <p14:tracePt t="69776" x="5600700" y="6153150"/>
          <p14:tracePt t="69793" x="5607050" y="6153150"/>
          <p14:tracePt t="69810" x="5613400" y="6153150"/>
          <p14:tracePt t="69826" x="5626100" y="6153150"/>
          <p14:tracePt t="69846" x="5632450" y="6153150"/>
          <p14:tracePt t="69885" x="5638800" y="6153150"/>
          <p14:tracePt t="71010" x="5638800" y="6140450"/>
          <p14:tracePt t="71022" x="5638800" y="6121400"/>
          <p14:tracePt t="71035" x="5638800" y="6108700"/>
          <p14:tracePt t="71048" x="5638800" y="6076950"/>
          <p14:tracePt t="71058" x="5638800" y="6032500"/>
          <p14:tracePt t="71075" x="5638800" y="5988050"/>
          <p14:tracePt t="71093" x="5638800" y="5956300"/>
          <p14:tracePt t="71110" x="5638800" y="5924550"/>
          <p14:tracePt t="71127" x="5638800" y="5899150"/>
          <p14:tracePt t="71142" x="5638800" y="5880100"/>
          <p14:tracePt t="71159" x="5632450" y="5867400"/>
          <p14:tracePt t="71177" x="5613400" y="5854700"/>
          <p14:tracePt t="71193" x="5568950" y="5822950"/>
          <p14:tracePt t="71210" x="5549900" y="5797550"/>
          <p14:tracePt t="71227" x="5530850" y="5791200"/>
          <p14:tracePt t="71242" x="5486400" y="5759450"/>
          <p14:tracePt t="71260" x="5467350" y="5746750"/>
          <p14:tracePt t="71277" x="5461000" y="5746750"/>
          <p14:tracePt t="71292" x="5441950" y="5734050"/>
          <p14:tracePt t="71309" x="5435600" y="5734050"/>
          <p14:tracePt t="71327" x="5429250" y="5721350"/>
          <p14:tracePt t="71343" x="5416550" y="5715000"/>
          <p14:tracePt t="71359" x="5416550" y="5708650"/>
          <p14:tracePt t="71375" x="5410200" y="5702300"/>
          <p14:tracePt t="71394" x="5410200" y="5689600"/>
          <p14:tracePt t="71408" x="5391150" y="5683250"/>
          <p14:tracePt t="71425" x="5391150" y="5676900"/>
          <p14:tracePt t="71443" x="5384800" y="5664200"/>
          <p14:tracePt t="71459" x="5378450" y="5657850"/>
          <p14:tracePt t="71475" x="5378450" y="5651500"/>
          <p14:tracePt t="71492" x="5378450" y="5638800"/>
          <p14:tracePt t="71509" x="5372100" y="5632450"/>
          <p14:tracePt t="71525" x="5359400" y="5613400"/>
          <p14:tracePt t="71543" x="5353050" y="5607050"/>
          <p14:tracePt t="71559" x="5353050" y="5588000"/>
          <p14:tracePt t="71576" x="5340350" y="5568950"/>
          <p14:tracePt t="71592" x="5340350" y="5562600"/>
          <p14:tracePt t="71609" x="5334000" y="5556250"/>
          <p14:tracePt t="71626" x="5334000" y="5543550"/>
          <p14:tracePt t="71643" x="5334000" y="5537200"/>
          <p14:tracePt t="71678" x="5334000" y="5530850"/>
          <p14:tracePt t="74880" x="5346700" y="5530850"/>
          <p14:tracePt t="74894" x="5359400" y="5530850"/>
          <p14:tracePt t="74906" x="5372100" y="5530850"/>
          <p14:tracePt t="74919" x="5391150" y="5530850"/>
          <p14:tracePt t="74930" x="5403850" y="5530850"/>
          <p14:tracePt t="74945" x="5416550" y="5530850"/>
          <p14:tracePt t="74957" x="5422900" y="5530850"/>
          <p14:tracePt t="74974" x="5429250" y="5530850"/>
          <p14:tracePt t="74990" x="5448300" y="5537200"/>
          <p14:tracePt t="75031" x="5454650" y="5537200"/>
          <p14:tracePt t="75057" x="5454650" y="5549900"/>
          <p14:tracePt t="75110" x="5454650" y="5556250"/>
          <p14:tracePt t="75175" x="5448300" y="5556250"/>
          <p14:tracePt t="75201" x="5435600" y="5556250"/>
          <p14:tracePt t="75230" x="5429250" y="5556250"/>
          <p14:tracePt t="75239" x="5422900" y="5556250"/>
          <p14:tracePt t="75262" x="5410200" y="5556250"/>
          <p14:tracePt t="75287" x="5403850" y="5556250"/>
          <p14:tracePt t="75351" x="5403850" y="5562600"/>
          <p14:tracePt t="75392" x="5403850" y="5575300"/>
          <p14:tracePt t="75404" x="5416550" y="5575300"/>
          <p14:tracePt t="75430" x="5422900" y="5575300"/>
          <p14:tracePt t="75445" x="5422900" y="5581650"/>
          <p14:tracePt t="75457" x="5429250" y="5581650"/>
          <p14:tracePt t="75585" x="5422900" y="5581650"/>
          <p14:tracePt t="75601" x="5410200" y="5581650"/>
          <p14:tracePt t="75612" x="5403850" y="5581650"/>
          <p14:tracePt t="75624" x="5397500" y="5581650"/>
          <p14:tracePt t="75640" x="5391150" y="5581650"/>
          <p14:tracePt t="75684" x="5378450" y="5581650"/>
          <p14:tracePt t="75712" x="5378450" y="5588000"/>
          <p14:tracePt t="75750" x="5378450" y="5594350"/>
          <p14:tracePt t="75777" x="5384800" y="5607050"/>
          <p14:tracePt t="75790" x="5391150" y="5607050"/>
          <p14:tracePt t="75840" x="5397500" y="5607050"/>
          <p14:tracePt t="76083" x="5391150" y="5607050"/>
          <p14:tracePt t="76096" x="5391150" y="5600700"/>
          <p14:tracePt t="76135" x="5378450" y="5600700"/>
          <p14:tracePt t="76149" x="5378450" y="5594350"/>
          <p14:tracePt t="76188" x="5378450" y="5588000"/>
          <p14:tracePt t="76354" x="5378450" y="5581650"/>
          <p14:tracePt t="77212" x="5372100" y="5581650"/>
          <p14:tracePt t="77299" x="5372100" y="5568950"/>
          <p14:tracePt t="77325" x="5403850" y="5562600"/>
          <p14:tracePt t="77336" x="5461000" y="5562600"/>
          <p14:tracePt t="77347" x="5594350" y="5562600"/>
          <p14:tracePt t="77361" x="5734050" y="5543550"/>
          <p14:tracePt t="77376" x="5854700" y="5543550"/>
          <p14:tracePt t="77389" x="5988050" y="5530850"/>
          <p14:tracePt t="77406" x="6108700" y="5530850"/>
          <p14:tracePt t="77423" x="6242050" y="5530850"/>
          <p14:tracePt t="77441" x="6381750" y="5530850"/>
          <p14:tracePt t="77457" x="6635750" y="5530850"/>
          <p14:tracePt t="77472" x="6769100" y="5530850"/>
          <p14:tracePt t="77489" x="6870700" y="5530850"/>
          <p14:tracePt t="77507" x="7029450" y="5530850"/>
          <p14:tracePt t="77523" x="7105650" y="5530850"/>
          <p14:tracePt t="77540" x="7169150" y="5530850"/>
          <p14:tracePt t="77556" x="7245350" y="5530850"/>
          <p14:tracePt t="77573" x="7366000" y="5530850"/>
          <p14:tracePt t="77591" x="7429500" y="5530850"/>
          <p14:tracePt t="77606" x="7505700" y="5530850"/>
          <p14:tracePt t="77622" x="7524750" y="5530850"/>
          <p14:tracePt t="77639" x="7531100" y="5530850"/>
          <p14:tracePt t="77656" x="7550150" y="5530850"/>
          <p14:tracePt t="77913" x="7556500" y="5530850"/>
          <p14:tracePt t="77927" x="7575550" y="5530850"/>
          <p14:tracePt t="77939" x="7620000" y="5530850"/>
          <p14:tracePt t="77952" x="7677150" y="5530850"/>
          <p14:tracePt t="77965" x="7753350" y="5530850"/>
          <p14:tracePt t="77978" x="7816850" y="5530850"/>
          <p14:tracePt t="77989" x="7848600" y="5530850"/>
          <p14:tracePt t="78005" x="7880350" y="5530850"/>
          <p14:tracePt t="78023" x="7893050" y="5530850"/>
          <p14:tracePt t="78040" x="7905750" y="5530850"/>
          <p14:tracePt t="78056" x="7918450" y="5530850"/>
          <p14:tracePt t="78072" x="7931150" y="5530850"/>
          <p14:tracePt t="78106" x="7937500" y="5530850"/>
          <p14:tracePt t="78251" x="7943850" y="5530850"/>
          <p14:tracePt t="79221" x="7937500" y="5530850"/>
          <p14:tracePt t="79234" x="7924800" y="5530850"/>
          <p14:tracePt t="79248" x="7912100" y="5543550"/>
          <p14:tracePt t="79262" x="7899400" y="5543550"/>
          <p14:tracePt t="79272" x="7880350" y="5543550"/>
          <p14:tracePt t="79288" x="7861300" y="5543550"/>
          <p14:tracePt t="79306" x="7835900" y="5543550"/>
          <p14:tracePt t="79322" x="7785100" y="5543550"/>
          <p14:tracePt t="79339" x="7766050" y="5543550"/>
          <p14:tracePt t="79356" x="7747000" y="5543550"/>
          <p14:tracePt t="79646" x="7715250" y="5543550"/>
          <p14:tracePt t="79660" x="7639050" y="5543550"/>
          <p14:tracePt t="79674" x="7480300" y="5530850"/>
          <p14:tracePt t="79685" x="7264400" y="5499100"/>
          <p14:tracePt t="79697" x="7067550" y="5467350"/>
          <p14:tracePt t="79709" x="6845300" y="5429250"/>
          <p14:tracePt t="79722" x="6597650" y="5416550"/>
          <p14:tracePt t="79738" x="6419850" y="5416550"/>
          <p14:tracePt t="79755" x="6229350" y="5416550"/>
          <p14:tracePt t="79773" x="6051550" y="5416550"/>
          <p14:tracePt t="79788" x="5759450" y="5422900"/>
          <p14:tracePt t="79805" x="5657850" y="5454650"/>
          <p14:tracePt t="79822" x="5524500" y="5492750"/>
          <p14:tracePt t="79838" x="5480050" y="5499100"/>
          <p14:tracePt t="79855" x="5448300" y="5511800"/>
          <p14:tracePt t="79873" x="5441950" y="5518150"/>
          <p14:tracePt t="79889" x="5435600" y="5530850"/>
          <p14:tracePt t="80531" x="5454650" y="5530850"/>
          <p14:tracePt t="80544" x="5461000" y="5530850"/>
          <p14:tracePt t="80560" x="5480050" y="5530850"/>
          <p14:tracePt t="80572" x="5499100" y="5537200"/>
          <p14:tracePt t="80588" x="5530850" y="5537200"/>
          <p14:tracePt t="80604" x="5562600" y="5537200"/>
          <p14:tracePt t="80622" x="5626100" y="5537200"/>
          <p14:tracePt t="80639" x="5651500" y="5537200"/>
          <p14:tracePt t="80655" x="5676900" y="5537200"/>
          <p14:tracePt t="80672" x="5727700" y="5524500"/>
          <p14:tracePt t="80687" x="5759450" y="5511800"/>
          <p14:tracePt t="80704" x="5791200" y="5511800"/>
          <p14:tracePt t="80722" x="5911850" y="5486400"/>
          <p14:tracePt t="80739" x="5975350" y="5486400"/>
          <p14:tracePt t="80757" x="6057900" y="5473700"/>
          <p14:tracePt t="80771" x="6197600" y="5448300"/>
          <p14:tracePt t="80787" x="6242050" y="5448300"/>
          <p14:tracePt t="80805" x="6286500" y="5435600"/>
          <p14:tracePt t="80822" x="6318250" y="5435600"/>
          <p14:tracePt t="80839" x="6362700" y="5416550"/>
          <p14:tracePt t="80856" x="6369050" y="5416550"/>
          <p14:tracePt t="80871" x="6375400" y="5410200"/>
          <p14:tracePt t="80889" x="6388100" y="5397500"/>
          <p14:tracePt t="80905" x="6400800" y="5372100"/>
          <p14:tracePt t="80921" x="6413500" y="5365750"/>
          <p14:tracePt t="80938" x="6432550" y="5359400"/>
          <p14:tracePt t="80955" x="6457950" y="5340350"/>
          <p14:tracePt t="80972" x="6489700" y="5340350"/>
          <p14:tracePt t="80987" x="6508750" y="5327650"/>
          <p14:tracePt t="81004" x="6559550" y="5327650"/>
          <p14:tracePt t="81022" x="6578600" y="5327650"/>
          <p14:tracePt t="81039" x="6597650" y="5327650"/>
          <p14:tracePt t="81055" x="6623050" y="5327650"/>
          <p14:tracePt t="81071" x="6629400" y="5327650"/>
          <p14:tracePt t="81087" x="6635750" y="5327650"/>
          <p14:tracePt t="81105" x="6648450" y="5327650"/>
          <p14:tracePt t="81146" x="6654800" y="5327650"/>
          <p14:tracePt t="81185" x="6654800" y="5334000"/>
          <p14:tracePt t="81199" x="6654800" y="5340350"/>
          <p14:tracePt t="81211" x="6654800" y="5346700"/>
          <p14:tracePt t="81220" x="6654800" y="5365750"/>
          <p14:tracePt t="81237" x="6623050" y="5378450"/>
          <p14:tracePt t="81255" x="6572250" y="5397500"/>
          <p14:tracePt t="81272" x="6470650" y="5416550"/>
          <p14:tracePt t="81287" x="6235700" y="5429250"/>
          <p14:tracePt t="81304" x="6121400" y="5429250"/>
          <p14:tracePt t="81322" x="6000750" y="5429250"/>
          <p14:tracePt t="81338" x="5784850" y="5429250"/>
          <p14:tracePt t="81355" x="5689600" y="5429250"/>
          <p14:tracePt t="81363" x="5588000" y="5429250"/>
          <p14:tracePt t="81376" x="5473700" y="5429250"/>
          <p14:tracePt t="81387" x="5372100" y="5429250"/>
          <p14:tracePt t="81404" x="5270500" y="5441950"/>
          <p14:tracePt t="81420" x="5213350" y="5441950"/>
          <p14:tracePt t="81438" x="5124450" y="5454650"/>
          <p14:tracePt t="81455" x="5080000" y="5467350"/>
          <p14:tracePt t="81472" x="5048250" y="5467350"/>
          <p14:tracePt t="81487" x="5016500" y="5480050"/>
          <p14:tracePt t="81504" x="4953000" y="5486400"/>
          <p14:tracePt t="81521" x="4908550" y="5499100"/>
          <p14:tracePt t="81537" x="4883150" y="5511800"/>
          <p14:tracePt t="81555" x="4845050" y="5518150"/>
          <p14:tracePt t="81571" x="4826000" y="5524500"/>
          <p14:tracePt t="81604" x="4819650" y="5524500"/>
          <p14:tracePt t="81623" x="4813300" y="5524500"/>
          <p14:tracePt t="81695" x="4851400" y="5524500"/>
          <p14:tracePt t="81711" x="4940300" y="5524500"/>
          <p14:tracePt t="81721" x="5080000" y="5518150"/>
          <p14:tracePt t="81730" x="5219700" y="5499100"/>
          <p14:tracePt t="81743" x="5340350" y="5486400"/>
          <p14:tracePt t="81758" x="5454650" y="5486400"/>
          <p14:tracePt t="81774" x="5537200" y="5486400"/>
          <p14:tracePt t="81788" x="5619750" y="5473700"/>
          <p14:tracePt t="81805" x="5676900" y="5473700"/>
          <p14:tracePt t="81820" x="5759450" y="5473700"/>
          <p14:tracePt t="81837" x="5861050" y="5473700"/>
          <p14:tracePt t="81855" x="5905500" y="5473700"/>
          <p14:tracePt t="81862" x="5937250" y="5473700"/>
          <p14:tracePt t="81874" x="5969000" y="5473700"/>
          <p14:tracePt t="81887" x="5988050" y="5480050"/>
          <p14:tracePt t="81904" x="6019800" y="5480050"/>
          <p14:tracePt t="81921" x="6038850" y="5480050"/>
          <p14:tracePt t="81939" x="6045200" y="5486400"/>
          <p14:tracePt t="81955" x="6083300" y="5486400"/>
          <p14:tracePt t="81970" x="6089650" y="5486400"/>
          <p14:tracePt t="81987" x="6108700" y="5486400"/>
          <p14:tracePt t="82005" x="6134100" y="5486400"/>
          <p14:tracePt t="82022" x="6140450" y="5486400"/>
          <p14:tracePt t="82037" x="6153150" y="5486400"/>
          <p14:tracePt t="82054" x="6159500" y="5486400"/>
          <p14:tracePt t="82182" x="6140450" y="5486400"/>
          <p14:tracePt t="82195" x="6121400" y="5486400"/>
          <p14:tracePt t="82208" x="6045200" y="5499100"/>
          <p14:tracePt t="82220" x="5930900" y="5499100"/>
          <p14:tracePt t="82238" x="5791200" y="5499100"/>
          <p14:tracePt t="82255" x="5689600" y="5511800"/>
          <p14:tracePt t="82270" x="5588000" y="5543550"/>
          <p14:tracePt t="82287" x="5435600" y="5594350"/>
          <p14:tracePt t="82304" x="5372100" y="561975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11480" y="319407"/>
            <a:ext cx="8321040" cy="905890"/>
          </a:xfrm>
        </p:spPr>
        <p:txBody>
          <a:bodyPr>
            <a:normAutofit fontScale="90000"/>
          </a:bodyPr>
          <a:lstStyle/>
          <a:p>
            <a:r>
              <a:rPr lang="en-US" dirty="0"/>
              <a:t>Condensational Growth Equations</a:t>
            </a:r>
            <a:br>
              <a:rPr lang="en-US" dirty="0"/>
            </a:br>
            <a:r>
              <a:rPr lang="en-US" sz="3600" dirty="0"/>
              <a:t>Summary Sheet</a:t>
            </a:r>
            <a:endParaRPr lang="en-US" sz="2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0" y="1550589"/>
                <a:ext cx="1443985" cy="16937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0" dirty="0">
                    <a:latin typeface="Cambria Math" panose="02040503050406030204" pitchFamily="18" charset="0"/>
                  </a:rPr>
                  <a:t>Mass of a spheroid: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ym typeface="Wingdings" panose="05000000000000000000" pitchFamily="2" charset="2"/>
                </a:endParaRP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𝑎𝑐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0589"/>
                <a:ext cx="1443985" cy="16937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2064" y="1671247"/>
                <a:ext cx="8476489" cy="4442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ym typeface="Wingdings" panose="05000000000000000000" pitchFamily="2" charset="2"/>
                  </a:rPr>
                  <a:t>Mass flux to a-axis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𝑜𝑏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𝑑𝑎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endParaRPr lang="en-US" sz="1400" dirty="0">
                  <a:solidFill>
                    <a:schemeClr val="accent1"/>
                  </a:solidFill>
                </a:endParaRPr>
              </a:p>
              <a:p>
                <a:r>
                  <a:rPr lang="en-US" sz="1200" dirty="0"/>
                  <a:t>Mass flux to c-axis </a:t>
                </a:r>
                <a:r>
                  <a:rPr lang="en-US" sz="1200" dirty="0">
                    <a:sym typeface="Wingdings" panose="05000000000000000000" pitchFamily="2" charset="2"/>
                  </a:rPr>
                  <a:t>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</a:t>
                </a:r>
                <a:r>
                  <a:rPr lang="en-US" sz="1200" dirty="0"/>
                  <a:t>: </a:t>
                </a:r>
                <a:r>
                  <a:rPr lang="en-US" sz="1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𝑜𝑏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endParaRPr lang="en-US" sz="1400" dirty="0">
                  <a:solidFill>
                    <a:schemeClr val="accent1"/>
                  </a:solidFill>
                </a:endParaRPr>
              </a:p>
              <a:p>
                <a:endParaRPr lang="en-US" sz="1200" dirty="0"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H</a:t>
                </a:r>
                <a:r>
                  <a:rPr lang="en-US" sz="1200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O vapor Diffusivity (m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𝜌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Mass density gradient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3</a:t>
                </a:r>
                <a:r>
                  <a:rPr lang="en-US" sz="1200" dirty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radius of basal face (hexagonal) (um)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radius of prism face (rectangular) (um)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𝜙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= shape factor (accounts for lateral flux &amp; curvature)</a:t>
                </a: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𝑜𝑏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∞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/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</m:t>
                      </m:r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2323FF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𝑑𝑎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m:rPr>
                          <m:nor/>
                        </m:rPr>
                        <a:rPr lang="en-US" sz="1200" dirty="0"/>
                        <m:t> 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As ice crystal growth reaches maturity, the minor axis remains relatively constant over time (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𝑑𝑐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~0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for an oblate spheroid)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To determine</a:t>
                </a:r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, must 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𝑎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𝑜</m:t>
                            </m:r>
                          </m:sub>
                        </m:sSub>
                      </m:sub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sup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</m:nary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nary>
                      <m:nary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p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𝑜𝑏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∞</m:t>
                                    </m:r>
                                  </m:sub>
                                </m:s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d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e>
                    </m:nary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𝑜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𝑜𝑏</m:t>
                            </m:r>
                          </m:sub>
                        </m:sSub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𝑣</m:t>
                            </m:r>
                          </m:sub>
                        </m:s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𝑇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							</a:t>
                </a:r>
                <a:r>
                  <a:rPr lang="en-US" sz="1200" dirty="0">
                    <a:sym typeface="Wingdings" panose="05000000000000000000" pitchFamily="2" charset="2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1200" dirty="0">
                    <a:sym typeface="Wingdings" panose="05000000000000000000" pitchFamily="2" charset="2"/>
                  </a:rPr>
                  <a:t>is the cloud </a:t>
                </a:r>
                <a:r>
                  <a:rPr lang="en-US" sz="1200" dirty="0" err="1">
                    <a:sym typeface="Wingdings" panose="05000000000000000000" pitchFamily="2" charset="2"/>
                  </a:rPr>
                  <a:t>supersaturation</a:t>
                </a:r>
                <a:r>
                  <a:rPr lang="en-US" sz="1200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−1)</m:t>
                    </m:r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If accounting for thermal diffusion (heat dissipation) in addition to vapor diffusion, must use:</a:t>
                </a:r>
              </a:p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𝑜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  <m:sSub>
                          <m:sSubPr>
                            <m:ctrlPr>
                              <a:rPr lang="en-US" sz="12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𝑜𝑏</m:t>
                            </m:r>
                          </m:sub>
                        </m:sSub>
                        <m:d>
                          <m:dPr>
                            <m:ctrlPr>
                              <a:rPr lang="en-US" sz="12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</m:e>
                        </m:d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𝑆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	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1671247"/>
                <a:ext cx="8476489" cy="44420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12065" y="1301915"/>
            <a:ext cx="3040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Oblate (plate-like) ice particles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8945" y="4425232"/>
            <a:ext cx="8389024" cy="20208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267211" y="5849655"/>
            <a:ext cx="977622" cy="15961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44834" y="5824603"/>
            <a:ext cx="414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have derived this in the homework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/>
          <a:srcRect b="65393"/>
          <a:stretch/>
        </p:blipFill>
        <p:spPr>
          <a:xfrm>
            <a:off x="6036493" y="2397487"/>
            <a:ext cx="3107506" cy="169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087"/>
    </mc:Choice>
    <mc:Fallback xmlns="">
      <p:transition spd="slow" advTm="85087"/>
    </mc:Fallback>
  </mc:AlternateContent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43921" x="8629650" y="5715000"/>
          <p14:tracePt t="43930" x="8655050" y="5715000"/>
          <p14:tracePt t="43943" x="8731250" y="5715000"/>
          <p14:tracePt t="43957" x="8845550" y="5708650"/>
          <p14:tracePt t="43971" x="8966200" y="5689600"/>
          <p14:tracePt t="43988" x="9086850" y="5664200"/>
          <p14:tracePt t="44674" x="8902700" y="6108700"/>
          <p14:tracePt t="44687" x="8534400" y="5969000"/>
          <p14:tracePt t="44699" x="8274050" y="5848350"/>
          <p14:tracePt t="44711" x="8134350" y="5784850"/>
          <p14:tracePt t="44726" x="8045450" y="5759450"/>
          <p14:tracePt t="44739" x="8013700" y="5727700"/>
          <p14:tracePt t="44754" x="7994650" y="5702300"/>
          <p14:tracePt t="45125" x="7975600" y="5702300"/>
          <p14:tracePt t="45138" x="7931150" y="5702300"/>
          <p14:tracePt t="45151" x="7791450" y="5645150"/>
          <p14:tracePt t="45164" x="7473950" y="5549900"/>
          <p14:tracePt t="45177" x="7181850" y="5448300"/>
          <p14:tracePt t="45190" x="6896100" y="5340350"/>
          <p14:tracePt t="45206" x="6572250" y="5232400"/>
          <p14:tracePt t="45221" x="6216650" y="5143500"/>
          <p14:tracePt t="45238" x="5708650" y="5048250"/>
          <p14:tracePt t="45253" x="5594350" y="5035550"/>
          <p14:tracePt t="45270" x="5530850" y="5022850"/>
          <p14:tracePt t="45288" x="5467350" y="5022850"/>
          <p14:tracePt t="47699" x="5461000" y="5022850"/>
          <p14:tracePt t="47712" x="5448300" y="5022850"/>
          <p14:tracePt t="47725" x="5441950" y="5022850"/>
          <p14:tracePt t="47737" x="5422900" y="5022850"/>
          <p14:tracePt t="47753" x="5403850" y="5035550"/>
          <p14:tracePt t="47770" x="5359400" y="5048250"/>
          <p14:tracePt t="47787" x="5200650" y="5162550"/>
          <p14:tracePt t="47803" x="5124450" y="5238750"/>
          <p14:tracePt t="47820" x="5054600" y="5308600"/>
          <p14:tracePt t="47837" x="4959350" y="5429250"/>
          <p14:tracePt t="47853" x="4902200" y="5499100"/>
          <p14:tracePt t="47870" x="4851400" y="5568950"/>
          <p14:tracePt t="47887" x="4806950" y="5676900"/>
          <p14:tracePt t="47903" x="4730750" y="5880100"/>
          <p14:tracePt t="47920" x="4718050" y="5943600"/>
          <p14:tracePt t="47937" x="4692650" y="5994400"/>
          <p14:tracePt t="47953" x="4692650" y="6026150"/>
          <p14:tracePt t="47970" x="4679950" y="6089650"/>
          <p14:tracePt t="47987" x="4679950" y="6146800"/>
          <p14:tracePt t="48003" x="4679950" y="6203950"/>
          <p14:tracePt t="48020" x="4679950" y="6324600"/>
          <p14:tracePt t="48354" x="4673600" y="6324600"/>
          <p14:tracePt t="48366" x="4667250" y="6318250"/>
          <p14:tracePt t="48376" x="4654550" y="6305550"/>
          <p14:tracePt t="48390" x="4641850" y="6286500"/>
          <p14:tracePt t="48404" x="4616450" y="6229350"/>
          <p14:tracePt t="48420" x="4540250" y="6140450"/>
          <p14:tracePt t="48436" x="4445000" y="5994400"/>
          <p14:tracePt t="48454" x="4292600" y="5772150"/>
          <p14:tracePt t="48470" x="4064000" y="5187950"/>
          <p14:tracePt t="48487" x="3949700" y="4826000"/>
          <p14:tracePt t="48504" x="3867150" y="4508500"/>
          <p14:tracePt t="48520" x="3746500" y="3930650"/>
          <p14:tracePt t="48536" x="3702050" y="3752850"/>
          <p14:tracePt t="48553" x="3670300" y="3568700"/>
          <p14:tracePt t="48570" x="3657600" y="3524250"/>
          <p14:tracePt t="48774" x="3657600" y="3511550"/>
          <p14:tracePt t="48790" x="3657600" y="3505200"/>
          <p14:tracePt t="48814" x="3657600" y="3486150"/>
          <p14:tracePt t="48826" x="3657600" y="3467100"/>
          <p14:tracePt t="48840" x="3657600" y="3422650"/>
          <p14:tracePt t="48852" x="3657600" y="3333750"/>
          <p14:tracePt t="48866" x="3632200" y="3213100"/>
          <p14:tracePt t="48878" x="3613150" y="3073400"/>
          <p14:tracePt t="48892" x="3581400" y="2914650"/>
          <p14:tracePt t="48903" x="3568700" y="2762250"/>
          <p14:tracePt t="48919" x="3549650" y="2641600"/>
          <p14:tracePt t="48935" x="3549650" y="2559050"/>
          <p14:tracePt t="48953" x="3524250" y="2432050"/>
          <p14:tracePt t="48969" x="3524250" y="2400300"/>
          <p14:tracePt t="48987" x="3517900" y="2381250"/>
          <p14:tracePt t="49003" x="3511550" y="2368550"/>
          <p14:tracePt t="49019" x="3511550" y="2355850"/>
          <p14:tracePt t="49052" x="3511550" y="2349500"/>
          <p14:tracePt t="49198" x="3511550" y="2343150"/>
          <p14:tracePt t="49211" x="3498850" y="2330450"/>
          <p14:tracePt t="49224" x="3498850" y="2317750"/>
          <p14:tracePt t="49236" x="3498850" y="2305050"/>
          <p14:tracePt t="49252" x="3492500" y="2279650"/>
          <p14:tracePt t="49269" x="3492500" y="2260600"/>
          <p14:tracePt t="49286" x="3479800" y="2197100"/>
          <p14:tracePt t="49302" x="3479800" y="2178050"/>
          <p14:tracePt t="49318" x="3479800" y="2159000"/>
          <p14:tracePt t="49337" x="3479800" y="2139950"/>
          <p14:tracePt t="49353" x="3479800" y="2133600"/>
          <p14:tracePt t="49361" x="3479800" y="2127250"/>
          <p14:tracePt t="49393" x="3479800" y="2114550"/>
          <p14:tracePt t="49415" x="3479800" y="2108200"/>
          <p14:tracePt t="49938" x="3479800" y="2101850"/>
          <p14:tracePt t="49950" x="3479800" y="2082800"/>
          <p14:tracePt t="49963" x="3492500" y="2063750"/>
          <p14:tracePt t="49977" x="3511550" y="2044700"/>
          <p14:tracePt t="49987" x="3536950" y="2019300"/>
          <p14:tracePt t="50001" x="3556000" y="2000250"/>
          <p14:tracePt t="50019" x="3562350" y="1993900"/>
          <p14:tracePt t="50036" x="3575050" y="1981200"/>
          <p14:tracePt t="50052" x="3575050" y="1974850"/>
          <p14:tracePt t="50068" x="3581400" y="1974850"/>
          <p14:tracePt t="50099" x="3581400" y="1993900"/>
          <p14:tracePt t="50111" x="3594100" y="2038350"/>
          <p14:tracePt t="50121" x="3594100" y="2139950"/>
          <p14:tracePt t="50135" x="3606800" y="2292350"/>
          <p14:tracePt t="50151" x="3606800" y="2451100"/>
          <p14:tracePt t="50169" x="3619500" y="2667000"/>
          <p14:tracePt t="50186" x="3632200" y="2749550"/>
          <p14:tracePt t="50201" x="3632200" y="2851150"/>
          <p14:tracePt t="50218" x="3651250" y="2971800"/>
          <p14:tracePt t="50236" x="3651250" y="3003550"/>
          <p14:tracePt t="50253" x="3651250" y="3022600"/>
          <p14:tracePt t="50269" x="3644900" y="3041650"/>
          <p14:tracePt t="50286" x="3619500" y="3054350"/>
          <p14:tracePt t="50301" x="3600450" y="3041650"/>
          <p14:tracePt t="50319" x="3562350" y="3003550"/>
          <p14:tracePt t="50336" x="3479800" y="2870200"/>
          <p14:tracePt t="50351" x="3454400" y="2800350"/>
          <p14:tracePt t="50368" x="3441700" y="2679700"/>
          <p14:tracePt t="50387" x="3441700" y="2546350"/>
          <p14:tracePt t="50402" x="3556000" y="2317750"/>
          <p14:tracePt t="50418" x="3625850" y="2241550"/>
          <p14:tracePt t="50434" x="3733800" y="2216150"/>
          <p14:tracePt t="50453" x="3898900" y="2184400"/>
          <p14:tracePt t="50469" x="3975100" y="2184400"/>
          <p14:tracePt t="50486" x="4038600" y="2209800"/>
          <p14:tracePt t="50501" x="4146550" y="2298700"/>
          <p14:tracePt t="50518" x="4184650" y="2349500"/>
          <p14:tracePt t="50537" x="4210050" y="2393950"/>
          <p14:tracePt t="50552" x="4222750" y="2520950"/>
          <p14:tracePt t="50569" x="4222750" y="2597150"/>
          <p14:tracePt t="50586" x="4197350" y="2686050"/>
          <p14:tracePt t="50603" x="4140200" y="2774950"/>
          <p14:tracePt t="50618" x="4051300" y="2863850"/>
          <p14:tracePt t="50634" x="3981450" y="2901950"/>
          <p14:tracePt t="50652" x="3917950" y="2927350"/>
          <p14:tracePt t="50670" x="3854450" y="2927350"/>
          <p14:tracePt t="50685" x="3708400" y="2908300"/>
          <p14:tracePt t="50701" x="3657600" y="2857500"/>
          <p14:tracePt t="50719" x="3632200" y="2768600"/>
          <p14:tracePt t="50736" x="3600450" y="2552700"/>
          <p14:tracePt t="50751" x="3638550" y="2413000"/>
          <p14:tracePt t="50769" x="3689350" y="2286000"/>
          <p14:tracePt t="50786" x="3829050" y="2159000"/>
          <p14:tracePt t="50801" x="3898900" y="2120900"/>
          <p14:tracePt t="50818" x="3962400" y="2108200"/>
          <p14:tracePt t="50835" x="4108450" y="2101850"/>
          <p14:tracePt t="50852" x="4165600" y="2190750"/>
          <p14:tracePt t="50858" x="4210050" y="2292350"/>
          <p14:tracePt t="50871" x="4254500" y="2381250"/>
          <p14:tracePt t="50884" x="4267200" y="2444750"/>
          <p14:tracePt t="50902" x="4267200" y="2482850"/>
          <p14:tracePt t="50919" x="4267200" y="2514600"/>
          <p14:tracePt t="50935" x="4260850" y="2546350"/>
          <p14:tracePt t="50951" x="4165600" y="2597150"/>
          <p14:tracePt t="50968" x="4121150" y="2609850"/>
          <p14:tracePt t="50985" x="4038600" y="2622550"/>
          <p14:tracePt t="51003" x="3994150" y="2622550"/>
          <p14:tracePt t="51019" x="3854450" y="2571750"/>
          <p14:tracePt t="51035" x="3790950" y="2463800"/>
          <p14:tracePt t="51051" x="3746500" y="2343150"/>
          <p14:tracePt t="51068" x="3714750" y="2101850"/>
          <p14:tracePt t="51085" x="3714750" y="2006600"/>
          <p14:tracePt t="51101" x="3714750" y="1924050"/>
          <p14:tracePt t="51118" x="3733800" y="1860550"/>
          <p14:tracePt t="51672" x="3733800" y="1879600"/>
          <p14:tracePt t="51683" x="3746500" y="1924050"/>
          <p14:tracePt t="51696" x="3771900" y="2006600"/>
          <p14:tracePt t="51706" x="3822700" y="2171700"/>
          <p14:tracePt t="51718" x="3905250" y="2330450"/>
          <p14:tracePt t="51734" x="3975100" y="2559050"/>
          <p14:tracePt t="51751" x="4108450" y="2895600"/>
          <p14:tracePt t="51768" x="4248150" y="3263900"/>
          <p14:tracePt t="51786" x="4356100" y="3587750"/>
          <p14:tracePt t="51802" x="4591050" y="4210050"/>
          <p14:tracePt t="51817" x="4819650" y="4794250"/>
          <p14:tracePt t="51834" x="4902200" y="4972050"/>
          <p14:tracePt t="51852" x="4965700" y="5137150"/>
          <p14:tracePt t="51858" x="5010150" y="5257800"/>
          <p14:tracePt t="51874" x="5041900" y="5340350"/>
          <p14:tracePt t="51884" x="5054600" y="5384800"/>
          <p14:tracePt t="51901" x="5054600" y="5403850"/>
          <p14:tracePt t="52089" x="5048250" y="5416550"/>
          <p14:tracePt t="52103" x="5041900" y="5416550"/>
          <p14:tracePt t="52114" x="5035550" y="5429250"/>
          <p14:tracePt t="52125" x="4997450" y="5480050"/>
          <p14:tracePt t="52138" x="4902200" y="5626100"/>
          <p14:tracePt t="52157" x="4819650" y="5784850"/>
          <p14:tracePt t="52169" x="4737100" y="5969000"/>
          <p14:tracePt t="52184" x="4654550" y="6146800"/>
          <p14:tracePt t="52200" x="4591050" y="6292850"/>
          <p14:tracePt t="52218" x="4540250" y="6432550"/>
          <p14:tracePt t="52235" x="4470400" y="6661150"/>
          <p14:tracePt t="52251" x="4438650" y="6762750"/>
          <p14:tracePt t="52267" x="4413250" y="6807200"/>
          <p14:tracePt t="52284" x="4400550" y="6851650"/>
          <p14:tracePt t="52301" x="4394200" y="6851650"/>
          <p14:tracePt t="52346" x="4387850" y="6851650"/>
          <p14:tracePt t="52414" x="4381500" y="6851650"/>
          <p14:tracePt t="52426" x="4381500" y="6838950"/>
          <p14:tracePt t="52441" x="4381500" y="6819900"/>
          <p14:tracePt t="52450" x="4368800" y="6800850"/>
          <p14:tracePt t="52467" x="4368800" y="6769100"/>
          <p14:tracePt t="52484" x="4349750" y="6718300"/>
          <p14:tracePt t="52502" x="4349750" y="6711950"/>
          <p14:tracePt t="52517" x="4337050" y="6699250"/>
          <p14:tracePt t="52534" x="4337050" y="6692900"/>
          <p14:tracePt t="52551" x="4330700" y="6686550"/>
          <p14:tracePt t="52585" x="4330700" y="6680200"/>
          <p14:tracePt t="52600" x="4425950" y="6680200"/>
          <p14:tracePt t="52617" x="4584700" y="6680200"/>
          <p14:tracePt t="52635" x="4775200" y="6680200"/>
          <p14:tracePt t="52651" x="5010150" y="6680200"/>
          <p14:tracePt t="52668" x="5359400" y="6680200"/>
          <p14:tracePt t="52685" x="5518150" y="6680200"/>
          <p14:tracePt t="52701" x="5632450" y="6680200"/>
          <p14:tracePt t="52718" x="5715000" y="6686550"/>
          <p14:tracePt t="52735" x="5765800" y="6686550"/>
          <p14:tracePt t="52975" x="5765800" y="6680200"/>
          <p14:tracePt t="52989" x="5772150" y="6673850"/>
          <p14:tracePt t="53001" x="5791200" y="6667500"/>
          <p14:tracePt t="53015" x="5835650" y="6654800"/>
          <p14:tracePt t="53029" x="5943600" y="6610350"/>
          <p14:tracePt t="53042" x="6083300" y="6559550"/>
          <p14:tracePt t="53054" x="6223000" y="6527800"/>
          <p14:tracePt t="53067" x="6362700" y="6515100"/>
          <p14:tracePt t="53083" x="6477000" y="6515100"/>
          <p14:tracePt t="53100" x="6578600" y="6502400"/>
          <p14:tracePt t="53118" x="6699250" y="6502400"/>
          <p14:tracePt t="53135" x="6743700" y="6502400"/>
          <p14:tracePt t="53151" x="6775450" y="6502400"/>
          <p14:tracePt t="53167" x="6813550" y="6502400"/>
          <p14:tracePt t="53183" x="6819900" y="6515100"/>
          <p14:tracePt t="53218" x="6832600" y="6515100"/>
          <p14:tracePt t="53240" x="6838950" y="6521450"/>
          <p14:tracePt t="53269" x="6845300" y="6521450"/>
          <p14:tracePt t="53297" x="6864350" y="6527800"/>
          <p14:tracePt t="53309" x="6877050" y="6527800"/>
          <p14:tracePt t="53319" x="6883400" y="6540500"/>
          <p14:tracePt t="53333" x="6902450" y="6540500"/>
          <p14:tracePt t="53351" x="6934200" y="6540500"/>
          <p14:tracePt t="53368" x="6965950" y="6546850"/>
          <p14:tracePt t="53383" x="7048500" y="6546850"/>
          <p14:tracePt t="53400" x="7086600" y="6559550"/>
          <p14:tracePt t="53418" x="7112000" y="6559550"/>
          <p14:tracePt t="53435" x="7143750" y="6559550"/>
          <p14:tracePt t="53450" x="7194550" y="6559550"/>
          <p14:tracePt t="53468" x="7213600" y="6559550"/>
          <p14:tracePt t="53484" x="7219950" y="6559550"/>
          <p14:tracePt t="53500" x="7251700" y="6559550"/>
          <p14:tracePt t="53516" x="7258050" y="6559550"/>
          <p14:tracePt t="55050" x="7239000" y="6559550"/>
          <p14:tracePt t="55063" x="7194550" y="6553200"/>
          <p14:tracePt t="55076" x="7016750" y="6521450"/>
          <p14:tracePt t="55088" x="6819900" y="6489700"/>
          <p14:tracePt t="55101" x="6623050" y="6438900"/>
          <p14:tracePt t="55116" x="6464300" y="6426200"/>
          <p14:tracePt t="55133" x="6330950" y="6426200"/>
          <p14:tracePt t="55149" x="6191250" y="6426200"/>
          <p14:tracePt t="55166" x="5911850" y="6496050"/>
          <p14:tracePt t="55183" x="5829300" y="6527800"/>
          <p14:tracePt t="55200" x="5715000" y="6546850"/>
          <p14:tracePt t="55217" x="5683250" y="6546850"/>
          <p14:tracePt t="55234" x="5664200" y="6559550"/>
          <p14:tracePt t="55250" x="5657850" y="6559550"/>
          <p14:tracePt t="55881" x="5638800" y="6559550"/>
          <p14:tracePt t="55893" x="5607050" y="6559550"/>
          <p14:tracePt t="55904" x="5549900" y="6559550"/>
          <p14:tracePt t="55918" x="5454650" y="6559550"/>
          <p14:tracePt t="55935" x="5353050" y="6572250"/>
          <p14:tracePt t="55950" x="5251450" y="6572250"/>
          <p14:tracePt t="55965" x="5149850" y="6584950"/>
          <p14:tracePt t="55982" x="5092700" y="6584950"/>
          <p14:tracePt t="56000" x="4991100" y="6584950"/>
          <p14:tracePt t="56017" x="4959350" y="6584950"/>
          <p14:tracePt t="56033" x="4908550" y="6584950"/>
          <p14:tracePt t="56049" x="4895850" y="6584950"/>
          <p14:tracePt t="56065" x="4889500" y="6584950"/>
          <p14:tracePt t="56083" x="4870450" y="6584950"/>
          <p14:tracePt t="56100" x="4857750" y="6584950"/>
          <p14:tracePt t="56115" x="4838700" y="6584950"/>
          <p14:tracePt t="56132" x="4832350" y="6584950"/>
          <p14:tracePt t="56150" x="4800600" y="6584950"/>
          <p14:tracePt t="56166" x="4794250" y="6578600"/>
          <p14:tracePt t="56183" x="4787900" y="6578600"/>
          <p14:tracePt t="56256" x="4800600" y="6565900"/>
          <p14:tracePt t="56269" x="4857750" y="6540500"/>
          <p14:tracePt t="56282" x="5003800" y="6464300"/>
          <p14:tracePt t="56292" x="5245100" y="6330950"/>
          <p14:tracePt t="56303" x="5473700" y="6216650"/>
          <p14:tracePt t="56317" x="5746750" y="6051550"/>
          <p14:tracePt t="56332" x="6051550" y="5899150"/>
          <p14:tracePt t="56350" x="6369050" y="5695950"/>
          <p14:tracePt t="56367" x="6705600" y="5537200"/>
          <p14:tracePt t="56382" x="7162800" y="5372100"/>
          <p14:tracePt t="56398" x="7346950" y="5308600"/>
          <p14:tracePt t="56416" x="7467600" y="5257800"/>
          <p14:tracePt t="56433" x="7620000" y="5187950"/>
          <p14:tracePt t="56450" x="7670800" y="5149850"/>
          <p14:tracePt t="56467" x="7702550" y="5130800"/>
          <p14:tracePt t="56483" x="7759700" y="5067300"/>
          <p14:tracePt t="56499" x="7778750" y="5041900"/>
          <p14:tracePt t="56515" x="7791450" y="5022850"/>
          <p14:tracePt t="56534" x="7797800" y="5016500"/>
          <p14:tracePt t="56550" x="7810500" y="4997450"/>
          <p14:tracePt t="56565" x="7810500" y="4991100"/>
          <p14:tracePt t="56599" x="7753350" y="4991100"/>
          <p14:tracePt t="56616" x="7632700" y="5048250"/>
          <p14:tracePt t="56633" x="7410450" y="5175250"/>
          <p14:tracePt t="56649" x="7162800" y="5270500"/>
          <p14:tracePt t="56665" x="6584950" y="5473700"/>
          <p14:tracePt t="56683" x="6267450" y="5562600"/>
          <p14:tracePt t="56700" x="5981700" y="5664200"/>
          <p14:tracePt t="56715" x="5429250" y="5886450"/>
          <p14:tracePt t="56732" x="5251450" y="5969000"/>
          <p14:tracePt t="56750" x="5124450" y="6032500"/>
          <p14:tracePt t="56766" x="4895850" y="6172200"/>
          <p14:tracePt t="56783" x="4826000" y="6229350"/>
          <p14:tracePt t="56799" x="4756150" y="6267450"/>
          <p14:tracePt t="56815" x="4654550" y="6356350"/>
          <p14:tracePt t="56833" x="4603750" y="6394450"/>
          <p14:tracePt t="56850" x="4546600" y="6451600"/>
          <p14:tracePt t="56856" x="4514850" y="6470650"/>
          <p14:tracePt t="56865" x="4495800" y="6502400"/>
          <p14:tracePt t="56882" x="4464050" y="6527800"/>
          <p14:tracePt t="56899" x="4451350" y="6534150"/>
          <p14:tracePt t="56916" x="4432300" y="6540500"/>
          <p14:tracePt t="56932" x="4432300" y="6553200"/>
          <p14:tracePt t="56964" x="4432300" y="6546850"/>
          <p14:tracePt t="56976" x="4483100" y="6502400"/>
          <p14:tracePt t="56983" x="4629150" y="6375400"/>
          <p14:tracePt t="56998" x="4851400" y="6229350"/>
          <p14:tracePt t="57016" x="5099050" y="6038850"/>
          <p14:tracePt t="57033" x="5422900" y="5810250"/>
          <p14:tracePt t="57048" x="6038850" y="5454650"/>
          <p14:tracePt t="57065" x="6375400" y="5321300"/>
          <p14:tracePt t="57083" x="6635750" y="5200650"/>
          <p14:tracePt t="57098" x="7200900" y="5016500"/>
          <p14:tracePt t="57115" x="7359650" y="4965700"/>
          <p14:tracePt t="57134" x="7461250" y="4940300"/>
          <p14:tracePt t="57149" x="7550150" y="4914900"/>
          <p14:tracePt t="57165" x="7569200" y="4902200"/>
          <p14:tracePt t="57182" x="7575550" y="4902200"/>
          <p14:tracePt t="57200" x="7581900" y="4902200"/>
          <p14:tracePt t="57241" x="7594600" y="4902200"/>
          <p14:tracePt t="57332" x="7600950" y="4895850"/>
          <p14:tracePt t="57371" x="7600950" y="4883150"/>
          <p14:tracePt t="57383" x="7600950" y="4876800"/>
          <p14:tracePt t="57395" x="7600950" y="4870450"/>
          <p14:tracePt t="57406" x="7600950" y="4857750"/>
          <p14:tracePt t="57419" x="7600950" y="4845050"/>
          <p14:tracePt t="57432" x="7600950" y="4826000"/>
          <p14:tracePt t="57450" x="7600950" y="4806950"/>
          <p14:tracePt t="57465" x="7600950" y="4787900"/>
          <p14:tracePt t="57481" x="7550150" y="4705350"/>
          <p14:tracePt t="57499" x="7480300" y="4635500"/>
          <p14:tracePt t="57516" x="7404100" y="4578350"/>
          <p14:tracePt t="57533" x="7245350" y="4552950"/>
          <p14:tracePt t="57548" x="7156450" y="4572000"/>
          <p14:tracePt t="57565" x="7054850" y="4635500"/>
          <p14:tracePt t="57582" x="6965950" y="4692650"/>
          <p14:tracePt t="57599" x="6877050" y="4781550"/>
          <p14:tracePt t="57616" x="6858000" y="4813300"/>
          <p14:tracePt t="57632" x="6845300" y="4845050"/>
          <p14:tracePt t="57648" x="6845300" y="4902200"/>
          <p14:tracePt t="57665" x="6864350" y="5067300"/>
          <p14:tracePt t="57682" x="6908800" y="5168900"/>
          <p14:tracePt t="57698" x="6972300" y="5276850"/>
          <p14:tracePt t="57715" x="7207250" y="5480050"/>
          <p14:tracePt t="57733" x="7353300" y="5575300"/>
          <p14:tracePt t="57749" x="7658100" y="5670550"/>
          <p14:tracePt t="57765" x="7791450" y="5689600"/>
          <p14:tracePt t="57781" x="7988300" y="5702300"/>
          <p14:tracePt t="57800" x="8140700" y="5702300"/>
          <p14:tracePt t="57816" x="8439150" y="5683250"/>
          <p14:tracePt t="57832" x="8578850" y="5619750"/>
          <p14:tracePt t="57849" x="8686800" y="5537200"/>
          <p14:tracePt t="57857" x="8782050" y="5448300"/>
          <p14:tracePt t="57871" x="8826500" y="5346700"/>
          <p14:tracePt t="57881" x="8858250" y="5168900"/>
          <p14:tracePt t="57898" x="8858250" y="4972050"/>
          <p14:tracePt t="57914" x="8832850" y="4756150"/>
          <p14:tracePt t="57931" x="8648700" y="4222750"/>
          <p14:tracePt t="57949" x="8572500" y="4057650"/>
          <p14:tracePt t="57966" x="8458200" y="3911600"/>
          <p14:tracePt t="57981" x="8185150" y="3721100"/>
          <p14:tracePt t="57999" x="8007350" y="3689350"/>
          <p14:tracePt t="58016" x="7816850" y="3689350"/>
          <p14:tracePt t="58031" x="7461250" y="3886200"/>
          <p14:tracePt t="58048" x="7289800" y="4038600"/>
          <p14:tracePt t="58066" x="7156450" y="4184650"/>
          <p14:tracePt t="58082" x="7080250" y="4311650"/>
          <p14:tracePt t="58099" x="7016750" y="4502150"/>
          <p14:tracePt t="58116" x="7042150" y="4622800"/>
          <p14:tracePt t="58131" x="7150100" y="4832350"/>
          <p14:tracePt t="58149" x="7251700" y="5022850"/>
          <p14:tracePt t="58166" x="7727950" y="5543550"/>
          <p14:tracePt t="58181" x="7874000" y="5676900"/>
          <p14:tracePt t="58198" x="8020050" y="5791200"/>
          <p14:tracePt t="58215" x="8286750" y="5867400"/>
          <p14:tracePt t="58232" x="8343900" y="5867400"/>
          <p14:tracePt t="58248" x="8413750" y="5816600"/>
          <p14:tracePt t="58264" x="8477250" y="5689600"/>
          <p14:tracePt t="59202" x="8477250" y="5695950"/>
          <p14:tracePt t="59214" x="8464550" y="5702300"/>
          <p14:tracePt t="59226" x="8445500" y="5721350"/>
          <p14:tracePt t="59237" x="8413750" y="5740400"/>
          <p14:tracePt t="59250" x="8369300" y="5765800"/>
          <p14:tracePt t="59264" x="8324850" y="5778500"/>
          <p14:tracePt t="59281" x="8280400" y="5791200"/>
          <p14:tracePt t="59298" x="8235950" y="5797550"/>
          <p14:tracePt t="59315" x="8172450" y="5810250"/>
          <p14:tracePt t="59332" x="8026400" y="5822950"/>
          <p14:tracePt t="59347" x="7943850" y="5842000"/>
          <p14:tracePt t="59364" x="7823200" y="5842000"/>
          <p14:tracePt t="59381" x="7766050" y="5842000"/>
          <p14:tracePt t="59398" x="7702550" y="5842000"/>
          <p14:tracePt t="59414" x="7556500" y="5803900"/>
          <p14:tracePt t="59430" x="7473950" y="5778500"/>
          <p14:tracePt t="59448" x="7423150" y="5753100"/>
          <p14:tracePt t="59466" x="7334250" y="5695950"/>
          <p14:tracePt t="59482" x="7175500" y="5562600"/>
          <p14:tracePt t="59497" x="7105650" y="5492750"/>
          <p14:tracePt t="59514" x="7048500" y="5435600"/>
          <p14:tracePt t="59532" x="6997700" y="5397500"/>
          <p14:tracePt t="59548" x="6934200" y="5346700"/>
          <p14:tracePt t="59564" x="6915150" y="5321300"/>
          <p14:tracePt t="59580" x="6889750" y="5302250"/>
          <p14:tracePt t="59598" x="6883400" y="5283200"/>
          <p14:tracePt t="59615" x="6864350" y="5257800"/>
          <p14:tracePt t="59630" x="6851650" y="5238750"/>
          <p14:tracePt t="59648" x="6832600" y="5181600"/>
          <p14:tracePt t="59665" x="6832600" y="5149850"/>
          <p14:tracePt t="59680" x="6832600" y="5105400"/>
          <p14:tracePt t="59697" x="6832600" y="5003800"/>
          <p14:tracePt t="59715" x="6832600" y="4946650"/>
          <p14:tracePt t="59732" x="6832600" y="4902200"/>
          <p14:tracePt t="59747" x="6851650" y="4826000"/>
          <p14:tracePt t="59764" x="6858000" y="4794250"/>
          <p14:tracePt t="59782" x="6883400" y="4749800"/>
          <p14:tracePt t="59798" x="6902450" y="4718050"/>
          <p14:tracePt t="59815" x="6991350" y="4616450"/>
          <p14:tracePt t="59830" x="7048500" y="4559300"/>
          <p14:tracePt t="59847" x="7112000" y="4521200"/>
          <p14:tracePt t="59865" x="7200900" y="4495800"/>
          <p14:tracePt t="59881" x="7366000" y="4451350"/>
          <p14:tracePt t="59898" x="7429500" y="4438650"/>
          <p14:tracePt t="59915" x="7493000" y="4445000"/>
          <p14:tracePt t="59930" x="7556500" y="4502150"/>
          <p14:tracePt t="59948" x="7581900" y="4546600"/>
          <p14:tracePt t="59965" x="7607300" y="4629150"/>
          <p14:tracePt t="59980" x="7607300" y="4660900"/>
          <p14:tracePt t="59997" x="7607300" y="4686300"/>
          <p14:tracePt t="60016" x="7607300" y="4718050"/>
          <p14:tracePt t="60031" x="7569200" y="4787900"/>
          <p14:tracePt t="60048" x="7531100" y="4819650"/>
          <p14:tracePt t="60065" x="7486650" y="4845050"/>
          <p14:tracePt t="60080" x="7372350" y="4883150"/>
          <p14:tracePt t="60098" x="7327900" y="4889500"/>
          <p14:tracePt t="60115" x="7283450" y="4889500"/>
          <p14:tracePt t="60130" x="7251700" y="4889500"/>
          <p14:tracePt t="60147" x="7213600" y="4876800"/>
          <p14:tracePt t="60165" x="7200900" y="4857750"/>
          <p14:tracePt t="60181" x="7194550" y="4813300"/>
          <p14:tracePt t="60197" x="7194550" y="4737100"/>
          <p14:tracePt t="60750" x="7200900" y="4737100"/>
          <p14:tracePt t="60762" x="7213600" y="4737100"/>
          <p14:tracePt t="60777" x="7219950" y="4737100"/>
          <p14:tracePt t="60787" x="7226300" y="4737100"/>
          <p14:tracePt t="60799" x="7258050" y="4743450"/>
          <p14:tracePt t="60813" x="7302500" y="4762500"/>
          <p14:tracePt t="60831" x="7334250" y="4800600"/>
          <p14:tracePt t="60848" x="7385050" y="4838700"/>
          <p14:tracePt t="60864" x="7410450" y="4870450"/>
          <p14:tracePt t="60880" x="7448550" y="4908550"/>
          <p14:tracePt t="60896" x="7461250" y="4933950"/>
          <p14:tracePt t="60915" x="7473950" y="4953000"/>
          <p14:tracePt t="60931" x="7473950" y="5003800"/>
          <p14:tracePt t="60946" x="7473950" y="5016500"/>
          <p14:tracePt t="60963" x="7473950" y="5048250"/>
          <p14:tracePt t="60981" x="7467600" y="5067300"/>
          <p14:tracePt t="60998" x="7448550" y="5073650"/>
          <p14:tracePt t="62030" x="7442200" y="5073650"/>
          <p14:tracePt t="62055" x="7429500" y="5073650"/>
          <p14:tracePt t="62069" x="7423150" y="5073650"/>
          <p14:tracePt t="62079" x="7416800" y="5086350"/>
          <p14:tracePt t="62092" x="7404100" y="5086350"/>
          <p14:tracePt t="62105" x="7391400" y="5092700"/>
          <p14:tracePt t="62123" x="7359650" y="5092700"/>
          <p14:tracePt t="62136" x="7334250" y="5105400"/>
          <p14:tracePt t="62146" x="7308850" y="5105400"/>
          <p14:tracePt t="62163" x="7296150" y="5111750"/>
          <p14:tracePt t="62181" x="7277100" y="5111750"/>
          <p14:tracePt t="62197" x="7264400" y="5111750"/>
          <p14:tracePt t="62214" x="7258050" y="5111750"/>
          <p14:tracePt t="62246" x="7258050" y="5092700"/>
          <p14:tracePt t="62263" x="7289800" y="5035550"/>
          <p14:tracePt t="62280" x="7340600" y="4997450"/>
          <p14:tracePt t="62296" x="7493000" y="4927600"/>
          <p14:tracePt t="62313" x="7543800" y="4908550"/>
          <p14:tracePt t="62330" x="7588250" y="4895850"/>
          <p14:tracePt t="62348" x="7607300" y="4895850"/>
          <p14:tracePt t="62363" x="7632700" y="4895850"/>
          <p14:tracePt t="62379" x="7645400" y="4895850"/>
          <p14:tracePt t="62396" x="7651750" y="4902200"/>
          <p14:tracePt t="62414" x="7658100" y="4921250"/>
          <p14:tracePt t="62430" x="7670800" y="4953000"/>
          <p14:tracePt t="62446" x="7670800" y="4972050"/>
          <p14:tracePt t="62462" x="7670800" y="4991100"/>
          <p14:tracePt t="62480" x="7658100" y="4997450"/>
          <p14:tracePt t="65614" x="7651750" y="4997450"/>
          <p14:tracePt t="65627" x="7632700" y="4997450"/>
          <p14:tracePt t="65639" x="7613650" y="4997450"/>
          <p14:tracePt t="65652" x="7556500" y="4997450"/>
          <p14:tracePt t="65667" x="7454900" y="4997450"/>
          <p14:tracePt t="65678" x="7334250" y="5029200"/>
          <p14:tracePt t="65695" x="7175500" y="5073650"/>
          <p14:tracePt t="65712" x="7035800" y="5124450"/>
          <p14:tracePt t="65728" x="6908800" y="5200650"/>
          <p14:tracePt t="65745" x="6597650" y="5378450"/>
          <p14:tracePt t="65762" x="6470650" y="5473700"/>
          <p14:tracePt t="65778" x="6362700" y="5568950"/>
          <p14:tracePt t="65795" x="6235700" y="5664200"/>
          <p14:tracePt t="65812" x="6026150" y="5937250"/>
          <p14:tracePt t="65828" x="5930900" y="6064250"/>
          <p14:tracePt t="65844" x="5873750" y="6172200"/>
          <p14:tracePt t="65847" x="5810250" y="6273800"/>
          <p14:tracePt t="66155" x="5803900" y="6273800"/>
          <p14:tracePt t="66168" x="5778500" y="6273800"/>
          <p14:tracePt t="66182" x="5702300" y="6273800"/>
          <p14:tracePt t="66195" x="5524500" y="6273800"/>
          <p14:tracePt t="66207" x="5314950" y="6273800"/>
          <p14:tracePt t="66219" x="5143500" y="6273800"/>
          <p14:tracePt t="66234" x="4965700" y="6273800"/>
          <p14:tracePt t="66246" x="4832350" y="6273800"/>
          <p14:tracePt t="66262" x="4711700" y="6292850"/>
          <p14:tracePt t="66278" x="4610100" y="6305550"/>
          <p14:tracePt t="66295" x="4502150" y="6330950"/>
          <p14:tracePt t="66311" x="4470400" y="6350000"/>
          <p14:tracePt t="66328" x="4445000" y="6362700"/>
          <p14:tracePt t="66345" x="4432300" y="6369050"/>
          <p14:tracePt t="66372" x="4425950" y="6375400"/>
          <p14:tracePt t="66424" x="4445000" y="6375400"/>
          <p14:tracePt t="66438" x="4476750" y="6388100"/>
          <p14:tracePt t="66450" x="4521200" y="6388100"/>
          <p14:tracePt t="66463" x="4578350" y="6388100"/>
          <p14:tracePt t="66478" x="4654550" y="6388100"/>
          <p14:tracePt t="66494" x="4737100" y="6388100"/>
          <p14:tracePt t="66511" x="4794250" y="6388100"/>
          <p14:tracePt t="66528" x="4883150" y="6400800"/>
          <p14:tracePt t="66545" x="4902200" y="6407150"/>
          <p14:tracePt t="66561" x="4921250" y="6407150"/>
          <p14:tracePt t="66577" x="4940300" y="6419850"/>
          <p14:tracePt t="66594" x="4940300" y="6426200"/>
          <p14:tracePt t="66629" x="4946650" y="6426200"/>
          <p14:tracePt t="66644" x="4946650" y="6432550"/>
          <p14:tracePt t="66668" x="4908550" y="6445250"/>
          <p14:tracePt t="66679" x="4845050" y="6445250"/>
          <p14:tracePt t="66695" x="4749800" y="6445250"/>
          <p14:tracePt t="66712" x="4648200" y="6457950"/>
          <p14:tracePt t="66727" x="4527550" y="6457950"/>
          <p14:tracePt t="66744" x="4495800" y="6457950"/>
          <p14:tracePt t="66761" x="4483100" y="6457950"/>
          <p14:tracePt t="66779" x="4470400" y="6457950"/>
          <p14:tracePt t="66794" x="4457700" y="6457950"/>
          <p14:tracePt t="66828" x="4464050" y="6457950"/>
          <p14:tracePt t="66845" x="4502150" y="6470650"/>
          <p14:tracePt t="66861" x="4819650" y="6565900"/>
          <p14:tracePt t="66878" x="4997450" y="6597650"/>
          <p14:tracePt t="66895" x="5118100" y="6642100"/>
          <p14:tracePt t="66910" x="5378450" y="6686550"/>
          <p14:tracePt t="66927" x="5441950" y="6699250"/>
          <p14:tracePt t="66944" x="5486400" y="6711950"/>
          <p14:tracePt t="66961" x="5524500" y="6724650"/>
          <p14:tracePt t="66977" x="5537200" y="6724650"/>
          <p14:tracePt t="67011" x="5543550" y="6724650"/>
          <p14:tracePt t="67037" x="5549900" y="6724650"/>
          <p14:tracePt t="67090" x="5543550" y="6724650"/>
          <p14:tracePt t="67103" x="5511800" y="6711950"/>
          <p14:tracePt t="67117" x="5467350" y="6673850"/>
          <p14:tracePt t="67129" x="5391150" y="6604000"/>
          <p14:tracePt t="67144" x="5321300" y="6527800"/>
          <p14:tracePt t="67161" x="5289550" y="6496050"/>
          <p14:tracePt t="67179" x="5251450" y="6464300"/>
          <p14:tracePt t="67195" x="5213350" y="6432550"/>
          <p14:tracePt t="67641" x="5213350" y="6413500"/>
          <p14:tracePt t="67656" x="5213350" y="6394450"/>
          <p14:tracePt t="67669" x="5226050" y="6375400"/>
          <p14:tracePt t="67678" x="5251450" y="6311900"/>
          <p14:tracePt t="67694" x="5295900" y="6242050"/>
          <p14:tracePt t="67711" x="5314950" y="6197600"/>
          <p14:tracePt t="67728" x="5365750" y="6115050"/>
          <p14:tracePt t="67745" x="5372100" y="6083300"/>
          <p14:tracePt t="67760" x="5384800" y="6064250"/>
          <p14:tracePt t="67778" x="5384800" y="6051550"/>
          <p14:tracePt t="67795" x="5384800" y="6045200"/>
          <p14:tracePt t="67850" x="5391150" y="6076950"/>
          <p14:tracePt t="67862" x="5391150" y="6108700"/>
          <p14:tracePt t="67874" x="5391150" y="6127750"/>
          <p14:tracePt t="67887" x="5391150" y="6159500"/>
          <p14:tracePt t="67898" x="5391150" y="6165850"/>
          <p14:tracePt t="67910" x="5391150" y="6172200"/>
          <p14:tracePt t="67927" x="5391150" y="6178550"/>
          <p14:tracePt t="67943" x="5391150" y="6191250"/>
          <p14:tracePt t="67961" x="5429250" y="6191250"/>
          <p14:tracePt t="67977" x="5473700" y="6191250"/>
          <p14:tracePt t="67995" x="5518150" y="6172200"/>
          <p14:tracePt t="68011" x="5638800" y="6076950"/>
          <p14:tracePt t="68027" x="5676900" y="6026150"/>
          <p14:tracePt t="68043" x="5715000" y="6007100"/>
          <p14:tracePt t="68062" x="5734050" y="5988050"/>
          <p14:tracePt t="68078" x="5759450" y="5969000"/>
          <p14:tracePt t="68094" x="5778500" y="5969000"/>
          <p14:tracePt t="68110" x="5810250" y="5969000"/>
          <p14:tracePt t="68127" x="5873750" y="5969000"/>
          <p14:tracePt t="68144" x="5905500" y="5969000"/>
          <p14:tracePt t="68161" x="5924550" y="5969000"/>
          <p14:tracePt t="68177" x="5943600" y="5969000"/>
          <p14:tracePt t="68193" x="5962650" y="5969000"/>
          <p14:tracePt t="68211" x="5969000" y="5969000"/>
          <p14:tracePt t="68228" x="5975350" y="5969000"/>
          <p14:tracePt t="68248" x="5988050" y="5969000"/>
          <p14:tracePt t="68268" x="5994400" y="5969000"/>
          <p14:tracePt t="68310" x="6000750" y="5962650"/>
          <p14:tracePt t="68323" x="6000750" y="5943600"/>
          <p14:tracePt t="68333" x="6000750" y="5937250"/>
          <p14:tracePt t="68345" x="6000750" y="5924550"/>
          <p14:tracePt t="68360" x="6000750" y="5918200"/>
          <p14:tracePt t="68384" x="6000750" y="5911850"/>
          <p14:tracePt t="68462" x="6000750" y="5918200"/>
          <p14:tracePt t="68476" x="6000750" y="5930900"/>
          <p14:tracePt t="68489" x="6000750" y="5949950"/>
          <p14:tracePt t="68499" x="6000750" y="5956300"/>
          <p14:tracePt t="68512" x="6000750" y="5975350"/>
          <p14:tracePt t="68527" x="6000750" y="5994400"/>
          <p14:tracePt t="68544" x="5981700" y="6013450"/>
          <p14:tracePt t="68560" x="5943600" y="6032500"/>
          <p14:tracePt t="68576" x="5848350" y="6083300"/>
          <p14:tracePt t="68594" x="5816600" y="6102350"/>
          <p14:tracePt t="68611" x="5759450" y="6115050"/>
          <p14:tracePt t="68626" x="5670550" y="6140450"/>
          <p14:tracePt t="68643" x="5607050" y="6153150"/>
          <p14:tracePt t="68662" x="5575300" y="6153150"/>
          <p14:tracePt t="68677" x="5511800" y="6153150"/>
          <p14:tracePt t="68694" x="5499100" y="6153150"/>
          <p14:tracePt t="68710" x="5492750" y="6153150"/>
          <p14:tracePt t="68726" x="5486400" y="6153150"/>
          <p14:tracePt t="69668" x="5492750" y="6153150"/>
          <p14:tracePt t="69682" x="5505450" y="6153150"/>
          <p14:tracePt t="69693" x="5524500" y="6153150"/>
          <p14:tracePt t="69710" x="5530850" y="6153150"/>
          <p14:tracePt t="69721" x="5549900" y="6153150"/>
          <p14:tracePt t="69733" x="5556250" y="6153150"/>
          <p14:tracePt t="69744" x="5575300" y="6153150"/>
          <p14:tracePt t="69759" x="5581650" y="6153150"/>
          <p14:tracePt t="69776" x="5600700" y="6153150"/>
          <p14:tracePt t="69793" x="5607050" y="6153150"/>
          <p14:tracePt t="69810" x="5613400" y="6153150"/>
          <p14:tracePt t="69826" x="5626100" y="6153150"/>
          <p14:tracePt t="69846" x="5632450" y="6153150"/>
          <p14:tracePt t="69885" x="5638800" y="6153150"/>
          <p14:tracePt t="71010" x="5638800" y="6140450"/>
          <p14:tracePt t="71022" x="5638800" y="6121400"/>
          <p14:tracePt t="71035" x="5638800" y="6108700"/>
          <p14:tracePt t="71048" x="5638800" y="6076950"/>
          <p14:tracePt t="71058" x="5638800" y="6032500"/>
          <p14:tracePt t="71075" x="5638800" y="5988050"/>
          <p14:tracePt t="71093" x="5638800" y="5956300"/>
          <p14:tracePt t="71110" x="5638800" y="5924550"/>
          <p14:tracePt t="71127" x="5638800" y="5899150"/>
          <p14:tracePt t="71142" x="5638800" y="5880100"/>
          <p14:tracePt t="71159" x="5632450" y="5867400"/>
          <p14:tracePt t="71177" x="5613400" y="5854700"/>
          <p14:tracePt t="71193" x="5568950" y="5822950"/>
          <p14:tracePt t="71210" x="5549900" y="5797550"/>
          <p14:tracePt t="71227" x="5530850" y="5791200"/>
          <p14:tracePt t="71242" x="5486400" y="5759450"/>
          <p14:tracePt t="71260" x="5467350" y="5746750"/>
          <p14:tracePt t="71277" x="5461000" y="5746750"/>
          <p14:tracePt t="71292" x="5441950" y="5734050"/>
          <p14:tracePt t="71309" x="5435600" y="5734050"/>
          <p14:tracePt t="71327" x="5429250" y="5721350"/>
          <p14:tracePt t="71343" x="5416550" y="5715000"/>
          <p14:tracePt t="71359" x="5416550" y="5708650"/>
          <p14:tracePt t="71375" x="5410200" y="5702300"/>
          <p14:tracePt t="71394" x="5410200" y="5689600"/>
          <p14:tracePt t="71408" x="5391150" y="5683250"/>
          <p14:tracePt t="71425" x="5391150" y="5676900"/>
          <p14:tracePt t="71443" x="5384800" y="5664200"/>
          <p14:tracePt t="71459" x="5378450" y="5657850"/>
          <p14:tracePt t="71475" x="5378450" y="5651500"/>
          <p14:tracePt t="71492" x="5378450" y="5638800"/>
          <p14:tracePt t="71509" x="5372100" y="5632450"/>
          <p14:tracePt t="71525" x="5359400" y="5613400"/>
          <p14:tracePt t="71543" x="5353050" y="5607050"/>
          <p14:tracePt t="71559" x="5353050" y="5588000"/>
          <p14:tracePt t="71576" x="5340350" y="5568950"/>
          <p14:tracePt t="71592" x="5340350" y="5562600"/>
          <p14:tracePt t="71609" x="5334000" y="5556250"/>
          <p14:tracePt t="71626" x="5334000" y="5543550"/>
          <p14:tracePt t="71643" x="5334000" y="5537200"/>
          <p14:tracePt t="71678" x="5334000" y="5530850"/>
          <p14:tracePt t="74880" x="5346700" y="5530850"/>
          <p14:tracePt t="74894" x="5359400" y="5530850"/>
          <p14:tracePt t="74906" x="5372100" y="5530850"/>
          <p14:tracePt t="74919" x="5391150" y="5530850"/>
          <p14:tracePt t="74930" x="5403850" y="5530850"/>
          <p14:tracePt t="74945" x="5416550" y="5530850"/>
          <p14:tracePt t="74957" x="5422900" y="5530850"/>
          <p14:tracePt t="74974" x="5429250" y="5530850"/>
          <p14:tracePt t="74990" x="5448300" y="5537200"/>
          <p14:tracePt t="75031" x="5454650" y="5537200"/>
          <p14:tracePt t="75057" x="5454650" y="5549900"/>
          <p14:tracePt t="75110" x="5454650" y="5556250"/>
          <p14:tracePt t="75175" x="5448300" y="5556250"/>
          <p14:tracePt t="75201" x="5435600" y="5556250"/>
          <p14:tracePt t="75230" x="5429250" y="5556250"/>
          <p14:tracePt t="75239" x="5422900" y="5556250"/>
          <p14:tracePt t="75262" x="5410200" y="5556250"/>
          <p14:tracePt t="75287" x="5403850" y="5556250"/>
          <p14:tracePt t="75351" x="5403850" y="5562600"/>
          <p14:tracePt t="75392" x="5403850" y="5575300"/>
          <p14:tracePt t="75404" x="5416550" y="5575300"/>
          <p14:tracePt t="75430" x="5422900" y="5575300"/>
          <p14:tracePt t="75445" x="5422900" y="5581650"/>
          <p14:tracePt t="75457" x="5429250" y="5581650"/>
          <p14:tracePt t="75585" x="5422900" y="5581650"/>
          <p14:tracePt t="75601" x="5410200" y="5581650"/>
          <p14:tracePt t="75612" x="5403850" y="5581650"/>
          <p14:tracePt t="75624" x="5397500" y="5581650"/>
          <p14:tracePt t="75640" x="5391150" y="5581650"/>
          <p14:tracePt t="75684" x="5378450" y="5581650"/>
          <p14:tracePt t="75712" x="5378450" y="5588000"/>
          <p14:tracePt t="75750" x="5378450" y="5594350"/>
          <p14:tracePt t="75777" x="5384800" y="5607050"/>
          <p14:tracePt t="75790" x="5391150" y="5607050"/>
          <p14:tracePt t="75840" x="5397500" y="5607050"/>
          <p14:tracePt t="76083" x="5391150" y="5607050"/>
          <p14:tracePt t="76096" x="5391150" y="5600700"/>
          <p14:tracePt t="76135" x="5378450" y="5600700"/>
          <p14:tracePt t="76149" x="5378450" y="5594350"/>
          <p14:tracePt t="76188" x="5378450" y="5588000"/>
          <p14:tracePt t="76354" x="5378450" y="5581650"/>
          <p14:tracePt t="77212" x="5372100" y="5581650"/>
          <p14:tracePt t="77299" x="5372100" y="5568950"/>
          <p14:tracePt t="77325" x="5403850" y="5562600"/>
          <p14:tracePt t="77336" x="5461000" y="5562600"/>
          <p14:tracePt t="77347" x="5594350" y="5562600"/>
          <p14:tracePt t="77361" x="5734050" y="5543550"/>
          <p14:tracePt t="77376" x="5854700" y="5543550"/>
          <p14:tracePt t="77389" x="5988050" y="5530850"/>
          <p14:tracePt t="77406" x="6108700" y="5530850"/>
          <p14:tracePt t="77423" x="6242050" y="5530850"/>
          <p14:tracePt t="77441" x="6381750" y="5530850"/>
          <p14:tracePt t="77457" x="6635750" y="5530850"/>
          <p14:tracePt t="77472" x="6769100" y="5530850"/>
          <p14:tracePt t="77489" x="6870700" y="5530850"/>
          <p14:tracePt t="77507" x="7029450" y="5530850"/>
          <p14:tracePt t="77523" x="7105650" y="5530850"/>
          <p14:tracePt t="77540" x="7169150" y="5530850"/>
          <p14:tracePt t="77556" x="7245350" y="5530850"/>
          <p14:tracePt t="77573" x="7366000" y="5530850"/>
          <p14:tracePt t="77591" x="7429500" y="5530850"/>
          <p14:tracePt t="77606" x="7505700" y="5530850"/>
          <p14:tracePt t="77622" x="7524750" y="5530850"/>
          <p14:tracePt t="77639" x="7531100" y="5530850"/>
          <p14:tracePt t="77656" x="7550150" y="5530850"/>
          <p14:tracePt t="77913" x="7556500" y="5530850"/>
          <p14:tracePt t="77927" x="7575550" y="5530850"/>
          <p14:tracePt t="77939" x="7620000" y="5530850"/>
          <p14:tracePt t="77952" x="7677150" y="5530850"/>
          <p14:tracePt t="77965" x="7753350" y="5530850"/>
          <p14:tracePt t="77978" x="7816850" y="5530850"/>
          <p14:tracePt t="77989" x="7848600" y="5530850"/>
          <p14:tracePt t="78005" x="7880350" y="5530850"/>
          <p14:tracePt t="78023" x="7893050" y="5530850"/>
          <p14:tracePt t="78040" x="7905750" y="5530850"/>
          <p14:tracePt t="78056" x="7918450" y="5530850"/>
          <p14:tracePt t="78072" x="7931150" y="5530850"/>
          <p14:tracePt t="78106" x="7937500" y="5530850"/>
          <p14:tracePt t="78251" x="7943850" y="5530850"/>
          <p14:tracePt t="79221" x="7937500" y="5530850"/>
          <p14:tracePt t="79234" x="7924800" y="5530850"/>
          <p14:tracePt t="79248" x="7912100" y="5543550"/>
          <p14:tracePt t="79262" x="7899400" y="5543550"/>
          <p14:tracePt t="79272" x="7880350" y="5543550"/>
          <p14:tracePt t="79288" x="7861300" y="5543550"/>
          <p14:tracePt t="79306" x="7835900" y="5543550"/>
          <p14:tracePt t="79322" x="7785100" y="5543550"/>
          <p14:tracePt t="79339" x="7766050" y="5543550"/>
          <p14:tracePt t="79356" x="7747000" y="5543550"/>
          <p14:tracePt t="79646" x="7715250" y="5543550"/>
          <p14:tracePt t="79660" x="7639050" y="5543550"/>
          <p14:tracePt t="79674" x="7480300" y="5530850"/>
          <p14:tracePt t="79685" x="7264400" y="5499100"/>
          <p14:tracePt t="79697" x="7067550" y="5467350"/>
          <p14:tracePt t="79709" x="6845300" y="5429250"/>
          <p14:tracePt t="79722" x="6597650" y="5416550"/>
          <p14:tracePt t="79738" x="6419850" y="5416550"/>
          <p14:tracePt t="79755" x="6229350" y="5416550"/>
          <p14:tracePt t="79773" x="6051550" y="5416550"/>
          <p14:tracePt t="79788" x="5759450" y="5422900"/>
          <p14:tracePt t="79805" x="5657850" y="5454650"/>
          <p14:tracePt t="79822" x="5524500" y="5492750"/>
          <p14:tracePt t="79838" x="5480050" y="5499100"/>
          <p14:tracePt t="79855" x="5448300" y="5511800"/>
          <p14:tracePt t="79873" x="5441950" y="5518150"/>
          <p14:tracePt t="79889" x="5435600" y="5530850"/>
          <p14:tracePt t="80531" x="5454650" y="5530850"/>
          <p14:tracePt t="80544" x="5461000" y="5530850"/>
          <p14:tracePt t="80560" x="5480050" y="5530850"/>
          <p14:tracePt t="80572" x="5499100" y="5537200"/>
          <p14:tracePt t="80588" x="5530850" y="5537200"/>
          <p14:tracePt t="80604" x="5562600" y="5537200"/>
          <p14:tracePt t="80622" x="5626100" y="5537200"/>
          <p14:tracePt t="80639" x="5651500" y="5537200"/>
          <p14:tracePt t="80655" x="5676900" y="5537200"/>
          <p14:tracePt t="80672" x="5727700" y="5524500"/>
          <p14:tracePt t="80687" x="5759450" y="5511800"/>
          <p14:tracePt t="80704" x="5791200" y="5511800"/>
          <p14:tracePt t="80722" x="5911850" y="5486400"/>
          <p14:tracePt t="80739" x="5975350" y="5486400"/>
          <p14:tracePt t="80757" x="6057900" y="5473700"/>
          <p14:tracePt t="80771" x="6197600" y="5448300"/>
          <p14:tracePt t="80787" x="6242050" y="5448300"/>
          <p14:tracePt t="80805" x="6286500" y="5435600"/>
          <p14:tracePt t="80822" x="6318250" y="5435600"/>
          <p14:tracePt t="80839" x="6362700" y="5416550"/>
          <p14:tracePt t="80856" x="6369050" y="5416550"/>
          <p14:tracePt t="80871" x="6375400" y="5410200"/>
          <p14:tracePt t="80889" x="6388100" y="5397500"/>
          <p14:tracePt t="80905" x="6400800" y="5372100"/>
          <p14:tracePt t="80921" x="6413500" y="5365750"/>
          <p14:tracePt t="80938" x="6432550" y="5359400"/>
          <p14:tracePt t="80955" x="6457950" y="5340350"/>
          <p14:tracePt t="80972" x="6489700" y="5340350"/>
          <p14:tracePt t="80987" x="6508750" y="5327650"/>
          <p14:tracePt t="81004" x="6559550" y="5327650"/>
          <p14:tracePt t="81022" x="6578600" y="5327650"/>
          <p14:tracePt t="81039" x="6597650" y="5327650"/>
          <p14:tracePt t="81055" x="6623050" y="5327650"/>
          <p14:tracePt t="81071" x="6629400" y="5327650"/>
          <p14:tracePt t="81087" x="6635750" y="5327650"/>
          <p14:tracePt t="81105" x="6648450" y="5327650"/>
          <p14:tracePt t="81146" x="6654800" y="5327650"/>
          <p14:tracePt t="81185" x="6654800" y="5334000"/>
          <p14:tracePt t="81199" x="6654800" y="5340350"/>
          <p14:tracePt t="81211" x="6654800" y="5346700"/>
          <p14:tracePt t="81220" x="6654800" y="5365750"/>
          <p14:tracePt t="81237" x="6623050" y="5378450"/>
          <p14:tracePt t="81255" x="6572250" y="5397500"/>
          <p14:tracePt t="81272" x="6470650" y="5416550"/>
          <p14:tracePt t="81287" x="6235700" y="5429250"/>
          <p14:tracePt t="81304" x="6121400" y="5429250"/>
          <p14:tracePt t="81322" x="6000750" y="5429250"/>
          <p14:tracePt t="81338" x="5784850" y="5429250"/>
          <p14:tracePt t="81355" x="5689600" y="5429250"/>
          <p14:tracePt t="81363" x="5588000" y="5429250"/>
          <p14:tracePt t="81376" x="5473700" y="5429250"/>
          <p14:tracePt t="81387" x="5372100" y="5429250"/>
          <p14:tracePt t="81404" x="5270500" y="5441950"/>
          <p14:tracePt t="81420" x="5213350" y="5441950"/>
          <p14:tracePt t="81438" x="5124450" y="5454650"/>
          <p14:tracePt t="81455" x="5080000" y="5467350"/>
          <p14:tracePt t="81472" x="5048250" y="5467350"/>
          <p14:tracePt t="81487" x="5016500" y="5480050"/>
          <p14:tracePt t="81504" x="4953000" y="5486400"/>
          <p14:tracePt t="81521" x="4908550" y="5499100"/>
          <p14:tracePt t="81537" x="4883150" y="5511800"/>
          <p14:tracePt t="81555" x="4845050" y="5518150"/>
          <p14:tracePt t="81571" x="4826000" y="5524500"/>
          <p14:tracePt t="81604" x="4819650" y="5524500"/>
          <p14:tracePt t="81623" x="4813300" y="5524500"/>
          <p14:tracePt t="81695" x="4851400" y="5524500"/>
          <p14:tracePt t="81711" x="4940300" y="5524500"/>
          <p14:tracePt t="81721" x="5080000" y="5518150"/>
          <p14:tracePt t="81730" x="5219700" y="5499100"/>
          <p14:tracePt t="81743" x="5340350" y="5486400"/>
          <p14:tracePt t="81758" x="5454650" y="5486400"/>
          <p14:tracePt t="81774" x="5537200" y="5486400"/>
          <p14:tracePt t="81788" x="5619750" y="5473700"/>
          <p14:tracePt t="81805" x="5676900" y="5473700"/>
          <p14:tracePt t="81820" x="5759450" y="5473700"/>
          <p14:tracePt t="81837" x="5861050" y="5473700"/>
          <p14:tracePt t="81855" x="5905500" y="5473700"/>
          <p14:tracePt t="81862" x="5937250" y="5473700"/>
          <p14:tracePt t="81874" x="5969000" y="5473700"/>
          <p14:tracePt t="81887" x="5988050" y="5480050"/>
          <p14:tracePt t="81904" x="6019800" y="5480050"/>
          <p14:tracePt t="81921" x="6038850" y="5480050"/>
          <p14:tracePt t="81939" x="6045200" y="5486400"/>
          <p14:tracePt t="81955" x="6083300" y="5486400"/>
          <p14:tracePt t="81970" x="6089650" y="5486400"/>
          <p14:tracePt t="81987" x="6108700" y="5486400"/>
          <p14:tracePt t="82005" x="6134100" y="5486400"/>
          <p14:tracePt t="82022" x="6140450" y="5486400"/>
          <p14:tracePt t="82037" x="6153150" y="5486400"/>
          <p14:tracePt t="82054" x="6159500" y="5486400"/>
          <p14:tracePt t="82182" x="6140450" y="5486400"/>
          <p14:tracePt t="82195" x="6121400" y="5486400"/>
          <p14:tracePt t="82208" x="6045200" y="5499100"/>
          <p14:tracePt t="82220" x="5930900" y="5499100"/>
          <p14:tracePt t="82238" x="5791200" y="5499100"/>
          <p14:tracePt t="82255" x="5689600" y="5511800"/>
          <p14:tracePt t="82270" x="5588000" y="5543550"/>
          <p14:tracePt t="82287" x="5435600" y="5594350"/>
          <p14:tracePt t="82304" x="5372100" y="561975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411480" y="319407"/>
            <a:ext cx="8321040" cy="905890"/>
          </a:xfrm>
        </p:spPr>
        <p:txBody>
          <a:bodyPr>
            <a:normAutofit fontScale="90000"/>
          </a:bodyPr>
          <a:lstStyle/>
          <a:p>
            <a:r>
              <a:rPr lang="en-US" dirty="0"/>
              <a:t>Condensational Growth Equations</a:t>
            </a:r>
            <a:br>
              <a:rPr lang="en-US" dirty="0"/>
            </a:br>
            <a:r>
              <a:rPr lang="en-US" sz="3600" dirty="0"/>
              <a:t>Summary Sheet</a:t>
            </a:r>
            <a:endParaRPr lang="en-US" sz="29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0" y="1550589"/>
                <a:ext cx="1443985" cy="169379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200" b="0" dirty="0">
                    <a:latin typeface="Cambria Math" panose="02040503050406030204" pitchFamily="18" charset="0"/>
                  </a:rPr>
                  <a:t>Mass of a spheroid: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>
                  <a:sym typeface="Wingdings" panose="05000000000000000000" pitchFamily="2" charset="2"/>
                </a:endParaRPr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(2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𝑎𝑐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  <a:p>
                <a:endParaRPr lang="en-US" sz="12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0589"/>
                <a:ext cx="1443985" cy="16937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2064" y="1671247"/>
                <a:ext cx="8476489" cy="43858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ym typeface="Wingdings" panose="05000000000000000000" pitchFamily="2" charset="2"/>
                  </a:rPr>
                  <a:t>Mass flux to a-axis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/s):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den>
                    </m:f>
                    <m:sSub>
                      <m:sSubPr>
                        <m:ctrlPr>
                          <a:rPr 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𝑝𝑟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𝑑𝑎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endParaRPr lang="en-US" sz="1400" dirty="0">
                  <a:solidFill>
                    <a:schemeClr val="accent1"/>
                  </a:solidFill>
                </a:endParaRPr>
              </a:p>
              <a:p>
                <a:r>
                  <a:rPr lang="en-US" sz="1200" dirty="0"/>
                  <a:t>Mass flux to c-axis </a:t>
                </a:r>
                <a:r>
                  <a:rPr lang="en-US" sz="1200" dirty="0">
                    <a:sym typeface="Wingdings" panose="05000000000000000000" pitchFamily="2" charset="2"/>
                  </a:rPr>
                  <a:t>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</a:t>
                </a:r>
                <a:r>
                  <a:rPr lang="en-US" sz="1200" dirty="0"/>
                  <a:t>: </a:t>
                </a:r>
                <a:r>
                  <a:rPr lang="en-US" sz="1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𝜌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𝑝𝑟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</m:oMath>
                </a14:m>
                <a:r>
                  <a:rPr lang="en-US" sz="1400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f>
                      <m:fPr>
                        <m:ctrlP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num>
                      <m:den>
                        <m:r>
                          <a:rPr lang="en-US" sz="14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den>
                    </m:f>
                  </m:oMath>
                </a14:m>
                <a:endParaRPr lang="en-US" sz="1400" dirty="0">
                  <a:solidFill>
                    <a:schemeClr val="accent1"/>
                  </a:solidFill>
                </a:endParaRPr>
              </a:p>
              <a:p>
                <a:endParaRPr lang="en-US" sz="1200" dirty="0"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𝐷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H</a:t>
                </a:r>
                <a:r>
                  <a:rPr lang="en-US" sz="1200" baseline="-25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O vapor Diffusivity (m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2</a:t>
                </a:r>
                <a:r>
                  <a:rPr lang="en-US" sz="1200" dirty="0">
                    <a:sym typeface="Wingdings" panose="05000000000000000000" pitchFamily="2" charset="2"/>
                  </a:rPr>
                  <a:t>/s)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∆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𝜌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Mass density gradient (g/cm</a:t>
                </a:r>
                <a:r>
                  <a:rPr lang="en-US" sz="1200" baseline="30000" dirty="0">
                    <a:sym typeface="Wingdings" panose="05000000000000000000" pitchFamily="2" charset="2"/>
                  </a:rPr>
                  <a:t>3</a:t>
                </a:r>
                <a:r>
                  <a:rPr lang="en-US" sz="1200" dirty="0">
                    <a:sym typeface="Wingdings" panose="05000000000000000000" pitchFamily="2" charset="2"/>
                  </a:rPr>
                  <a:t>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radius of basal face (hexagonal) (um)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= radius of prism face (rectangular) (um)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	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𝜙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= shape factor (accounts for lateral flux &amp; curvature)</a:t>
                </a: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𝑐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𝑝𝑟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𝑇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∞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/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𝑅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𝑣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𝑇</m:t>
                      </m:r>
                    </m:oMath>
                  </m:oMathPara>
                </a14:m>
                <a:endParaRPr lang="en-US" sz="12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den>
                      </m:f>
                      <m:f>
                        <m:fPr>
                          <m:ctrlPr>
                            <a:rPr lang="en-US" sz="1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𝑎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f>
                        <m:fPr>
                          <m:ctrlP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𝑑𝑚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den>
                      </m:f>
                      <m:f>
                        <m:fPr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𝑐</m:t>
                          </m:r>
                        </m:num>
                        <m:den>
                          <m: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den>
                      </m:f>
                      <m:r>
                        <a:rPr lang="en-US" sz="1200" b="0" i="1" smtClean="0">
                          <a:solidFill>
                            <a:srgbClr val="2323FF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𝑑𝑎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m:rPr>
                          <m:nor/>
                        </m:rPr>
                        <a:rPr lang="en-US" sz="1200" dirty="0"/>
                        <m:t> 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200" i="1">
                          <a:latin typeface="Cambria Math" panose="02040503050406030204" pitchFamily="18" charset="0"/>
                        </a:rPr>
                        <m:t>𝜋</m:t>
                      </m:r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200" i="1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US" sz="1200" dirty="0"/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As ice crystal growth reaches maturity, the minor axis remains relatively constant over time (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𝑑𝑡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~0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 for a </a:t>
                </a:r>
                <a:r>
                  <a:rPr lang="en-US" sz="1200" dirty="0" err="1">
                    <a:sym typeface="Wingdings" panose="05000000000000000000" pitchFamily="2" charset="2"/>
                  </a:rPr>
                  <a:t>prolate</a:t>
                </a:r>
                <a:r>
                  <a:rPr lang="en-US" sz="1200" dirty="0">
                    <a:sym typeface="Wingdings" panose="05000000000000000000" pitchFamily="2" charset="2"/>
                  </a:rPr>
                  <a:t> spheroid)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To determine</a:t>
                </a:r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c</a:t>
                </a: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200" dirty="0">
                    <a:sym typeface="Wingdings" panose="05000000000000000000" pitchFamily="2" charset="2"/>
                  </a:rPr>
                  <a:t>, must find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𝑜</m:t>
                            </m:r>
                          </m:sub>
                        </m:sSub>
                      </m:sub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sup>
                      <m:e>
                        <m:f>
                          <m:fPr>
                            <m:ctrlPr>
                              <a:rPr lang="en-US" sz="12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𝑐</m:t>
                            </m:r>
                          </m:den>
                        </m:f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e>
                    </m:nary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nary>
                      <m:nary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naryPr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</m:t>
                        </m:r>
                      </m:sub>
                      <m:sup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sup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𝑝𝑟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∞</m:t>
                                    </m:r>
                                  </m:sub>
                                </m:s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−1</m:t>
                                </m:r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𝑑𝑡</m:t>
                        </m:r>
                      </m:e>
                    </m:nary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c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b>
                      <m:sSubPr>
                        <m:ctrlPr>
                          <a:rPr lang="en-US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𝑜</m:t>
                        </m:r>
                      </m:sub>
                    </m:sSub>
                    <m:r>
                      <m:rPr>
                        <m:sty m:val="p"/>
                      </m:rPr>
                      <a:rPr lang="en-US" sz="12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exp</m:t>
                    </m:r>
                    <m:d>
                      <m:dPr>
                        <m:begChr m:val="["/>
                        <m:endChr m:val="]"/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</a:rPr>
                                  <m:t>𝑝𝑟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(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𝑢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𝑣</m:t>
                                </m:r>
                              </m:sub>
                            </m:sSub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𝑇</m:t>
                            </m:r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						</a:t>
                </a:r>
                <a:r>
                  <a:rPr lang="en-US" sz="1200" dirty="0">
                    <a:sym typeface="Wingdings" panose="05000000000000000000" pitchFamily="2" charset="2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 </a:t>
                </a:r>
                <a:r>
                  <a:rPr lang="en-US" sz="1200" dirty="0">
                    <a:sym typeface="Wingdings" panose="05000000000000000000" pitchFamily="2" charset="2"/>
                  </a:rPr>
                  <a:t>is the cloud </a:t>
                </a:r>
                <a:r>
                  <a:rPr lang="en-US" sz="1200" dirty="0" err="1">
                    <a:sym typeface="Wingdings" panose="05000000000000000000" pitchFamily="2" charset="2"/>
                  </a:rPr>
                  <a:t>supersaturation</a:t>
                </a:r>
                <a:r>
                  <a:rPr lang="en-US" sz="1200" dirty="0"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𝑆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∞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−1)</m:t>
                    </m:r>
                  </m:oMath>
                </a14:m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endParaRPr lang="en-US" sz="1200" i="1" dirty="0">
                  <a:latin typeface="Cambria Math" panose="02040503050406030204" pitchFamily="18" charset="0"/>
                  <a:sym typeface="Wingdings" panose="05000000000000000000" pitchFamily="2" charset="2"/>
                </a:endParaRP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If accounting for thermal diffusion (heat dissipation) in addition to vapor diffusion, must use:</a:t>
                </a:r>
              </a:p>
              <a:p>
                <a:r>
                  <a:rPr lang="en-US" sz="1200" dirty="0">
                    <a:sym typeface="Wingdings" panose="05000000000000000000" pitchFamily="2" charset="2"/>
                  </a:rPr>
                  <a:t>c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20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~</m:t>
                    </m:r>
                    <m:sSub>
                      <m:sSubPr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𝑐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𝑜</m:t>
                        </m:r>
                      </m:sub>
                    </m:sSub>
                    <m:r>
                      <m:rPr>
                        <m:sty m:val="p"/>
                      </m:rPr>
                      <a:rPr lang="en-US" sz="120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exp</m:t>
                    </m:r>
                    <m:d>
                      <m:dPr>
                        <m:begChr m:val="["/>
                        <m:endChr m:val="]"/>
                        <m:ctrlPr>
                          <a:rPr lang="en-US" sz="12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i="1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3</m:t>
                            </m:r>
                            <m:sSub>
                              <m:sSubPr>
                                <m:ctrlPr>
                                  <a:rPr lang="en-US" sz="120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𝑝𝑟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𝑢</m:t>
                                </m:r>
                              </m:sub>
                            </m:sSub>
                          </m:num>
                          <m:den>
                            <m:sSup>
                              <m:sSup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en-US" sz="1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1200" i="1" dirty="0">
                    <a:latin typeface="Cambria Math" panose="02040503050406030204" pitchFamily="18" charset="0"/>
                    <a:sym typeface="Wingdings" panose="05000000000000000000" pitchFamily="2" charset="2"/>
                  </a:rPr>
                  <a:t>t 	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1671247"/>
                <a:ext cx="8476489" cy="43858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12065" y="1301915"/>
            <a:ext cx="3111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err="1"/>
              <a:t>Prolate</a:t>
            </a:r>
            <a:r>
              <a:rPr lang="en-US" u="sng" dirty="0"/>
              <a:t> (</a:t>
            </a:r>
            <a:r>
              <a:rPr lang="en-US" u="sng" dirty="0" err="1"/>
              <a:t>columner</a:t>
            </a:r>
            <a:r>
              <a:rPr lang="en-US" u="sng" dirty="0"/>
              <a:t>) ice particles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8945" y="4425232"/>
            <a:ext cx="8389024" cy="20208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2342367" y="5849655"/>
            <a:ext cx="977622" cy="159614"/>
          </a:xfrm>
          <a:prstGeom prst="straightConnector1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19990" y="5824603"/>
            <a:ext cx="414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Should have derived this in the homework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/>
          <a:srcRect t="37514"/>
          <a:stretch/>
        </p:blipFill>
        <p:spPr>
          <a:xfrm>
            <a:off x="6131712" y="1127342"/>
            <a:ext cx="3012288" cy="296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7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087"/>
    </mc:Choice>
    <mc:Fallback xmlns="">
      <p:transition spd="slow" advTm="85087"/>
    </mc:Fallback>
  </mc:AlternateContent>
  <p:timing>
    <p:tnLst>
      <p:par>
        <p:cTn id="1" dur="indefinite" restart="never" nodeType="tmRoot">
          <p:childTnLst>
            <p:par>
              <p:cTn id="2"/>
            </p:par>
          </p:childTnLst>
        </p:cTn>
      </p:par>
    </p:tnLst>
  </p:timing>
  <p:extLst>
    <p:ext uri="{3A86A75C-4F4B-4683-9AE1-C65F6400EC91}">
      <p14:laserTraceLst xmlns:p14="http://schemas.microsoft.com/office/powerpoint/2010/main">
        <p14:tracePtLst>
          <p14:tracePt t="43921" x="8629650" y="5715000"/>
          <p14:tracePt t="43930" x="8655050" y="5715000"/>
          <p14:tracePt t="43943" x="8731250" y="5715000"/>
          <p14:tracePt t="43957" x="8845550" y="5708650"/>
          <p14:tracePt t="43971" x="8966200" y="5689600"/>
          <p14:tracePt t="43988" x="9086850" y="5664200"/>
          <p14:tracePt t="44674" x="8902700" y="6108700"/>
          <p14:tracePt t="44687" x="8534400" y="5969000"/>
          <p14:tracePt t="44699" x="8274050" y="5848350"/>
          <p14:tracePt t="44711" x="8134350" y="5784850"/>
          <p14:tracePt t="44726" x="8045450" y="5759450"/>
          <p14:tracePt t="44739" x="8013700" y="5727700"/>
          <p14:tracePt t="44754" x="7994650" y="5702300"/>
          <p14:tracePt t="45125" x="7975600" y="5702300"/>
          <p14:tracePt t="45138" x="7931150" y="5702300"/>
          <p14:tracePt t="45151" x="7791450" y="5645150"/>
          <p14:tracePt t="45164" x="7473950" y="5549900"/>
          <p14:tracePt t="45177" x="7181850" y="5448300"/>
          <p14:tracePt t="45190" x="6896100" y="5340350"/>
          <p14:tracePt t="45206" x="6572250" y="5232400"/>
          <p14:tracePt t="45221" x="6216650" y="5143500"/>
          <p14:tracePt t="45238" x="5708650" y="5048250"/>
          <p14:tracePt t="45253" x="5594350" y="5035550"/>
          <p14:tracePt t="45270" x="5530850" y="5022850"/>
          <p14:tracePt t="45288" x="5467350" y="5022850"/>
          <p14:tracePt t="47699" x="5461000" y="5022850"/>
          <p14:tracePt t="47712" x="5448300" y="5022850"/>
          <p14:tracePt t="47725" x="5441950" y="5022850"/>
          <p14:tracePt t="47737" x="5422900" y="5022850"/>
          <p14:tracePt t="47753" x="5403850" y="5035550"/>
          <p14:tracePt t="47770" x="5359400" y="5048250"/>
          <p14:tracePt t="47787" x="5200650" y="5162550"/>
          <p14:tracePt t="47803" x="5124450" y="5238750"/>
          <p14:tracePt t="47820" x="5054600" y="5308600"/>
          <p14:tracePt t="47837" x="4959350" y="5429250"/>
          <p14:tracePt t="47853" x="4902200" y="5499100"/>
          <p14:tracePt t="47870" x="4851400" y="5568950"/>
          <p14:tracePt t="47887" x="4806950" y="5676900"/>
          <p14:tracePt t="47903" x="4730750" y="5880100"/>
          <p14:tracePt t="47920" x="4718050" y="5943600"/>
          <p14:tracePt t="47937" x="4692650" y="5994400"/>
          <p14:tracePt t="47953" x="4692650" y="6026150"/>
          <p14:tracePt t="47970" x="4679950" y="6089650"/>
          <p14:tracePt t="47987" x="4679950" y="6146800"/>
          <p14:tracePt t="48003" x="4679950" y="6203950"/>
          <p14:tracePt t="48020" x="4679950" y="6324600"/>
          <p14:tracePt t="48354" x="4673600" y="6324600"/>
          <p14:tracePt t="48366" x="4667250" y="6318250"/>
          <p14:tracePt t="48376" x="4654550" y="6305550"/>
          <p14:tracePt t="48390" x="4641850" y="6286500"/>
          <p14:tracePt t="48404" x="4616450" y="6229350"/>
          <p14:tracePt t="48420" x="4540250" y="6140450"/>
          <p14:tracePt t="48436" x="4445000" y="5994400"/>
          <p14:tracePt t="48454" x="4292600" y="5772150"/>
          <p14:tracePt t="48470" x="4064000" y="5187950"/>
          <p14:tracePt t="48487" x="3949700" y="4826000"/>
          <p14:tracePt t="48504" x="3867150" y="4508500"/>
          <p14:tracePt t="48520" x="3746500" y="3930650"/>
          <p14:tracePt t="48536" x="3702050" y="3752850"/>
          <p14:tracePt t="48553" x="3670300" y="3568700"/>
          <p14:tracePt t="48570" x="3657600" y="3524250"/>
          <p14:tracePt t="48774" x="3657600" y="3511550"/>
          <p14:tracePt t="48790" x="3657600" y="3505200"/>
          <p14:tracePt t="48814" x="3657600" y="3486150"/>
          <p14:tracePt t="48826" x="3657600" y="3467100"/>
          <p14:tracePt t="48840" x="3657600" y="3422650"/>
          <p14:tracePt t="48852" x="3657600" y="3333750"/>
          <p14:tracePt t="48866" x="3632200" y="3213100"/>
          <p14:tracePt t="48878" x="3613150" y="3073400"/>
          <p14:tracePt t="48892" x="3581400" y="2914650"/>
          <p14:tracePt t="48903" x="3568700" y="2762250"/>
          <p14:tracePt t="48919" x="3549650" y="2641600"/>
          <p14:tracePt t="48935" x="3549650" y="2559050"/>
          <p14:tracePt t="48953" x="3524250" y="2432050"/>
          <p14:tracePt t="48969" x="3524250" y="2400300"/>
          <p14:tracePt t="48987" x="3517900" y="2381250"/>
          <p14:tracePt t="49003" x="3511550" y="2368550"/>
          <p14:tracePt t="49019" x="3511550" y="2355850"/>
          <p14:tracePt t="49052" x="3511550" y="2349500"/>
          <p14:tracePt t="49198" x="3511550" y="2343150"/>
          <p14:tracePt t="49211" x="3498850" y="2330450"/>
          <p14:tracePt t="49224" x="3498850" y="2317750"/>
          <p14:tracePt t="49236" x="3498850" y="2305050"/>
          <p14:tracePt t="49252" x="3492500" y="2279650"/>
          <p14:tracePt t="49269" x="3492500" y="2260600"/>
          <p14:tracePt t="49286" x="3479800" y="2197100"/>
          <p14:tracePt t="49302" x="3479800" y="2178050"/>
          <p14:tracePt t="49318" x="3479800" y="2159000"/>
          <p14:tracePt t="49337" x="3479800" y="2139950"/>
          <p14:tracePt t="49353" x="3479800" y="2133600"/>
          <p14:tracePt t="49361" x="3479800" y="2127250"/>
          <p14:tracePt t="49393" x="3479800" y="2114550"/>
          <p14:tracePt t="49415" x="3479800" y="2108200"/>
          <p14:tracePt t="49938" x="3479800" y="2101850"/>
          <p14:tracePt t="49950" x="3479800" y="2082800"/>
          <p14:tracePt t="49963" x="3492500" y="2063750"/>
          <p14:tracePt t="49977" x="3511550" y="2044700"/>
          <p14:tracePt t="49987" x="3536950" y="2019300"/>
          <p14:tracePt t="50001" x="3556000" y="2000250"/>
          <p14:tracePt t="50019" x="3562350" y="1993900"/>
          <p14:tracePt t="50036" x="3575050" y="1981200"/>
          <p14:tracePt t="50052" x="3575050" y="1974850"/>
          <p14:tracePt t="50068" x="3581400" y="1974850"/>
          <p14:tracePt t="50099" x="3581400" y="1993900"/>
          <p14:tracePt t="50111" x="3594100" y="2038350"/>
          <p14:tracePt t="50121" x="3594100" y="2139950"/>
          <p14:tracePt t="50135" x="3606800" y="2292350"/>
          <p14:tracePt t="50151" x="3606800" y="2451100"/>
          <p14:tracePt t="50169" x="3619500" y="2667000"/>
          <p14:tracePt t="50186" x="3632200" y="2749550"/>
          <p14:tracePt t="50201" x="3632200" y="2851150"/>
          <p14:tracePt t="50218" x="3651250" y="2971800"/>
          <p14:tracePt t="50236" x="3651250" y="3003550"/>
          <p14:tracePt t="50253" x="3651250" y="3022600"/>
          <p14:tracePt t="50269" x="3644900" y="3041650"/>
          <p14:tracePt t="50286" x="3619500" y="3054350"/>
          <p14:tracePt t="50301" x="3600450" y="3041650"/>
          <p14:tracePt t="50319" x="3562350" y="3003550"/>
          <p14:tracePt t="50336" x="3479800" y="2870200"/>
          <p14:tracePt t="50351" x="3454400" y="2800350"/>
          <p14:tracePt t="50368" x="3441700" y="2679700"/>
          <p14:tracePt t="50387" x="3441700" y="2546350"/>
          <p14:tracePt t="50402" x="3556000" y="2317750"/>
          <p14:tracePt t="50418" x="3625850" y="2241550"/>
          <p14:tracePt t="50434" x="3733800" y="2216150"/>
          <p14:tracePt t="50453" x="3898900" y="2184400"/>
          <p14:tracePt t="50469" x="3975100" y="2184400"/>
          <p14:tracePt t="50486" x="4038600" y="2209800"/>
          <p14:tracePt t="50501" x="4146550" y="2298700"/>
          <p14:tracePt t="50518" x="4184650" y="2349500"/>
          <p14:tracePt t="50537" x="4210050" y="2393950"/>
          <p14:tracePt t="50552" x="4222750" y="2520950"/>
          <p14:tracePt t="50569" x="4222750" y="2597150"/>
          <p14:tracePt t="50586" x="4197350" y="2686050"/>
          <p14:tracePt t="50603" x="4140200" y="2774950"/>
          <p14:tracePt t="50618" x="4051300" y="2863850"/>
          <p14:tracePt t="50634" x="3981450" y="2901950"/>
          <p14:tracePt t="50652" x="3917950" y="2927350"/>
          <p14:tracePt t="50670" x="3854450" y="2927350"/>
          <p14:tracePt t="50685" x="3708400" y="2908300"/>
          <p14:tracePt t="50701" x="3657600" y="2857500"/>
          <p14:tracePt t="50719" x="3632200" y="2768600"/>
          <p14:tracePt t="50736" x="3600450" y="2552700"/>
          <p14:tracePt t="50751" x="3638550" y="2413000"/>
          <p14:tracePt t="50769" x="3689350" y="2286000"/>
          <p14:tracePt t="50786" x="3829050" y="2159000"/>
          <p14:tracePt t="50801" x="3898900" y="2120900"/>
          <p14:tracePt t="50818" x="3962400" y="2108200"/>
          <p14:tracePt t="50835" x="4108450" y="2101850"/>
          <p14:tracePt t="50852" x="4165600" y="2190750"/>
          <p14:tracePt t="50858" x="4210050" y="2292350"/>
          <p14:tracePt t="50871" x="4254500" y="2381250"/>
          <p14:tracePt t="50884" x="4267200" y="2444750"/>
          <p14:tracePt t="50902" x="4267200" y="2482850"/>
          <p14:tracePt t="50919" x="4267200" y="2514600"/>
          <p14:tracePt t="50935" x="4260850" y="2546350"/>
          <p14:tracePt t="50951" x="4165600" y="2597150"/>
          <p14:tracePt t="50968" x="4121150" y="2609850"/>
          <p14:tracePt t="50985" x="4038600" y="2622550"/>
          <p14:tracePt t="51003" x="3994150" y="2622550"/>
          <p14:tracePt t="51019" x="3854450" y="2571750"/>
          <p14:tracePt t="51035" x="3790950" y="2463800"/>
          <p14:tracePt t="51051" x="3746500" y="2343150"/>
          <p14:tracePt t="51068" x="3714750" y="2101850"/>
          <p14:tracePt t="51085" x="3714750" y="2006600"/>
          <p14:tracePt t="51101" x="3714750" y="1924050"/>
          <p14:tracePt t="51118" x="3733800" y="1860550"/>
          <p14:tracePt t="51672" x="3733800" y="1879600"/>
          <p14:tracePt t="51683" x="3746500" y="1924050"/>
          <p14:tracePt t="51696" x="3771900" y="2006600"/>
          <p14:tracePt t="51706" x="3822700" y="2171700"/>
          <p14:tracePt t="51718" x="3905250" y="2330450"/>
          <p14:tracePt t="51734" x="3975100" y="2559050"/>
          <p14:tracePt t="51751" x="4108450" y="2895600"/>
          <p14:tracePt t="51768" x="4248150" y="3263900"/>
          <p14:tracePt t="51786" x="4356100" y="3587750"/>
          <p14:tracePt t="51802" x="4591050" y="4210050"/>
          <p14:tracePt t="51817" x="4819650" y="4794250"/>
          <p14:tracePt t="51834" x="4902200" y="4972050"/>
          <p14:tracePt t="51852" x="4965700" y="5137150"/>
          <p14:tracePt t="51858" x="5010150" y="5257800"/>
          <p14:tracePt t="51874" x="5041900" y="5340350"/>
          <p14:tracePt t="51884" x="5054600" y="5384800"/>
          <p14:tracePt t="51901" x="5054600" y="5403850"/>
          <p14:tracePt t="52089" x="5048250" y="5416550"/>
          <p14:tracePt t="52103" x="5041900" y="5416550"/>
          <p14:tracePt t="52114" x="5035550" y="5429250"/>
          <p14:tracePt t="52125" x="4997450" y="5480050"/>
          <p14:tracePt t="52138" x="4902200" y="5626100"/>
          <p14:tracePt t="52157" x="4819650" y="5784850"/>
          <p14:tracePt t="52169" x="4737100" y="5969000"/>
          <p14:tracePt t="52184" x="4654550" y="6146800"/>
          <p14:tracePt t="52200" x="4591050" y="6292850"/>
          <p14:tracePt t="52218" x="4540250" y="6432550"/>
          <p14:tracePt t="52235" x="4470400" y="6661150"/>
          <p14:tracePt t="52251" x="4438650" y="6762750"/>
          <p14:tracePt t="52267" x="4413250" y="6807200"/>
          <p14:tracePt t="52284" x="4400550" y="6851650"/>
          <p14:tracePt t="52301" x="4394200" y="6851650"/>
          <p14:tracePt t="52346" x="4387850" y="6851650"/>
          <p14:tracePt t="52414" x="4381500" y="6851650"/>
          <p14:tracePt t="52426" x="4381500" y="6838950"/>
          <p14:tracePt t="52441" x="4381500" y="6819900"/>
          <p14:tracePt t="52450" x="4368800" y="6800850"/>
          <p14:tracePt t="52467" x="4368800" y="6769100"/>
          <p14:tracePt t="52484" x="4349750" y="6718300"/>
          <p14:tracePt t="52502" x="4349750" y="6711950"/>
          <p14:tracePt t="52517" x="4337050" y="6699250"/>
          <p14:tracePt t="52534" x="4337050" y="6692900"/>
          <p14:tracePt t="52551" x="4330700" y="6686550"/>
          <p14:tracePt t="52585" x="4330700" y="6680200"/>
          <p14:tracePt t="52600" x="4425950" y="6680200"/>
          <p14:tracePt t="52617" x="4584700" y="6680200"/>
          <p14:tracePt t="52635" x="4775200" y="6680200"/>
          <p14:tracePt t="52651" x="5010150" y="6680200"/>
          <p14:tracePt t="52668" x="5359400" y="6680200"/>
          <p14:tracePt t="52685" x="5518150" y="6680200"/>
          <p14:tracePt t="52701" x="5632450" y="6680200"/>
          <p14:tracePt t="52718" x="5715000" y="6686550"/>
          <p14:tracePt t="52735" x="5765800" y="6686550"/>
          <p14:tracePt t="52975" x="5765800" y="6680200"/>
          <p14:tracePt t="52989" x="5772150" y="6673850"/>
          <p14:tracePt t="53001" x="5791200" y="6667500"/>
          <p14:tracePt t="53015" x="5835650" y="6654800"/>
          <p14:tracePt t="53029" x="5943600" y="6610350"/>
          <p14:tracePt t="53042" x="6083300" y="6559550"/>
          <p14:tracePt t="53054" x="6223000" y="6527800"/>
          <p14:tracePt t="53067" x="6362700" y="6515100"/>
          <p14:tracePt t="53083" x="6477000" y="6515100"/>
          <p14:tracePt t="53100" x="6578600" y="6502400"/>
          <p14:tracePt t="53118" x="6699250" y="6502400"/>
          <p14:tracePt t="53135" x="6743700" y="6502400"/>
          <p14:tracePt t="53151" x="6775450" y="6502400"/>
          <p14:tracePt t="53167" x="6813550" y="6502400"/>
          <p14:tracePt t="53183" x="6819900" y="6515100"/>
          <p14:tracePt t="53218" x="6832600" y="6515100"/>
          <p14:tracePt t="53240" x="6838950" y="6521450"/>
          <p14:tracePt t="53269" x="6845300" y="6521450"/>
          <p14:tracePt t="53297" x="6864350" y="6527800"/>
          <p14:tracePt t="53309" x="6877050" y="6527800"/>
          <p14:tracePt t="53319" x="6883400" y="6540500"/>
          <p14:tracePt t="53333" x="6902450" y="6540500"/>
          <p14:tracePt t="53351" x="6934200" y="6540500"/>
          <p14:tracePt t="53368" x="6965950" y="6546850"/>
          <p14:tracePt t="53383" x="7048500" y="6546850"/>
          <p14:tracePt t="53400" x="7086600" y="6559550"/>
          <p14:tracePt t="53418" x="7112000" y="6559550"/>
          <p14:tracePt t="53435" x="7143750" y="6559550"/>
          <p14:tracePt t="53450" x="7194550" y="6559550"/>
          <p14:tracePt t="53468" x="7213600" y="6559550"/>
          <p14:tracePt t="53484" x="7219950" y="6559550"/>
          <p14:tracePt t="53500" x="7251700" y="6559550"/>
          <p14:tracePt t="53516" x="7258050" y="6559550"/>
          <p14:tracePt t="55050" x="7239000" y="6559550"/>
          <p14:tracePt t="55063" x="7194550" y="6553200"/>
          <p14:tracePt t="55076" x="7016750" y="6521450"/>
          <p14:tracePt t="55088" x="6819900" y="6489700"/>
          <p14:tracePt t="55101" x="6623050" y="6438900"/>
          <p14:tracePt t="55116" x="6464300" y="6426200"/>
          <p14:tracePt t="55133" x="6330950" y="6426200"/>
          <p14:tracePt t="55149" x="6191250" y="6426200"/>
          <p14:tracePt t="55166" x="5911850" y="6496050"/>
          <p14:tracePt t="55183" x="5829300" y="6527800"/>
          <p14:tracePt t="55200" x="5715000" y="6546850"/>
          <p14:tracePt t="55217" x="5683250" y="6546850"/>
          <p14:tracePt t="55234" x="5664200" y="6559550"/>
          <p14:tracePt t="55250" x="5657850" y="6559550"/>
          <p14:tracePt t="55881" x="5638800" y="6559550"/>
          <p14:tracePt t="55893" x="5607050" y="6559550"/>
          <p14:tracePt t="55904" x="5549900" y="6559550"/>
          <p14:tracePt t="55918" x="5454650" y="6559550"/>
          <p14:tracePt t="55935" x="5353050" y="6572250"/>
          <p14:tracePt t="55950" x="5251450" y="6572250"/>
          <p14:tracePt t="55965" x="5149850" y="6584950"/>
          <p14:tracePt t="55982" x="5092700" y="6584950"/>
          <p14:tracePt t="56000" x="4991100" y="6584950"/>
          <p14:tracePt t="56017" x="4959350" y="6584950"/>
          <p14:tracePt t="56033" x="4908550" y="6584950"/>
          <p14:tracePt t="56049" x="4895850" y="6584950"/>
          <p14:tracePt t="56065" x="4889500" y="6584950"/>
          <p14:tracePt t="56083" x="4870450" y="6584950"/>
          <p14:tracePt t="56100" x="4857750" y="6584950"/>
          <p14:tracePt t="56115" x="4838700" y="6584950"/>
          <p14:tracePt t="56132" x="4832350" y="6584950"/>
          <p14:tracePt t="56150" x="4800600" y="6584950"/>
          <p14:tracePt t="56166" x="4794250" y="6578600"/>
          <p14:tracePt t="56183" x="4787900" y="6578600"/>
          <p14:tracePt t="56256" x="4800600" y="6565900"/>
          <p14:tracePt t="56269" x="4857750" y="6540500"/>
          <p14:tracePt t="56282" x="5003800" y="6464300"/>
          <p14:tracePt t="56292" x="5245100" y="6330950"/>
          <p14:tracePt t="56303" x="5473700" y="6216650"/>
          <p14:tracePt t="56317" x="5746750" y="6051550"/>
          <p14:tracePt t="56332" x="6051550" y="5899150"/>
          <p14:tracePt t="56350" x="6369050" y="5695950"/>
          <p14:tracePt t="56367" x="6705600" y="5537200"/>
          <p14:tracePt t="56382" x="7162800" y="5372100"/>
          <p14:tracePt t="56398" x="7346950" y="5308600"/>
          <p14:tracePt t="56416" x="7467600" y="5257800"/>
          <p14:tracePt t="56433" x="7620000" y="5187950"/>
          <p14:tracePt t="56450" x="7670800" y="5149850"/>
          <p14:tracePt t="56467" x="7702550" y="5130800"/>
          <p14:tracePt t="56483" x="7759700" y="5067300"/>
          <p14:tracePt t="56499" x="7778750" y="5041900"/>
          <p14:tracePt t="56515" x="7791450" y="5022850"/>
          <p14:tracePt t="56534" x="7797800" y="5016500"/>
          <p14:tracePt t="56550" x="7810500" y="4997450"/>
          <p14:tracePt t="56565" x="7810500" y="4991100"/>
          <p14:tracePt t="56599" x="7753350" y="4991100"/>
          <p14:tracePt t="56616" x="7632700" y="5048250"/>
          <p14:tracePt t="56633" x="7410450" y="5175250"/>
          <p14:tracePt t="56649" x="7162800" y="5270500"/>
          <p14:tracePt t="56665" x="6584950" y="5473700"/>
          <p14:tracePt t="56683" x="6267450" y="5562600"/>
          <p14:tracePt t="56700" x="5981700" y="5664200"/>
          <p14:tracePt t="56715" x="5429250" y="5886450"/>
          <p14:tracePt t="56732" x="5251450" y="5969000"/>
          <p14:tracePt t="56750" x="5124450" y="6032500"/>
          <p14:tracePt t="56766" x="4895850" y="6172200"/>
          <p14:tracePt t="56783" x="4826000" y="6229350"/>
          <p14:tracePt t="56799" x="4756150" y="6267450"/>
          <p14:tracePt t="56815" x="4654550" y="6356350"/>
          <p14:tracePt t="56833" x="4603750" y="6394450"/>
          <p14:tracePt t="56850" x="4546600" y="6451600"/>
          <p14:tracePt t="56856" x="4514850" y="6470650"/>
          <p14:tracePt t="56865" x="4495800" y="6502400"/>
          <p14:tracePt t="56882" x="4464050" y="6527800"/>
          <p14:tracePt t="56899" x="4451350" y="6534150"/>
          <p14:tracePt t="56916" x="4432300" y="6540500"/>
          <p14:tracePt t="56932" x="4432300" y="6553200"/>
          <p14:tracePt t="56964" x="4432300" y="6546850"/>
          <p14:tracePt t="56976" x="4483100" y="6502400"/>
          <p14:tracePt t="56983" x="4629150" y="6375400"/>
          <p14:tracePt t="56998" x="4851400" y="6229350"/>
          <p14:tracePt t="57016" x="5099050" y="6038850"/>
          <p14:tracePt t="57033" x="5422900" y="5810250"/>
          <p14:tracePt t="57048" x="6038850" y="5454650"/>
          <p14:tracePt t="57065" x="6375400" y="5321300"/>
          <p14:tracePt t="57083" x="6635750" y="5200650"/>
          <p14:tracePt t="57098" x="7200900" y="5016500"/>
          <p14:tracePt t="57115" x="7359650" y="4965700"/>
          <p14:tracePt t="57134" x="7461250" y="4940300"/>
          <p14:tracePt t="57149" x="7550150" y="4914900"/>
          <p14:tracePt t="57165" x="7569200" y="4902200"/>
          <p14:tracePt t="57182" x="7575550" y="4902200"/>
          <p14:tracePt t="57200" x="7581900" y="4902200"/>
          <p14:tracePt t="57241" x="7594600" y="4902200"/>
          <p14:tracePt t="57332" x="7600950" y="4895850"/>
          <p14:tracePt t="57371" x="7600950" y="4883150"/>
          <p14:tracePt t="57383" x="7600950" y="4876800"/>
          <p14:tracePt t="57395" x="7600950" y="4870450"/>
          <p14:tracePt t="57406" x="7600950" y="4857750"/>
          <p14:tracePt t="57419" x="7600950" y="4845050"/>
          <p14:tracePt t="57432" x="7600950" y="4826000"/>
          <p14:tracePt t="57450" x="7600950" y="4806950"/>
          <p14:tracePt t="57465" x="7600950" y="4787900"/>
          <p14:tracePt t="57481" x="7550150" y="4705350"/>
          <p14:tracePt t="57499" x="7480300" y="4635500"/>
          <p14:tracePt t="57516" x="7404100" y="4578350"/>
          <p14:tracePt t="57533" x="7245350" y="4552950"/>
          <p14:tracePt t="57548" x="7156450" y="4572000"/>
          <p14:tracePt t="57565" x="7054850" y="4635500"/>
          <p14:tracePt t="57582" x="6965950" y="4692650"/>
          <p14:tracePt t="57599" x="6877050" y="4781550"/>
          <p14:tracePt t="57616" x="6858000" y="4813300"/>
          <p14:tracePt t="57632" x="6845300" y="4845050"/>
          <p14:tracePt t="57648" x="6845300" y="4902200"/>
          <p14:tracePt t="57665" x="6864350" y="5067300"/>
          <p14:tracePt t="57682" x="6908800" y="5168900"/>
          <p14:tracePt t="57698" x="6972300" y="5276850"/>
          <p14:tracePt t="57715" x="7207250" y="5480050"/>
          <p14:tracePt t="57733" x="7353300" y="5575300"/>
          <p14:tracePt t="57749" x="7658100" y="5670550"/>
          <p14:tracePt t="57765" x="7791450" y="5689600"/>
          <p14:tracePt t="57781" x="7988300" y="5702300"/>
          <p14:tracePt t="57800" x="8140700" y="5702300"/>
          <p14:tracePt t="57816" x="8439150" y="5683250"/>
          <p14:tracePt t="57832" x="8578850" y="5619750"/>
          <p14:tracePt t="57849" x="8686800" y="5537200"/>
          <p14:tracePt t="57857" x="8782050" y="5448300"/>
          <p14:tracePt t="57871" x="8826500" y="5346700"/>
          <p14:tracePt t="57881" x="8858250" y="5168900"/>
          <p14:tracePt t="57898" x="8858250" y="4972050"/>
          <p14:tracePt t="57914" x="8832850" y="4756150"/>
          <p14:tracePt t="57931" x="8648700" y="4222750"/>
          <p14:tracePt t="57949" x="8572500" y="4057650"/>
          <p14:tracePt t="57966" x="8458200" y="3911600"/>
          <p14:tracePt t="57981" x="8185150" y="3721100"/>
          <p14:tracePt t="57999" x="8007350" y="3689350"/>
          <p14:tracePt t="58016" x="7816850" y="3689350"/>
          <p14:tracePt t="58031" x="7461250" y="3886200"/>
          <p14:tracePt t="58048" x="7289800" y="4038600"/>
          <p14:tracePt t="58066" x="7156450" y="4184650"/>
          <p14:tracePt t="58082" x="7080250" y="4311650"/>
          <p14:tracePt t="58099" x="7016750" y="4502150"/>
          <p14:tracePt t="58116" x="7042150" y="4622800"/>
          <p14:tracePt t="58131" x="7150100" y="4832350"/>
          <p14:tracePt t="58149" x="7251700" y="5022850"/>
          <p14:tracePt t="58166" x="7727950" y="5543550"/>
          <p14:tracePt t="58181" x="7874000" y="5676900"/>
          <p14:tracePt t="58198" x="8020050" y="5791200"/>
          <p14:tracePt t="58215" x="8286750" y="5867400"/>
          <p14:tracePt t="58232" x="8343900" y="5867400"/>
          <p14:tracePt t="58248" x="8413750" y="5816600"/>
          <p14:tracePt t="58264" x="8477250" y="5689600"/>
          <p14:tracePt t="59202" x="8477250" y="5695950"/>
          <p14:tracePt t="59214" x="8464550" y="5702300"/>
          <p14:tracePt t="59226" x="8445500" y="5721350"/>
          <p14:tracePt t="59237" x="8413750" y="5740400"/>
          <p14:tracePt t="59250" x="8369300" y="5765800"/>
          <p14:tracePt t="59264" x="8324850" y="5778500"/>
          <p14:tracePt t="59281" x="8280400" y="5791200"/>
          <p14:tracePt t="59298" x="8235950" y="5797550"/>
          <p14:tracePt t="59315" x="8172450" y="5810250"/>
          <p14:tracePt t="59332" x="8026400" y="5822950"/>
          <p14:tracePt t="59347" x="7943850" y="5842000"/>
          <p14:tracePt t="59364" x="7823200" y="5842000"/>
          <p14:tracePt t="59381" x="7766050" y="5842000"/>
          <p14:tracePt t="59398" x="7702550" y="5842000"/>
          <p14:tracePt t="59414" x="7556500" y="5803900"/>
          <p14:tracePt t="59430" x="7473950" y="5778500"/>
          <p14:tracePt t="59448" x="7423150" y="5753100"/>
          <p14:tracePt t="59466" x="7334250" y="5695950"/>
          <p14:tracePt t="59482" x="7175500" y="5562600"/>
          <p14:tracePt t="59497" x="7105650" y="5492750"/>
          <p14:tracePt t="59514" x="7048500" y="5435600"/>
          <p14:tracePt t="59532" x="6997700" y="5397500"/>
          <p14:tracePt t="59548" x="6934200" y="5346700"/>
          <p14:tracePt t="59564" x="6915150" y="5321300"/>
          <p14:tracePt t="59580" x="6889750" y="5302250"/>
          <p14:tracePt t="59598" x="6883400" y="5283200"/>
          <p14:tracePt t="59615" x="6864350" y="5257800"/>
          <p14:tracePt t="59630" x="6851650" y="5238750"/>
          <p14:tracePt t="59648" x="6832600" y="5181600"/>
          <p14:tracePt t="59665" x="6832600" y="5149850"/>
          <p14:tracePt t="59680" x="6832600" y="5105400"/>
          <p14:tracePt t="59697" x="6832600" y="5003800"/>
          <p14:tracePt t="59715" x="6832600" y="4946650"/>
          <p14:tracePt t="59732" x="6832600" y="4902200"/>
          <p14:tracePt t="59747" x="6851650" y="4826000"/>
          <p14:tracePt t="59764" x="6858000" y="4794250"/>
          <p14:tracePt t="59782" x="6883400" y="4749800"/>
          <p14:tracePt t="59798" x="6902450" y="4718050"/>
          <p14:tracePt t="59815" x="6991350" y="4616450"/>
          <p14:tracePt t="59830" x="7048500" y="4559300"/>
          <p14:tracePt t="59847" x="7112000" y="4521200"/>
          <p14:tracePt t="59865" x="7200900" y="4495800"/>
          <p14:tracePt t="59881" x="7366000" y="4451350"/>
          <p14:tracePt t="59898" x="7429500" y="4438650"/>
          <p14:tracePt t="59915" x="7493000" y="4445000"/>
          <p14:tracePt t="59930" x="7556500" y="4502150"/>
          <p14:tracePt t="59948" x="7581900" y="4546600"/>
          <p14:tracePt t="59965" x="7607300" y="4629150"/>
          <p14:tracePt t="59980" x="7607300" y="4660900"/>
          <p14:tracePt t="59997" x="7607300" y="4686300"/>
          <p14:tracePt t="60016" x="7607300" y="4718050"/>
          <p14:tracePt t="60031" x="7569200" y="4787900"/>
          <p14:tracePt t="60048" x="7531100" y="4819650"/>
          <p14:tracePt t="60065" x="7486650" y="4845050"/>
          <p14:tracePt t="60080" x="7372350" y="4883150"/>
          <p14:tracePt t="60098" x="7327900" y="4889500"/>
          <p14:tracePt t="60115" x="7283450" y="4889500"/>
          <p14:tracePt t="60130" x="7251700" y="4889500"/>
          <p14:tracePt t="60147" x="7213600" y="4876800"/>
          <p14:tracePt t="60165" x="7200900" y="4857750"/>
          <p14:tracePt t="60181" x="7194550" y="4813300"/>
          <p14:tracePt t="60197" x="7194550" y="4737100"/>
          <p14:tracePt t="60750" x="7200900" y="4737100"/>
          <p14:tracePt t="60762" x="7213600" y="4737100"/>
          <p14:tracePt t="60777" x="7219950" y="4737100"/>
          <p14:tracePt t="60787" x="7226300" y="4737100"/>
          <p14:tracePt t="60799" x="7258050" y="4743450"/>
          <p14:tracePt t="60813" x="7302500" y="4762500"/>
          <p14:tracePt t="60831" x="7334250" y="4800600"/>
          <p14:tracePt t="60848" x="7385050" y="4838700"/>
          <p14:tracePt t="60864" x="7410450" y="4870450"/>
          <p14:tracePt t="60880" x="7448550" y="4908550"/>
          <p14:tracePt t="60896" x="7461250" y="4933950"/>
          <p14:tracePt t="60915" x="7473950" y="4953000"/>
          <p14:tracePt t="60931" x="7473950" y="5003800"/>
          <p14:tracePt t="60946" x="7473950" y="5016500"/>
          <p14:tracePt t="60963" x="7473950" y="5048250"/>
          <p14:tracePt t="60981" x="7467600" y="5067300"/>
          <p14:tracePt t="60998" x="7448550" y="5073650"/>
          <p14:tracePt t="62030" x="7442200" y="5073650"/>
          <p14:tracePt t="62055" x="7429500" y="5073650"/>
          <p14:tracePt t="62069" x="7423150" y="5073650"/>
          <p14:tracePt t="62079" x="7416800" y="5086350"/>
          <p14:tracePt t="62092" x="7404100" y="5086350"/>
          <p14:tracePt t="62105" x="7391400" y="5092700"/>
          <p14:tracePt t="62123" x="7359650" y="5092700"/>
          <p14:tracePt t="62136" x="7334250" y="5105400"/>
          <p14:tracePt t="62146" x="7308850" y="5105400"/>
          <p14:tracePt t="62163" x="7296150" y="5111750"/>
          <p14:tracePt t="62181" x="7277100" y="5111750"/>
          <p14:tracePt t="62197" x="7264400" y="5111750"/>
          <p14:tracePt t="62214" x="7258050" y="5111750"/>
          <p14:tracePt t="62246" x="7258050" y="5092700"/>
          <p14:tracePt t="62263" x="7289800" y="5035550"/>
          <p14:tracePt t="62280" x="7340600" y="4997450"/>
          <p14:tracePt t="62296" x="7493000" y="4927600"/>
          <p14:tracePt t="62313" x="7543800" y="4908550"/>
          <p14:tracePt t="62330" x="7588250" y="4895850"/>
          <p14:tracePt t="62348" x="7607300" y="4895850"/>
          <p14:tracePt t="62363" x="7632700" y="4895850"/>
          <p14:tracePt t="62379" x="7645400" y="4895850"/>
          <p14:tracePt t="62396" x="7651750" y="4902200"/>
          <p14:tracePt t="62414" x="7658100" y="4921250"/>
          <p14:tracePt t="62430" x="7670800" y="4953000"/>
          <p14:tracePt t="62446" x="7670800" y="4972050"/>
          <p14:tracePt t="62462" x="7670800" y="4991100"/>
          <p14:tracePt t="62480" x="7658100" y="4997450"/>
          <p14:tracePt t="65614" x="7651750" y="4997450"/>
          <p14:tracePt t="65627" x="7632700" y="4997450"/>
          <p14:tracePt t="65639" x="7613650" y="4997450"/>
          <p14:tracePt t="65652" x="7556500" y="4997450"/>
          <p14:tracePt t="65667" x="7454900" y="4997450"/>
          <p14:tracePt t="65678" x="7334250" y="5029200"/>
          <p14:tracePt t="65695" x="7175500" y="5073650"/>
          <p14:tracePt t="65712" x="7035800" y="5124450"/>
          <p14:tracePt t="65728" x="6908800" y="5200650"/>
          <p14:tracePt t="65745" x="6597650" y="5378450"/>
          <p14:tracePt t="65762" x="6470650" y="5473700"/>
          <p14:tracePt t="65778" x="6362700" y="5568950"/>
          <p14:tracePt t="65795" x="6235700" y="5664200"/>
          <p14:tracePt t="65812" x="6026150" y="5937250"/>
          <p14:tracePt t="65828" x="5930900" y="6064250"/>
          <p14:tracePt t="65844" x="5873750" y="6172200"/>
          <p14:tracePt t="65847" x="5810250" y="6273800"/>
          <p14:tracePt t="66155" x="5803900" y="6273800"/>
          <p14:tracePt t="66168" x="5778500" y="6273800"/>
          <p14:tracePt t="66182" x="5702300" y="6273800"/>
          <p14:tracePt t="66195" x="5524500" y="6273800"/>
          <p14:tracePt t="66207" x="5314950" y="6273800"/>
          <p14:tracePt t="66219" x="5143500" y="6273800"/>
          <p14:tracePt t="66234" x="4965700" y="6273800"/>
          <p14:tracePt t="66246" x="4832350" y="6273800"/>
          <p14:tracePt t="66262" x="4711700" y="6292850"/>
          <p14:tracePt t="66278" x="4610100" y="6305550"/>
          <p14:tracePt t="66295" x="4502150" y="6330950"/>
          <p14:tracePt t="66311" x="4470400" y="6350000"/>
          <p14:tracePt t="66328" x="4445000" y="6362700"/>
          <p14:tracePt t="66345" x="4432300" y="6369050"/>
          <p14:tracePt t="66372" x="4425950" y="6375400"/>
          <p14:tracePt t="66424" x="4445000" y="6375400"/>
          <p14:tracePt t="66438" x="4476750" y="6388100"/>
          <p14:tracePt t="66450" x="4521200" y="6388100"/>
          <p14:tracePt t="66463" x="4578350" y="6388100"/>
          <p14:tracePt t="66478" x="4654550" y="6388100"/>
          <p14:tracePt t="66494" x="4737100" y="6388100"/>
          <p14:tracePt t="66511" x="4794250" y="6388100"/>
          <p14:tracePt t="66528" x="4883150" y="6400800"/>
          <p14:tracePt t="66545" x="4902200" y="6407150"/>
          <p14:tracePt t="66561" x="4921250" y="6407150"/>
          <p14:tracePt t="66577" x="4940300" y="6419850"/>
          <p14:tracePt t="66594" x="4940300" y="6426200"/>
          <p14:tracePt t="66629" x="4946650" y="6426200"/>
          <p14:tracePt t="66644" x="4946650" y="6432550"/>
          <p14:tracePt t="66668" x="4908550" y="6445250"/>
          <p14:tracePt t="66679" x="4845050" y="6445250"/>
          <p14:tracePt t="66695" x="4749800" y="6445250"/>
          <p14:tracePt t="66712" x="4648200" y="6457950"/>
          <p14:tracePt t="66727" x="4527550" y="6457950"/>
          <p14:tracePt t="66744" x="4495800" y="6457950"/>
          <p14:tracePt t="66761" x="4483100" y="6457950"/>
          <p14:tracePt t="66779" x="4470400" y="6457950"/>
          <p14:tracePt t="66794" x="4457700" y="6457950"/>
          <p14:tracePt t="66828" x="4464050" y="6457950"/>
          <p14:tracePt t="66845" x="4502150" y="6470650"/>
          <p14:tracePt t="66861" x="4819650" y="6565900"/>
          <p14:tracePt t="66878" x="4997450" y="6597650"/>
          <p14:tracePt t="66895" x="5118100" y="6642100"/>
          <p14:tracePt t="66910" x="5378450" y="6686550"/>
          <p14:tracePt t="66927" x="5441950" y="6699250"/>
          <p14:tracePt t="66944" x="5486400" y="6711950"/>
          <p14:tracePt t="66961" x="5524500" y="6724650"/>
          <p14:tracePt t="66977" x="5537200" y="6724650"/>
          <p14:tracePt t="67011" x="5543550" y="6724650"/>
          <p14:tracePt t="67037" x="5549900" y="6724650"/>
          <p14:tracePt t="67090" x="5543550" y="6724650"/>
          <p14:tracePt t="67103" x="5511800" y="6711950"/>
          <p14:tracePt t="67117" x="5467350" y="6673850"/>
          <p14:tracePt t="67129" x="5391150" y="6604000"/>
          <p14:tracePt t="67144" x="5321300" y="6527800"/>
          <p14:tracePt t="67161" x="5289550" y="6496050"/>
          <p14:tracePt t="67179" x="5251450" y="6464300"/>
          <p14:tracePt t="67195" x="5213350" y="6432550"/>
          <p14:tracePt t="67641" x="5213350" y="6413500"/>
          <p14:tracePt t="67656" x="5213350" y="6394450"/>
          <p14:tracePt t="67669" x="5226050" y="6375400"/>
          <p14:tracePt t="67678" x="5251450" y="6311900"/>
          <p14:tracePt t="67694" x="5295900" y="6242050"/>
          <p14:tracePt t="67711" x="5314950" y="6197600"/>
          <p14:tracePt t="67728" x="5365750" y="6115050"/>
          <p14:tracePt t="67745" x="5372100" y="6083300"/>
          <p14:tracePt t="67760" x="5384800" y="6064250"/>
          <p14:tracePt t="67778" x="5384800" y="6051550"/>
          <p14:tracePt t="67795" x="5384800" y="6045200"/>
          <p14:tracePt t="67850" x="5391150" y="6076950"/>
          <p14:tracePt t="67862" x="5391150" y="6108700"/>
          <p14:tracePt t="67874" x="5391150" y="6127750"/>
          <p14:tracePt t="67887" x="5391150" y="6159500"/>
          <p14:tracePt t="67898" x="5391150" y="6165850"/>
          <p14:tracePt t="67910" x="5391150" y="6172200"/>
          <p14:tracePt t="67927" x="5391150" y="6178550"/>
          <p14:tracePt t="67943" x="5391150" y="6191250"/>
          <p14:tracePt t="67961" x="5429250" y="6191250"/>
          <p14:tracePt t="67977" x="5473700" y="6191250"/>
          <p14:tracePt t="67995" x="5518150" y="6172200"/>
          <p14:tracePt t="68011" x="5638800" y="6076950"/>
          <p14:tracePt t="68027" x="5676900" y="6026150"/>
          <p14:tracePt t="68043" x="5715000" y="6007100"/>
          <p14:tracePt t="68062" x="5734050" y="5988050"/>
          <p14:tracePt t="68078" x="5759450" y="5969000"/>
          <p14:tracePt t="68094" x="5778500" y="5969000"/>
          <p14:tracePt t="68110" x="5810250" y="5969000"/>
          <p14:tracePt t="68127" x="5873750" y="5969000"/>
          <p14:tracePt t="68144" x="5905500" y="5969000"/>
          <p14:tracePt t="68161" x="5924550" y="5969000"/>
          <p14:tracePt t="68177" x="5943600" y="5969000"/>
          <p14:tracePt t="68193" x="5962650" y="5969000"/>
          <p14:tracePt t="68211" x="5969000" y="5969000"/>
          <p14:tracePt t="68228" x="5975350" y="5969000"/>
          <p14:tracePt t="68248" x="5988050" y="5969000"/>
          <p14:tracePt t="68268" x="5994400" y="5969000"/>
          <p14:tracePt t="68310" x="6000750" y="5962650"/>
          <p14:tracePt t="68323" x="6000750" y="5943600"/>
          <p14:tracePt t="68333" x="6000750" y="5937250"/>
          <p14:tracePt t="68345" x="6000750" y="5924550"/>
          <p14:tracePt t="68360" x="6000750" y="5918200"/>
          <p14:tracePt t="68384" x="6000750" y="5911850"/>
          <p14:tracePt t="68462" x="6000750" y="5918200"/>
          <p14:tracePt t="68476" x="6000750" y="5930900"/>
          <p14:tracePt t="68489" x="6000750" y="5949950"/>
          <p14:tracePt t="68499" x="6000750" y="5956300"/>
          <p14:tracePt t="68512" x="6000750" y="5975350"/>
          <p14:tracePt t="68527" x="6000750" y="5994400"/>
          <p14:tracePt t="68544" x="5981700" y="6013450"/>
          <p14:tracePt t="68560" x="5943600" y="6032500"/>
          <p14:tracePt t="68576" x="5848350" y="6083300"/>
          <p14:tracePt t="68594" x="5816600" y="6102350"/>
          <p14:tracePt t="68611" x="5759450" y="6115050"/>
          <p14:tracePt t="68626" x="5670550" y="6140450"/>
          <p14:tracePt t="68643" x="5607050" y="6153150"/>
          <p14:tracePt t="68662" x="5575300" y="6153150"/>
          <p14:tracePt t="68677" x="5511800" y="6153150"/>
          <p14:tracePt t="68694" x="5499100" y="6153150"/>
          <p14:tracePt t="68710" x="5492750" y="6153150"/>
          <p14:tracePt t="68726" x="5486400" y="6153150"/>
          <p14:tracePt t="69668" x="5492750" y="6153150"/>
          <p14:tracePt t="69682" x="5505450" y="6153150"/>
          <p14:tracePt t="69693" x="5524500" y="6153150"/>
          <p14:tracePt t="69710" x="5530850" y="6153150"/>
          <p14:tracePt t="69721" x="5549900" y="6153150"/>
          <p14:tracePt t="69733" x="5556250" y="6153150"/>
          <p14:tracePt t="69744" x="5575300" y="6153150"/>
          <p14:tracePt t="69759" x="5581650" y="6153150"/>
          <p14:tracePt t="69776" x="5600700" y="6153150"/>
          <p14:tracePt t="69793" x="5607050" y="6153150"/>
          <p14:tracePt t="69810" x="5613400" y="6153150"/>
          <p14:tracePt t="69826" x="5626100" y="6153150"/>
          <p14:tracePt t="69846" x="5632450" y="6153150"/>
          <p14:tracePt t="69885" x="5638800" y="6153150"/>
          <p14:tracePt t="71010" x="5638800" y="6140450"/>
          <p14:tracePt t="71022" x="5638800" y="6121400"/>
          <p14:tracePt t="71035" x="5638800" y="6108700"/>
          <p14:tracePt t="71048" x="5638800" y="6076950"/>
          <p14:tracePt t="71058" x="5638800" y="6032500"/>
          <p14:tracePt t="71075" x="5638800" y="5988050"/>
          <p14:tracePt t="71093" x="5638800" y="5956300"/>
          <p14:tracePt t="71110" x="5638800" y="5924550"/>
          <p14:tracePt t="71127" x="5638800" y="5899150"/>
          <p14:tracePt t="71142" x="5638800" y="5880100"/>
          <p14:tracePt t="71159" x="5632450" y="5867400"/>
          <p14:tracePt t="71177" x="5613400" y="5854700"/>
          <p14:tracePt t="71193" x="5568950" y="5822950"/>
          <p14:tracePt t="71210" x="5549900" y="5797550"/>
          <p14:tracePt t="71227" x="5530850" y="5791200"/>
          <p14:tracePt t="71242" x="5486400" y="5759450"/>
          <p14:tracePt t="71260" x="5467350" y="5746750"/>
          <p14:tracePt t="71277" x="5461000" y="5746750"/>
          <p14:tracePt t="71292" x="5441950" y="5734050"/>
          <p14:tracePt t="71309" x="5435600" y="5734050"/>
          <p14:tracePt t="71327" x="5429250" y="5721350"/>
          <p14:tracePt t="71343" x="5416550" y="5715000"/>
          <p14:tracePt t="71359" x="5416550" y="5708650"/>
          <p14:tracePt t="71375" x="5410200" y="5702300"/>
          <p14:tracePt t="71394" x="5410200" y="5689600"/>
          <p14:tracePt t="71408" x="5391150" y="5683250"/>
          <p14:tracePt t="71425" x="5391150" y="5676900"/>
          <p14:tracePt t="71443" x="5384800" y="5664200"/>
          <p14:tracePt t="71459" x="5378450" y="5657850"/>
          <p14:tracePt t="71475" x="5378450" y="5651500"/>
          <p14:tracePt t="71492" x="5378450" y="5638800"/>
          <p14:tracePt t="71509" x="5372100" y="5632450"/>
          <p14:tracePt t="71525" x="5359400" y="5613400"/>
          <p14:tracePt t="71543" x="5353050" y="5607050"/>
          <p14:tracePt t="71559" x="5353050" y="5588000"/>
          <p14:tracePt t="71576" x="5340350" y="5568950"/>
          <p14:tracePt t="71592" x="5340350" y="5562600"/>
          <p14:tracePt t="71609" x="5334000" y="5556250"/>
          <p14:tracePt t="71626" x="5334000" y="5543550"/>
          <p14:tracePt t="71643" x="5334000" y="5537200"/>
          <p14:tracePt t="71678" x="5334000" y="5530850"/>
          <p14:tracePt t="74880" x="5346700" y="5530850"/>
          <p14:tracePt t="74894" x="5359400" y="5530850"/>
          <p14:tracePt t="74906" x="5372100" y="5530850"/>
          <p14:tracePt t="74919" x="5391150" y="5530850"/>
          <p14:tracePt t="74930" x="5403850" y="5530850"/>
          <p14:tracePt t="74945" x="5416550" y="5530850"/>
          <p14:tracePt t="74957" x="5422900" y="5530850"/>
          <p14:tracePt t="74974" x="5429250" y="5530850"/>
          <p14:tracePt t="74990" x="5448300" y="5537200"/>
          <p14:tracePt t="75031" x="5454650" y="5537200"/>
          <p14:tracePt t="75057" x="5454650" y="5549900"/>
          <p14:tracePt t="75110" x="5454650" y="5556250"/>
          <p14:tracePt t="75175" x="5448300" y="5556250"/>
          <p14:tracePt t="75201" x="5435600" y="5556250"/>
          <p14:tracePt t="75230" x="5429250" y="5556250"/>
          <p14:tracePt t="75239" x="5422900" y="5556250"/>
          <p14:tracePt t="75262" x="5410200" y="5556250"/>
          <p14:tracePt t="75287" x="5403850" y="5556250"/>
          <p14:tracePt t="75351" x="5403850" y="5562600"/>
          <p14:tracePt t="75392" x="5403850" y="5575300"/>
          <p14:tracePt t="75404" x="5416550" y="5575300"/>
          <p14:tracePt t="75430" x="5422900" y="5575300"/>
          <p14:tracePt t="75445" x="5422900" y="5581650"/>
          <p14:tracePt t="75457" x="5429250" y="5581650"/>
          <p14:tracePt t="75585" x="5422900" y="5581650"/>
          <p14:tracePt t="75601" x="5410200" y="5581650"/>
          <p14:tracePt t="75612" x="5403850" y="5581650"/>
          <p14:tracePt t="75624" x="5397500" y="5581650"/>
          <p14:tracePt t="75640" x="5391150" y="5581650"/>
          <p14:tracePt t="75684" x="5378450" y="5581650"/>
          <p14:tracePt t="75712" x="5378450" y="5588000"/>
          <p14:tracePt t="75750" x="5378450" y="5594350"/>
          <p14:tracePt t="75777" x="5384800" y="5607050"/>
          <p14:tracePt t="75790" x="5391150" y="5607050"/>
          <p14:tracePt t="75840" x="5397500" y="5607050"/>
          <p14:tracePt t="76083" x="5391150" y="5607050"/>
          <p14:tracePt t="76096" x="5391150" y="5600700"/>
          <p14:tracePt t="76135" x="5378450" y="5600700"/>
          <p14:tracePt t="76149" x="5378450" y="5594350"/>
          <p14:tracePt t="76188" x="5378450" y="5588000"/>
          <p14:tracePt t="76354" x="5378450" y="5581650"/>
          <p14:tracePt t="77212" x="5372100" y="5581650"/>
          <p14:tracePt t="77299" x="5372100" y="5568950"/>
          <p14:tracePt t="77325" x="5403850" y="5562600"/>
          <p14:tracePt t="77336" x="5461000" y="5562600"/>
          <p14:tracePt t="77347" x="5594350" y="5562600"/>
          <p14:tracePt t="77361" x="5734050" y="5543550"/>
          <p14:tracePt t="77376" x="5854700" y="5543550"/>
          <p14:tracePt t="77389" x="5988050" y="5530850"/>
          <p14:tracePt t="77406" x="6108700" y="5530850"/>
          <p14:tracePt t="77423" x="6242050" y="5530850"/>
          <p14:tracePt t="77441" x="6381750" y="5530850"/>
          <p14:tracePt t="77457" x="6635750" y="5530850"/>
          <p14:tracePt t="77472" x="6769100" y="5530850"/>
          <p14:tracePt t="77489" x="6870700" y="5530850"/>
          <p14:tracePt t="77507" x="7029450" y="5530850"/>
          <p14:tracePt t="77523" x="7105650" y="5530850"/>
          <p14:tracePt t="77540" x="7169150" y="5530850"/>
          <p14:tracePt t="77556" x="7245350" y="5530850"/>
          <p14:tracePt t="77573" x="7366000" y="5530850"/>
          <p14:tracePt t="77591" x="7429500" y="5530850"/>
          <p14:tracePt t="77606" x="7505700" y="5530850"/>
          <p14:tracePt t="77622" x="7524750" y="5530850"/>
          <p14:tracePt t="77639" x="7531100" y="5530850"/>
          <p14:tracePt t="77656" x="7550150" y="5530850"/>
          <p14:tracePt t="77913" x="7556500" y="5530850"/>
          <p14:tracePt t="77927" x="7575550" y="5530850"/>
          <p14:tracePt t="77939" x="7620000" y="5530850"/>
          <p14:tracePt t="77952" x="7677150" y="5530850"/>
          <p14:tracePt t="77965" x="7753350" y="5530850"/>
          <p14:tracePt t="77978" x="7816850" y="5530850"/>
          <p14:tracePt t="77989" x="7848600" y="5530850"/>
          <p14:tracePt t="78005" x="7880350" y="5530850"/>
          <p14:tracePt t="78023" x="7893050" y="5530850"/>
          <p14:tracePt t="78040" x="7905750" y="5530850"/>
          <p14:tracePt t="78056" x="7918450" y="5530850"/>
          <p14:tracePt t="78072" x="7931150" y="5530850"/>
          <p14:tracePt t="78106" x="7937500" y="5530850"/>
          <p14:tracePt t="78251" x="7943850" y="5530850"/>
          <p14:tracePt t="79221" x="7937500" y="5530850"/>
          <p14:tracePt t="79234" x="7924800" y="5530850"/>
          <p14:tracePt t="79248" x="7912100" y="5543550"/>
          <p14:tracePt t="79262" x="7899400" y="5543550"/>
          <p14:tracePt t="79272" x="7880350" y="5543550"/>
          <p14:tracePt t="79288" x="7861300" y="5543550"/>
          <p14:tracePt t="79306" x="7835900" y="5543550"/>
          <p14:tracePt t="79322" x="7785100" y="5543550"/>
          <p14:tracePt t="79339" x="7766050" y="5543550"/>
          <p14:tracePt t="79356" x="7747000" y="5543550"/>
          <p14:tracePt t="79646" x="7715250" y="5543550"/>
          <p14:tracePt t="79660" x="7639050" y="5543550"/>
          <p14:tracePt t="79674" x="7480300" y="5530850"/>
          <p14:tracePt t="79685" x="7264400" y="5499100"/>
          <p14:tracePt t="79697" x="7067550" y="5467350"/>
          <p14:tracePt t="79709" x="6845300" y="5429250"/>
          <p14:tracePt t="79722" x="6597650" y="5416550"/>
          <p14:tracePt t="79738" x="6419850" y="5416550"/>
          <p14:tracePt t="79755" x="6229350" y="5416550"/>
          <p14:tracePt t="79773" x="6051550" y="5416550"/>
          <p14:tracePt t="79788" x="5759450" y="5422900"/>
          <p14:tracePt t="79805" x="5657850" y="5454650"/>
          <p14:tracePt t="79822" x="5524500" y="5492750"/>
          <p14:tracePt t="79838" x="5480050" y="5499100"/>
          <p14:tracePt t="79855" x="5448300" y="5511800"/>
          <p14:tracePt t="79873" x="5441950" y="5518150"/>
          <p14:tracePt t="79889" x="5435600" y="5530850"/>
          <p14:tracePt t="80531" x="5454650" y="5530850"/>
          <p14:tracePt t="80544" x="5461000" y="5530850"/>
          <p14:tracePt t="80560" x="5480050" y="5530850"/>
          <p14:tracePt t="80572" x="5499100" y="5537200"/>
          <p14:tracePt t="80588" x="5530850" y="5537200"/>
          <p14:tracePt t="80604" x="5562600" y="5537200"/>
          <p14:tracePt t="80622" x="5626100" y="5537200"/>
          <p14:tracePt t="80639" x="5651500" y="5537200"/>
          <p14:tracePt t="80655" x="5676900" y="5537200"/>
          <p14:tracePt t="80672" x="5727700" y="5524500"/>
          <p14:tracePt t="80687" x="5759450" y="5511800"/>
          <p14:tracePt t="80704" x="5791200" y="5511800"/>
          <p14:tracePt t="80722" x="5911850" y="5486400"/>
          <p14:tracePt t="80739" x="5975350" y="5486400"/>
          <p14:tracePt t="80757" x="6057900" y="5473700"/>
          <p14:tracePt t="80771" x="6197600" y="5448300"/>
          <p14:tracePt t="80787" x="6242050" y="5448300"/>
          <p14:tracePt t="80805" x="6286500" y="5435600"/>
          <p14:tracePt t="80822" x="6318250" y="5435600"/>
          <p14:tracePt t="80839" x="6362700" y="5416550"/>
          <p14:tracePt t="80856" x="6369050" y="5416550"/>
          <p14:tracePt t="80871" x="6375400" y="5410200"/>
          <p14:tracePt t="80889" x="6388100" y="5397500"/>
          <p14:tracePt t="80905" x="6400800" y="5372100"/>
          <p14:tracePt t="80921" x="6413500" y="5365750"/>
          <p14:tracePt t="80938" x="6432550" y="5359400"/>
          <p14:tracePt t="80955" x="6457950" y="5340350"/>
          <p14:tracePt t="80972" x="6489700" y="5340350"/>
          <p14:tracePt t="80987" x="6508750" y="5327650"/>
          <p14:tracePt t="81004" x="6559550" y="5327650"/>
          <p14:tracePt t="81022" x="6578600" y="5327650"/>
          <p14:tracePt t="81039" x="6597650" y="5327650"/>
          <p14:tracePt t="81055" x="6623050" y="5327650"/>
          <p14:tracePt t="81071" x="6629400" y="5327650"/>
          <p14:tracePt t="81087" x="6635750" y="5327650"/>
          <p14:tracePt t="81105" x="6648450" y="5327650"/>
          <p14:tracePt t="81146" x="6654800" y="5327650"/>
          <p14:tracePt t="81185" x="6654800" y="5334000"/>
          <p14:tracePt t="81199" x="6654800" y="5340350"/>
          <p14:tracePt t="81211" x="6654800" y="5346700"/>
          <p14:tracePt t="81220" x="6654800" y="5365750"/>
          <p14:tracePt t="81237" x="6623050" y="5378450"/>
          <p14:tracePt t="81255" x="6572250" y="5397500"/>
          <p14:tracePt t="81272" x="6470650" y="5416550"/>
          <p14:tracePt t="81287" x="6235700" y="5429250"/>
          <p14:tracePt t="81304" x="6121400" y="5429250"/>
          <p14:tracePt t="81322" x="6000750" y="5429250"/>
          <p14:tracePt t="81338" x="5784850" y="5429250"/>
          <p14:tracePt t="81355" x="5689600" y="5429250"/>
          <p14:tracePt t="81363" x="5588000" y="5429250"/>
          <p14:tracePt t="81376" x="5473700" y="5429250"/>
          <p14:tracePt t="81387" x="5372100" y="5429250"/>
          <p14:tracePt t="81404" x="5270500" y="5441950"/>
          <p14:tracePt t="81420" x="5213350" y="5441950"/>
          <p14:tracePt t="81438" x="5124450" y="5454650"/>
          <p14:tracePt t="81455" x="5080000" y="5467350"/>
          <p14:tracePt t="81472" x="5048250" y="5467350"/>
          <p14:tracePt t="81487" x="5016500" y="5480050"/>
          <p14:tracePt t="81504" x="4953000" y="5486400"/>
          <p14:tracePt t="81521" x="4908550" y="5499100"/>
          <p14:tracePt t="81537" x="4883150" y="5511800"/>
          <p14:tracePt t="81555" x="4845050" y="5518150"/>
          <p14:tracePt t="81571" x="4826000" y="5524500"/>
          <p14:tracePt t="81604" x="4819650" y="5524500"/>
          <p14:tracePt t="81623" x="4813300" y="5524500"/>
          <p14:tracePt t="81695" x="4851400" y="5524500"/>
          <p14:tracePt t="81711" x="4940300" y="5524500"/>
          <p14:tracePt t="81721" x="5080000" y="5518150"/>
          <p14:tracePt t="81730" x="5219700" y="5499100"/>
          <p14:tracePt t="81743" x="5340350" y="5486400"/>
          <p14:tracePt t="81758" x="5454650" y="5486400"/>
          <p14:tracePt t="81774" x="5537200" y="5486400"/>
          <p14:tracePt t="81788" x="5619750" y="5473700"/>
          <p14:tracePt t="81805" x="5676900" y="5473700"/>
          <p14:tracePt t="81820" x="5759450" y="5473700"/>
          <p14:tracePt t="81837" x="5861050" y="5473700"/>
          <p14:tracePt t="81855" x="5905500" y="5473700"/>
          <p14:tracePt t="81862" x="5937250" y="5473700"/>
          <p14:tracePt t="81874" x="5969000" y="5473700"/>
          <p14:tracePt t="81887" x="5988050" y="5480050"/>
          <p14:tracePt t="81904" x="6019800" y="5480050"/>
          <p14:tracePt t="81921" x="6038850" y="5480050"/>
          <p14:tracePt t="81939" x="6045200" y="5486400"/>
          <p14:tracePt t="81955" x="6083300" y="5486400"/>
          <p14:tracePt t="81970" x="6089650" y="5486400"/>
          <p14:tracePt t="81987" x="6108700" y="5486400"/>
          <p14:tracePt t="82005" x="6134100" y="5486400"/>
          <p14:tracePt t="82022" x="6140450" y="5486400"/>
          <p14:tracePt t="82037" x="6153150" y="5486400"/>
          <p14:tracePt t="82054" x="6159500" y="5486400"/>
          <p14:tracePt t="82182" x="6140450" y="5486400"/>
          <p14:tracePt t="82195" x="6121400" y="5486400"/>
          <p14:tracePt t="82208" x="6045200" y="5499100"/>
          <p14:tracePt t="82220" x="5930900" y="5499100"/>
          <p14:tracePt t="82238" x="5791200" y="5499100"/>
          <p14:tracePt t="82255" x="5689600" y="5511800"/>
          <p14:tracePt t="82270" x="5588000" y="5543550"/>
          <p14:tracePt t="82287" x="5435600" y="5594350"/>
          <p14:tracePt t="82304" x="5372100" y="5619750"/>
        </p14:tracePtLst>
      </p14:laserTraceLst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3953</TotalTime>
  <Words>942</Words>
  <Application>Microsoft Office PowerPoint</Application>
  <PresentationFormat>On-screen Show (4:3)</PresentationFormat>
  <Paragraphs>103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Symbol</vt:lpstr>
      <vt:lpstr>Office Theme</vt:lpstr>
      <vt:lpstr>Cloud Microphysical Processes  Review for Final Exam</vt:lpstr>
      <vt:lpstr>Basic info you’ll need to know for the exam:  Cloud droplet formation and growth</vt:lpstr>
      <vt:lpstr>Basic info you’ll need to know for the exam: Cloud droplet formation and growth</vt:lpstr>
      <vt:lpstr>Condensational Growth Equations Summary Sheet</vt:lpstr>
      <vt:lpstr>Condensational Growth Equations Summary Sheet</vt:lpstr>
      <vt:lpstr>Condensational Growth Equations Summary Sheet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Cloud Microphysical Processes Review</dc:title>
  <dc:creator>Lance, Sara M</dc:creator>
  <cp:lastModifiedBy>Lance, Sara M</cp:lastModifiedBy>
  <cp:revision>49</cp:revision>
  <dcterms:created xsi:type="dcterms:W3CDTF">2020-05-02T02:09:44Z</dcterms:created>
  <dcterms:modified xsi:type="dcterms:W3CDTF">2023-05-01T19:17:41Z</dcterms:modified>
</cp:coreProperties>
</file>