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74" r:id="rId2"/>
    <p:sldId id="345" r:id="rId3"/>
    <p:sldId id="256" r:id="rId4"/>
    <p:sldId id="346" r:id="rId5"/>
    <p:sldId id="267" r:id="rId6"/>
    <p:sldId id="268" r:id="rId7"/>
    <p:sldId id="269" r:id="rId8"/>
    <p:sldId id="270" r:id="rId9"/>
    <p:sldId id="271" r:id="rId10"/>
    <p:sldId id="350" r:id="rId11"/>
    <p:sldId id="351" r:id="rId12"/>
    <p:sldId id="352" r:id="rId13"/>
    <p:sldId id="353" r:id="rId14"/>
    <p:sldId id="354" r:id="rId15"/>
    <p:sldId id="357" r:id="rId16"/>
    <p:sldId id="355" r:id="rId17"/>
    <p:sldId id="358" r:id="rId18"/>
    <p:sldId id="356" r:id="rId19"/>
    <p:sldId id="359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360" r:id="rId33"/>
    <p:sldId id="361" r:id="rId34"/>
    <p:sldId id="362" r:id="rId35"/>
    <p:sldId id="363" r:id="rId36"/>
    <p:sldId id="364" r:id="rId37"/>
    <p:sldId id="365" r:id="rId38"/>
    <p:sldId id="366" r:id="rId39"/>
    <p:sldId id="284" r:id="rId40"/>
    <p:sldId id="285" r:id="rId41"/>
    <p:sldId id="286" r:id="rId42"/>
    <p:sldId id="287" r:id="rId43"/>
    <p:sldId id="288" r:id="rId44"/>
    <p:sldId id="289" r:id="rId45"/>
    <p:sldId id="367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368" r:id="rId56"/>
    <p:sldId id="369" r:id="rId57"/>
    <p:sldId id="370" r:id="rId58"/>
    <p:sldId id="375" r:id="rId59"/>
    <p:sldId id="371" r:id="rId60"/>
    <p:sldId id="372" r:id="rId61"/>
    <p:sldId id="373" r:id="rId62"/>
    <p:sldId id="299" r:id="rId63"/>
    <p:sldId id="300" r:id="rId64"/>
    <p:sldId id="301" r:id="rId65"/>
    <p:sldId id="305" r:id="rId66"/>
    <p:sldId id="309" r:id="rId67"/>
    <p:sldId id="310" r:id="rId68"/>
    <p:sldId id="311" r:id="rId69"/>
    <p:sldId id="335" r:id="rId70"/>
    <p:sldId id="314" r:id="rId71"/>
    <p:sldId id="315" r:id="rId72"/>
    <p:sldId id="338" r:id="rId73"/>
    <p:sldId id="336" r:id="rId74"/>
    <p:sldId id="337" r:id="rId75"/>
    <p:sldId id="316" r:id="rId76"/>
    <p:sldId id="333" r:id="rId77"/>
    <p:sldId id="321" r:id="rId78"/>
    <p:sldId id="324" r:id="rId79"/>
    <p:sldId id="341" r:id="rId80"/>
    <p:sldId id="329" r:id="rId81"/>
    <p:sldId id="330" r:id="rId82"/>
    <p:sldId id="331" r:id="rId83"/>
    <p:sldId id="349" r:id="rId84"/>
    <p:sldId id="347" r:id="rId85"/>
    <p:sldId id="348" r:id="rId86"/>
    <p:sldId id="332" r:id="rId8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-1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5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viewProps" Target="viewProps.xml"/><Relationship Id="rId91" Type="http://schemas.openxmlformats.org/officeDocument/2006/relationships/theme" Target="theme/theme1.xml"/><Relationship Id="rId9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printerSettings" Target="printerSettings/printerSettings1.bin"/><Relationship Id="rId8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20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91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65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695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4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07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44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2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142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09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37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87D714-1BD4-7944-A8F4-CEBF5D0C5428}" type="datetimeFigureOut">
              <a:rPr lang="en-US" smtClean="0"/>
              <a:t>10/20/17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83A4C-0AFB-044B-BFE2-7968B2D01A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04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gi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gi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g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gi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gi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gif"/><Relationship Id="rId3" Type="http://schemas.openxmlformats.org/officeDocument/2006/relationships/image" Target="../media/image56.gi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gi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gi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tif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0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tif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tif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tif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tif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gif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gif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gi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gi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gi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gi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gi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gi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gi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gi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gif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gif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gif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gif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gif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gif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42711_sevrpt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749300"/>
            <a:ext cx="7543800" cy="534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714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300_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1984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12_5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18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850_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9144000" cy="682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80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2711_sfc12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343" y="17395"/>
            <a:ext cx="6615809" cy="662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99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042712.72235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78408"/>
            <a:ext cx="95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JAN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310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042712.72235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78408"/>
            <a:ext cx="95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JAN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444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2.72230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BMX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0182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2.72230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BMX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805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2.72327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BNA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5730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2.72327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BNA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0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1520-0477-95-7-1041-f05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800100"/>
            <a:ext cx="6350000" cy="5245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36" y="295716"/>
            <a:ext cx="292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Knupp</a:t>
            </a:r>
            <a:r>
              <a:rPr lang="en-US" sz="2000" b="1" dirty="0" smtClean="0">
                <a:solidFill>
                  <a:srgbClr val="0000FF"/>
                </a:solidFill>
              </a:rPr>
              <a:t> et al. BAMS 2014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121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2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467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311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3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6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64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3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678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4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37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513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4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72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78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5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8057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5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59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6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34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6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66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7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745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1520-0477-95-7-1041-f0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066800"/>
            <a:ext cx="6350000" cy="4711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3136" y="295716"/>
            <a:ext cx="292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Knupp</a:t>
            </a:r>
            <a:r>
              <a:rPr lang="en-US" sz="2000" b="1" dirty="0" smtClean="0">
                <a:solidFill>
                  <a:srgbClr val="0000FF"/>
                </a:solidFill>
              </a:rPr>
              <a:t> et al. BAMS 2014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2802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7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800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46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8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743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2711_sfc1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6868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213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8.72235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78408"/>
            <a:ext cx="95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JAN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74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042718.72235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78408"/>
            <a:ext cx="95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JAN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5133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bmx_18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72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BMX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6541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8.72230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BMX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017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8.72327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BNA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537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8.72327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BNA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643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8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688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36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1520-0477-95-7-1041-f0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18" y="1055178"/>
            <a:ext cx="7757674" cy="51200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36" y="295716"/>
            <a:ext cx="292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Knupp</a:t>
            </a:r>
            <a:r>
              <a:rPr lang="en-US" sz="2000" b="1" dirty="0" smtClean="0">
                <a:solidFill>
                  <a:srgbClr val="0000FF"/>
                </a:solidFill>
              </a:rPr>
              <a:t> et al. BAMS 2014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24838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9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50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270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9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7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2871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20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9050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888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20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8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085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21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81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1520-0477-95-7-1041-f09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400" y="1308100"/>
            <a:ext cx="6032500" cy="4241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36" y="295716"/>
            <a:ext cx="292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Knupp</a:t>
            </a:r>
            <a:r>
              <a:rPr lang="en-US" sz="2000" b="1" dirty="0" smtClean="0">
                <a:solidFill>
                  <a:srgbClr val="0000FF"/>
                </a:solidFill>
              </a:rPr>
              <a:t> et al. BAMS 2014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9572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21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1512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22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5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769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22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4194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23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6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555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0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90913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859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23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052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811_radar_00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8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069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811_radar_00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6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0146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811_radar_01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2866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811_radar_01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6756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1520-0477-95-7-1041-f1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140" y="295716"/>
            <a:ext cx="2667000" cy="635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36" y="295716"/>
            <a:ext cx="1496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Knupp</a:t>
            </a:r>
            <a:r>
              <a:rPr lang="en-US" sz="2000" b="1" dirty="0" smtClean="0">
                <a:solidFill>
                  <a:srgbClr val="0000FF"/>
                </a:solidFill>
              </a:rPr>
              <a:t> et al. BAMS 2014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4" name="Picture 3" descr="i1520-0477-95-7-1041-f1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00" y="295716"/>
            <a:ext cx="26797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24123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1520-0477-95-7-1041-f1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254000"/>
            <a:ext cx="4927600" cy="635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36" y="295716"/>
            <a:ext cx="292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Knupp</a:t>
            </a:r>
            <a:r>
              <a:rPr lang="en-US" sz="2000" b="1" dirty="0" smtClean="0">
                <a:solidFill>
                  <a:srgbClr val="0000FF"/>
                </a:solidFill>
              </a:rPr>
              <a:t> et al. BAMS 2014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241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1520-0477-95-7-1041-f1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825500"/>
            <a:ext cx="6350000" cy="51943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36" y="295716"/>
            <a:ext cx="292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Knupp</a:t>
            </a:r>
            <a:r>
              <a:rPr lang="en-US" sz="2000" b="1" dirty="0" smtClean="0">
                <a:solidFill>
                  <a:srgbClr val="0000FF"/>
                </a:solidFill>
              </a:rPr>
              <a:t> et al. BAMS 2014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77860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sfcsat_23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"/>
            <a:ext cx="9144000" cy="66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256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pril 201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8827"/>
            <a:ext cx="9144000" cy="488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45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0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2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33827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spc_ve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500"/>
            <a:ext cx="9144000" cy="62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79985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6017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811_radar_02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0987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098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811_radar_02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6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398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811_radar_03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02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5431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2811_sfc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00" y="0"/>
            <a:ext cx="68779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328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2.72215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9623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2.72233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LIX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347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1042718.72233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LIX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156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800.72233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LIX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9592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1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0"/>
            <a:ext cx="9039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062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00.72233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LIX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12165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2.72233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LIX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4311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18.72233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LIX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756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800.72233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LIX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5728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5701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700.72230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BMX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976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800.72230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BMX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2150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800.72230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BMX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56186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800.72235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78408"/>
            <a:ext cx="95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JAN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3823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800.72235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78408"/>
            <a:ext cx="95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JAN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705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13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706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800.72327.skewt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BNA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797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1042800.72327.hodo.parc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" y="678408"/>
            <a:ext cx="1148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BNA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94863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964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1520-0477-95-7-1041-f0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504" y="254000"/>
            <a:ext cx="4292600" cy="635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36" y="295716"/>
            <a:ext cx="292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Knupp</a:t>
            </a:r>
            <a:r>
              <a:rPr lang="en-US" sz="2000" b="1" dirty="0" smtClean="0">
                <a:solidFill>
                  <a:srgbClr val="0000FF"/>
                </a:solidFill>
              </a:rPr>
              <a:t> et al. BAMS 2014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96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1520-0477-95-7-1041-f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816100"/>
            <a:ext cx="6350000" cy="3213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36" y="295716"/>
            <a:ext cx="292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Knupp</a:t>
            </a:r>
            <a:r>
              <a:rPr lang="en-US" sz="2000" b="1" dirty="0" smtClean="0">
                <a:solidFill>
                  <a:srgbClr val="0000FF"/>
                </a:solidFill>
              </a:rPr>
              <a:t> et al. BAMS 2014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163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1520-0477-95-7-1041-f0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064" y="758480"/>
            <a:ext cx="5342366" cy="58069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3136" y="295716"/>
            <a:ext cx="292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Knupp</a:t>
            </a:r>
            <a:r>
              <a:rPr lang="en-US" sz="2000" b="1" dirty="0" smtClean="0">
                <a:solidFill>
                  <a:srgbClr val="0000FF"/>
                </a:solidFill>
              </a:rPr>
              <a:t> et al. BAMS 2014</a:t>
            </a:r>
            <a:endParaRPr 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94980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5812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2711_radar_12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9110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5020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86</Words>
  <Application>Microsoft Macintosh PowerPoint</Application>
  <PresentationFormat>On-screen Show (4:3)</PresentationFormat>
  <Paragraphs>36</Paragraphs>
  <Slides>86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Morris Weisman</dc:creator>
  <cp:lastModifiedBy>Morris Weisman</cp:lastModifiedBy>
  <cp:revision>20</cp:revision>
  <dcterms:created xsi:type="dcterms:W3CDTF">2017-10-19T18:07:45Z</dcterms:created>
  <dcterms:modified xsi:type="dcterms:W3CDTF">2017-10-20T15:52:37Z</dcterms:modified>
</cp:coreProperties>
</file>