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002"/>
    <a:srgbClr val="00C433"/>
    <a:srgbClr val="00C05B"/>
    <a:srgbClr val="00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3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AE4C7-292F-7A4C-B23E-6B317E7851B5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8A3FB-CE1A-B145-B7F0-B112FE25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8A3FB-CE1A-B145-B7F0-B112FE250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0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43B4-87D2-EE4C-9346-1E48486AE53B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9867-F3B2-B745-A026-63B92D8B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3">
            <a:extLst>
              <a:ext uri="{FF2B5EF4-FFF2-40B4-BE49-F238E27FC236}">
                <a16:creationId xmlns:a16="http://schemas.microsoft.com/office/drawing/2014/main" id="{0D5783ED-0902-124D-A867-83DD902B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1" y="7701324"/>
            <a:ext cx="1448462" cy="1108630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1A967EA1-4EDB-AF49-9227-59135F651093}"/>
              </a:ext>
            </a:extLst>
          </p:cNvPr>
          <p:cNvSpPr/>
          <p:nvPr/>
        </p:nvSpPr>
        <p:spPr>
          <a:xfrm rot="21433452">
            <a:off x="3673664" y="8984531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30843-9038-8B42-A4BF-7188D99A6F96}"/>
              </a:ext>
            </a:extLst>
          </p:cNvPr>
          <p:cNvSpPr/>
          <p:nvPr/>
        </p:nvSpPr>
        <p:spPr>
          <a:xfrm>
            <a:off x="571500" y="356585"/>
            <a:ext cx="6629400" cy="66294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FF38F-0D11-9642-9F80-41C52852B373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571500" y="3671285"/>
            <a:ext cx="6629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A8DB1D-2D37-874B-B83B-08842ADC1795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3886200" y="356585"/>
            <a:ext cx="0" cy="6629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956481-914B-3643-ADA2-488CE6FDB435}"/>
              </a:ext>
            </a:extLst>
          </p:cNvPr>
          <p:cNvCxnSpPr>
            <a:cxnSpLocks/>
            <a:stCxn id="4" idx="1"/>
            <a:endCxn id="4" idx="0"/>
          </p:cNvCxnSpPr>
          <p:nvPr/>
        </p:nvCxnSpPr>
        <p:spPr>
          <a:xfrm flipV="1">
            <a:off x="571500" y="356585"/>
            <a:ext cx="3314700" cy="331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3F291F-D537-B64E-AE30-5C1F9525AAFB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886200" y="356585"/>
            <a:ext cx="3314700" cy="331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34A5D-606E-4041-A502-DA15162113B5}"/>
              </a:ext>
            </a:extLst>
          </p:cNvPr>
          <p:cNvCxnSpPr>
            <a:cxnSpLocks/>
          </p:cNvCxnSpPr>
          <p:nvPr/>
        </p:nvCxnSpPr>
        <p:spPr>
          <a:xfrm flipH="1" flipV="1">
            <a:off x="571500" y="3671286"/>
            <a:ext cx="3314700" cy="331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F8CA2-3A32-234B-8BBF-20A6F0925BB5}"/>
              </a:ext>
            </a:extLst>
          </p:cNvPr>
          <p:cNvCxnSpPr>
            <a:cxnSpLocks/>
          </p:cNvCxnSpPr>
          <p:nvPr/>
        </p:nvCxnSpPr>
        <p:spPr>
          <a:xfrm flipV="1">
            <a:off x="3886199" y="3671286"/>
            <a:ext cx="3314700" cy="331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8EA2EE-4A7D-5E46-BA56-24859405C2B8}"/>
              </a:ext>
            </a:extLst>
          </p:cNvPr>
          <p:cNvCxnSpPr>
            <a:cxnSpLocks/>
          </p:cNvCxnSpPr>
          <p:nvPr/>
        </p:nvCxnSpPr>
        <p:spPr>
          <a:xfrm flipH="1">
            <a:off x="571499" y="5328635"/>
            <a:ext cx="165735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1FF84F-D198-504E-944B-EC2E9CA85EE2}"/>
              </a:ext>
            </a:extLst>
          </p:cNvPr>
          <p:cNvCxnSpPr>
            <a:cxnSpLocks/>
          </p:cNvCxnSpPr>
          <p:nvPr/>
        </p:nvCxnSpPr>
        <p:spPr>
          <a:xfrm flipH="1">
            <a:off x="5568678" y="5335202"/>
            <a:ext cx="165735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620F3D-D625-5941-A804-CFB09DB5318C}"/>
              </a:ext>
            </a:extLst>
          </p:cNvPr>
          <p:cNvCxnSpPr>
            <a:cxnSpLocks/>
          </p:cNvCxnSpPr>
          <p:nvPr/>
        </p:nvCxnSpPr>
        <p:spPr>
          <a:xfrm flipH="1">
            <a:off x="571498" y="2013935"/>
            <a:ext cx="165735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2EA54E-960C-5F44-9F75-F7E0E67A5DC0}"/>
              </a:ext>
            </a:extLst>
          </p:cNvPr>
          <p:cNvCxnSpPr>
            <a:cxnSpLocks/>
          </p:cNvCxnSpPr>
          <p:nvPr/>
        </p:nvCxnSpPr>
        <p:spPr>
          <a:xfrm flipH="1">
            <a:off x="5543548" y="2008889"/>
            <a:ext cx="165735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480ECE-AB00-574E-9E8C-06574E39AE5E}"/>
              </a:ext>
            </a:extLst>
          </p:cNvPr>
          <p:cNvCxnSpPr>
            <a:cxnSpLocks/>
          </p:cNvCxnSpPr>
          <p:nvPr/>
        </p:nvCxnSpPr>
        <p:spPr>
          <a:xfrm>
            <a:off x="5543547" y="380890"/>
            <a:ext cx="1" cy="16264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0096B0-8A93-0049-8A4B-254296EF9873}"/>
              </a:ext>
            </a:extLst>
          </p:cNvPr>
          <p:cNvCxnSpPr>
            <a:cxnSpLocks/>
          </p:cNvCxnSpPr>
          <p:nvPr/>
        </p:nvCxnSpPr>
        <p:spPr>
          <a:xfrm>
            <a:off x="2228848" y="356584"/>
            <a:ext cx="1" cy="16264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9D0DC0-C927-AE40-8580-298DDCCB1324}"/>
              </a:ext>
            </a:extLst>
          </p:cNvPr>
          <p:cNvCxnSpPr>
            <a:cxnSpLocks/>
          </p:cNvCxnSpPr>
          <p:nvPr/>
        </p:nvCxnSpPr>
        <p:spPr>
          <a:xfrm>
            <a:off x="2228848" y="5335203"/>
            <a:ext cx="1" cy="16264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73DA85-6784-E249-89A4-30A18891B77F}"/>
              </a:ext>
            </a:extLst>
          </p:cNvPr>
          <p:cNvCxnSpPr>
            <a:cxnSpLocks/>
          </p:cNvCxnSpPr>
          <p:nvPr/>
        </p:nvCxnSpPr>
        <p:spPr>
          <a:xfrm>
            <a:off x="5543547" y="5359509"/>
            <a:ext cx="1" cy="16264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4FF6EA-AE1A-3342-8191-D944972629E1}"/>
              </a:ext>
            </a:extLst>
          </p:cNvPr>
          <p:cNvCxnSpPr>
            <a:cxnSpLocks/>
          </p:cNvCxnSpPr>
          <p:nvPr/>
        </p:nvCxnSpPr>
        <p:spPr>
          <a:xfrm flipH="1">
            <a:off x="2228843" y="2029685"/>
            <a:ext cx="3314700" cy="331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BFA74E-3EA0-5142-85C3-252308FE23F7}"/>
              </a:ext>
            </a:extLst>
          </p:cNvPr>
          <p:cNvCxnSpPr>
            <a:cxnSpLocks/>
          </p:cNvCxnSpPr>
          <p:nvPr/>
        </p:nvCxnSpPr>
        <p:spPr>
          <a:xfrm flipH="1" flipV="1">
            <a:off x="2228843" y="2018535"/>
            <a:ext cx="3314700" cy="33166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BC4D389-7027-D046-A4D5-B1F63DCDD052}"/>
              </a:ext>
            </a:extLst>
          </p:cNvPr>
          <p:cNvSpPr txBox="1"/>
          <p:nvPr/>
        </p:nvSpPr>
        <p:spPr>
          <a:xfrm rot="18832528">
            <a:off x="1839203" y="652673"/>
            <a:ext cx="1780311" cy="48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2</a:t>
            </a:r>
          </a:p>
          <a:p>
            <a:pPr algn="ctr">
              <a:lnSpc>
                <a:spcPct val="80000"/>
              </a:lnSpc>
            </a:pPr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8818B3-6A42-4948-8873-3225E87AE420}"/>
              </a:ext>
            </a:extLst>
          </p:cNvPr>
          <p:cNvSpPr txBox="1"/>
          <p:nvPr/>
        </p:nvSpPr>
        <p:spPr>
          <a:xfrm rot="18880483">
            <a:off x="218615" y="2295620"/>
            <a:ext cx="1686227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3</a:t>
            </a:r>
          </a:p>
          <a:p>
            <a:pPr algn="ctr">
              <a:lnSpc>
                <a:spcPct val="80000"/>
              </a:lnSpc>
            </a:pP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948AB4-8D29-8646-8AA7-7663A63F54BF}"/>
              </a:ext>
            </a:extLst>
          </p:cNvPr>
          <p:cNvSpPr txBox="1"/>
          <p:nvPr/>
        </p:nvSpPr>
        <p:spPr>
          <a:xfrm rot="2637774">
            <a:off x="4220932" y="667433"/>
            <a:ext cx="1686227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8</a:t>
            </a:r>
          </a:p>
          <a:p>
            <a:pPr algn="ctr">
              <a:lnSpc>
                <a:spcPct val="80000"/>
              </a:lnSpc>
            </a:pP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E156B9-914F-854F-87B9-76965D3E6EFE}"/>
              </a:ext>
            </a:extLst>
          </p:cNvPr>
          <p:cNvSpPr txBox="1"/>
          <p:nvPr/>
        </p:nvSpPr>
        <p:spPr>
          <a:xfrm rot="2637774">
            <a:off x="5854527" y="2304749"/>
            <a:ext cx="1686227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1</a:t>
            </a:r>
          </a:p>
          <a:p>
            <a:pPr algn="ctr">
              <a:lnSpc>
                <a:spcPct val="80000"/>
              </a:lnSpc>
            </a:pPr>
            <a:endParaRPr lang="en-US" sz="11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2B93834-224C-AA4F-A637-3FB949C11062}"/>
              </a:ext>
            </a:extLst>
          </p:cNvPr>
          <p:cNvSpPr txBox="1"/>
          <p:nvPr/>
        </p:nvSpPr>
        <p:spPr>
          <a:xfrm rot="8102393">
            <a:off x="5796795" y="4639402"/>
            <a:ext cx="1686227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4</a:t>
            </a:r>
          </a:p>
          <a:p>
            <a:pPr algn="ctr">
              <a:lnSpc>
                <a:spcPct val="80000"/>
              </a:lnSpc>
            </a:pP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D3A47E-D511-8C45-AAC3-5F9B5982E274}"/>
              </a:ext>
            </a:extLst>
          </p:cNvPr>
          <p:cNvSpPr txBox="1"/>
          <p:nvPr/>
        </p:nvSpPr>
        <p:spPr>
          <a:xfrm rot="8102393">
            <a:off x="4168295" y="6227216"/>
            <a:ext cx="1686227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6</a:t>
            </a:r>
          </a:p>
          <a:p>
            <a:pPr algn="ctr">
              <a:lnSpc>
                <a:spcPct val="80000"/>
              </a:lnSpc>
            </a:pPr>
            <a:endParaRPr lang="en-US" sz="11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87C30DF-295F-E241-8821-724B85436CD4}"/>
              </a:ext>
            </a:extLst>
          </p:cNvPr>
          <p:cNvSpPr txBox="1"/>
          <p:nvPr/>
        </p:nvSpPr>
        <p:spPr>
          <a:xfrm rot="13521032">
            <a:off x="290798" y="4570960"/>
            <a:ext cx="1577969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7</a:t>
            </a:r>
          </a:p>
          <a:p>
            <a:pPr algn="ctr">
              <a:lnSpc>
                <a:spcPct val="80000"/>
              </a:lnSpc>
            </a:pPr>
            <a:endParaRPr lang="en-US" sz="11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6A81C9-E84D-F141-9FFC-7662C047E6A7}"/>
              </a:ext>
            </a:extLst>
          </p:cNvPr>
          <p:cNvSpPr txBox="1"/>
          <p:nvPr/>
        </p:nvSpPr>
        <p:spPr>
          <a:xfrm rot="13521032">
            <a:off x="1931762" y="6278321"/>
            <a:ext cx="1486704" cy="47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5</a:t>
            </a:r>
          </a:p>
          <a:p>
            <a:pPr algn="ctr">
              <a:lnSpc>
                <a:spcPct val="80000"/>
              </a:lnSpc>
            </a:pPr>
            <a:endParaRPr lang="en-US" sz="1100" dirty="0">
              <a:solidFill>
                <a:srgbClr val="C0000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7FA2A5-A4EC-1C47-AD7C-ABAE7EEBE1EA}"/>
              </a:ext>
            </a:extLst>
          </p:cNvPr>
          <p:cNvCxnSpPr>
            <a:cxnSpLocks/>
          </p:cNvCxnSpPr>
          <p:nvPr/>
        </p:nvCxnSpPr>
        <p:spPr>
          <a:xfrm>
            <a:off x="-33924" y="7374259"/>
            <a:ext cx="7806324" cy="0"/>
          </a:xfrm>
          <a:prstGeom prst="line">
            <a:avLst/>
          </a:prstGeom>
          <a:ln cmpd="thickThin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9719EB0-D00E-ED4A-89FF-E2A2A580064F}"/>
              </a:ext>
            </a:extLst>
          </p:cNvPr>
          <p:cNvSpPr txBox="1"/>
          <p:nvPr/>
        </p:nvSpPr>
        <p:spPr>
          <a:xfrm>
            <a:off x="166608" y="7476054"/>
            <a:ext cx="859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Directions:</a:t>
            </a:r>
          </a:p>
          <a:p>
            <a:endParaRPr lang="en-US" dirty="0"/>
          </a:p>
        </p:txBody>
      </p:sp>
      <p:pic>
        <p:nvPicPr>
          <p:cNvPr id="52" name="Graphic 51" descr="Scissors">
            <a:extLst>
              <a:ext uri="{FF2B5EF4-FFF2-40B4-BE49-F238E27FC236}">
                <a16:creationId xmlns:a16="http://schemas.microsoft.com/office/drawing/2014/main" id="{8A34A0DE-2AEB-1740-805E-F95BCAC11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91000">
            <a:off x="2119142" y="8020913"/>
            <a:ext cx="418239" cy="34714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C0356A0-BF15-1B45-A4AE-C2C1A45126FA}"/>
              </a:ext>
            </a:extLst>
          </p:cNvPr>
          <p:cNvSpPr/>
          <p:nvPr/>
        </p:nvSpPr>
        <p:spPr>
          <a:xfrm>
            <a:off x="1548190" y="7563810"/>
            <a:ext cx="620234" cy="630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79FDBA1-00A8-C743-BBBF-F04760B8DFDB}"/>
              </a:ext>
            </a:extLst>
          </p:cNvPr>
          <p:cNvSpPr/>
          <p:nvPr/>
        </p:nvSpPr>
        <p:spPr>
          <a:xfrm>
            <a:off x="2835483" y="7561909"/>
            <a:ext cx="620234" cy="630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20AE94D-05C1-A14A-AA76-CD5E828326B3}"/>
              </a:ext>
            </a:extLst>
          </p:cNvPr>
          <p:cNvCxnSpPr>
            <a:stCxn id="93" idx="1"/>
            <a:endCxn id="93" idx="3"/>
          </p:cNvCxnSpPr>
          <p:nvPr/>
        </p:nvCxnSpPr>
        <p:spPr>
          <a:xfrm>
            <a:off x="2835483" y="7877247"/>
            <a:ext cx="6202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>
            <a:extLst>
              <a:ext uri="{FF2B5EF4-FFF2-40B4-BE49-F238E27FC236}">
                <a16:creationId xmlns:a16="http://schemas.microsoft.com/office/drawing/2014/main" id="{3926C919-801B-6240-9E8A-C3A1E9C1CD4C}"/>
              </a:ext>
            </a:extLst>
          </p:cNvPr>
          <p:cNvSpPr/>
          <p:nvPr/>
        </p:nvSpPr>
        <p:spPr>
          <a:xfrm>
            <a:off x="2918876" y="7660706"/>
            <a:ext cx="145731" cy="479965"/>
          </a:xfrm>
          <a:custGeom>
            <a:avLst/>
            <a:gdLst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189186 h 457200"/>
              <a:gd name="connsiteX2" fmla="*/ 142461 w 18975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50 w 193350"/>
              <a:gd name="connsiteY0" fmla="*/ 457200 h 457200"/>
              <a:gd name="connsiteX1" fmla="*/ 369 w 193350"/>
              <a:gd name="connsiteY1" fmla="*/ 219539 h 457200"/>
              <a:gd name="connsiteX2" fmla="*/ 146053 w 193350"/>
              <a:gd name="connsiteY2" fmla="*/ 0 h 457200"/>
              <a:gd name="connsiteX0" fmla="*/ 136115 w 145731"/>
              <a:gd name="connsiteY0" fmla="*/ 479965 h 479965"/>
              <a:gd name="connsiteX1" fmla="*/ 47 w 145731"/>
              <a:gd name="connsiteY1" fmla="*/ 219539 h 479965"/>
              <a:gd name="connsiteX2" fmla="*/ 145731 w 145731"/>
              <a:gd name="connsiteY2" fmla="*/ 0 h 4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1" h="479965">
                <a:moveTo>
                  <a:pt x="136115" y="479965"/>
                </a:moveTo>
                <a:cubicBezTo>
                  <a:pt x="37875" y="441854"/>
                  <a:pt x="-1556" y="299533"/>
                  <a:pt x="47" y="219539"/>
                </a:cubicBezTo>
                <a:cubicBezTo>
                  <a:pt x="1650" y="139545"/>
                  <a:pt x="70845" y="42199"/>
                  <a:pt x="145731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8026AC-65C3-5E4C-BDEF-F388B751719A}"/>
              </a:ext>
            </a:extLst>
          </p:cNvPr>
          <p:cNvGrpSpPr/>
          <p:nvPr/>
        </p:nvGrpSpPr>
        <p:grpSpPr>
          <a:xfrm rot="5400000">
            <a:off x="3994806" y="7573968"/>
            <a:ext cx="620234" cy="630676"/>
            <a:chOff x="3789799" y="7780542"/>
            <a:chExt cx="620234" cy="630676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C0E47C1-378B-CF4A-ABE7-46AF24CC7A6F}"/>
                </a:ext>
              </a:extLst>
            </p:cNvPr>
            <p:cNvSpPr/>
            <p:nvPr/>
          </p:nvSpPr>
          <p:spPr>
            <a:xfrm>
              <a:off x="3789799" y="7780542"/>
              <a:ext cx="620234" cy="630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7078AC9-0940-1047-BBBC-F38B2D4BCC5B}"/>
                </a:ext>
              </a:extLst>
            </p:cNvPr>
            <p:cNvCxnSpPr>
              <a:cxnSpLocks/>
              <a:stCxn id="104" idx="1"/>
              <a:endCxn id="104" idx="3"/>
            </p:cNvCxnSpPr>
            <p:nvPr/>
          </p:nvCxnSpPr>
          <p:spPr>
            <a:xfrm>
              <a:off x="3789799" y="8095880"/>
              <a:ext cx="62023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3ADA626-843C-D042-977F-C71C5E64D378}"/>
              </a:ext>
            </a:extLst>
          </p:cNvPr>
          <p:cNvSpPr/>
          <p:nvPr/>
        </p:nvSpPr>
        <p:spPr>
          <a:xfrm rot="5400000">
            <a:off x="5245616" y="7556334"/>
            <a:ext cx="620234" cy="630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CF57460-B3BD-2D46-90C9-49D9C9D6B402}"/>
              </a:ext>
            </a:extLst>
          </p:cNvPr>
          <p:cNvCxnSpPr>
            <a:cxnSpLocks/>
            <a:stCxn id="109" idx="1"/>
            <a:endCxn id="109" idx="3"/>
          </p:cNvCxnSpPr>
          <p:nvPr/>
        </p:nvCxnSpPr>
        <p:spPr>
          <a:xfrm rot="5400000">
            <a:off x="5245616" y="7871672"/>
            <a:ext cx="6202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>
            <a:extLst>
              <a:ext uri="{FF2B5EF4-FFF2-40B4-BE49-F238E27FC236}">
                <a16:creationId xmlns:a16="http://schemas.microsoft.com/office/drawing/2014/main" id="{0C73A19D-BA12-C246-BA39-F4F9A1DAEDC6}"/>
              </a:ext>
            </a:extLst>
          </p:cNvPr>
          <p:cNvSpPr/>
          <p:nvPr/>
        </p:nvSpPr>
        <p:spPr>
          <a:xfrm rot="5400000">
            <a:off x="4222996" y="7453682"/>
            <a:ext cx="145731" cy="479965"/>
          </a:xfrm>
          <a:custGeom>
            <a:avLst/>
            <a:gdLst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189186 h 457200"/>
              <a:gd name="connsiteX2" fmla="*/ 142461 w 18975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50 w 193350"/>
              <a:gd name="connsiteY0" fmla="*/ 457200 h 457200"/>
              <a:gd name="connsiteX1" fmla="*/ 369 w 193350"/>
              <a:gd name="connsiteY1" fmla="*/ 219539 h 457200"/>
              <a:gd name="connsiteX2" fmla="*/ 146053 w 193350"/>
              <a:gd name="connsiteY2" fmla="*/ 0 h 457200"/>
              <a:gd name="connsiteX0" fmla="*/ 136115 w 145731"/>
              <a:gd name="connsiteY0" fmla="*/ 479965 h 479965"/>
              <a:gd name="connsiteX1" fmla="*/ 47 w 145731"/>
              <a:gd name="connsiteY1" fmla="*/ 219539 h 479965"/>
              <a:gd name="connsiteX2" fmla="*/ 145731 w 145731"/>
              <a:gd name="connsiteY2" fmla="*/ 0 h 4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1" h="479965">
                <a:moveTo>
                  <a:pt x="136115" y="479965"/>
                </a:moveTo>
                <a:cubicBezTo>
                  <a:pt x="37875" y="441854"/>
                  <a:pt x="-1556" y="299533"/>
                  <a:pt x="47" y="219539"/>
                </a:cubicBezTo>
                <a:cubicBezTo>
                  <a:pt x="1650" y="139545"/>
                  <a:pt x="70845" y="42199"/>
                  <a:pt x="145731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4AA8DB1-69A6-7943-942F-DEC701DCBAA6}"/>
              </a:ext>
            </a:extLst>
          </p:cNvPr>
          <p:cNvCxnSpPr/>
          <p:nvPr/>
        </p:nvCxnSpPr>
        <p:spPr>
          <a:xfrm>
            <a:off x="3995534" y="7879148"/>
            <a:ext cx="6202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8F096BA-37AE-1445-A15B-D1DF8E3ECD5D}"/>
              </a:ext>
            </a:extLst>
          </p:cNvPr>
          <p:cNvCxnSpPr/>
          <p:nvPr/>
        </p:nvCxnSpPr>
        <p:spPr>
          <a:xfrm>
            <a:off x="5247324" y="7865319"/>
            <a:ext cx="6202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F73ACD3-1FF4-B44A-896E-66347CF0A143}"/>
              </a:ext>
            </a:extLst>
          </p:cNvPr>
          <p:cNvSpPr/>
          <p:nvPr/>
        </p:nvSpPr>
        <p:spPr>
          <a:xfrm rot="2712148">
            <a:off x="5344647" y="7667614"/>
            <a:ext cx="423502" cy="4186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0620B1E4-DA55-754C-89B1-7D270C9B9594}"/>
              </a:ext>
            </a:extLst>
          </p:cNvPr>
          <p:cNvSpPr/>
          <p:nvPr/>
        </p:nvSpPr>
        <p:spPr>
          <a:xfrm rot="2518123">
            <a:off x="5328433" y="7828743"/>
            <a:ext cx="77081" cy="332288"/>
          </a:xfrm>
          <a:custGeom>
            <a:avLst/>
            <a:gdLst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189186 h 457200"/>
              <a:gd name="connsiteX2" fmla="*/ 142461 w 18975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50 w 193350"/>
              <a:gd name="connsiteY0" fmla="*/ 457200 h 457200"/>
              <a:gd name="connsiteX1" fmla="*/ 369 w 193350"/>
              <a:gd name="connsiteY1" fmla="*/ 219539 h 457200"/>
              <a:gd name="connsiteX2" fmla="*/ 146053 w 193350"/>
              <a:gd name="connsiteY2" fmla="*/ 0 h 457200"/>
              <a:gd name="connsiteX0" fmla="*/ 136115 w 145731"/>
              <a:gd name="connsiteY0" fmla="*/ 479965 h 479965"/>
              <a:gd name="connsiteX1" fmla="*/ 47 w 145731"/>
              <a:gd name="connsiteY1" fmla="*/ 219539 h 479965"/>
              <a:gd name="connsiteX2" fmla="*/ 145731 w 145731"/>
              <a:gd name="connsiteY2" fmla="*/ 0 h 4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1" h="479965">
                <a:moveTo>
                  <a:pt x="136115" y="479965"/>
                </a:moveTo>
                <a:cubicBezTo>
                  <a:pt x="37875" y="441854"/>
                  <a:pt x="-1556" y="299533"/>
                  <a:pt x="47" y="219539"/>
                </a:cubicBezTo>
                <a:cubicBezTo>
                  <a:pt x="1650" y="139545"/>
                  <a:pt x="70845" y="42199"/>
                  <a:pt x="145731" y="0"/>
                </a:cubicBezTo>
              </a:path>
            </a:pathLst>
          </a:custGeom>
          <a:noFill/>
          <a:ln w="9525"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7CFE6613-CAEE-914B-A923-B8D7EF28BDFE}"/>
              </a:ext>
            </a:extLst>
          </p:cNvPr>
          <p:cNvSpPr/>
          <p:nvPr/>
        </p:nvSpPr>
        <p:spPr>
          <a:xfrm rot="8092426" flipH="1">
            <a:off x="5331324" y="7587542"/>
            <a:ext cx="77748" cy="302329"/>
          </a:xfrm>
          <a:custGeom>
            <a:avLst/>
            <a:gdLst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189186 h 457200"/>
              <a:gd name="connsiteX2" fmla="*/ 142461 w 18975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50 w 193350"/>
              <a:gd name="connsiteY0" fmla="*/ 457200 h 457200"/>
              <a:gd name="connsiteX1" fmla="*/ 369 w 193350"/>
              <a:gd name="connsiteY1" fmla="*/ 219539 h 457200"/>
              <a:gd name="connsiteX2" fmla="*/ 146053 w 193350"/>
              <a:gd name="connsiteY2" fmla="*/ 0 h 457200"/>
              <a:gd name="connsiteX0" fmla="*/ 136115 w 145731"/>
              <a:gd name="connsiteY0" fmla="*/ 479965 h 479965"/>
              <a:gd name="connsiteX1" fmla="*/ 47 w 145731"/>
              <a:gd name="connsiteY1" fmla="*/ 219539 h 479965"/>
              <a:gd name="connsiteX2" fmla="*/ 145731 w 145731"/>
              <a:gd name="connsiteY2" fmla="*/ 0 h 4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1" h="479965">
                <a:moveTo>
                  <a:pt x="136115" y="479965"/>
                </a:moveTo>
                <a:cubicBezTo>
                  <a:pt x="37875" y="441854"/>
                  <a:pt x="-1556" y="299533"/>
                  <a:pt x="47" y="219539"/>
                </a:cubicBezTo>
                <a:cubicBezTo>
                  <a:pt x="1650" y="139545"/>
                  <a:pt x="70845" y="42199"/>
                  <a:pt x="145731" y="0"/>
                </a:cubicBezTo>
              </a:path>
            </a:pathLst>
          </a:custGeom>
          <a:noFill/>
          <a:ln w="9525"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F18CEDC2-084E-AB46-87EB-AB1B26A899C4}"/>
              </a:ext>
            </a:extLst>
          </p:cNvPr>
          <p:cNvSpPr/>
          <p:nvPr/>
        </p:nvSpPr>
        <p:spPr>
          <a:xfrm rot="13497516">
            <a:off x="5691951" y="7583539"/>
            <a:ext cx="68202" cy="300537"/>
          </a:xfrm>
          <a:custGeom>
            <a:avLst/>
            <a:gdLst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189186 h 457200"/>
              <a:gd name="connsiteX2" fmla="*/ 142461 w 18975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50 w 193350"/>
              <a:gd name="connsiteY0" fmla="*/ 457200 h 457200"/>
              <a:gd name="connsiteX1" fmla="*/ 369 w 193350"/>
              <a:gd name="connsiteY1" fmla="*/ 219539 h 457200"/>
              <a:gd name="connsiteX2" fmla="*/ 146053 w 193350"/>
              <a:gd name="connsiteY2" fmla="*/ 0 h 457200"/>
              <a:gd name="connsiteX0" fmla="*/ 136115 w 145731"/>
              <a:gd name="connsiteY0" fmla="*/ 479965 h 479965"/>
              <a:gd name="connsiteX1" fmla="*/ 47 w 145731"/>
              <a:gd name="connsiteY1" fmla="*/ 219539 h 479965"/>
              <a:gd name="connsiteX2" fmla="*/ 145731 w 145731"/>
              <a:gd name="connsiteY2" fmla="*/ 0 h 4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1" h="479965">
                <a:moveTo>
                  <a:pt x="136115" y="479965"/>
                </a:moveTo>
                <a:cubicBezTo>
                  <a:pt x="37875" y="441854"/>
                  <a:pt x="-1556" y="299533"/>
                  <a:pt x="47" y="219539"/>
                </a:cubicBezTo>
                <a:cubicBezTo>
                  <a:pt x="1650" y="139545"/>
                  <a:pt x="70845" y="42199"/>
                  <a:pt x="145731" y="0"/>
                </a:cubicBezTo>
              </a:path>
            </a:pathLst>
          </a:custGeom>
          <a:noFill/>
          <a:ln w="9525"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2A4345-906E-A54B-8C5F-5ECB6D45589C}"/>
              </a:ext>
            </a:extLst>
          </p:cNvPr>
          <p:cNvSpPr txBox="1"/>
          <p:nvPr/>
        </p:nvSpPr>
        <p:spPr>
          <a:xfrm>
            <a:off x="5838079" y="7696050"/>
            <a:ext cx="136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While face down, fold corners to middle</a:t>
            </a:r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A8970A34-A948-F945-B947-FEE874989A13}"/>
              </a:ext>
            </a:extLst>
          </p:cNvPr>
          <p:cNvSpPr/>
          <p:nvPr/>
        </p:nvSpPr>
        <p:spPr>
          <a:xfrm rot="19096605" flipH="1">
            <a:off x="5694875" y="7834880"/>
            <a:ext cx="75401" cy="326207"/>
          </a:xfrm>
          <a:custGeom>
            <a:avLst/>
            <a:gdLst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236482 h 457200"/>
              <a:gd name="connsiteX2" fmla="*/ 142461 w 189758"/>
              <a:gd name="connsiteY2" fmla="*/ 0 h 457200"/>
              <a:gd name="connsiteX0" fmla="*/ 189758 w 189758"/>
              <a:gd name="connsiteY0" fmla="*/ 457200 h 457200"/>
              <a:gd name="connsiteX1" fmla="*/ 572 w 189758"/>
              <a:gd name="connsiteY1" fmla="*/ 189186 h 457200"/>
              <a:gd name="connsiteX2" fmla="*/ 142461 w 18975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528 w 193528"/>
              <a:gd name="connsiteY0" fmla="*/ 457200 h 457200"/>
              <a:gd name="connsiteX1" fmla="*/ 547 w 193528"/>
              <a:gd name="connsiteY1" fmla="*/ 219539 h 457200"/>
              <a:gd name="connsiteX2" fmla="*/ 146231 w 193528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27 w 193327"/>
              <a:gd name="connsiteY0" fmla="*/ 457200 h 457200"/>
              <a:gd name="connsiteX1" fmla="*/ 346 w 193327"/>
              <a:gd name="connsiteY1" fmla="*/ 219539 h 457200"/>
              <a:gd name="connsiteX2" fmla="*/ 146030 w 193327"/>
              <a:gd name="connsiteY2" fmla="*/ 0 h 457200"/>
              <a:gd name="connsiteX0" fmla="*/ 193350 w 193350"/>
              <a:gd name="connsiteY0" fmla="*/ 457200 h 457200"/>
              <a:gd name="connsiteX1" fmla="*/ 369 w 193350"/>
              <a:gd name="connsiteY1" fmla="*/ 219539 h 457200"/>
              <a:gd name="connsiteX2" fmla="*/ 146053 w 193350"/>
              <a:gd name="connsiteY2" fmla="*/ 0 h 457200"/>
              <a:gd name="connsiteX0" fmla="*/ 136115 w 145731"/>
              <a:gd name="connsiteY0" fmla="*/ 479965 h 479965"/>
              <a:gd name="connsiteX1" fmla="*/ 47 w 145731"/>
              <a:gd name="connsiteY1" fmla="*/ 219539 h 479965"/>
              <a:gd name="connsiteX2" fmla="*/ 145731 w 145731"/>
              <a:gd name="connsiteY2" fmla="*/ 0 h 47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1" h="479965">
                <a:moveTo>
                  <a:pt x="136115" y="479965"/>
                </a:moveTo>
                <a:cubicBezTo>
                  <a:pt x="37875" y="441854"/>
                  <a:pt x="-1556" y="299533"/>
                  <a:pt x="47" y="219539"/>
                </a:cubicBezTo>
                <a:cubicBezTo>
                  <a:pt x="1650" y="139545"/>
                  <a:pt x="70845" y="42199"/>
                  <a:pt x="145731" y="0"/>
                </a:cubicBezTo>
              </a:path>
            </a:pathLst>
          </a:custGeom>
          <a:noFill/>
          <a:ln w="9525"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E893876-5CF2-DE48-8C4F-B5D2D4FEEF01}"/>
              </a:ext>
            </a:extLst>
          </p:cNvPr>
          <p:cNvSpPr txBox="1"/>
          <p:nvPr/>
        </p:nvSpPr>
        <p:spPr>
          <a:xfrm>
            <a:off x="660141" y="9510938"/>
            <a:ext cx="195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en-US" sz="1000" dirty="0"/>
              <a:t>5. While face down, fold the corners to the middle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C0EFAF5-1B5D-FE4E-B3E2-0ADCDEBF3376}"/>
              </a:ext>
            </a:extLst>
          </p:cNvPr>
          <p:cNvGrpSpPr/>
          <p:nvPr/>
        </p:nvGrpSpPr>
        <p:grpSpPr>
          <a:xfrm rot="2692468">
            <a:off x="1174556" y="8743491"/>
            <a:ext cx="652038" cy="626053"/>
            <a:chOff x="1506229" y="8796604"/>
            <a:chExt cx="652038" cy="62605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A0257E-7FE7-374B-A537-794D88EAC141}"/>
                </a:ext>
              </a:extLst>
            </p:cNvPr>
            <p:cNvSpPr/>
            <p:nvPr/>
          </p:nvSpPr>
          <p:spPr>
            <a:xfrm rot="5400000">
              <a:off x="1529902" y="8794293"/>
              <a:ext cx="626053" cy="630676"/>
            </a:xfrm>
            <a:custGeom>
              <a:avLst/>
              <a:gdLst>
                <a:gd name="connsiteX0" fmla="*/ 0 w 620234"/>
                <a:gd name="connsiteY0" fmla="*/ 0 h 630676"/>
                <a:gd name="connsiteX1" fmla="*/ 620234 w 620234"/>
                <a:gd name="connsiteY1" fmla="*/ 0 h 630676"/>
                <a:gd name="connsiteX2" fmla="*/ 620234 w 620234"/>
                <a:gd name="connsiteY2" fmla="*/ 630676 h 630676"/>
                <a:gd name="connsiteX3" fmla="*/ 0 w 620234"/>
                <a:gd name="connsiteY3" fmla="*/ 630676 h 630676"/>
                <a:gd name="connsiteX4" fmla="*/ 0 w 620234"/>
                <a:gd name="connsiteY4" fmla="*/ 0 h 630676"/>
                <a:gd name="connsiteX0" fmla="*/ 0 w 620234"/>
                <a:gd name="connsiteY0" fmla="*/ 0 h 630676"/>
                <a:gd name="connsiteX1" fmla="*/ 620234 w 620234"/>
                <a:gd name="connsiteY1" fmla="*/ 0 h 630676"/>
                <a:gd name="connsiteX2" fmla="*/ 620234 w 620234"/>
                <a:gd name="connsiteY2" fmla="*/ 630676 h 630676"/>
                <a:gd name="connsiteX3" fmla="*/ 314112 w 620234"/>
                <a:gd name="connsiteY3" fmla="*/ 626736 h 630676"/>
                <a:gd name="connsiteX4" fmla="*/ 0 w 620234"/>
                <a:gd name="connsiteY4" fmla="*/ 630676 h 630676"/>
                <a:gd name="connsiteX5" fmla="*/ 0 w 620234"/>
                <a:gd name="connsiteY5" fmla="*/ 0 h 630676"/>
                <a:gd name="connsiteX0" fmla="*/ 0 w 620234"/>
                <a:gd name="connsiteY0" fmla="*/ 0 h 630676"/>
                <a:gd name="connsiteX1" fmla="*/ 620234 w 620234"/>
                <a:gd name="connsiteY1" fmla="*/ 0 h 630676"/>
                <a:gd name="connsiteX2" fmla="*/ 615276 w 620234"/>
                <a:gd name="connsiteY2" fmla="*/ 316179 h 630676"/>
                <a:gd name="connsiteX3" fmla="*/ 620234 w 620234"/>
                <a:gd name="connsiteY3" fmla="*/ 630676 h 630676"/>
                <a:gd name="connsiteX4" fmla="*/ 314112 w 620234"/>
                <a:gd name="connsiteY4" fmla="*/ 626736 h 630676"/>
                <a:gd name="connsiteX5" fmla="*/ 0 w 620234"/>
                <a:gd name="connsiteY5" fmla="*/ 630676 h 630676"/>
                <a:gd name="connsiteX6" fmla="*/ 0 w 620234"/>
                <a:gd name="connsiteY6" fmla="*/ 0 h 630676"/>
                <a:gd name="connsiteX0" fmla="*/ 0 w 620234"/>
                <a:gd name="connsiteY0" fmla="*/ 0 h 630676"/>
                <a:gd name="connsiteX1" fmla="*/ 620234 w 620234"/>
                <a:gd name="connsiteY1" fmla="*/ 0 h 630676"/>
                <a:gd name="connsiteX2" fmla="*/ 615276 w 620234"/>
                <a:gd name="connsiteY2" fmla="*/ 316179 h 630676"/>
                <a:gd name="connsiteX3" fmla="*/ 314112 w 620234"/>
                <a:gd name="connsiteY3" fmla="*/ 626736 h 630676"/>
                <a:gd name="connsiteX4" fmla="*/ 0 w 620234"/>
                <a:gd name="connsiteY4" fmla="*/ 630676 h 630676"/>
                <a:gd name="connsiteX5" fmla="*/ 0 w 620234"/>
                <a:gd name="connsiteY5" fmla="*/ 0 h 630676"/>
                <a:gd name="connsiteX0" fmla="*/ 0 w 620234"/>
                <a:gd name="connsiteY0" fmla="*/ 0 h 630676"/>
                <a:gd name="connsiteX1" fmla="*/ 620234 w 620234"/>
                <a:gd name="connsiteY1" fmla="*/ 0 h 630676"/>
                <a:gd name="connsiteX2" fmla="*/ 615276 w 620234"/>
                <a:gd name="connsiteY2" fmla="*/ 316179 h 630676"/>
                <a:gd name="connsiteX3" fmla="*/ 314112 w 620234"/>
                <a:gd name="connsiteY3" fmla="*/ 626736 h 630676"/>
                <a:gd name="connsiteX4" fmla="*/ 0 w 620234"/>
                <a:gd name="connsiteY4" fmla="*/ 630676 h 630676"/>
                <a:gd name="connsiteX5" fmla="*/ 0 w 620234"/>
                <a:gd name="connsiteY5" fmla="*/ 0 h 630676"/>
                <a:gd name="connsiteX0" fmla="*/ 0 w 620234"/>
                <a:gd name="connsiteY0" fmla="*/ 0 h 630676"/>
                <a:gd name="connsiteX1" fmla="*/ 620234 w 620234"/>
                <a:gd name="connsiteY1" fmla="*/ 0 h 630676"/>
                <a:gd name="connsiteX2" fmla="*/ 615276 w 620234"/>
                <a:gd name="connsiteY2" fmla="*/ 316179 h 630676"/>
                <a:gd name="connsiteX3" fmla="*/ 314112 w 620234"/>
                <a:gd name="connsiteY3" fmla="*/ 626736 h 630676"/>
                <a:gd name="connsiteX4" fmla="*/ 0 w 620234"/>
                <a:gd name="connsiteY4" fmla="*/ 630676 h 630676"/>
                <a:gd name="connsiteX5" fmla="*/ 0 w 620234"/>
                <a:gd name="connsiteY5" fmla="*/ 0 h 630676"/>
                <a:gd name="connsiteX0" fmla="*/ 0 w 626053"/>
                <a:gd name="connsiteY0" fmla="*/ 0 h 630676"/>
                <a:gd name="connsiteX1" fmla="*/ 620234 w 626053"/>
                <a:gd name="connsiteY1" fmla="*/ 0 h 630676"/>
                <a:gd name="connsiteX2" fmla="*/ 625997 w 626053"/>
                <a:gd name="connsiteY2" fmla="*/ 321570 h 630676"/>
                <a:gd name="connsiteX3" fmla="*/ 314112 w 626053"/>
                <a:gd name="connsiteY3" fmla="*/ 626736 h 630676"/>
                <a:gd name="connsiteX4" fmla="*/ 0 w 626053"/>
                <a:gd name="connsiteY4" fmla="*/ 630676 h 630676"/>
                <a:gd name="connsiteX5" fmla="*/ 0 w 626053"/>
                <a:gd name="connsiteY5" fmla="*/ 0 h 63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053" h="630676">
                  <a:moveTo>
                    <a:pt x="0" y="0"/>
                  </a:moveTo>
                  <a:lnTo>
                    <a:pt x="620234" y="0"/>
                  </a:lnTo>
                  <a:cubicBezTo>
                    <a:pt x="619470" y="108078"/>
                    <a:pt x="626761" y="213492"/>
                    <a:pt x="625997" y="321570"/>
                  </a:cubicBezTo>
                  <a:cubicBezTo>
                    <a:pt x="601981" y="345598"/>
                    <a:pt x="397954" y="539401"/>
                    <a:pt x="314112" y="626736"/>
                  </a:cubicBezTo>
                  <a:lnTo>
                    <a:pt x="0" y="630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A4A09D9-3129-CB40-9498-B60C12FA414A}"/>
                </a:ext>
              </a:extLst>
            </p:cNvPr>
            <p:cNvCxnSpPr>
              <a:cxnSpLocks/>
            </p:cNvCxnSpPr>
            <p:nvPr/>
          </p:nvCxnSpPr>
          <p:spPr>
            <a:xfrm rot="18907532">
              <a:off x="1661242" y="9188648"/>
              <a:ext cx="2145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BD2270E-318C-414E-BB56-E53B0DB5EED9}"/>
                </a:ext>
              </a:extLst>
            </p:cNvPr>
            <p:cNvSpPr/>
            <p:nvPr/>
          </p:nvSpPr>
          <p:spPr>
            <a:xfrm rot="2712148">
              <a:off x="1627585" y="8901005"/>
              <a:ext cx="423776" cy="430531"/>
            </a:xfrm>
            <a:custGeom>
              <a:avLst/>
              <a:gdLst>
                <a:gd name="connsiteX0" fmla="*/ 0 w 423502"/>
                <a:gd name="connsiteY0" fmla="*/ 0 h 418647"/>
                <a:gd name="connsiteX1" fmla="*/ 423502 w 423502"/>
                <a:gd name="connsiteY1" fmla="*/ 0 h 418647"/>
                <a:gd name="connsiteX2" fmla="*/ 423502 w 423502"/>
                <a:gd name="connsiteY2" fmla="*/ 418647 h 418647"/>
                <a:gd name="connsiteX3" fmla="*/ 0 w 423502"/>
                <a:gd name="connsiteY3" fmla="*/ 418647 h 418647"/>
                <a:gd name="connsiteX4" fmla="*/ 0 w 423502"/>
                <a:gd name="connsiteY4" fmla="*/ 0 h 418647"/>
                <a:gd name="connsiteX0" fmla="*/ 423502 w 514942"/>
                <a:gd name="connsiteY0" fmla="*/ 418647 h 510087"/>
                <a:gd name="connsiteX1" fmla="*/ 0 w 514942"/>
                <a:gd name="connsiteY1" fmla="*/ 418647 h 510087"/>
                <a:gd name="connsiteX2" fmla="*/ 0 w 514942"/>
                <a:gd name="connsiteY2" fmla="*/ 0 h 510087"/>
                <a:gd name="connsiteX3" fmla="*/ 423502 w 514942"/>
                <a:gd name="connsiteY3" fmla="*/ 0 h 510087"/>
                <a:gd name="connsiteX4" fmla="*/ 514942 w 514942"/>
                <a:gd name="connsiteY4" fmla="*/ 510087 h 510087"/>
                <a:gd name="connsiteX0" fmla="*/ 423502 w 427544"/>
                <a:gd name="connsiteY0" fmla="*/ 418647 h 418647"/>
                <a:gd name="connsiteX1" fmla="*/ 0 w 427544"/>
                <a:gd name="connsiteY1" fmla="*/ 418647 h 418647"/>
                <a:gd name="connsiteX2" fmla="*/ 0 w 427544"/>
                <a:gd name="connsiteY2" fmla="*/ 0 h 418647"/>
                <a:gd name="connsiteX3" fmla="*/ 423502 w 427544"/>
                <a:gd name="connsiteY3" fmla="*/ 0 h 418647"/>
                <a:gd name="connsiteX4" fmla="*/ 427544 w 427544"/>
                <a:gd name="connsiteY4" fmla="*/ 411555 h 418647"/>
                <a:gd name="connsiteX0" fmla="*/ 423502 w 461687"/>
                <a:gd name="connsiteY0" fmla="*/ 418647 h 418647"/>
                <a:gd name="connsiteX1" fmla="*/ 0 w 461687"/>
                <a:gd name="connsiteY1" fmla="*/ 418647 h 418647"/>
                <a:gd name="connsiteX2" fmla="*/ 0 w 461687"/>
                <a:gd name="connsiteY2" fmla="*/ 0 h 418647"/>
                <a:gd name="connsiteX3" fmla="*/ 423502 w 461687"/>
                <a:gd name="connsiteY3" fmla="*/ 0 h 418647"/>
                <a:gd name="connsiteX4" fmla="*/ 461687 w 461687"/>
                <a:gd name="connsiteY4" fmla="*/ 407714 h 418647"/>
                <a:gd name="connsiteX0" fmla="*/ 385565 w 461687"/>
                <a:gd name="connsiteY0" fmla="*/ 422492 h 422492"/>
                <a:gd name="connsiteX1" fmla="*/ 0 w 461687"/>
                <a:gd name="connsiteY1" fmla="*/ 418647 h 422492"/>
                <a:gd name="connsiteX2" fmla="*/ 0 w 461687"/>
                <a:gd name="connsiteY2" fmla="*/ 0 h 422492"/>
                <a:gd name="connsiteX3" fmla="*/ 423502 w 461687"/>
                <a:gd name="connsiteY3" fmla="*/ 0 h 422492"/>
                <a:gd name="connsiteX4" fmla="*/ 461687 w 461687"/>
                <a:gd name="connsiteY4" fmla="*/ 407714 h 422492"/>
                <a:gd name="connsiteX0" fmla="*/ 385565 w 423776"/>
                <a:gd name="connsiteY0" fmla="*/ 422492 h 430531"/>
                <a:gd name="connsiteX1" fmla="*/ 0 w 423776"/>
                <a:gd name="connsiteY1" fmla="*/ 418647 h 430531"/>
                <a:gd name="connsiteX2" fmla="*/ 0 w 423776"/>
                <a:gd name="connsiteY2" fmla="*/ 0 h 430531"/>
                <a:gd name="connsiteX3" fmla="*/ 423502 w 423776"/>
                <a:gd name="connsiteY3" fmla="*/ 0 h 430531"/>
                <a:gd name="connsiteX4" fmla="*/ 423776 w 423776"/>
                <a:gd name="connsiteY4" fmla="*/ 430531 h 430531"/>
                <a:gd name="connsiteX0" fmla="*/ 0 w 423776"/>
                <a:gd name="connsiteY0" fmla="*/ 418647 h 430531"/>
                <a:gd name="connsiteX1" fmla="*/ 0 w 423776"/>
                <a:gd name="connsiteY1" fmla="*/ 0 h 430531"/>
                <a:gd name="connsiteX2" fmla="*/ 423502 w 423776"/>
                <a:gd name="connsiteY2" fmla="*/ 0 h 430531"/>
                <a:gd name="connsiteX3" fmla="*/ 423776 w 423776"/>
                <a:gd name="connsiteY3" fmla="*/ 430531 h 43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776" h="430531">
                  <a:moveTo>
                    <a:pt x="0" y="418647"/>
                  </a:moveTo>
                  <a:lnTo>
                    <a:pt x="0" y="0"/>
                  </a:lnTo>
                  <a:lnTo>
                    <a:pt x="423502" y="0"/>
                  </a:lnTo>
                  <a:cubicBezTo>
                    <a:pt x="423502" y="139549"/>
                    <a:pt x="423776" y="430531"/>
                    <a:pt x="423776" y="430531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EF20A7D0-F0CA-524B-9904-D488DD19D4DC}"/>
                </a:ext>
              </a:extLst>
            </p:cNvPr>
            <p:cNvSpPr/>
            <p:nvPr/>
          </p:nvSpPr>
          <p:spPr>
            <a:xfrm rot="2518123">
              <a:off x="1615629" y="9063792"/>
              <a:ext cx="77081" cy="332288"/>
            </a:xfrm>
            <a:custGeom>
              <a:avLst/>
              <a:gdLst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189186 h 457200"/>
                <a:gd name="connsiteX2" fmla="*/ 142461 w 18975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50 w 193350"/>
                <a:gd name="connsiteY0" fmla="*/ 457200 h 457200"/>
                <a:gd name="connsiteX1" fmla="*/ 369 w 193350"/>
                <a:gd name="connsiteY1" fmla="*/ 219539 h 457200"/>
                <a:gd name="connsiteX2" fmla="*/ 146053 w 193350"/>
                <a:gd name="connsiteY2" fmla="*/ 0 h 457200"/>
                <a:gd name="connsiteX0" fmla="*/ 136115 w 145731"/>
                <a:gd name="connsiteY0" fmla="*/ 479965 h 479965"/>
                <a:gd name="connsiteX1" fmla="*/ 47 w 145731"/>
                <a:gd name="connsiteY1" fmla="*/ 219539 h 479965"/>
                <a:gd name="connsiteX2" fmla="*/ 145731 w 145731"/>
                <a:gd name="connsiteY2" fmla="*/ 0 h 4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1" h="479965">
                  <a:moveTo>
                    <a:pt x="136115" y="479965"/>
                  </a:moveTo>
                  <a:cubicBezTo>
                    <a:pt x="37875" y="441854"/>
                    <a:pt x="-1556" y="299533"/>
                    <a:pt x="47" y="219539"/>
                  </a:cubicBezTo>
                  <a:cubicBezTo>
                    <a:pt x="1650" y="139545"/>
                    <a:pt x="70845" y="42199"/>
                    <a:pt x="145731" y="0"/>
                  </a:cubicBezTo>
                </a:path>
              </a:pathLst>
            </a:custGeom>
            <a:noFill/>
            <a:ln w="9525"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F02A9DF-2288-A445-AAEF-0CFD622959F6}"/>
                </a:ext>
              </a:extLst>
            </p:cNvPr>
            <p:cNvSpPr/>
            <p:nvPr/>
          </p:nvSpPr>
          <p:spPr>
            <a:xfrm rot="8092426" flipH="1">
              <a:off x="1618520" y="8822591"/>
              <a:ext cx="77748" cy="302329"/>
            </a:xfrm>
            <a:custGeom>
              <a:avLst/>
              <a:gdLst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189186 h 457200"/>
                <a:gd name="connsiteX2" fmla="*/ 142461 w 18975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50 w 193350"/>
                <a:gd name="connsiteY0" fmla="*/ 457200 h 457200"/>
                <a:gd name="connsiteX1" fmla="*/ 369 w 193350"/>
                <a:gd name="connsiteY1" fmla="*/ 219539 h 457200"/>
                <a:gd name="connsiteX2" fmla="*/ 146053 w 193350"/>
                <a:gd name="connsiteY2" fmla="*/ 0 h 457200"/>
                <a:gd name="connsiteX0" fmla="*/ 136115 w 145731"/>
                <a:gd name="connsiteY0" fmla="*/ 479965 h 479965"/>
                <a:gd name="connsiteX1" fmla="*/ 47 w 145731"/>
                <a:gd name="connsiteY1" fmla="*/ 219539 h 479965"/>
                <a:gd name="connsiteX2" fmla="*/ 145731 w 145731"/>
                <a:gd name="connsiteY2" fmla="*/ 0 h 4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1" h="479965">
                  <a:moveTo>
                    <a:pt x="136115" y="479965"/>
                  </a:moveTo>
                  <a:cubicBezTo>
                    <a:pt x="37875" y="441854"/>
                    <a:pt x="-1556" y="299533"/>
                    <a:pt x="47" y="219539"/>
                  </a:cubicBezTo>
                  <a:cubicBezTo>
                    <a:pt x="1650" y="139545"/>
                    <a:pt x="70845" y="42199"/>
                    <a:pt x="145731" y="0"/>
                  </a:cubicBezTo>
                </a:path>
              </a:pathLst>
            </a:custGeom>
            <a:noFill/>
            <a:ln w="9525"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96772EB-3C5C-C440-9325-A518A25F9C74}"/>
                </a:ext>
              </a:extLst>
            </p:cNvPr>
            <p:cNvSpPr/>
            <p:nvPr/>
          </p:nvSpPr>
          <p:spPr>
            <a:xfrm rot="13497516">
              <a:off x="1979147" y="8818588"/>
              <a:ext cx="68202" cy="300537"/>
            </a:xfrm>
            <a:custGeom>
              <a:avLst/>
              <a:gdLst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189186 h 457200"/>
                <a:gd name="connsiteX2" fmla="*/ 142461 w 18975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50 w 193350"/>
                <a:gd name="connsiteY0" fmla="*/ 457200 h 457200"/>
                <a:gd name="connsiteX1" fmla="*/ 369 w 193350"/>
                <a:gd name="connsiteY1" fmla="*/ 219539 h 457200"/>
                <a:gd name="connsiteX2" fmla="*/ 146053 w 193350"/>
                <a:gd name="connsiteY2" fmla="*/ 0 h 457200"/>
                <a:gd name="connsiteX0" fmla="*/ 136115 w 145731"/>
                <a:gd name="connsiteY0" fmla="*/ 479965 h 479965"/>
                <a:gd name="connsiteX1" fmla="*/ 47 w 145731"/>
                <a:gd name="connsiteY1" fmla="*/ 219539 h 479965"/>
                <a:gd name="connsiteX2" fmla="*/ 145731 w 145731"/>
                <a:gd name="connsiteY2" fmla="*/ 0 h 4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1" h="479965">
                  <a:moveTo>
                    <a:pt x="136115" y="479965"/>
                  </a:moveTo>
                  <a:cubicBezTo>
                    <a:pt x="37875" y="441854"/>
                    <a:pt x="-1556" y="299533"/>
                    <a:pt x="47" y="219539"/>
                  </a:cubicBezTo>
                  <a:cubicBezTo>
                    <a:pt x="1650" y="139545"/>
                    <a:pt x="70845" y="42199"/>
                    <a:pt x="145731" y="0"/>
                  </a:cubicBezTo>
                </a:path>
              </a:pathLst>
            </a:custGeom>
            <a:noFill/>
            <a:ln w="9525"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2E27804-FC2D-0C42-9053-129CE27071B3}"/>
                </a:ext>
              </a:extLst>
            </p:cNvPr>
            <p:cNvSpPr/>
            <p:nvPr/>
          </p:nvSpPr>
          <p:spPr>
            <a:xfrm rot="19096605" flipH="1">
              <a:off x="1982071" y="9069929"/>
              <a:ext cx="75401" cy="326207"/>
            </a:xfrm>
            <a:custGeom>
              <a:avLst/>
              <a:gdLst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236482 h 457200"/>
                <a:gd name="connsiteX2" fmla="*/ 142461 w 189758"/>
                <a:gd name="connsiteY2" fmla="*/ 0 h 457200"/>
                <a:gd name="connsiteX0" fmla="*/ 189758 w 189758"/>
                <a:gd name="connsiteY0" fmla="*/ 457200 h 457200"/>
                <a:gd name="connsiteX1" fmla="*/ 572 w 189758"/>
                <a:gd name="connsiteY1" fmla="*/ 189186 h 457200"/>
                <a:gd name="connsiteX2" fmla="*/ 142461 w 18975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528 w 193528"/>
                <a:gd name="connsiteY0" fmla="*/ 457200 h 457200"/>
                <a:gd name="connsiteX1" fmla="*/ 547 w 193528"/>
                <a:gd name="connsiteY1" fmla="*/ 219539 h 457200"/>
                <a:gd name="connsiteX2" fmla="*/ 146231 w 193528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27 w 193327"/>
                <a:gd name="connsiteY0" fmla="*/ 457200 h 457200"/>
                <a:gd name="connsiteX1" fmla="*/ 346 w 193327"/>
                <a:gd name="connsiteY1" fmla="*/ 219539 h 457200"/>
                <a:gd name="connsiteX2" fmla="*/ 146030 w 193327"/>
                <a:gd name="connsiteY2" fmla="*/ 0 h 457200"/>
                <a:gd name="connsiteX0" fmla="*/ 193350 w 193350"/>
                <a:gd name="connsiteY0" fmla="*/ 457200 h 457200"/>
                <a:gd name="connsiteX1" fmla="*/ 369 w 193350"/>
                <a:gd name="connsiteY1" fmla="*/ 219539 h 457200"/>
                <a:gd name="connsiteX2" fmla="*/ 146053 w 193350"/>
                <a:gd name="connsiteY2" fmla="*/ 0 h 457200"/>
                <a:gd name="connsiteX0" fmla="*/ 136115 w 145731"/>
                <a:gd name="connsiteY0" fmla="*/ 479965 h 479965"/>
                <a:gd name="connsiteX1" fmla="*/ 47 w 145731"/>
                <a:gd name="connsiteY1" fmla="*/ 219539 h 479965"/>
                <a:gd name="connsiteX2" fmla="*/ 145731 w 145731"/>
                <a:gd name="connsiteY2" fmla="*/ 0 h 4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1" h="479965">
                  <a:moveTo>
                    <a:pt x="136115" y="479965"/>
                  </a:moveTo>
                  <a:cubicBezTo>
                    <a:pt x="37875" y="441854"/>
                    <a:pt x="-1556" y="299533"/>
                    <a:pt x="47" y="219539"/>
                  </a:cubicBezTo>
                  <a:cubicBezTo>
                    <a:pt x="1650" y="139545"/>
                    <a:pt x="70845" y="42199"/>
                    <a:pt x="145731" y="0"/>
                  </a:cubicBezTo>
                </a:path>
              </a:pathLst>
            </a:custGeom>
            <a:noFill/>
            <a:ln w="9525"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Freeform 133">
            <a:extLst>
              <a:ext uri="{FF2B5EF4-FFF2-40B4-BE49-F238E27FC236}">
                <a16:creationId xmlns:a16="http://schemas.microsoft.com/office/drawing/2014/main" id="{90D57902-E792-D841-9152-4C7B2599372A}"/>
              </a:ext>
            </a:extLst>
          </p:cNvPr>
          <p:cNvSpPr/>
          <p:nvPr/>
        </p:nvSpPr>
        <p:spPr>
          <a:xfrm>
            <a:off x="1280359" y="8851710"/>
            <a:ext cx="227652" cy="432538"/>
          </a:xfrm>
          <a:custGeom>
            <a:avLst/>
            <a:gdLst>
              <a:gd name="connsiteX0" fmla="*/ 3794 w 227652"/>
              <a:gd name="connsiteY0" fmla="*/ 0 h 432538"/>
              <a:gd name="connsiteX1" fmla="*/ 227652 w 227652"/>
              <a:gd name="connsiteY1" fmla="*/ 216269 h 432538"/>
              <a:gd name="connsiteX2" fmla="*/ 0 w 227652"/>
              <a:gd name="connsiteY2" fmla="*/ 432538 h 43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652" h="432538">
                <a:moveTo>
                  <a:pt x="3794" y="0"/>
                </a:moveTo>
                <a:lnTo>
                  <a:pt x="227652" y="216269"/>
                </a:lnTo>
                <a:lnTo>
                  <a:pt x="0" y="4325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C2AC19F-F500-7A46-81E0-EFB5C66ACB2C}"/>
              </a:ext>
            </a:extLst>
          </p:cNvPr>
          <p:cNvGrpSpPr/>
          <p:nvPr/>
        </p:nvGrpSpPr>
        <p:grpSpPr>
          <a:xfrm rot="2745060">
            <a:off x="1429874" y="8886862"/>
            <a:ext cx="371002" cy="366874"/>
            <a:chOff x="1666275" y="8844857"/>
            <a:chExt cx="371002" cy="366874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E19AA94-7F40-6448-BF5E-D6E1EE128E26}"/>
                </a:ext>
              </a:extLst>
            </p:cNvPr>
            <p:cNvCxnSpPr>
              <a:cxnSpLocks/>
            </p:cNvCxnSpPr>
            <p:nvPr/>
          </p:nvCxnSpPr>
          <p:spPr>
            <a:xfrm rot="18854940" flipH="1">
              <a:off x="1667711" y="8843421"/>
              <a:ext cx="208667" cy="2115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5B599B2-24CA-2B48-8C8B-1713165A55AD}"/>
                </a:ext>
              </a:extLst>
            </p:cNvPr>
            <p:cNvCxnSpPr>
              <a:cxnSpLocks/>
            </p:cNvCxnSpPr>
            <p:nvPr/>
          </p:nvCxnSpPr>
          <p:spPr>
            <a:xfrm rot="18854940">
              <a:off x="1831926" y="9006381"/>
              <a:ext cx="207619" cy="2030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3E47C19-46B8-0943-B797-5EC62AA281D0}"/>
              </a:ext>
            </a:extLst>
          </p:cNvPr>
          <p:cNvCxnSpPr>
            <a:cxnSpLocks/>
          </p:cNvCxnSpPr>
          <p:nvPr/>
        </p:nvCxnSpPr>
        <p:spPr>
          <a:xfrm flipH="1">
            <a:off x="2639294" y="8818396"/>
            <a:ext cx="636626" cy="6099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13D951A-C6CF-3D42-81B7-18B75585D958}"/>
              </a:ext>
            </a:extLst>
          </p:cNvPr>
          <p:cNvCxnSpPr>
            <a:cxnSpLocks/>
          </p:cNvCxnSpPr>
          <p:nvPr/>
        </p:nvCxnSpPr>
        <p:spPr>
          <a:xfrm>
            <a:off x="2639294" y="8818396"/>
            <a:ext cx="629221" cy="6099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5208E0B-EC05-AF44-BBB9-D012E1743E41}"/>
              </a:ext>
            </a:extLst>
          </p:cNvPr>
          <p:cNvGrpSpPr/>
          <p:nvPr/>
        </p:nvGrpSpPr>
        <p:grpSpPr>
          <a:xfrm rot="5400000">
            <a:off x="2649008" y="8813175"/>
            <a:ext cx="620234" cy="630676"/>
            <a:chOff x="3789799" y="7780542"/>
            <a:chExt cx="620234" cy="63067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1D318D2-F556-AB4E-80E3-A374FB84C35C}"/>
                </a:ext>
              </a:extLst>
            </p:cNvPr>
            <p:cNvSpPr/>
            <p:nvPr/>
          </p:nvSpPr>
          <p:spPr>
            <a:xfrm>
              <a:off x="3789799" y="7780542"/>
              <a:ext cx="620234" cy="6306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C741FD0-E3EB-024A-ACA2-4B978380E47D}"/>
                </a:ext>
              </a:extLst>
            </p:cNvPr>
            <p:cNvCxnSpPr>
              <a:cxnSpLocks/>
            </p:cNvCxnSpPr>
            <p:nvPr/>
          </p:nvCxnSpPr>
          <p:spPr>
            <a:xfrm>
              <a:off x="3789799" y="8099217"/>
              <a:ext cx="6202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423F4FA-CE9B-FB47-96CB-AF0E2519DBDF}"/>
              </a:ext>
            </a:extLst>
          </p:cNvPr>
          <p:cNvCxnSpPr>
            <a:cxnSpLocks/>
          </p:cNvCxnSpPr>
          <p:nvPr/>
        </p:nvCxnSpPr>
        <p:spPr>
          <a:xfrm>
            <a:off x="2649736" y="9121692"/>
            <a:ext cx="620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B69E141-6942-3145-876B-3A9835461B40}"/>
              </a:ext>
            </a:extLst>
          </p:cNvPr>
          <p:cNvSpPr txBox="1"/>
          <p:nvPr/>
        </p:nvSpPr>
        <p:spPr>
          <a:xfrm>
            <a:off x="2441828" y="9478814"/>
            <a:ext cx="312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en-US" sz="1000" dirty="0"/>
              <a:t>6. Fold along center lines into a square, then pop out each flap to create the pockets for your fingers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DC044B9-B722-7344-908A-B000929DF328}"/>
              </a:ext>
            </a:extLst>
          </p:cNvPr>
          <p:cNvSpPr/>
          <p:nvPr/>
        </p:nvSpPr>
        <p:spPr>
          <a:xfrm>
            <a:off x="3663086" y="8984532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7475E50-71A6-DC4F-B92B-C33AA9A6600D}"/>
              </a:ext>
            </a:extLst>
          </p:cNvPr>
          <p:cNvSpPr/>
          <p:nvPr/>
        </p:nvSpPr>
        <p:spPr>
          <a:xfrm>
            <a:off x="3655420" y="8991239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D5F2C14-B0CF-DB46-A95B-10207E6E261C}"/>
              </a:ext>
            </a:extLst>
          </p:cNvPr>
          <p:cNvCxnSpPr>
            <a:cxnSpLocks/>
          </p:cNvCxnSpPr>
          <p:nvPr/>
        </p:nvCxnSpPr>
        <p:spPr>
          <a:xfrm>
            <a:off x="3653508" y="8991239"/>
            <a:ext cx="259928" cy="2740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B60ADC1-26EB-3A4F-B6FB-9CFBA5363EAE}"/>
              </a:ext>
            </a:extLst>
          </p:cNvPr>
          <p:cNvCxnSpPr>
            <a:cxnSpLocks/>
          </p:cNvCxnSpPr>
          <p:nvPr/>
        </p:nvCxnSpPr>
        <p:spPr>
          <a:xfrm flipH="1">
            <a:off x="4246785" y="8785180"/>
            <a:ext cx="636626" cy="6099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A06BBB6-FFBE-0842-9596-4C0F041F6886}"/>
              </a:ext>
            </a:extLst>
          </p:cNvPr>
          <p:cNvCxnSpPr>
            <a:cxnSpLocks/>
          </p:cNvCxnSpPr>
          <p:nvPr/>
        </p:nvCxnSpPr>
        <p:spPr>
          <a:xfrm>
            <a:off x="4246785" y="8785180"/>
            <a:ext cx="629221" cy="6099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F426A81-62A2-4147-BEBF-B30C703CB159}"/>
              </a:ext>
            </a:extLst>
          </p:cNvPr>
          <p:cNvSpPr/>
          <p:nvPr/>
        </p:nvSpPr>
        <p:spPr>
          <a:xfrm rot="5400000">
            <a:off x="4252402" y="8776684"/>
            <a:ext cx="628526" cy="636073"/>
          </a:xfrm>
          <a:custGeom>
            <a:avLst/>
            <a:gdLst>
              <a:gd name="connsiteX0" fmla="*/ 0 w 620234"/>
              <a:gd name="connsiteY0" fmla="*/ 0 h 630676"/>
              <a:gd name="connsiteX1" fmla="*/ 620234 w 620234"/>
              <a:gd name="connsiteY1" fmla="*/ 0 h 630676"/>
              <a:gd name="connsiteX2" fmla="*/ 620234 w 620234"/>
              <a:gd name="connsiteY2" fmla="*/ 630676 h 630676"/>
              <a:gd name="connsiteX3" fmla="*/ 0 w 620234"/>
              <a:gd name="connsiteY3" fmla="*/ 630676 h 630676"/>
              <a:gd name="connsiteX4" fmla="*/ 0 w 620234"/>
              <a:gd name="connsiteY4" fmla="*/ 0 h 630676"/>
              <a:gd name="connsiteX0" fmla="*/ 0 w 620234"/>
              <a:gd name="connsiteY0" fmla="*/ 5 h 630681"/>
              <a:gd name="connsiteX1" fmla="*/ 308762 w 620234"/>
              <a:gd name="connsiteY1" fmla="*/ 28600 h 630681"/>
              <a:gd name="connsiteX2" fmla="*/ 620234 w 620234"/>
              <a:gd name="connsiteY2" fmla="*/ 5 h 630681"/>
              <a:gd name="connsiteX3" fmla="*/ 620234 w 620234"/>
              <a:gd name="connsiteY3" fmla="*/ 630681 h 630681"/>
              <a:gd name="connsiteX4" fmla="*/ 0 w 620234"/>
              <a:gd name="connsiteY4" fmla="*/ 630681 h 630681"/>
              <a:gd name="connsiteX5" fmla="*/ 0 w 620234"/>
              <a:gd name="connsiteY5" fmla="*/ 5 h 630681"/>
              <a:gd name="connsiteX0" fmla="*/ 104 w 620338"/>
              <a:gd name="connsiteY0" fmla="*/ 5 h 630681"/>
              <a:gd name="connsiteX1" fmla="*/ 308866 w 620338"/>
              <a:gd name="connsiteY1" fmla="*/ 28600 h 630681"/>
              <a:gd name="connsiteX2" fmla="*/ 620338 w 620338"/>
              <a:gd name="connsiteY2" fmla="*/ 5 h 630681"/>
              <a:gd name="connsiteX3" fmla="*/ 620338 w 620338"/>
              <a:gd name="connsiteY3" fmla="*/ 630681 h 630681"/>
              <a:gd name="connsiteX4" fmla="*/ 104 w 620338"/>
              <a:gd name="connsiteY4" fmla="*/ 630681 h 630681"/>
              <a:gd name="connsiteX5" fmla="*/ 15194 w 620338"/>
              <a:gd name="connsiteY5" fmla="*/ 325614 h 630681"/>
              <a:gd name="connsiteX6" fmla="*/ 104 w 620338"/>
              <a:gd name="connsiteY6" fmla="*/ 5 h 630681"/>
              <a:gd name="connsiteX0" fmla="*/ 104 w 620338"/>
              <a:gd name="connsiteY0" fmla="*/ 5 h 630690"/>
              <a:gd name="connsiteX1" fmla="*/ 308866 w 620338"/>
              <a:gd name="connsiteY1" fmla="*/ 28600 h 630690"/>
              <a:gd name="connsiteX2" fmla="*/ 620338 w 620338"/>
              <a:gd name="connsiteY2" fmla="*/ 5 h 630690"/>
              <a:gd name="connsiteX3" fmla="*/ 620338 w 620338"/>
              <a:gd name="connsiteY3" fmla="*/ 630681 h 630690"/>
              <a:gd name="connsiteX4" fmla="*/ 305532 w 620338"/>
              <a:gd name="connsiteY4" fmla="*/ 599267 h 630690"/>
              <a:gd name="connsiteX5" fmla="*/ 104 w 620338"/>
              <a:gd name="connsiteY5" fmla="*/ 630681 h 630690"/>
              <a:gd name="connsiteX6" fmla="*/ 15194 w 620338"/>
              <a:gd name="connsiteY6" fmla="*/ 325614 h 630690"/>
              <a:gd name="connsiteX7" fmla="*/ 104 w 620338"/>
              <a:gd name="connsiteY7" fmla="*/ 5 h 630690"/>
              <a:gd name="connsiteX0" fmla="*/ 104 w 620338"/>
              <a:gd name="connsiteY0" fmla="*/ 5 h 630690"/>
              <a:gd name="connsiteX1" fmla="*/ 308866 w 620338"/>
              <a:gd name="connsiteY1" fmla="*/ 28600 h 630690"/>
              <a:gd name="connsiteX2" fmla="*/ 620338 w 620338"/>
              <a:gd name="connsiteY2" fmla="*/ 5 h 630690"/>
              <a:gd name="connsiteX3" fmla="*/ 595867 w 620338"/>
              <a:gd name="connsiteY3" fmla="*/ 322276 h 630690"/>
              <a:gd name="connsiteX4" fmla="*/ 620338 w 620338"/>
              <a:gd name="connsiteY4" fmla="*/ 630681 h 630690"/>
              <a:gd name="connsiteX5" fmla="*/ 305532 w 620338"/>
              <a:gd name="connsiteY5" fmla="*/ 599267 h 630690"/>
              <a:gd name="connsiteX6" fmla="*/ 104 w 620338"/>
              <a:gd name="connsiteY6" fmla="*/ 630681 h 630690"/>
              <a:gd name="connsiteX7" fmla="*/ 15194 w 620338"/>
              <a:gd name="connsiteY7" fmla="*/ 325614 h 630690"/>
              <a:gd name="connsiteX8" fmla="*/ 104 w 620338"/>
              <a:gd name="connsiteY8" fmla="*/ 5 h 630690"/>
              <a:gd name="connsiteX0" fmla="*/ 104 w 620338"/>
              <a:gd name="connsiteY0" fmla="*/ 1220 h 631905"/>
              <a:gd name="connsiteX1" fmla="*/ 308866 w 620338"/>
              <a:gd name="connsiteY1" fmla="*/ 29815 h 631905"/>
              <a:gd name="connsiteX2" fmla="*/ 620338 w 620338"/>
              <a:gd name="connsiteY2" fmla="*/ 1220 h 631905"/>
              <a:gd name="connsiteX3" fmla="*/ 595867 w 620338"/>
              <a:gd name="connsiteY3" fmla="*/ 323491 h 631905"/>
              <a:gd name="connsiteX4" fmla="*/ 620338 w 620338"/>
              <a:gd name="connsiteY4" fmla="*/ 631896 h 631905"/>
              <a:gd name="connsiteX5" fmla="*/ 305532 w 620338"/>
              <a:gd name="connsiteY5" fmla="*/ 600482 h 631905"/>
              <a:gd name="connsiteX6" fmla="*/ 104 w 620338"/>
              <a:gd name="connsiteY6" fmla="*/ 631896 h 631905"/>
              <a:gd name="connsiteX7" fmla="*/ 15194 w 620338"/>
              <a:gd name="connsiteY7" fmla="*/ 326829 h 631905"/>
              <a:gd name="connsiteX8" fmla="*/ 104 w 620338"/>
              <a:gd name="connsiteY8" fmla="*/ 1220 h 631905"/>
              <a:gd name="connsiteX0" fmla="*/ 104 w 623908"/>
              <a:gd name="connsiteY0" fmla="*/ 1220 h 631905"/>
              <a:gd name="connsiteX1" fmla="*/ 308866 w 623908"/>
              <a:gd name="connsiteY1" fmla="*/ 29815 h 631905"/>
              <a:gd name="connsiteX2" fmla="*/ 620338 w 623908"/>
              <a:gd name="connsiteY2" fmla="*/ 1220 h 631905"/>
              <a:gd name="connsiteX3" fmla="*/ 595867 w 623908"/>
              <a:gd name="connsiteY3" fmla="*/ 323491 h 631905"/>
              <a:gd name="connsiteX4" fmla="*/ 620338 w 623908"/>
              <a:gd name="connsiteY4" fmla="*/ 631896 h 631905"/>
              <a:gd name="connsiteX5" fmla="*/ 305532 w 623908"/>
              <a:gd name="connsiteY5" fmla="*/ 600482 h 631905"/>
              <a:gd name="connsiteX6" fmla="*/ 104 w 623908"/>
              <a:gd name="connsiteY6" fmla="*/ 631896 h 631905"/>
              <a:gd name="connsiteX7" fmla="*/ 15194 w 623908"/>
              <a:gd name="connsiteY7" fmla="*/ 326829 h 631905"/>
              <a:gd name="connsiteX8" fmla="*/ 104 w 623908"/>
              <a:gd name="connsiteY8" fmla="*/ 1220 h 631905"/>
              <a:gd name="connsiteX0" fmla="*/ 104 w 623908"/>
              <a:gd name="connsiteY0" fmla="*/ 1220 h 631905"/>
              <a:gd name="connsiteX1" fmla="*/ 308866 w 623908"/>
              <a:gd name="connsiteY1" fmla="*/ 29815 h 631905"/>
              <a:gd name="connsiteX2" fmla="*/ 620338 w 623908"/>
              <a:gd name="connsiteY2" fmla="*/ 1220 h 631905"/>
              <a:gd name="connsiteX3" fmla="*/ 595867 w 623908"/>
              <a:gd name="connsiteY3" fmla="*/ 323491 h 631905"/>
              <a:gd name="connsiteX4" fmla="*/ 620338 w 623908"/>
              <a:gd name="connsiteY4" fmla="*/ 631896 h 631905"/>
              <a:gd name="connsiteX5" fmla="*/ 305532 w 623908"/>
              <a:gd name="connsiteY5" fmla="*/ 600482 h 631905"/>
              <a:gd name="connsiteX6" fmla="*/ 104 w 623908"/>
              <a:gd name="connsiteY6" fmla="*/ 631896 h 631905"/>
              <a:gd name="connsiteX7" fmla="*/ 15194 w 623908"/>
              <a:gd name="connsiteY7" fmla="*/ 326829 h 631905"/>
              <a:gd name="connsiteX8" fmla="*/ 104 w 623908"/>
              <a:gd name="connsiteY8" fmla="*/ 1220 h 631905"/>
              <a:gd name="connsiteX0" fmla="*/ 104 w 623908"/>
              <a:gd name="connsiteY0" fmla="*/ 1220 h 634546"/>
              <a:gd name="connsiteX1" fmla="*/ 308866 w 623908"/>
              <a:gd name="connsiteY1" fmla="*/ 29815 h 634546"/>
              <a:gd name="connsiteX2" fmla="*/ 620338 w 623908"/>
              <a:gd name="connsiteY2" fmla="*/ 1220 h 634546"/>
              <a:gd name="connsiteX3" fmla="*/ 595867 w 623908"/>
              <a:gd name="connsiteY3" fmla="*/ 323491 h 634546"/>
              <a:gd name="connsiteX4" fmla="*/ 620338 w 623908"/>
              <a:gd name="connsiteY4" fmla="*/ 631896 h 634546"/>
              <a:gd name="connsiteX5" fmla="*/ 305532 w 623908"/>
              <a:gd name="connsiteY5" fmla="*/ 600482 h 634546"/>
              <a:gd name="connsiteX6" fmla="*/ 104 w 623908"/>
              <a:gd name="connsiteY6" fmla="*/ 631896 h 634546"/>
              <a:gd name="connsiteX7" fmla="*/ 15194 w 623908"/>
              <a:gd name="connsiteY7" fmla="*/ 326829 h 634546"/>
              <a:gd name="connsiteX8" fmla="*/ 104 w 623908"/>
              <a:gd name="connsiteY8" fmla="*/ 1220 h 634546"/>
              <a:gd name="connsiteX0" fmla="*/ 104 w 623908"/>
              <a:gd name="connsiteY0" fmla="*/ 1220 h 634546"/>
              <a:gd name="connsiteX1" fmla="*/ 308866 w 623908"/>
              <a:gd name="connsiteY1" fmla="*/ 29815 h 634546"/>
              <a:gd name="connsiteX2" fmla="*/ 620338 w 623908"/>
              <a:gd name="connsiteY2" fmla="*/ 1220 h 634546"/>
              <a:gd name="connsiteX3" fmla="*/ 595867 w 623908"/>
              <a:gd name="connsiteY3" fmla="*/ 323491 h 634546"/>
              <a:gd name="connsiteX4" fmla="*/ 620338 w 623908"/>
              <a:gd name="connsiteY4" fmla="*/ 631896 h 634546"/>
              <a:gd name="connsiteX5" fmla="*/ 305532 w 623908"/>
              <a:gd name="connsiteY5" fmla="*/ 600482 h 634546"/>
              <a:gd name="connsiteX6" fmla="*/ 104 w 623908"/>
              <a:gd name="connsiteY6" fmla="*/ 631896 h 634546"/>
              <a:gd name="connsiteX7" fmla="*/ 15194 w 623908"/>
              <a:gd name="connsiteY7" fmla="*/ 326829 h 634546"/>
              <a:gd name="connsiteX8" fmla="*/ 104 w 623908"/>
              <a:gd name="connsiteY8" fmla="*/ 1220 h 634546"/>
              <a:gd name="connsiteX0" fmla="*/ 4036 w 627840"/>
              <a:gd name="connsiteY0" fmla="*/ 1220 h 634546"/>
              <a:gd name="connsiteX1" fmla="*/ 312798 w 627840"/>
              <a:gd name="connsiteY1" fmla="*/ 29815 h 634546"/>
              <a:gd name="connsiteX2" fmla="*/ 624270 w 627840"/>
              <a:gd name="connsiteY2" fmla="*/ 1220 h 634546"/>
              <a:gd name="connsiteX3" fmla="*/ 599799 w 627840"/>
              <a:gd name="connsiteY3" fmla="*/ 323491 h 634546"/>
              <a:gd name="connsiteX4" fmla="*/ 624270 w 627840"/>
              <a:gd name="connsiteY4" fmla="*/ 631896 h 634546"/>
              <a:gd name="connsiteX5" fmla="*/ 309464 w 627840"/>
              <a:gd name="connsiteY5" fmla="*/ 600482 h 634546"/>
              <a:gd name="connsiteX6" fmla="*/ 4036 w 627840"/>
              <a:gd name="connsiteY6" fmla="*/ 631896 h 634546"/>
              <a:gd name="connsiteX7" fmla="*/ 19126 w 627840"/>
              <a:gd name="connsiteY7" fmla="*/ 326829 h 634546"/>
              <a:gd name="connsiteX8" fmla="*/ 4036 w 627840"/>
              <a:gd name="connsiteY8" fmla="*/ 1220 h 634546"/>
              <a:gd name="connsiteX0" fmla="*/ 4722 w 628526"/>
              <a:gd name="connsiteY0" fmla="*/ 1220 h 634546"/>
              <a:gd name="connsiteX1" fmla="*/ 313484 w 628526"/>
              <a:gd name="connsiteY1" fmla="*/ 29815 h 634546"/>
              <a:gd name="connsiteX2" fmla="*/ 624956 w 628526"/>
              <a:gd name="connsiteY2" fmla="*/ 1220 h 634546"/>
              <a:gd name="connsiteX3" fmla="*/ 600485 w 628526"/>
              <a:gd name="connsiteY3" fmla="*/ 323491 h 634546"/>
              <a:gd name="connsiteX4" fmla="*/ 624956 w 628526"/>
              <a:gd name="connsiteY4" fmla="*/ 631896 h 634546"/>
              <a:gd name="connsiteX5" fmla="*/ 310150 w 628526"/>
              <a:gd name="connsiteY5" fmla="*/ 600482 h 634546"/>
              <a:gd name="connsiteX6" fmla="*/ 4722 w 628526"/>
              <a:gd name="connsiteY6" fmla="*/ 631896 h 634546"/>
              <a:gd name="connsiteX7" fmla="*/ 19812 w 628526"/>
              <a:gd name="connsiteY7" fmla="*/ 326829 h 634546"/>
              <a:gd name="connsiteX8" fmla="*/ 4722 w 628526"/>
              <a:gd name="connsiteY8" fmla="*/ 1220 h 634546"/>
              <a:gd name="connsiteX0" fmla="*/ 4722 w 628526"/>
              <a:gd name="connsiteY0" fmla="*/ 2747 h 636073"/>
              <a:gd name="connsiteX1" fmla="*/ 313484 w 628526"/>
              <a:gd name="connsiteY1" fmla="*/ 31342 h 636073"/>
              <a:gd name="connsiteX2" fmla="*/ 624956 w 628526"/>
              <a:gd name="connsiteY2" fmla="*/ 2747 h 636073"/>
              <a:gd name="connsiteX3" fmla="*/ 600485 w 628526"/>
              <a:gd name="connsiteY3" fmla="*/ 325018 h 636073"/>
              <a:gd name="connsiteX4" fmla="*/ 624956 w 628526"/>
              <a:gd name="connsiteY4" fmla="*/ 633423 h 636073"/>
              <a:gd name="connsiteX5" fmla="*/ 310150 w 628526"/>
              <a:gd name="connsiteY5" fmla="*/ 602009 h 636073"/>
              <a:gd name="connsiteX6" fmla="*/ 4722 w 628526"/>
              <a:gd name="connsiteY6" fmla="*/ 633423 h 636073"/>
              <a:gd name="connsiteX7" fmla="*/ 19812 w 628526"/>
              <a:gd name="connsiteY7" fmla="*/ 328356 h 636073"/>
              <a:gd name="connsiteX8" fmla="*/ 4722 w 628526"/>
              <a:gd name="connsiteY8" fmla="*/ 2747 h 6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526" h="636073">
                <a:moveTo>
                  <a:pt x="4722" y="2747"/>
                </a:moveTo>
                <a:cubicBezTo>
                  <a:pt x="120991" y="-11082"/>
                  <a:pt x="210563" y="31822"/>
                  <a:pt x="313484" y="31342"/>
                </a:cubicBezTo>
                <a:cubicBezTo>
                  <a:pt x="417308" y="21810"/>
                  <a:pt x="544492" y="-4407"/>
                  <a:pt x="624956" y="2747"/>
                </a:cubicBezTo>
                <a:cubicBezTo>
                  <a:pt x="640162" y="104609"/>
                  <a:pt x="601968" y="216482"/>
                  <a:pt x="600485" y="325018"/>
                </a:cubicBezTo>
                <a:cubicBezTo>
                  <a:pt x="608642" y="427820"/>
                  <a:pt x="636825" y="537296"/>
                  <a:pt x="624956" y="633423"/>
                </a:cubicBezTo>
                <a:cubicBezTo>
                  <a:pt x="526697" y="647425"/>
                  <a:pt x="415086" y="601356"/>
                  <a:pt x="310150" y="602009"/>
                </a:cubicBezTo>
                <a:cubicBezTo>
                  <a:pt x="208341" y="612480"/>
                  <a:pt x="116542" y="639639"/>
                  <a:pt x="4722" y="633423"/>
                </a:cubicBezTo>
                <a:cubicBezTo>
                  <a:pt x="-10272" y="528397"/>
                  <a:pt x="21458" y="430045"/>
                  <a:pt x="19812" y="328356"/>
                </a:cubicBezTo>
                <a:cubicBezTo>
                  <a:pt x="14782" y="219820"/>
                  <a:pt x="-10272" y="94596"/>
                  <a:pt x="4722" y="274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93E2E9ED-3652-DA4E-BD70-5A8DC7CB4F73}"/>
              </a:ext>
            </a:extLst>
          </p:cNvPr>
          <p:cNvSpPr/>
          <p:nvPr/>
        </p:nvSpPr>
        <p:spPr>
          <a:xfrm>
            <a:off x="4549538" y="8809954"/>
            <a:ext cx="23493" cy="558055"/>
          </a:xfrm>
          <a:custGeom>
            <a:avLst/>
            <a:gdLst>
              <a:gd name="connsiteX0" fmla="*/ 10011 w 20023"/>
              <a:gd name="connsiteY0" fmla="*/ 0 h 574003"/>
              <a:gd name="connsiteX1" fmla="*/ 0 w 20023"/>
              <a:gd name="connsiteY1" fmla="*/ 293676 h 574003"/>
              <a:gd name="connsiteX2" fmla="*/ 16686 w 20023"/>
              <a:gd name="connsiteY2" fmla="*/ 574003 h 574003"/>
              <a:gd name="connsiteX3" fmla="*/ 20023 w 20023"/>
              <a:gd name="connsiteY3" fmla="*/ 290339 h 574003"/>
              <a:gd name="connsiteX4" fmla="*/ 10011 w 20023"/>
              <a:gd name="connsiteY4" fmla="*/ 0 h 574003"/>
              <a:gd name="connsiteX0" fmla="*/ 10011 w 20023"/>
              <a:gd name="connsiteY0" fmla="*/ 0 h 583745"/>
              <a:gd name="connsiteX1" fmla="*/ 0 w 20023"/>
              <a:gd name="connsiteY1" fmla="*/ 293676 h 583745"/>
              <a:gd name="connsiteX2" fmla="*/ 12515 w 20023"/>
              <a:gd name="connsiteY2" fmla="*/ 583745 h 583745"/>
              <a:gd name="connsiteX3" fmla="*/ 20023 w 20023"/>
              <a:gd name="connsiteY3" fmla="*/ 290339 h 583745"/>
              <a:gd name="connsiteX4" fmla="*/ 10011 w 20023"/>
              <a:gd name="connsiteY4" fmla="*/ 0 h 583745"/>
              <a:gd name="connsiteX0" fmla="*/ 10011 w 20023"/>
              <a:gd name="connsiteY0" fmla="*/ 0 h 583745"/>
              <a:gd name="connsiteX1" fmla="*/ 0 w 20023"/>
              <a:gd name="connsiteY1" fmla="*/ 293676 h 583745"/>
              <a:gd name="connsiteX2" fmla="*/ 12515 w 20023"/>
              <a:gd name="connsiteY2" fmla="*/ 583745 h 583745"/>
              <a:gd name="connsiteX3" fmla="*/ 20023 w 20023"/>
              <a:gd name="connsiteY3" fmla="*/ 290339 h 583745"/>
              <a:gd name="connsiteX4" fmla="*/ 10011 w 20023"/>
              <a:gd name="connsiteY4" fmla="*/ 0 h 583745"/>
              <a:gd name="connsiteX0" fmla="*/ 10011 w 20023"/>
              <a:gd name="connsiteY0" fmla="*/ 0 h 583745"/>
              <a:gd name="connsiteX1" fmla="*/ 0 w 20023"/>
              <a:gd name="connsiteY1" fmla="*/ 293676 h 583745"/>
              <a:gd name="connsiteX2" fmla="*/ 12515 w 20023"/>
              <a:gd name="connsiteY2" fmla="*/ 583745 h 583745"/>
              <a:gd name="connsiteX3" fmla="*/ 20023 w 20023"/>
              <a:gd name="connsiteY3" fmla="*/ 290339 h 583745"/>
              <a:gd name="connsiteX4" fmla="*/ 10011 w 20023"/>
              <a:gd name="connsiteY4" fmla="*/ 0 h 583745"/>
              <a:gd name="connsiteX0" fmla="*/ 4449 w 14461"/>
              <a:gd name="connsiteY0" fmla="*/ 0 h 583745"/>
              <a:gd name="connsiteX1" fmla="*/ 0 w 14461"/>
              <a:gd name="connsiteY1" fmla="*/ 296923 h 583745"/>
              <a:gd name="connsiteX2" fmla="*/ 6953 w 14461"/>
              <a:gd name="connsiteY2" fmla="*/ 583745 h 583745"/>
              <a:gd name="connsiteX3" fmla="*/ 14461 w 14461"/>
              <a:gd name="connsiteY3" fmla="*/ 290339 h 583745"/>
              <a:gd name="connsiteX4" fmla="*/ 4449 w 14461"/>
              <a:gd name="connsiteY4" fmla="*/ 0 h 583745"/>
              <a:gd name="connsiteX0" fmla="*/ 4449 w 10289"/>
              <a:gd name="connsiteY0" fmla="*/ 0 h 583745"/>
              <a:gd name="connsiteX1" fmla="*/ 0 w 10289"/>
              <a:gd name="connsiteY1" fmla="*/ 296923 h 583745"/>
              <a:gd name="connsiteX2" fmla="*/ 6953 w 10289"/>
              <a:gd name="connsiteY2" fmla="*/ 583745 h 583745"/>
              <a:gd name="connsiteX3" fmla="*/ 10289 w 10289"/>
              <a:gd name="connsiteY3" fmla="*/ 296833 h 583745"/>
              <a:gd name="connsiteX4" fmla="*/ 4449 w 10289"/>
              <a:gd name="connsiteY4" fmla="*/ 0 h 583745"/>
              <a:gd name="connsiteX0" fmla="*/ 4449 w 10289"/>
              <a:gd name="connsiteY0" fmla="*/ 0 h 583745"/>
              <a:gd name="connsiteX1" fmla="*/ 0 w 10289"/>
              <a:gd name="connsiteY1" fmla="*/ 296923 h 583745"/>
              <a:gd name="connsiteX2" fmla="*/ 6953 w 10289"/>
              <a:gd name="connsiteY2" fmla="*/ 583745 h 583745"/>
              <a:gd name="connsiteX3" fmla="*/ 10289 w 10289"/>
              <a:gd name="connsiteY3" fmla="*/ 296833 h 583745"/>
              <a:gd name="connsiteX4" fmla="*/ 4449 w 10289"/>
              <a:gd name="connsiteY4" fmla="*/ 0 h 583745"/>
              <a:gd name="connsiteX0" fmla="*/ 4449 w 10289"/>
              <a:gd name="connsiteY0" fmla="*/ 0 h 583745"/>
              <a:gd name="connsiteX1" fmla="*/ 0 w 10289"/>
              <a:gd name="connsiteY1" fmla="*/ 296923 h 583745"/>
              <a:gd name="connsiteX2" fmla="*/ 6953 w 10289"/>
              <a:gd name="connsiteY2" fmla="*/ 583745 h 583745"/>
              <a:gd name="connsiteX3" fmla="*/ 10289 w 10289"/>
              <a:gd name="connsiteY3" fmla="*/ 296833 h 583745"/>
              <a:gd name="connsiteX4" fmla="*/ 4449 w 10289"/>
              <a:gd name="connsiteY4" fmla="*/ 0 h 583745"/>
              <a:gd name="connsiteX0" fmla="*/ 4449 w 10289"/>
              <a:gd name="connsiteY0" fmla="*/ 0 h 570756"/>
              <a:gd name="connsiteX1" fmla="*/ 0 w 10289"/>
              <a:gd name="connsiteY1" fmla="*/ 296923 h 570756"/>
              <a:gd name="connsiteX2" fmla="*/ 6953 w 10289"/>
              <a:gd name="connsiteY2" fmla="*/ 570756 h 570756"/>
              <a:gd name="connsiteX3" fmla="*/ 10289 w 10289"/>
              <a:gd name="connsiteY3" fmla="*/ 296833 h 570756"/>
              <a:gd name="connsiteX4" fmla="*/ 4449 w 10289"/>
              <a:gd name="connsiteY4" fmla="*/ 0 h 57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9" h="570756">
                <a:moveTo>
                  <a:pt x="4449" y="0"/>
                </a:moveTo>
                <a:lnTo>
                  <a:pt x="0" y="296923"/>
                </a:lnTo>
                <a:cubicBezTo>
                  <a:pt x="5562" y="390365"/>
                  <a:pt x="5563" y="493550"/>
                  <a:pt x="6953" y="570756"/>
                </a:cubicBezTo>
                <a:cubicBezTo>
                  <a:pt x="10846" y="495684"/>
                  <a:pt x="9177" y="391388"/>
                  <a:pt x="10289" y="296833"/>
                </a:cubicBezTo>
                <a:lnTo>
                  <a:pt x="4449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CA3954D-F49E-AD40-BC94-82C0855C837B}"/>
              </a:ext>
            </a:extLst>
          </p:cNvPr>
          <p:cNvSpPr/>
          <p:nvPr/>
        </p:nvSpPr>
        <p:spPr>
          <a:xfrm rot="5400000">
            <a:off x="4559697" y="8819757"/>
            <a:ext cx="23493" cy="548530"/>
          </a:xfrm>
          <a:custGeom>
            <a:avLst/>
            <a:gdLst>
              <a:gd name="connsiteX0" fmla="*/ 10011 w 20023"/>
              <a:gd name="connsiteY0" fmla="*/ 0 h 574003"/>
              <a:gd name="connsiteX1" fmla="*/ 0 w 20023"/>
              <a:gd name="connsiteY1" fmla="*/ 293676 h 574003"/>
              <a:gd name="connsiteX2" fmla="*/ 16686 w 20023"/>
              <a:gd name="connsiteY2" fmla="*/ 574003 h 574003"/>
              <a:gd name="connsiteX3" fmla="*/ 20023 w 20023"/>
              <a:gd name="connsiteY3" fmla="*/ 290339 h 574003"/>
              <a:gd name="connsiteX4" fmla="*/ 10011 w 20023"/>
              <a:gd name="connsiteY4" fmla="*/ 0 h 574003"/>
              <a:gd name="connsiteX0" fmla="*/ 10011 w 20023"/>
              <a:gd name="connsiteY0" fmla="*/ 0 h 583745"/>
              <a:gd name="connsiteX1" fmla="*/ 0 w 20023"/>
              <a:gd name="connsiteY1" fmla="*/ 293676 h 583745"/>
              <a:gd name="connsiteX2" fmla="*/ 12515 w 20023"/>
              <a:gd name="connsiteY2" fmla="*/ 583745 h 583745"/>
              <a:gd name="connsiteX3" fmla="*/ 20023 w 20023"/>
              <a:gd name="connsiteY3" fmla="*/ 290339 h 583745"/>
              <a:gd name="connsiteX4" fmla="*/ 10011 w 20023"/>
              <a:gd name="connsiteY4" fmla="*/ 0 h 583745"/>
              <a:gd name="connsiteX0" fmla="*/ 10011 w 20023"/>
              <a:gd name="connsiteY0" fmla="*/ 0 h 583745"/>
              <a:gd name="connsiteX1" fmla="*/ 0 w 20023"/>
              <a:gd name="connsiteY1" fmla="*/ 293676 h 583745"/>
              <a:gd name="connsiteX2" fmla="*/ 12515 w 20023"/>
              <a:gd name="connsiteY2" fmla="*/ 583745 h 583745"/>
              <a:gd name="connsiteX3" fmla="*/ 20023 w 20023"/>
              <a:gd name="connsiteY3" fmla="*/ 290339 h 583745"/>
              <a:gd name="connsiteX4" fmla="*/ 10011 w 20023"/>
              <a:gd name="connsiteY4" fmla="*/ 0 h 583745"/>
              <a:gd name="connsiteX0" fmla="*/ 10011 w 20023"/>
              <a:gd name="connsiteY0" fmla="*/ 0 h 583745"/>
              <a:gd name="connsiteX1" fmla="*/ 0 w 20023"/>
              <a:gd name="connsiteY1" fmla="*/ 293676 h 583745"/>
              <a:gd name="connsiteX2" fmla="*/ 12515 w 20023"/>
              <a:gd name="connsiteY2" fmla="*/ 583745 h 583745"/>
              <a:gd name="connsiteX3" fmla="*/ 20023 w 20023"/>
              <a:gd name="connsiteY3" fmla="*/ 290339 h 583745"/>
              <a:gd name="connsiteX4" fmla="*/ 10011 w 20023"/>
              <a:gd name="connsiteY4" fmla="*/ 0 h 583745"/>
              <a:gd name="connsiteX0" fmla="*/ 4449 w 14461"/>
              <a:gd name="connsiteY0" fmla="*/ 0 h 583745"/>
              <a:gd name="connsiteX1" fmla="*/ 0 w 14461"/>
              <a:gd name="connsiteY1" fmla="*/ 296923 h 583745"/>
              <a:gd name="connsiteX2" fmla="*/ 6953 w 14461"/>
              <a:gd name="connsiteY2" fmla="*/ 583745 h 583745"/>
              <a:gd name="connsiteX3" fmla="*/ 14461 w 14461"/>
              <a:gd name="connsiteY3" fmla="*/ 290339 h 583745"/>
              <a:gd name="connsiteX4" fmla="*/ 4449 w 14461"/>
              <a:gd name="connsiteY4" fmla="*/ 0 h 583745"/>
              <a:gd name="connsiteX0" fmla="*/ 4449 w 10289"/>
              <a:gd name="connsiteY0" fmla="*/ 0 h 583745"/>
              <a:gd name="connsiteX1" fmla="*/ 0 w 10289"/>
              <a:gd name="connsiteY1" fmla="*/ 296923 h 583745"/>
              <a:gd name="connsiteX2" fmla="*/ 6953 w 10289"/>
              <a:gd name="connsiteY2" fmla="*/ 583745 h 583745"/>
              <a:gd name="connsiteX3" fmla="*/ 10289 w 10289"/>
              <a:gd name="connsiteY3" fmla="*/ 296833 h 583745"/>
              <a:gd name="connsiteX4" fmla="*/ 4449 w 10289"/>
              <a:gd name="connsiteY4" fmla="*/ 0 h 583745"/>
              <a:gd name="connsiteX0" fmla="*/ 4449 w 10289"/>
              <a:gd name="connsiteY0" fmla="*/ 0 h 583745"/>
              <a:gd name="connsiteX1" fmla="*/ 0 w 10289"/>
              <a:gd name="connsiteY1" fmla="*/ 296923 h 583745"/>
              <a:gd name="connsiteX2" fmla="*/ 6953 w 10289"/>
              <a:gd name="connsiteY2" fmla="*/ 583745 h 583745"/>
              <a:gd name="connsiteX3" fmla="*/ 10289 w 10289"/>
              <a:gd name="connsiteY3" fmla="*/ 296833 h 583745"/>
              <a:gd name="connsiteX4" fmla="*/ 4449 w 10289"/>
              <a:gd name="connsiteY4" fmla="*/ 0 h 583745"/>
              <a:gd name="connsiteX0" fmla="*/ 4449 w 10289"/>
              <a:gd name="connsiteY0" fmla="*/ 0 h 583745"/>
              <a:gd name="connsiteX1" fmla="*/ 0 w 10289"/>
              <a:gd name="connsiteY1" fmla="*/ 296923 h 583745"/>
              <a:gd name="connsiteX2" fmla="*/ 6953 w 10289"/>
              <a:gd name="connsiteY2" fmla="*/ 583745 h 583745"/>
              <a:gd name="connsiteX3" fmla="*/ 10289 w 10289"/>
              <a:gd name="connsiteY3" fmla="*/ 296833 h 583745"/>
              <a:gd name="connsiteX4" fmla="*/ 4449 w 10289"/>
              <a:gd name="connsiteY4" fmla="*/ 0 h 583745"/>
              <a:gd name="connsiteX0" fmla="*/ 4449 w 10289"/>
              <a:gd name="connsiteY0" fmla="*/ 0 h 570756"/>
              <a:gd name="connsiteX1" fmla="*/ 0 w 10289"/>
              <a:gd name="connsiteY1" fmla="*/ 296923 h 570756"/>
              <a:gd name="connsiteX2" fmla="*/ 6953 w 10289"/>
              <a:gd name="connsiteY2" fmla="*/ 570756 h 570756"/>
              <a:gd name="connsiteX3" fmla="*/ 10289 w 10289"/>
              <a:gd name="connsiteY3" fmla="*/ 296833 h 570756"/>
              <a:gd name="connsiteX4" fmla="*/ 4449 w 10289"/>
              <a:gd name="connsiteY4" fmla="*/ 0 h 570756"/>
              <a:gd name="connsiteX0" fmla="*/ 4449 w 10289"/>
              <a:gd name="connsiteY0" fmla="*/ 0 h 561014"/>
              <a:gd name="connsiteX1" fmla="*/ 0 w 10289"/>
              <a:gd name="connsiteY1" fmla="*/ 296923 h 561014"/>
              <a:gd name="connsiteX2" fmla="*/ 6953 w 10289"/>
              <a:gd name="connsiteY2" fmla="*/ 561014 h 561014"/>
              <a:gd name="connsiteX3" fmla="*/ 10289 w 10289"/>
              <a:gd name="connsiteY3" fmla="*/ 296833 h 561014"/>
              <a:gd name="connsiteX4" fmla="*/ 4449 w 10289"/>
              <a:gd name="connsiteY4" fmla="*/ 0 h 5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9" h="561014">
                <a:moveTo>
                  <a:pt x="4449" y="0"/>
                </a:moveTo>
                <a:lnTo>
                  <a:pt x="0" y="296923"/>
                </a:lnTo>
                <a:cubicBezTo>
                  <a:pt x="5562" y="390365"/>
                  <a:pt x="5563" y="483808"/>
                  <a:pt x="6953" y="561014"/>
                </a:cubicBezTo>
                <a:cubicBezTo>
                  <a:pt x="10846" y="485942"/>
                  <a:pt x="9177" y="391388"/>
                  <a:pt x="10289" y="296833"/>
                </a:cubicBezTo>
                <a:lnTo>
                  <a:pt x="4449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641897C-7C7F-DA4F-9A12-CCE590F940CE}"/>
              </a:ext>
            </a:extLst>
          </p:cNvPr>
          <p:cNvSpPr txBox="1"/>
          <p:nvPr/>
        </p:nvSpPr>
        <p:spPr>
          <a:xfrm>
            <a:off x="5337176" y="8862241"/>
            <a:ext cx="2144908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Make a super awesome study game!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D6C02CA-800C-1848-BD8C-62ACE20959EC}"/>
              </a:ext>
            </a:extLst>
          </p:cNvPr>
          <p:cNvSpPr txBox="1"/>
          <p:nvPr/>
        </p:nvSpPr>
        <p:spPr>
          <a:xfrm>
            <a:off x="1292457" y="75987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47898B7-2811-3D42-8254-EE6DF5686FBA}"/>
              </a:ext>
            </a:extLst>
          </p:cNvPr>
          <p:cNvSpPr txBox="1"/>
          <p:nvPr/>
        </p:nvSpPr>
        <p:spPr>
          <a:xfrm>
            <a:off x="2563136" y="76073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31711D70-0AD7-7646-9ECB-AE742209F263}"/>
              </a:ext>
            </a:extLst>
          </p:cNvPr>
          <p:cNvSpPr txBox="1"/>
          <p:nvPr/>
        </p:nvSpPr>
        <p:spPr>
          <a:xfrm>
            <a:off x="3725626" y="75764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2EC54930-4A0C-E345-99FE-80B6B056941E}"/>
              </a:ext>
            </a:extLst>
          </p:cNvPr>
          <p:cNvSpPr txBox="1"/>
          <p:nvPr/>
        </p:nvSpPr>
        <p:spPr>
          <a:xfrm>
            <a:off x="4984110" y="757009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2EB392-B87E-7D45-8F81-AAA174BF2437}"/>
              </a:ext>
            </a:extLst>
          </p:cNvPr>
          <p:cNvSpPr txBox="1"/>
          <p:nvPr/>
        </p:nvSpPr>
        <p:spPr>
          <a:xfrm rot="7933677" flipV="1">
            <a:off x="5617267" y="5706094"/>
            <a:ext cx="144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77"/>
              </a:rPr>
              <a:t>Rotate text/images this way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466ED35-90C8-6A4D-A573-29E7585BC772}"/>
              </a:ext>
            </a:extLst>
          </p:cNvPr>
          <p:cNvSpPr txBox="1"/>
          <p:nvPr/>
        </p:nvSpPr>
        <p:spPr>
          <a:xfrm rot="2587850" flipV="1">
            <a:off x="5718243" y="751121"/>
            <a:ext cx="144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77"/>
              </a:rPr>
              <a:t>Rotate text/images this way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96F1B21-3EB2-3148-97B9-A1755ED9AA35}"/>
              </a:ext>
            </a:extLst>
          </p:cNvPr>
          <p:cNvSpPr txBox="1"/>
          <p:nvPr/>
        </p:nvSpPr>
        <p:spPr>
          <a:xfrm rot="18743276" flipV="1">
            <a:off x="587532" y="729808"/>
            <a:ext cx="144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77"/>
              </a:rPr>
              <a:t>Rotate text/images this way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ED43C8E-26C8-2A40-AFDA-393DD53B35A5}"/>
              </a:ext>
            </a:extLst>
          </p:cNvPr>
          <p:cNvSpPr txBox="1"/>
          <p:nvPr/>
        </p:nvSpPr>
        <p:spPr>
          <a:xfrm rot="13468525" flipV="1">
            <a:off x="573987" y="5758391"/>
            <a:ext cx="144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77"/>
              </a:rPr>
              <a:t>Rotate text/images this way</a:t>
            </a:r>
          </a:p>
        </p:txBody>
      </p:sp>
    </p:spTree>
    <p:extLst>
      <p:ext uri="{BB962C8B-B14F-4D97-AF65-F5344CB8AC3E}">
        <p14:creationId xmlns:p14="http://schemas.microsoft.com/office/powerpoint/2010/main" val="312952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72B53-ABD1-4A4E-909D-C7FA8937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96" y="3986492"/>
            <a:ext cx="4498929" cy="3374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C6812-467B-3A4F-A2AD-517BF5C8B1CB}"/>
              </a:ext>
            </a:extLst>
          </p:cNvPr>
          <p:cNvSpPr txBox="1"/>
          <p:nvPr/>
        </p:nvSpPr>
        <p:spPr>
          <a:xfrm>
            <a:off x="572813" y="835572"/>
            <a:ext cx="66004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 on using this template: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The four outer boxes will be the outside face of your final product. Be sure to rotate your text/images so that the tops point to the middle of the template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The small triangles with numbers will be the inside (see picture below), you can add questions here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The large triangles in the middle will be what you lift the flap to see, this could be your answer or a hint for your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17204-DCC2-E646-BAA4-CB2A644EDF27}"/>
              </a:ext>
            </a:extLst>
          </p:cNvPr>
          <p:cNvSpPr txBox="1"/>
          <p:nvPr/>
        </p:nvSpPr>
        <p:spPr>
          <a:xfrm>
            <a:off x="2729849" y="7772400"/>
            <a:ext cx="44434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Gill Sans MT" panose="020B0502020104020203" pitchFamily="34" charset="77"/>
              </a:rPr>
              <a:t>Have fun!</a:t>
            </a:r>
          </a:p>
          <a:p>
            <a:pPr algn="r"/>
            <a:endParaRPr lang="en-US" sz="1600" dirty="0">
              <a:latin typeface="Gill Sans MT" panose="020B0502020104020203" pitchFamily="34" charset="77"/>
            </a:endParaRPr>
          </a:p>
          <a:p>
            <a:pPr algn="r"/>
            <a:r>
              <a:rPr lang="en-US" sz="1600" dirty="0">
                <a:latin typeface="Gill Sans MT" panose="020B0502020104020203" pitchFamily="34" charset="77"/>
              </a:rPr>
              <a:t>I hope this is helpful! I’d love to see how you use it!</a:t>
            </a:r>
          </a:p>
          <a:p>
            <a:pPr algn="r"/>
            <a:endParaRPr lang="en-US" sz="1600" dirty="0">
              <a:latin typeface="Gill Sans MT" panose="020B0502020104020203" pitchFamily="34" charset="77"/>
            </a:endParaRPr>
          </a:p>
          <a:p>
            <a:pPr algn="r"/>
            <a:r>
              <a:rPr lang="en-US" sz="1600" dirty="0">
                <a:latin typeface="Gill Sans MT" panose="020B0502020104020203" pitchFamily="34" charset="77"/>
              </a:rPr>
              <a:t>Andrea Lopez Lang </a:t>
            </a:r>
          </a:p>
          <a:p>
            <a:pPr algn="r"/>
            <a:r>
              <a:rPr lang="en-US" sz="1600" dirty="0" err="1">
                <a:latin typeface="Gill Sans MT" panose="020B0502020104020203" pitchFamily="34" charset="77"/>
              </a:rPr>
              <a:t>alang@albany.edu</a:t>
            </a:r>
            <a:endParaRPr lang="en-US" sz="1600" dirty="0">
              <a:latin typeface="Gill Sans MT" panose="020B0502020104020203" pitchFamily="34" charset="77"/>
            </a:endParaRPr>
          </a:p>
          <a:p>
            <a:pPr algn="r"/>
            <a:r>
              <a:rPr lang="en-US" sz="1600" dirty="0">
                <a:latin typeface="Gill Sans MT" panose="020B0502020104020203" pitchFamily="34" charset="77"/>
              </a:rPr>
              <a:t>Twitter: @</a:t>
            </a:r>
            <a:r>
              <a:rPr lang="en-US" sz="1600" dirty="0" err="1">
                <a:latin typeface="Gill Sans MT" panose="020B0502020104020203" pitchFamily="34" charset="77"/>
              </a:rPr>
              <a:t>alopezlang</a:t>
            </a:r>
            <a:endParaRPr lang="en-US" sz="16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455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8726</TotalTime>
  <Words>204</Words>
  <Application>Microsoft Macintosh PowerPoint</Application>
  <PresentationFormat>Custom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Nanum Brush Script</vt:lpstr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Lang, Andrea</dc:creator>
  <cp:lastModifiedBy>Lang, Andrea</cp:lastModifiedBy>
  <cp:revision>37</cp:revision>
  <dcterms:created xsi:type="dcterms:W3CDTF">2020-11-27T16:48:39Z</dcterms:created>
  <dcterms:modified xsi:type="dcterms:W3CDTF">2020-12-04T18:32:17Z</dcterms:modified>
</cp:coreProperties>
</file>