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4" r:id="rId4"/>
    <p:sldId id="263" r:id="rId5"/>
    <p:sldId id="278" r:id="rId6"/>
    <p:sldId id="279" r:id="rId7"/>
    <p:sldId id="282" r:id="rId8"/>
    <p:sldId id="283" r:id="rId9"/>
    <p:sldId id="284" r:id="rId10"/>
    <p:sldId id="258" r:id="rId11"/>
    <p:sldId id="285" r:id="rId12"/>
    <p:sldId id="286" r:id="rId13"/>
    <p:sldId id="256" r:id="rId14"/>
    <p:sldId id="259" r:id="rId15"/>
    <p:sldId id="257" r:id="rId16"/>
    <p:sldId id="260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7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FF0A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F5A25F-5BA3-F540-8B6F-4F9AB6AE8F0A}" v="7" dt="2024-01-16T22:47:52.6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90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22:45:01.9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24575,'9'15'0,"5"10"0,-7-13 0,4 7 0,-5-10 0,-3 0 0,3 0 0,0 2 0,0-1 0,3 2 0,-3-1 0,2 1 0,-1-2 0,1 1 0,-2-5 0,0 3 0,0-3 0,0 2 0,-3-1 0,3 2 0,-3-4 0,5 1 0,-1 0 0,2 0 0,-1 0 0,-1 0 0,1 0 0,-2 0 0,0 3 0,3-6 0,-3 5 0,3-2 0,-1-2 0,-1 4 0,2-5 0,-1 3 0,1 0 0,3 3 0,0-3 0,0 3 0,6-2 0,1 5 0,0-1 0,5 2 0,-4-3 0,-1-3 0,6 6 0,-12-6 0,6 4 0,-7-8 0,6 4 0,1-6 0,1 5 0,5-1 0,-5 2 0,6 2 0,0-1 0,0 1 0,0 0 0,13 8 0,-9-10 0,14 12 0,-17-14 0,5 6 0,-6-6 0,-6 2 0,4-7 0,-10 6 0,10-6 0,-10 6 0,10-6 0,-4 3 0,6-3 0,26 0 0,7 0 0,38 8 0,-47-7 0,1 0 0,6 4 0,0-1 0,-7-4 0,1 0-236,5 0 0,-2 0 236,34-8 0,10 6 0,-27-5 0,-15 7 0,-4 0 0,2 6 0,-9-5 0,19 6 0,-9-7 0,4 0 0,22 0 0,-22 0 0,22 0 0,-35 0 0,19 0 0,-36 0 0,10 0 472,-13 0-472,0 0 0,0 0 0,1 0 0,-1 0 0,0 0 0,0 0 0,0 0 0,13 0 0,-10 0 0,11 0 0,12 0 0,-7-7 0,24 12 0,-15-10 0,-12 11 0,-5-6 0,-11 0 0,-6 0 0,5 0 0,-6-3 0,1 2 0,5-7 0,-5 7 0,19-3 0,-10 4 0,10-4 0,0-3 0,-9 1 0,9 0 0,0 6 0,3 0 0,0 0 0,-2 0 0,-1 0 0,-10-4 0,10 3 0,0-9 0,2 9 0,1-9 0,22 9 0,-19-3 0,37 4 0,-24-6 0,24 4 0,-11 3 0,1-5 0,-4 10 0,-12-18 0,12 10 0,-10-4 0,11 6 0,-14-6 0,0 4 0,1-4 0,-1 6 0,0 0 0,1 0 0,-1 0 0,0 0 0,1 0 0,-1 0 0,12-4 0,-22 3 0,19-9 0,-22 2 0,26 1 0,4 0 0,0 7 0,22 0 0,-6 0 0,-32-4 0,2 0 0,-8 3 0,0 0 0,6-4 0,-1 1 0,33 4 0,9-7 0,-12-3 0,13 1-928,-10-6 928,-34 13 0,2 2 0,-6-4 0,1 0 0,5 4 0,2 0 0,-1 0 0,0 0 0,-1 1 0,1-2 0,7-2 0,-2-1 0,29 2-211,1-12 211,-36 13 0,-1-6 0,0 1 0,14-3 0,-24 1 917,20 0-917,-22 2 222,42 5-222,-35-5 0,19 6 0,-43 0 0,0 0 0,0 0 0,25 0 0,-6 0 0,22 0 0,-25 0 0,-3 0 0,0 0 0,-9 0 0,9-4 0,-13 3 0,13-3 0,16 4 0,17-8 0,13 6 0,-1-5 0,1 7 0,-1 0 0,-25 0 0,19-8 0,-8 6 0,5-5 0,5 7 0,-25 0 0,0 0 0,14 0 0,15 0-352,-34 0 1,1 0 351,-1 0 0,1 0 0,5 0 0,-1 0 0,32 0 0,11-8 0,-13-1 0,-14-1-155,11 3 155,-24 1 0,24 4 0,2-4 0,4 6 0,10 0 0,-14 0 0,1 0 0,-1 0 0,1 0 0,-13 0 0,-4 0 0,-13 0 0,14 0 0,2 0 0,27 0-467,-48 0 0,1 0 467,5 0 0,1 0 0,0 0 0,0 0 0,0 0 0,0 0 0,1 0 0,-2 0 663,32 0-663,-7 0 154,-26 0-154,-1 0 0,1 6 0,-1-4 975,2 4-975,-1-6 0,0 0 0,0 0 0,14 0 0,2 0 0,14 7 0,-13-5 0,22 6 0,-19-1 0,22-5-542,-12 13 542,0-6 0,12 9 0,-47-12 0,1-2 0,6 1 0,0-2 0,-1-3 0,2 0 0,24 4 0,0 1 0,-25-5 0,0 2 0,19 4 0,-4 4 0,-1 4 0,11-4 0,-11 10 0,14-18 0,0 13 0,-1-6 0,1 8 0,-1-7 0,-12 3 0,-4-11 0,-25 8 0,20-2 0,-17 4 0,8 5 0,-15-1 0,-20-1 0,6-2 0,-12-1 0,12 1 0,2 12 542,13-6-542,10 13 0,-1-4 0,5-5 0,21 13 0,-13-13 0,6 5 0,-16-14 0,-23 1 0,10-5 0,-16 11 0,15-4 0,-13 0 0,26 6 0,4-8 0,-17 5-3277,12-12 0,-30-1 3047,19-6 230,4 3 0,25-4 0,-22 3 0,19-2 0,-42 6 3276,14-7 0,-4 9-3044,-4-7-232,4 4 0,-8-6 0,-6 0 0,1 0 0,10 3 0,4-3 0,14 9 0,33 1 0,-19-2 0,32 1 0,-22-2 0,-1-5 0,-2 5 0,-14 0 0,13-6 0,-9 5 0,9-6 0,-13 6 0,1-4 0,-1 4 0,-13-2 0,11-3 0,-24 3 0,10-4 0,-13 0 0,-6 0 0,4 0 0,-10 0 0,23 6 0,-14-5 0,10 8 0,-15-6 0,-6 3 0,0-2 0,0 1 0,6-1 0,2 0 0,0 3 0,4-7 0,9 3 0,-10-1 0,8 2 0,-19-1 0,-3 2 0,0-1 0,-3 2 0,0-3 0,22 12 0,-14-10 0,23 12 0,-6-9 0,11 3 0,12 0 0,-11 1 0,9 4 0,-32-7 0,9 3 0,-21-6 0,1 0 0,3 0 0,0-3 0,-3 2 0,0-1 0,-3-1 0,0 2 0,0-4 0,0 4 0,2-4 0,1 2 0,1-3 0,-4 2 0,1-1 0,-3 1 0,8-2 0,-3 0 0,9 0 0,-5 3 0,12 2 0,-12 1 0,3-2 0,-7-1 0,-4-3 0,1 0 0,0 0 0,3 0 0,0 0 0,3 0 0,0 3 0,0-3 0,-3 3 0,0-3 0,-4 0 0,4 3 0,-2-3 0,1 3 0,7 1 0,2-3 0,3 5 0,-2-5 0,-6 1 0,0-2 0,-3 0 0,0 0 0,-3 0 0,0 0 0,-1 0 0,4 0 0,-2 0 0,4 0 0,-2 0 0,3 0 0,-3 0 0,0 0 0,-1 0 0,-1 0 0,4 0 0,-2 0 0,3 0 0,0 0 0,0 0 0,-3 0 0,0 0 0,-3 3 0,0-2 0,-1 1 0,1 1 0,0-2 0,3 1 0,0-2 0,3 0 0,0 0 0,-3 0 0,0 0 0,-3 0 0,-1 0 0,1 0 0,0 3 0,0-2 0,0-1 0,0-1 0,3-5 0,0 3 0,9 0 0,14-4 0,-10 4 0,3-5 0,-20 8 0,-2-2 0,5 1 0,-1-2 0,5-3 0,-4 3 0,-1 0 0,4 6 0,-4-3 0,1 3 0,-5-6 0,3 3 0,0-3 0,-2 0 0,6 3 0,-6-3 0,2 0 0,-3-3 0,-3-1 0,2 1 0,2 1 0,2 4 0,-1-4 0,-1 2 0,1-1 0,-2-1 0,3 4 0,-2-4 0,1 1 0,-2 1 0,3 0 0,0 3 0,0 0 0,0 0 0,0 0 0,0 0 0,0 0 0,0 3 0,-1-2 0,1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22:45:01.90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24575,'9'15'0,"5"10"0,-7-13 0,4 7 0,-5-10 0,-3 0 0,3 0 0,0 2 0,0-1 0,3 2 0,-3-1 0,2 1 0,-1-2 0,1 1 0,-2-5 0,0 3 0,0-3 0,0 2 0,-3-1 0,3 2 0,-3-4 0,5 1 0,-1 0 0,2 0 0,-1 0 0,-1 0 0,1 0 0,-2 0 0,0 3 0,3-6 0,-3 5 0,3-2 0,-1-2 0,-1 4 0,2-5 0,-1 3 0,1 0 0,3 3 0,0-3 0,0 3 0,6-2 0,1 5 0,0-1 0,5 2 0,-4-3 0,-1-3 0,6 6 0,-12-6 0,6 4 0,-7-8 0,6 4 0,1-6 0,1 5 0,5-1 0,-5 2 0,6 2 0,0-1 0,0 1 0,0 0 0,13 8 0,-9-10 0,14 12 0,-17-14 0,5 6 0,-6-6 0,-6 2 0,4-7 0,-10 6 0,10-6 0,-10 6 0,10-6 0,-4 3 0,6-3 0,26 0 0,7 0 0,38 8 0,-47-7 0,1 0 0,6 4 0,0-1 0,-7-4 0,1 0-236,5 0 0,-2 0 236,34-8 0,10 6 0,-27-5 0,-15 7 0,-4 0 0,2 6 0,-9-5 0,19 6 0,-9-7 0,4 0 0,22 0 0,-22 0 0,22 0 0,-35 0 0,19 0 0,-36 0 0,10 0 472,-13 0-472,0 0 0,0 0 0,1 0 0,-1 0 0,0 0 0,0 0 0,0 0 0,13 0 0,-10 0 0,11 0 0,12 0 0,-7-7 0,24 12 0,-15-10 0,-12 11 0,-5-6 0,-11 0 0,-6 0 0,5 0 0,-6-3 0,1 2 0,5-7 0,-5 7 0,19-3 0,-10 4 0,10-4 0,0-3 0,-9 1 0,9 0 0,0 6 0,3 0 0,0 0 0,-2 0 0,-1 0 0,-10-4 0,10 3 0,0-9 0,2 9 0,1-9 0,22 9 0,-19-3 0,37 4 0,-24-6 0,24 4 0,-11 3 0,1-5 0,-4 10 0,-12-18 0,12 10 0,-10-4 0,11 6 0,-14-6 0,0 4 0,1-4 0,-1 6 0,0 0 0,1 0 0,-1 0 0,0 0 0,1 0 0,-1 0 0,12-4 0,-22 3 0,19-9 0,-22 2 0,26 1 0,4 0 0,0 7 0,22 0 0,-6 0 0,-32-4 0,2 0 0,-8 3 0,0 0 0,6-4 0,-1 1 0,33 4 0,9-7 0,-12-3 0,13 1-928,-10-6 928,-34 13 0,2 2 0,-6-4 0,1 0 0,5 4 0,2 0 0,-1 0 0,0 0 0,-1 1 0,1-2 0,7-2 0,-2-1 0,29 2-211,1-12 211,-36 13 0,-1-6 0,0 1 0,14-3 0,-24 1 917,20 0-917,-22 2 222,42 5-222,-35-5 0,19 6 0,-43 0 0,0 0 0,0 0 0,25 0 0,-6 0 0,22 0 0,-25 0 0,-3 0 0,0 0 0,-9 0 0,9-4 0,-13 3 0,13-3 0,16 4 0,17-8 0,13 6 0,-1-5 0,1 7 0,-1 0 0,-25 0 0,19-8 0,-8 6 0,5-5 0,5 7 0,-25 0 0,0 0 0,14 0 0,15 0-352,-34 0 1,1 0 351,-1 0 0,1 0 0,5 0 0,-1 0 0,32 0 0,11-8 0,-13-1 0,-14-1-155,11 3 155,-24 1 0,24 4 0,2-4 0,4 6 0,10 0 0,-14 0 0,1 0 0,-1 0 0,1 0 0,-13 0 0,-4 0 0,-13 0 0,14 0 0,2 0 0,27 0-467,-48 0 0,1 0 467,5 0 0,1 0 0,0 0 0,0 0 0,0 0 0,0 0 0,1 0 0,-2 0 663,32 0-663,-7 0 154,-26 0-154,-1 0 0,1 6 0,-1-4 975,2 4-975,-1-6 0,0 0 0,0 0 0,14 0 0,2 0 0,14 7 0,-13-5 0,22 6 0,-19-1 0,22-5-542,-12 13 542,0-6 0,12 9 0,-47-12 0,1-2 0,6 1 0,0-2 0,-1-3 0,2 0 0,24 4 0,0 1 0,-25-5 0,0 2 0,19 4 0,-4 4 0,-1 4 0,11-4 0,-11 10 0,14-18 0,0 13 0,-1-6 0,1 8 0,-1-7 0,-12 3 0,-4-11 0,-25 8 0,20-2 0,-17 4 0,8 5 0,-15-1 0,-20-1 0,6-2 0,-12-1 0,12 1 0,2 12 542,13-6-542,10 13 0,-1-4 0,5-5 0,21 13 0,-13-13 0,6 5 0,-16-14 0,-23 1 0,10-5 0,-16 11 0,15-4 0,-13 0 0,26 6 0,4-8 0,-17 5-3277,12-12 0,-30-1 3047,19-6 230,4 3 0,25-4 0,-22 3 0,19-2 0,-42 6 3276,14-7 0,-4 9-3044,-4-7-232,4 4 0,-8-6 0,-6 0 0,1 0 0,10 3 0,4-3 0,14 9 0,33 1 0,-19-2 0,32 1 0,-22-2 0,-1-5 0,-2 5 0,-14 0 0,13-6 0,-9 5 0,9-6 0,-13 6 0,1-4 0,-1 4 0,-13-2 0,11-3 0,-24 3 0,10-4 0,-13 0 0,-6 0 0,4 0 0,-10 0 0,23 6 0,-14-5 0,10 8 0,-15-6 0,-6 3 0,0-2 0,0 1 0,6-1 0,2 0 0,0 3 0,4-7 0,9 3 0,-10-1 0,8 2 0,-19-1 0,-3 2 0,0-1 0,-3 2 0,0-3 0,22 12 0,-14-10 0,23 12 0,-6-9 0,11 3 0,12 0 0,-11 1 0,9 4 0,-32-7 0,9 3 0,-21-6 0,1 0 0,3 0 0,0-3 0,-3 2 0,0-1 0,-3-1 0,0 2 0,0-4 0,0 4 0,2-4 0,1 2 0,1-3 0,-4 2 0,1-1 0,-3 1 0,8-2 0,-3 0 0,9 0 0,-5 3 0,12 2 0,-12 1 0,3-2 0,-7-1 0,-4-3 0,1 0 0,0 0 0,3 0 0,0 0 0,3 0 0,0 3 0,0-3 0,-3 3 0,0-3 0,-4 0 0,4 3 0,-2-3 0,1 3 0,7 1 0,2-3 0,3 5 0,-2-5 0,-6 1 0,0-2 0,-3 0 0,0 0 0,-3 0 0,0 0 0,-1 0 0,4 0 0,-2 0 0,4 0 0,-2 0 0,3 0 0,-3 0 0,0 0 0,-1 0 0,-1 0 0,4 0 0,-2 0 0,3 0 0,0 0 0,0 0 0,-3 0 0,0 0 0,-3 3 0,0-2 0,-1 1 0,1 1 0,0-2 0,3 1 0,0-2 0,3 0 0,0 0 0,-3 0 0,0 0 0,-3 0 0,-1 0 0,1 0 0,0 3 0,0-2 0,0-1 0,0-1 0,3-5 0,0 3 0,9 0 0,14-4 0,-10 4 0,3-5 0,-20 8 0,-2-2 0,5 1 0,-1-2 0,5-3 0,-4 3 0,-1 0 0,4 6 0,-4-3 0,1 3 0,-5-6 0,3 3 0,0-3 0,-2 0 0,6 3 0,-6-3 0,2 0 0,-3-3 0,-3-1 0,2 1 0,2 1 0,2 4 0,-1-4 0,-1 2 0,1-1 0,-2-1 0,3 4 0,-2-4 0,1 1 0,-2 1 0,3 0 0,0 3 0,0 0 0,0 0 0,0 0 0,0 0 0,0 0 0,0 3 0,-1-2 0,1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22:46:34.38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24575,'3'16'0,"2"-3"0,-4-4 0,4-2 0,-2 1 0,3 1 0,0 0 0,0 0 0,0 2 0,3-1 0,-3 1 0,12 4 0,-7-3 0,5 9 0,-4-10 0,-4 4 0,0-9 0,1-1 0,-3 4 0,6-2 0,-6 1 0,3 1 0,-3-3 0,0 3 0,2-1 0,-1-1 0,4 4 0,-4-4 0,1 1 0,-2-2 0,0-2 0,-3 1 0,3-2 0,-6 3 0,5-3 0,-1 3 0,-1 0 0,5 0 0,-1 5 0,2-1 0,2-1 0,-2-1 0,0-2 0,3 0 0,-3 0 0,0 0 0,2 3 0,-4-3 0,4 3 0,-2-3 0,3 0 0,0 0 0,6 5 0,-4-4 0,4 7 0,-6-8 0,-3 3 0,7-3 0,-5 0 0,6 0 0,1 1 0,-7-1 0,15 1 0,-15-1 0,9 0 0,-9-3 0,-1 0 0,1-3 0,-5 0 0,3 0 0,-3 0 0,0 3 0,0-3 0,0 3 0,0-3 0,0 0 0,-1 0 0,1 0 0,0 2 0,0-1 0,0 2 0,0-3 0,3 0 0,-3 0 0,5 0 0,-4 2 0,4-1 0,-4 2 0,1-1 0,1-1 0,-2 4 0,4-1 0,-2 1 0,0 1 0,2 0 0,-1 0 0,2 0 0,-1 0 0,-1 0 0,1 0 0,-2-3 0,3 3 0,-3-3 0,2 0 0,-1 2 0,1-1 0,1 2 0,0-3 0,0 2 0,-3-4 0,2 4 0,-1-2 0,-1 1 0,2 1 0,-4-2 0,4 3 0,4 1 0,-1 0 0,4 0 0,0 0 0,-4 2 0,10 0 0,-4 1 0,0-3 0,-2 0 0,0-3 0,-4-2 0,4 1 0,-6 0 0,0 3 0,-1 0 0,1-3 0,0 3 0,0-3 0,0 3 0,0 0 0,6-3 0,-5 2 0,3-1 0,-5 2 0,-2-3 0,3 2 0,5-1 0,-4-1 0,11-1 0,-11-2 0,6 3 0,-8 0 0,1 1 0,7 2 0,-6-5 0,12 7 0,-12-5 0,5 5 0,0-1 0,-4-1 0,23-1 0,-20 2 0,20-5 0,-4 9 0,-3-9 0,22 16 0,-23-15 0,23 16 0,-23-18 0,11 9 0,-14-9 0,0 7 0,38 0 0,-29-2 0,42 1 0,-22 1 0,-9-6 0,19 11 0,-23-11 0,0 4 0,11-6 0,-24 0 0,10 4 0,-13 1 0,0 0 0,0 2 0,13-6 0,-9 3 0,22-4 0,-23 0 0,23 0 0,-29 0 0,15 0 0,-25 0 0,5 0 0,-6 0 0,0 0 0,0 0 0,6 0 0,-4 0 0,10 0 0,-10 0 0,10 0 0,-10 0 0,10 0 0,-4 0 0,6 0 0,0 4 0,0-3 0,0 3 0,1-4 0,12 0 0,3 0 0,13 0 0,-12 0 0,9 0 0,-29 0 0,40 0 0,-24 0 0,41 0 0,-21 0 0,8 0 0,-25 0 0,-3 4 0,0-3 0,-10 2 0,23 4 0,-22-6 0,9 5 0,-13-6 0,0 0 0,0 0 0,13 0 0,-9 0 0,22 0 0,-10 0 0,26 0 0,-9 0 0,22 0 0,-9 0 0,13 0 0,-30 0 0,-1 0 0,24 6 0,14-4 0,-36 4 0,-1-6 0,-13 0 0,37 0 0,-5 0-742,-12 0 1,3 0 741,-6 0 0,-1 0 0,6 0 0,-1 0 0,-6 0 0,0 0 0,0 0 0,0 0 0,0 0 0,-1 0 0,1 0 0,0 0 0,1 0 0,-2 0 0,32 0 0,6 0 0,-35 0 0,9 0 0,-26 0 0,-2 0 0,-14 0 0,-7 0 0,5 0 1483,-11 0-1483,11 0 0,-11 0 0,23 0 0,-19 0 0,12 0 0,-19 0 0,1 0 0,-2 0 0,3 0 0,0-3 0,0 3 0,-1-3 0,8 3 0,0 0 0,7 4 0,1-3 0,-1 3 0,13-4 0,-10 0 0,10 0 0,-13 0 0,13-7 0,-9 6 0,22-11 0,-23 10 0,10-4 0,-13 6 0,14 0 0,-11 0 0,10 0 0,-19 0 0,-2 0 0,0-4 0,2 3 0,0-3 0,4 4 0,-4 0 0,6 0 0,-6 0 0,4 0 0,-10 0 0,4 0 0,-6 3 0,0-3 0,6 3 0,15-3 0,-4 0 0,23 0 0,-9 0 0,25 0 0,-10 0 0,11 0 0,-14 0 0,0 0 0,1 0 0,-14 0 0,-3 0 0,0 0 0,-9 0 0,22 0 0,-23 0 0,23 0 0,-10 0 0,27 0 0,15-8-442,-34 6 0,1 1 442,6-3 0,0 0 0,0 3 0,0 2 0,-7-1 0,1 0 0,4 0 0,0 0-279,33 0 279,10 0 0,-14 0 0,-12 0 0,-4-6 0,-25 4 0,9-10 0,-24 10 871,11-4-871,-14 6 292,-5 0-292,-2 0 0,-6 0 0,6 0 0,-5-3 0,6 0 0,-1 0 0,14-6 0,-2 3 0,22-1 0,-10 3 0,14 4 0,-14 0 0,33-4 0,-34 1 0,22-2 0,-38 0 0,0 4 0,-12-2 0,5 3 0,1-3 0,0 2 0,1-3 0,5 4 0,8 0 0,-10 0 0,14 0 0,-17 0 0,19 0 0,-10 0 0,4 0 0,-8-4 0,-6 3 0,13-3 0,-11 4 0,2 0 0,-13 0 0,1 0 0,-5 0 0,6-3 0,-3 3 0,9-3 0,-5 0 0,12 2 0,-5-1 0,-1-1 0,6 2 0,-14-4 0,6 4 0,-7-4 0,-1 4 0,2-1 0,-4-1 0,1 2 0,-2-1 0,0 2 0,0 0 0,0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22:46:40.10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36 24575,'15'0'0,"-1"-2"0,-8 1 0,0-2 0,0 3 0,0 0 0,0 0 0,0 0 0,0 0 0,0 0 0,0 0 0,0 0 0,2-2 0,-1 1 0,1-2 0,1 3 0,-3 0 0,6-2 0,-3 1 0,0-2 0,0 3 0,-3 0 0,0 0 0,-1 0 0,4 0 0,-2 0 0,4 0 0,-5 0 0,3 0 0,-3 0 0,0 0 0,0 0 0,0 0 0,0 0 0,0 0 0,0 0 0,-1 0 0,1 0 0,0 0 0,0 0 0,0 0 0,0 0 0,3 0 0,-3 0 0,3-2 0,-1 1 0,-1-2 0,4 3 0,-4 0 0,4 0 0,-4 0 0,4 0 0,-5 0 0,12 0 0,-7 0 0,7 0 0,-6 0 0,-3 0 0,2 0 0,-2 0 0,3-2 0,0 1 0,0-2 0,0 3 0,0 0 0,6 0 0,-5 0 0,6 0 0,-10 0 0,2-2 0,-4 1 0,4-2 0,-2 3 0,3 3 0,0-3 0,0 3 0,6-3 0,2 0 0,6 0 0,13 0 0,3 0 0,0 0 0,10 0 0,-22 0 0,9 0 0,-19 0 0,4 0 0,-4 0 0,0 0 0,4 0 0,-4 0 0,6 0 0,0 0 0,0 0 0,1 4 0,10-3 0,-8 3 0,9-4 0,-12 0 0,0 0 0,0 0 0,1 0 0,-1 0 0,0 0 0,0 0 0,0 0 0,0 0 0,0 0 0,0 0 0,0 0 0,1 0 0,-8 0 0,6 0 0,-12 0 0,6 0 0,-8 0 0,1 0 0,17 0 0,17 0 0,-4 0 0,7 0 0,-22 4 0,-1-3 0,0 2 0,13-3 0,-10 0 0,23 0 0,-22 4 0,9 1 0,13 0 0,6-1 0,14 2 0,-4-5 0,-12 6 0,-14-7 0,-3 3 0,-13-2 0,-6 3 0,-2-4 0,-6 3 0,6-2 0,-7 1 0,13 2 0,-13-3 0,13 7 0,-4-7 0,6 3 0,0-4 0,0 0 0,-6 0 0,5 0 0,-12 0 0,5 0 0,1 3 0,-6-2 0,5 6 0,0-7 0,2 3 0,6-3 0,0 0 0,-6 0 0,5 0 0,-12 0 0,5 3 0,-6-3 0,-3 3 0,0-3 0,0 3 0,-3-3 0,5 3 0,5-3 0,-3 0 0,6 0 0,-1 0 0,-7 0 0,4 0 0,-7 3 0,4-3 0,0 3 0,3 0 0,3 1 0,2 0 0,6 0 0,0-4 0,0 0 0,-6 0 0,-2 2 0,-6-1 0,0 1 0,-3-2 0,2 0 0,-1 3 0,1 0 0,1 1 0,0-2 0,6 2 0,15-3 0,-10 3 0,15-4 0,-25 0 0,12 4 0,-6-3 0,8 3 0,-1-1 0,0-2 0,13 9 0,-10-4 0,10 5 0,0-6 0,4-2 0,-1 1 0,-4-3 0,-21 3 0,-1-1 0,-6-3 0,2 3 0,-1-3 0,8 0 0,-6 3 0,12-3 0,-12 3 0,3-3 0,-5 3 0,-2-3 0,3 6 0,6-2 0,2 7 0,19 1 0,-10-2 0,10-4 0,-12-2 0,-1-3 0,-9 2 0,0 0 0,-10-2 0,-1 4 0,-1-4 0,-2 1 0,6-2 0,-2 0 0,1 3 0,1-2 0,-3 4 0,3-4 0,-3 1 0,0-2 0,0 3 0,2-3 0,-1 3 0,1-3 0,-2 0 0,3 3 0,-3-3 0,3 6 0,0-3 0,-3 0 0,3 0 0,-3-3 0,0 0 0,0 0 0,-1 0 0,1 2 0,0-1 0,0 2 0,0-3 0,0 0 0,0 0 0,3 2 0,0 2 0,0 2 0,2-3 0,-2 2 0,1-4 0,-2 4 0,-2-4 0,0 1 0,0-2 0,0 0 0,0 0 0,3 3 0,0 0 0,3 1 0,-3 1 0,-1-4 0,-2 4 0,0-4 0,0 4 0,0-5 0,0 3 0,0-3 0,0 0 0,0 0 0,0 3 0,0-3 0,2 8 0,-1-6 0,1 3 0,-2-5 0,0 0 0,0 0 0,0 0 0,0 0 0,0 0 0,0 0 0,0 0 0,0 0 0,0 3 0,0 0 0,0 0 0,-3 2 0,2-4 0,-2 4 0,3-4 0,0 4 0,0-4 0,0 2 0,0-3 0,0 2 0,-3 1 0,3 1 0,-3-2 0,3 1 0,0-2 0,0 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22:46:47.6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24575,'18'6'0,"-3"-3"0,-1 3 0,-7-3 0,7 6 0,1 2 0,12 15 0,19 9 0,-8-3 0,19 5 0,-14-21 0,-1 2 0,-3-3 0,-13-5 0,0-2 0,-6 1 0,-2-7 0,-6 6 0,6-4 0,1 2 0,1-1 0,-3-2 0,-5-1 0,0-1 0,-1 1 0,1-2 0,0 3 0,-3-2 0,3 1 0,-3 1 0,9 2 0,15-2 0,9 7 0,26-8 0,4 4 0,13-6 0,-1 0 0,-12 0 0,-4 0 0,-32 0 0,2 0 0,-25 0 0,5 2 0,-8-1 0,1 2 0,-2-3 0,9 0 0,2 0 0,6 0 0,0 0 0,0 0 0,13 6 0,-9-5 0,9 6 0,-13-7 0,-6 0 0,4 0 0,-4 0 0,19 6 0,3-5 0,14 5 0,-14-6 0,10 0 0,-22 0 0,9 0 0,-20 0 0,6 0 0,-5 0 0,11 0 0,10 0 0,-13 0 0,22 0 0,-1 0 0,23 0 0,26 0 0,-11 0 0,-31 0 0,-1 0 0,20 0 0,6 0 0,-26 0 0,-12 4 0,-4-3 0,-13 3 0,26-4 0,-6 6 0,22-4 0,0 4 0,17-6 0,-10 0 0,19 0 0,-11 0 0,-8 0 0,5 0 0,-25 0 0,0 0 0,1 0 0,-1 0 0,0 0 0,0 0 0,1 0 0,-1 0 0,0 6 0,14-5 0,2 6 0,-12-7 0,6 0 0,-23 0 0,1 0 0,9 0 0,-23 0 0,10 0 0,-13 0 0,0 0 0,14 0 0,27 0 0,-6 0 0,19 0 0,-38 3 0,10 5 0,-22-3 0,9 1 0,-13-2 0,0 1 0,0 3 0,26 5 0,-6-8 0,35 10 0,-9-13-3277,25 14 0,-9-14 3047,-3 7 230,-17-9 0,-26 0 0,11 0 0,-24 0 0,23 0 0,-10 0 3276,14 0 0,-1 0-3044,26 0-232,7 0-348,-38 0 1,1 0 347,46 0 0,1 0 0,-23 0 0,6 0 0,-25 0 0,-14 0 0,-9 0 0,-15 0 0,0 0 0,-5 0 0,12 0 695,-5 0-695,32 0 0,-7 0 0,37 0 0,-24 0 0,24 7 0,-24-5 0,11 6 0,-14-8 0,-13 0 0,10 0 0,4 0 0,15 0 0,14 0 0,13 0-731,-48 0 0,0 0 731,7 0 0,0 0 0,1 0 0,-2 0 0,32 0 0,-7 0 0,-26 0 0,-7 0 0,21 0 0,-18-7 0,7 6 0,7-5 0,-32 2 0,32 3 1462,-23-3-1462,14 4 0,-1 0 0,0 0 0,-12 0 0,-11 0 0,-7 0 0,-5 0 0,6 0 0,0 0 0,0 0 0,13 0 0,4 0 0,-1 0 0,10 0 0,-23 0 0,10 0 0,-12 0 0,-8 3 0,0-3 0,-8 3 0,8-3 0,0 4 0,1-3 0,5 3 0,7-4 0,-2 0 0,22 0 0,-10 0 0,1 0 0,9 0 0,-23 0 0,23 0 0,28 0 0,-15 0 0,5 3 0,3 1 0,8-2 0,-26 2 0,-1-1 0,15-3 0,-14 0 0,0 0 0,-12 0 0,9 0 0,-29 0 0,14 0 0,-5 4 0,-10-3 0,8 6 0,-18-7 0,-3 3 0,2 0 0,-1 0 0,8 0 0,-7 0 0,13 1 0,6-3 0,-7 5 0,8-3 0,-19 1 0,19 5 0,-8-8 0,29 11 0,-10-10 0,40 12 0,-7-11 0,22 12 0,-25-13 0,9 6 0,-9-8 0,-14 0 0,7 6 0,2-5 0,-18 6 0,8-7 0,-39 0 0,1 0 0,-9 0 0,8 0 0,-12 0 0,6 0 0,-6 0 0,11 2 0,5 5 0,3 3 0,-3 0 0,-5-1 0,-11-6 0,6 0 0,-3-3 0,0 3 0,9-3 0,-1 7 0,9-3 0,-6 4 0,4 0 0,-4-4 0,6 0 0,0-4 0,0 0 0,-6 0 0,-2 0 0,-9-3 0,-3-9 0,-8 3 0,3-3 0,0 9 0,8 3 0,3 0 0,-3 0 0,8 4 0,-8-3 0,8 6 0,-8-7 0,27 6 0,-12-6 0,18 3 0,-2-3 0,2-6 0,0 4 0,-3-8 0,-13 9 0,-6-5 0,5 5 0,-5-2 0,6 3 0,0 0 0,13 0 0,-10-4 0,23-3 0,-9-4 0,-7-3 0,1 3 0,-23 2 0,4 2 0,-6 3 0,6 2 0,-5 2 0,12 0 0,-5 0 0,6 0 0,0 0 0,0 0 0,0 0 0,0 0 0,0 0 0,-6 0 0,5 0 0,-6 0 0,8 0 0,-1 0 0,0 0 0,13 0 0,-10 0 0,10 0 0,0 0 0,4 0 0,12 0 0,0 0 0,14 0 0,-11 0 0,11 0 0,-14 0 0,13 0 0,-9 6 0,9 2 0,-26-1 0,11-1 0,-11-6 0,26 0 0,-22 0 0,19 0 0,-10 0 0,17 0 0,12 0-582,14 9 582,-10-7 0,-3 12 0,-4-5-66,-23-1 66,24 7 0,-37-9 0,21 15 0,-24-14 0,13 11 580,0-10-580,1 6 0,12 1 0,-9 5 0,22-9 68,-22 13-68,8-13 0,-14 15 0,25 9 0,-29-20 0,0 0 0,40 25 0,4-19 0,-37 5 0,-20-14 0,-5 4 0,-22-10 0,2 2 0,12 15 0,-2-6 0,25 16 0,22 3 0,7 5 0,-26-21 0,0-1 0,22 11 0,-22-21 0,-20 0 0,-18-6 0,-4 1 0,1 1 0,-2-2 0,3 3 0,6 5 0,18 6 0,9 6 0,14-1 0,-14-5 0,-3-10 0,-19 0 0,-2-7 0,-9 3 0,0-3 0,0 5 0,0-3 0,3 6 0,6 0 0,2-3 0,-1 2 0,0-7 0,-10 0 0,-1 0 0,-4 3 0,4-2 0,-4 1 0,4 1 0,1 0 0,-3 0 0,3 0 0,-1 0 0,-1 0 0,4 0 0,-2 3 0,3-6 0,-3 3 0,0-3 0,-3 3 0,5-3 0,-1 3 0,5-3 0,-6 0 0,-1 0 0,-2-3 0,0 2 0,0-1 0,0 2 0,0 0 0,0 0 0,0 0 0,0 0 0,0 0 0,0 0 0,0 0 0,0 0 0,-1 0 0,1 0 0,0 0 0,0 0 0,0 2 0,0-1 0,0 2 0,-3-1 0,0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22:46:58.53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24575,'16'3'0,"-2"-2"0,-6 6 0,2-3 0,1 5 0,1-3 0,0 2 0,6 0 0,2 2 0,6-1 0,-6-2 0,-2-2 0,-9 0 0,0-1 0,-3-1 0,0 2 0,0-4 0,0 1 0,2-2 0,2 3 0,-1-2 0,2 4 0,-2-4 0,3 4 0,-3-4 0,0 4 0,-3-4 0,0 1 0,2 1 0,-1-3 0,1 3 0,7-3 0,-4 0 0,14 0 0,-12 0 0,5 0 0,0 4 0,-7-3 0,4 3 0,-9-4 0,0 0 0,0 0 0,3 2 0,0-1 0,3 2 0,-1-3 0,8 0 0,0 0 0,8 0 0,-8 0 0,0 0 0,-10 0 0,-1 0 0,-2 2 0,3-1 0,0 4 0,9-4 0,2 5 0,6-5 0,13 3 0,4-4 0,12 0 0,-13 0 0,-3 0 0,-13 0 0,-6 0 0,-2 0 0,-6 0 0,0 0 0,6 0 0,2 0 0,19 0 0,-9 0 0,22 0 0,-23 0 0,10 0 0,-19 3 0,4-3 0,-13 3 0,4-3 0,-9 0 0,0 0 0,3 0 0,0 0 0,3 0 0,0 0 0,-1 0 0,8 0 0,-6 0 0,5 0 0,-6 0 0,6 4 0,-7 0 0,18 0 0,-17-1 0,18-3 0,-16 0 0,10 0 0,-4 0 0,6 0 0,0 4 0,0-3 0,0 2 0,13-3 0,-9 0 0,35 0 0,-19 0 0,22 0 0,-26 0 0,10 0 0,-22 0 0,2 0 0,-7 0 0,-12 0 0,6 0 0,-1 0 0,-5 0 0,5 0 0,1 0 0,6 0 0,2 0 0,-2 0 0,-7 0 0,-6 0 0,-3 0 0,9 4 0,-1-3 0,3 6 0,17-7 0,-14 3 0,29 3 0,-9-4 0,-1 4 0,-3-6 0,-19 0 0,5 0 0,-15 0 0,5 0 0,-6 0 0,0 2 0,3-1 0,6 6 0,2-6 0,44 2 0,-16-3 0,19 0 0,-34 0 0,-15 0 0,-6 0 0,0 0 0,6 4 0,-7-3 0,12 3 0,-5-4 0,21 0 0,3 6 0,26-4 0,-9 4 0,9-6 0,-25 0 0,-4 0 0,-19 0 0,4 0 0,-13 0 0,13 4 0,-7-3 0,22 2 0,16 5 0,17-6 0,26 5-569,-49-6 1,2-2 568,7 1 0,-2 0 0,32 0 0,6 0 0,-54 0 0,4 0 0,-35 0 0,0 3 0,-3-2 1137,-1 1-1137,4 1 0,20 4 0,7-3 0,19 2 0,13-6 0,-9 0 0,9 0 0,-26 0 0,-2 0 0,-21 0 0,-3 0 0,-8 0 0,-2 0 0,3 0 0,-2 0 0,4 0 0,-2 0 0,9 0 0,2-4 0,6 3 0,-6-6 0,-2 7 0,-6-3 0,0 3 0,-3 0 0,0 0 0,-4 0 0,1 0 0,3 0 0,7 0 0,-3 0 0,11 0 0,-4 0 0,0 0 0,5 0 0,-6 0 0,1 0 0,-2 0 0,1 0 0,6 0 0,2 0 0,-2 0 0,13 0 0,11 0 0,9 0 0,11 0 0,-33 0 0,-5 0 0,-19 0 0,-1 0 0,1 0 0,6 0 0,2 0 0,6 0 0,13 0 0,-9 4 0,22-3 0,-10 3 0,14-4 0,-14 4 0,-9-3 0,-15 2 0,-9-3 0,0 0 0,-6 3 0,2-2 0,1 1 0,3-2 0,1 0 0,1 0 0,-2 0 0,9 0 0,-4 0 0,10 0 0,-10 0 0,10 0 0,-4 0 0,0 0 0,-2 0 0,-6 0 0,0 0 0,-3 0 0,-1 0 0,-2 0 0,3 0 0,0 0 0,3 0 0,-3 0 0,2 3 0,5-2 0,-5 4 0,6-4 0,-7 1 0,1-2 0,1 0 0,6 0 0,2 0 0,6 0 0,0 0 0,1 0 0,-1 0 0,0 0 0,12 0 0,-9 0 0,8 0 0,-17 0 0,5 0 0,-6 0 0,7 0 0,-6 0 0,-2 0 0,1 4 0,-6-3 0,5 6 0,1-7 0,-6 5 0,11-4 0,-4 2 0,6-3 0,-6 0 0,-4 0 0,-8 0 0,-2 0 0,0 0 0,0 0 0,0 0 0,3 0 0,-3 0 0,5 0 0,5 0 0,-3 0 0,12 0 0,-12 0 0,12 0 0,-5 0 0,6 0 0,-6 0 0,-5 0 0,-6 0 0,-3 0 0,-3 2 0,0 4 0,-3 1 0,0 1 0,2-4 0,4-2 0,1-4 0,1 1 0,-2-2 0,0 3 0,0 0 0,3 0 0,-3 0 0,5 0 0,-4 0 0,2 0 0,-4 0 0,1 0 0,0 0 0,0 0 0,0 0 0,0 0 0,0 0 0,0 0 0,3 0 0,0 0 0,3 0 0,0 0 0,6 4 0,-7-3 0,6 0 0,-8-1 0,1-3 0,1 3 0,-5 0 0,3 0 0,-3 0 0,0 0 0,2 0 0,2 0 0,8 0 0,2 0 0,6 0 0,0 0 0,0 0 0,0 0 0,0 0 0,0 0 0,0 0 0,-6 0 0,-2 0 0,0 0 0,2 0 0,0 0 0,5 0 0,-12 0 0,12 0 0,-6 0 0,7 0 0,1-4 0,12 3 0,-10-3 0,10 4 0,0 0 0,4 0 0,12 0 0,13 0 0,-9 0 0,9 0 0,-13 0 0,-12 0 0,-4 0 0,-19 0 0,-5-2 0,3 1 0,-10-2 0,9 3 0,-1 0 0,-3 0 0,12 4 0,-5-3 0,6 3 0,0-4 0,-6 0 0,-2 0 0,-6 0 0,0 0 0,0 0 0,6 0 0,2 0 0,6 0 0,0 0 0,0 0 0,0 0 0,0 0 0,-6-3 0,-2 2 0,-6-1 0,-3 2 0,0 0 0,-1 0 0,8 0 0,4 0 0,6-4 0,13 3 0,3-9 0,13 8-3277,-12-4 0,9 6 3047,-23 0 230,10 0 0,-13 0 0,1 0 0,10 0 0,-8 0 3276,9 0 0,-12 0-3044,23 0-232,-17 0 0,23 3 0,-28 1 0,5 4 0,-6 0 0,0-3 0,0-1 0,13-4 0,-9 0 0,2 0 0,-13 0 0,-8 3 0,-1-3 0,-2 6 0,-2-3 0,3 3 0,0 0 0,3 0 0,6 1 0,2 0 0,6 2 0,0-4 0,-6-1 0,4-4 0,-10 0 0,10 0 0,-10 0 0,4 2 0,0 3 0,15 5 0,9 1 0,27-3 0,-11 4 0,24-3 0,-11-1 0,1 0 0,9-8 0,-35 0 0,6 0 0,-35 0 0,-2 0 0,-9 0 0,2 0 0,-1 2 0,4-4 0,-2 4 0,1-5 0,1 3 0,-2 0 0,3 0 0,6 0 0,-5 0 0,12 0 0,-5 0 0,6 4 0,0-3 0,13 3 0,-10-4 0,11 0 0,-14 0 0,-7 0 0,6 0 0,-12 0 0,12 4 0,8 3 0,9 5 0,13-5 0,1-1 0,-1 0 0,-13-4 0,-9 4 0,-17-6 0,-8 0 0,-2 0 0,0 0 0,0 0 0,9 4 0,2-3 0,9 3 0,0 0 0,0-3 0,-6 2 0,5-3 0,-12 0 0,12 0 0,-12 0 0,17 0 0,-9 0 0,4 0 0,0 0 0,-12 0 0,12 0 0,-12 0 0,5 0 0,-6 0 0,0 0 0,-3 0 0,0-2 0,-1 1 0,-1-4 0,1 4 0,1-2 0,-2 1 0,1 1 0,7-2 0,2 3 0,9 0 0,26 0 0,-19 0 0,58 0 0,-42 6 0,45-4 0,-35-2 0,22-2 0,-22-10 0,9 4 0,-25 1 0,-11-2 0,-7 8 0,0-2 0,-4 3 0,2 0 0,-3 0 0,-9 0 0,6 0 0,-11 0 0,2 0 0,-1 0 0,2 0 0,-1 0 0,21 0 0,-13 0 0,16 3 0,-21-2 0,-1 1 0,-2-2 0,-2 0 0,-3-2 0,3-2 0,-3 1 0,3 0 0,0 3 0,9-8 0,-4 6 0,7-8 0,0 5 0,-5-1 0,6 1 0,-1-1 0,-7 5 0,1 0 0,-10-1 0,-2-2 0,6 0 0,0 1 0,3 7 0,0 2 0,0-6 0,-3 2 0,3-4 0,-6-1 0,2 2 0,1-2 0,1 3 0,1 0 0,-2 0 0,0 0 0,0 0 0,0 0 0,0 0 0,5 0 0,-1 0 0,2 0 0,-1 0 0,-4 0 0,4 0 0,-4 0 0,4 0 0,-5 0 0,6 0 0,-3 0 0,0 0 0,2 0 0,-4 0 0,4 0 0,1 0 0,0 0 0,3 0 0,-3 0 0,0 0 0,-3 0 0,2 0 0,-2 0 0,9 4 0,-4-3 0,10 3 0,9-4 0,-3 0 0,9 0 0,-13 0 0,0 0 0,-1 0 0,-6 0 0,-1 0 0,-9 0 0,2 0 0,-2 0 0,9 0 0,2 0 0,6 0 0,0 0 0,1 0 0,-1 0 0,-7 0 0,0 0 0,-10 0 0,-1 0 0,-2 0 0,3 0 0,-2 0 0,4 0 0,4 0 0,5 0 0,6 0 0,0 0 0,0 0 0,1 0 0,-8 0 0,-1 0 0,-8 0 0,1 3 0,-4 0 0,4 0 0,-2 3 0,22 0 0,5 5 0,6-4 0,11 0 0,-24-4 0,22-2 0,-29 6 0,5-7 0,-18 3 0,-3-3 0,8 0 0,-4 0 0,14 4 0,9-3 0,-4 3 0,10-4 0,-19 0 0,-5 0 0,-6 0 0,-3 0 0,0 0 0,0 0 0,0 2 0,2-1 0,8 2 0,-3-1 0,12-1 0,-6 2 0,1-3 0,-2 0 0,-6 0 0,-2 0 0,-2 0 0,-2 0 0,3 0 0,0 2 0,3-1 0,6 5 0,28 3 0,-14 0 0,33 0 0,-22 1 0,-1-5 0,-3 2 0,-13 1 0,-6-4 0,5 0 0,-12 1 0,12 4 0,-6-1 0,7 5 0,1-4 0,12 8 0,26-7 0,-23 6 0,18-11 0,-47 0 0,1-4 0,-5 1 0,-1 1 0,-1-2 0,4 4 0,-4-4 0,4 4 0,5-1 0,3 4 0,1-3 0,-2 1 0,-6-3 0,6 5 0,-4-5 0,1 4 0,-3-4 0,-6 3 0,3 0 0,-1 2 0,2-4 0,-1 4 0,2-2 0,5 2 0,-6-2 0,8 1 0,-11-4 0,1 3 0,1-3 0,-3 2 0,5-1 0,-1 2 0,2-3 0,6 3 0,1 3 0,1 0 0,5-1 0,-12-3 0,12 0 0,-12 1 0,12 2 0,-5 0 0,6 4 0,0-6 0,13 8 0,3-6 0,1 3 0,-4 4 0,0 3 0,-16-7 0,5 4 0,-19-12 0,-3 3 0,0-3 0,0 3 0,0-6 0,-1 3 0,1-3 0,0 0 0,3 5 0,-2-1 0,4 7 0,-5-4 0,12 7 0,-1-2 0,3 0 0,-2-1 0,-9-7 0,0-2 0,-6 1 0,2-2 0,-1 4 0,2-4 0,-3 4 0,5-4 0,-4 6 0,4-3 0,1 2 0,-3-3 0,0 0 0,0 0 0,-6 3 0,6-3 0,-3 2 0,3-4 0,0 4 0,0-4 0,0 2 0,2-1 0,-1-1 0,1 2 0,1-3 0,-3 0 0,3 0 0,-3 0 0,-3 2 0,5-1 0,-4 1 0,5-2 0,-3 0 0,0 3 0,-1-2 0,1 4 0,3-4 0,-2 1 0,-2 1 0,-2 0 0,2 3 0,-1-3 0,5 0 0,-3 0 0,0-3 0,0 3 0,0 0 0,0-3 0,-1 3 0,-1 0 0,4 0 0,-4 0 0,4 0 0,-2-3 0,0 0 0,0 2 0,0-1 0,0 2 0,0-1 0,0-1 0,-3 4 0,2-4 0,1 2 0,1-3 0,1 0 0,-4 0 0,-2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6T22:47:05.39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1 24575,'16'6'0,"-2"-3"0,-8 0 0,0-3 0,0 5 0,2-4 0,8 12 0,4-7 0,6 7 0,0-5 0,0 1 0,0 0 0,-6-2 0,4-2 0,-4 1 0,3-5 0,-4 6 0,-5-4 0,-5 0 0,2 2 0,-4-4 0,11 6 0,-8-6 0,15 2 0,-5-3 0,6 0 0,0 0 0,-6 3 0,4-2 0,-13 4 0,7-4 0,-4 1 0,-1-2 0,4 0 0,2 0 0,0 0 0,8 4 0,-1-3 0,13 3 0,-10-4 0,23 0 0,-23 4 0,24 3 0,-24-2 0,10 1 0,-13-6 0,0 0 0,0 0 0,0 0 0,1 0 0,-8 0 0,6 0 0,-5 0 0,-1 0 0,6 0 0,-5 0 0,6 0 0,13 0 0,3 0 0,27 0 0,-11 0 0,24 0 0,-24 0 0,11 0 0,-14 7 0,0-6 0,0 5 0,1-6 0,-1 0 0,-13 0 0,-3 0 0,1 6 0,2-4 0,13 4 0,1-6 0,-1 0 0,0 6 0,0-4 0,1 4 0,-1-6 0,0 0 0,1 0 0,-1 0 0,0-6 0,1 4 0,-14-4 0,10 6 0,-23 0 0,11 0 0,-1 0 0,-10 4 0,23-3 0,-23 3 0,23-4 0,-9 0 0,-1 0 0,-3 0 0,-13 0 0,0 0 0,1 0 0,12 0 0,-10 0 0,23 0 0,-10 0 0,14 0 0,-5 0 0,4 0 0,26 0 0,-27 0 0,1 0 0,26 0 0,-22 0 0,-4 0 0,7-1 0,3 2 0,21 5 0,-17-6 0,-1 1 0,12 5 0,-25-6 0,0 0 0,1 0 0,-1 0 0,-13 0 0,-3 0 0,1 0 0,2 0 0,13 0 0,0 0 0,1 0 0,25 0 0,-19 0 0,32 0 0,-35 0 0,9 0 0,-13 0 0,-12 0 0,9 0 0,-10-6 0,27 5 0,2-6 0,27 7 0,-48 0 0,1 0 0,-1 0 0,0 0 0,7 0 0,-3 0 0,21 0 0,-7 0 0,-29 0 0,-13 0 0,-6 0 0,5 0 0,-12 0 0,12 0 0,6 0 0,11 0 0,12 0 0,1-6 0,-12 5 0,-4-5 0,-19 3 0,4 2 0,-4-2 0,0 3 0,4 0 0,-4 0 0,6 0 0,0 0 0,13 0 0,4 0 0,12 0 0,0 0 0,1 0 0,-1 0 0,0-6 0,13 5 0,17 3 0,3 0 0,-21 2 0,1 0 0,-14-3 0,-1-2 0,11 1 0,-3 0 0,11 0 0,-7 0 0,-35 0 0,2 0 0,-7-3 0,-12 2 0,5-6 0,1 6 0,-9-1 0,8 2 0,-9 0 0,9 0 0,2 0 0,6 0 0,0-4 0,1 3 0,-1-3 0,-7 4 0,19-6 0,-21 1 0,20-1 0,-23 3 0,1 3 0,-4 0 0,-1 0 0,1 0 0,8 0 0,0 0 0,21 0 0,2 0 0,26 0 0,17 0 0,-35 0 0,1 0 0,-1 0 0,0 0 0,7 0 0,-3 0 0,21 0 0,19 0 0,-55 0 0,12 0 0,-31 0 0,6 0 0,0 4 0,26-3 0,20 11 0,-24-11 0,5 0-794,15 13 1,3 0 793,2-11 0,1-2 0,5 9 0,1 0 0,5-9 0,-2-2 0,-21 1 0,-4 0 0,38 0 0,-50 0 0,-28 0 0,-6 0 0,-3 0 0,2 2 1587,-2-1-1587,22 1 0,-8-2 0,17 0 0,-23 0 0,0-2 0,-8 1 0,1-2 0,1 3 0,-5 0 0,6 0 0,-3 0 0,9 0 0,2 0 0,19 0 0,-16 0 0,15 0 0,-25 0 0,3 0 0,-5 0 0,-2 0 0,0 0 0,2 3 0,5-2 0,4 1 0,32-2 0,-7 0 0,24 0 0,-1 0 0,-9 0 0,22 0 0,-9 8 0,12-6 0,1 5 0,-1-7 0,1 0 0,0 8-792,12-6 792,-46 1 0,-1 1 0,1-4 0,-1 0 0,48 15 0,-14-11 0,12 18 0,-34-20 0,-5 6 0,-38-8 0,-10 0 0,2 0 792,5 0-792,-3 0 0,24 0 0,-13 0 0,28 0 0,-10 0 0,13 0 0,1 0 0,-14 0 0,10 0 0,-10 0 0,14 6 0,-1-5 0,-13 6 0,10-7 0,-22 3 0,22-2 0,-10 3 0,0-4 0,10 0 0,-9 0 0,-1 0 0,-9 0 0,-9 0 0,-4-4 0,0 1 0,5-2 0,-6-2 0,7 6 0,14-9 0,-11 9 0,23-5 0,-29 6 0,14 0 0,-17 0 0,0 0 0,5 4 0,-12-1 0,5 4 0,-6-1 0,6 1 0,-4 0 0,10 1 0,-4-1 0,6 2 0,0-4 0,13 5 0,-9-5 0,9 6 0,-13-2 0,0 3 0,13-6 0,-10 6 0,11-7 0,-21 2 0,0 0 0,-10-3 0,2 1 0,5-1 0,16 12 0,11-9 0,12 11 0,0-16 0,1 10 0,-1-10 0,-13 4 0,3-2 0,-24-3 0,0 3 0,-10-4 0,-5 2 0,3 2 0,19 5 0,5 7 0,35-6 0,17 10 0,3-10 0,9 8 0,-25-9 0,-4-1 0,-25-5 0,-10-2 0,-15 6 0,-6-1 0,-1 0 0,14 19 0,10-12 0,14 19 0,32-6 0,-19-9 0,20 6 0,-27-15 0,-13 3 0,-3 0 0,-22-6 0,1-1 0,-2 3 0,3-5 0,20 18 0,17-9 0,15 18 0,1-5 0,-4 0 0,-12 2 0,-14-17 0,-9 6 0,-18-12 0,-4 1 0,-7 1 0,4-4 0,-4 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63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41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69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62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39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7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420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94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927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21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6F097-59CA-D04E-9D70-A3FA8F9D06A9}" type="datetimeFigureOut">
              <a:rPr lang="en-US" smtClean="0"/>
              <a:t>1/16/24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6F57A6-2443-C544-A6C3-D66F0212DA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5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customXml" Target="../ink/ink7.xml"/><Relationship Id="rId3" Type="http://schemas.openxmlformats.org/officeDocument/2006/relationships/customXml" Target="../ink/ink2.xml"/><Relationship Id="rId7" Type="http://schemas.openxmlformats.org/officeDocument/2006/relationships/customXml" Target="../ink/ink4.xml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6.xml"/><Relationship Id="rId5" Type="http://schemas.openxmlformats.org/officeDocument/2006/relationships/customXml" Target="../ink/ink3.xml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customXml" Target="../ink/ink5.xml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28543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Palatino"/>
                <a:cs typeface="Palatino"/>
              </a:rPr>
              <a:t>Contour Analysis</a:t>
            </a:r>
          </a:p>
        </p:txBody>
      </p:sp>
    </p:spTree>
    <p:extLst>
      <p:ext uri="{BB962C8B-B14F-4D97-AF65-F5344CB8AC3E}">
        <p14:creationId xmlns:p14="http://schemas.microsoft.com/office/powerpoint/2010/main" val="10679948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5674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Photo by </a:t>
            </a:r>
            <a:r>
              <a:rPr lang="sv-SE" dirty="0" err="1"/>
              <a:t>hbickel</a:t>
            </a:r>
            <a:r>
              <a:rPr lang="sv-SE" dirty="0"/>
              <a:t> / </a:t>
            </a:r>
            <a:r>
              <a:rPr lang="sv-SE" dirty="0" err="1"/>
              <a:t>Flickr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469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5674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Photo by </a:t>
            </a:r>
            <a:r>
              <a:rPr lang="sv-SE" dirty="0" err="1"/>
              <a:t>hbickel</a:t>
            </a:r>
            <a:r>
              <a:rPr lang="sv-SE" dirty="0"/>
              <a:t> / </a:t>
            </a:r>
            <a:r>
              <a:rPr lang="sv-SE" dirty="0" err="1"/>
              <a:t>Flickr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B9D2776-2AAC-75C1-20A8-B89F79F18642}"/>
                  </a:ext>
                </a:extLst>
              </p14:cNvPr>
              <p14:cNvContentPartPr/>
              <p14:nvPr/>
            </p14:nvContentPartPr>
            <p14:xfrm>
              <a:off x="1888738" y="4152492"/>
              <a:ext cx="7215480" cy="500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B9D2776-2AAC-75C1-20A8-B89F79F186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3098" y="4116492"/>
                <a:ext cx="7287120" cy="5716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89506A8-942C-4B46-18C8-53F6B171431C}"/>
              </a:ext>
            </a:extLst>
          </p:cNvPr>
          <p:cNvSpPr txBox="1"/>
          <p:nvPr/>
        </p:nvSpPr>
        <p:spPr>
          <a:xfrm>
            <a:off x="2732690" y="3972910"/>
            <a:ext cx="5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800</a:t>
            </a:r>
          </a:p>
        </p:txBody>
      </p:sp>
    </p:spTree>
    <p:extLst>
      <p:ext uri="{BB962C8B-B14F-4D97-AF65-F5344CB8AC3E}">
        <p14:creationId xmlns:p14="http://schemas.microsoft.com/office/powerpoint/2010/main" val="3954660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300"/>
            <a:ext cx="9144000" cy="60989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355674" y="621166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v-SE" dirty="0"/>
              <a:t>Photo by </a:t>
            </a:r>
            <a:r>
              <a:rPr lang="sv-SE" dirty="0" err="1"/>
              <a:t>hbickel</a:t>
            </a:r>
            <a:r>
              <a:rPr lang="sv-SE" dirty="0"/>
              <a:t> / </a:t>
            </a:r>
            <a:r>
              <a:rPr lang="sv-SE" dirty="0" err="1"/>
              <a:t>Flickr</a:t>
            </a:r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B9D2776-2AAC-75C1-20A8-B89F79F18642}"/>
                  </a:ext>
                </a:extLst>
              </p14:cNvPr>
              <p14:cNvContentPartPr/>
              <p14:nvPr/>
            </p14:nvContentPartPr>
            <p14:xfrm>
              <a:off x="1888738" y="4152492"/>
              <a:ext cx="7215480" cy="5000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B9D2776-2AAC-75C1-20A8-B89F79F186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853098" y="4116492"/>
                <a:ext cx="7287120" cy="57168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289506A8-942C-4B46-18C8-53F6B171431C}"/>
              </a:ext>
            </a:extLst>
          </p:cNvPr>
          <p:cNvSpPr txBox="1"/>
          <p:nvPr/>
        </p:nvSpPr>
        <p:spPr>
          <a:xfrm>
            <a:off x="2732690" y="3972910"/>
            <a:ext cx="5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800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027206C-EBBB-FCB7-CAD5-789DD652E5CF}"/>
                  </a:ext>
                </a:extLst>
              </p14:cNvPr>
              <p14:cNvContentPartPr/>
              <p14:nvPr/>
            </p14:nvContentPartPr>
            <p14:xfrm>
              <a:off x="502738" y="4714452"/>
              <a:ext cx="4053240" cy="394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027206C-EBBB-FCB7-CAD5-789DD652E5C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7098" y="4678812"/>
                <a:ext cx="4124880" cy="46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C5DB1D2-31A6-1A48-407F-6FC827B18C83}"/>
                  </a:ext>
                </a:extLst>
              </p14:cNvPr>
              <p14:cNvContentPartPr/>
              <p14:nvPr/>
            </p14:nvContentPartPr>
            <p14:xfrm>
              <a:off x="4590898" y="5021532"/>
              <a:ext cx="1839240" cy="168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C5DB1D2-31A6-1A48-407F-6FC827B18C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555258" y="4985532"/>
                <a:ext cx="191088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877E465-A748-750F-43C0-9719F373D706}"/>
                  </a:ext>
                </a:extLst>
              </p14:cNvPr>
              <p14:cNvContentPartPr/>
              <p14:nvPr/>
            </p14:nvContentPartPr>
            <p14:xfrm>
              <a:off x="2713498" y="3650652"/>
              <a:ext cx="6369840" cy="542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877E465-A748-750F-43C0-9719F373D70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77858" y="3614652"/>
                <a:ext cx="6441480" cy="61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4B22918-7C82-AAE3-2EE4-C602601EAE7D}"/>
                  </a:ext>
                </a:extLst>
              </p14:cNvPr>
              <p14:cNvContentPartPr/>
              <p14:nvPr/>
            </p14:nvContentPartPr>
            <p14:xfrm>
              <a:off x="2901058" y="3509172"/>
              <a:ext cx="6206040" cy="471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4B22918-7C82-AAE3-2EE4-C602601EAE7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65058" y="3473172"/>
                <a:ext cx="6277680" cy="54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089D6A4-3C9A-8D4A-0DA9-0DE6B2593C09}"/>
                  </a:ext>
                </a:extLst>
              </p14:cNvPr>
              <p14:cNvContentPartPr/>
              <p14:nvPr/>
            </p14:nvContentPartPr>
            <p14:xfrm>
              <a:off x="3181138" y="3330252"/>
              <a:ext cx="5953680" cy="363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089D6A4-3C9A-8D4A-0DA9-0DE6B2593C09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45138" y="3294612"/>
                <a:ext cx="6025320" cy="43560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8CC1B5DD-D5E5-2DF1-8E6A-708F4BAB4BD1}"/>
              </a:ext>
            </a:extLst>
          </p:cNvPr>
          <p:cNvSpPr txBox="1"/>
          <p:nvPr/>
        </p:nvSpPr>
        <p:spPr>
          <a:xfrm>
            <a:off x="1856016" y="4727066"/>
            <a:ext cx="5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750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B28ED0-6B68-48EF-DB8D-40B3C7E57C25}"/>
              </a:ext>
            </a:extLst>
          </p:cNvPr>
          <p:cNvSpPr txBox="1"/>
          <p:nvPr/>
        </p:nvSpPr>
        <p:spPr>
          <a:xfrm>
            <a:off x="3068762" y="3611634"/>
            <a:ext cx="5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850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629C27-AAF0-02AC-3E85-6B935A7EA5ED}"/>
              </a:ext>
            </a:extLst>
          </p:cNvPr>
          <p:cNvSpPr txBox="1"/>
          <p:nvPr/>
        </p:nvSpPr>
        <p:spPr>
          <a:xfrm>
            <a:off x="3256322" y="3407459"/>
            <a:ext cx="5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FD6165-CFBF-F3CC-C3DA-A917DFB7B36C}"/>
              </a:ext>
            </a:extLst>
          </p:cNvPr>
          <p:cNvSpPr txBox="1"/>
          <p:nvPr/>
        </p:nvSpPr>
        <p:spPr>
          <a:xfrm>
            <a:off x="3443882" y="3203118"/>
            <a:ext cx="578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950</a:t>
            </a:r>
          </a:p>
        </p:txBody>
      </p:sp>
    </p:spTree>
    <p:extLst>
      <p:ext uri="{BB962C8B-B14F-4D97-AF65-F5344CB8AC3E}">
        <p14:creationId xmlns:p14="http://schemas.microsoft.com/office/powerpoint/2010/main" val="3523283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39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159"/>
            <a:ext cx="9144000" cy="638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10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3336" b="13336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3728500" y="6126163"/>
            <a:ext cx="5224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images.summitpost.org</a:t>
            </a:r>
            <a:r>
              <a:rPr lang="en-US" dirty="0"/>
              <a:t>/original/472861.jpg</a:t>
            </a:r>
          </a:p>
        </p:txBody>
      </p:sp>
    </p:spTree>
    <p:extLst>
      <p:ext uri="{BB962C8B-B14F-4D97-AF65-F5344CB8AC3E}">
        <p14:creationId xmlns:p14="http://schemas.microsoft.com/office/powerpoint/2010/main" val="3487535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41.0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848"/>
            <a:ext cx="9144000" cy="6340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702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8-07 at 3.49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4" y="0"/>
            <a:ext cx="9060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676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467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725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273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46715"/>
            <a:ext cx="9144000" cy="591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82" y="219758"/>
            <a:ext cx="8229600" cy="1018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pic>
        <p:nvPicPr>
          <p:cNvPr id="4" name="Picture 3" descr="sfc_temp_exampl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32" y="650716"/>
            <a:ext cx="8499664" cy="656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45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</p:spTree>
    <p:extLst>
      <p:ext uri="{BB962C8B-B14F-4D97-AF65-F5344CB8AC3E}">
        <p14:creationId xmlns:p14="http://schemas.microsoft.com/office/powerpoint/2010/main" val="5939854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</p:spTree>
    <p:extLst>
      <p:ext uri="{BB962C8B-B14F-4D97-AF65-F5344CB8AC3E}">
        <p14:creationId xmlns:p14="http://schemas.microsoft.com/office/powerpoint/2010/main" val="1393346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143</a:t>
            </a:r>
          </a:p>
        </p:txBody>
      </p:sp>
    </p:spTree>
    <p:extLst>
      <p:ext uri="{BB962C8B-B14F-4D97-AF65-F5344CB8AC3E}">
        <p14:creationId xmlns:p14="http://schemas.microsoft.com/office/powerpoint/2010/main" val="3229779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143</a:t>
            </a:r>
          </a:p>
        </p:txBody>
      </p:sp>
      <p:sp>
        <p:nvSpPr>
          <p:cNvPr id="13" name="Arc 12"/>
          <p:cNvSpPr/>
          <p:nvPr/>
        </p:nvSpPr>
        <p:spPr>
          <a:xfrm>
            <a:off x="3204532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3685251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4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234"/>
            <a:ext cx="8229600" cy="940557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Surface weather station model review…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sp>
        <p:nvSpPr>
          <p:cNvPr id="3" name="Oval 2"/>
          <p:cNvSpPr/>
          <p:nvPr/>
        </p:nvSpPr>
        <p:spPr>
          <a:xfrm>
            <a:off x="4147187" y="2665585"/>
            <a:ext cx="1168112" cy="11367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hord 3"/>
          <p:cNvSpPr/>
          <p:nvPr/>
        </p:nvSpPr>
        <p:spPr>
          <a:xfrm>
            <a:off x="4170707" y="2696942"/>
            <a:ext cx="1089716" cy="1074075"/>
          </a:xfrm>
          <a:prstGeom prst="chord">
            <a:avLst>
              <a:gd name="adj1" fmla="val 5404300"/>
              <a:gd name="adj2" fmla="val 16200000"/>
            </a:avLst>
          </a:prstGeom>
          <a:solidFill>
            <a:srgbClr val="28282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82828"/>
              </a:solidFill>
            </a:endParaRPr>
          </a:p>
        </p:txBody>
      </p:sp>
      <p:cxnSp>
        <p:nvCxnSpPr>
          <p:cNvPr id="8" name="Straight Connector 7"/>
          <p:cNvCxnSpPr>
            <a:stCxn id="3" idx="5"/>
          </p:cNvCxnSpPr>
          <p:nvPr/>
        </p:nvCxnSpPr>
        <p:spPr>
          <a:xfrm>
            <a:off x="5144233" y="3635899"/>
            <a:ext cx="1409735" cy="156199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044389" y="4893732"/>
            <a:ext cx="255722" cy="24143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989511" y="5174370"/>
            <a:ext cx="564457" cy="50175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214266" y="1999188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Arial"/>
                <a:cs typeface="Arial"/>
              </a:rPr>
              <a:t>95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14266" y="3512320"/>
            <a:ext cx="869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00FF0A"/>
                </a:solidFill>
                <a:latin typeface="Arial"/>
                <a:cs typeface="Arial"/>
              </a:rPr>
              <a:t>56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30762" y="1999188"/>
            <a:ext cx="19306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66FF"/>
                </a:solidFill>
                <a:latin typeface="Arial"/>
                <a:cs typeface="Arial"/>
              </a:rPr>
              <a:t>143</a:t>
            </a:r>
          </a:p>
        </p:txBody>
      </p:sp>
      <p:sp>
        <p:nvSpPr>
          <p:cNvPr id="13" name="Arc 12"/>
          <p:cNvSpPr/>
          <p:nvPr/>
        </p:nvSpPr>
        <p:spPr>
          <a:xfrm>
            <a:off x="3204532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/>
          <p:cNvSpPr/>
          <p:nvPr/>
        </p:nvSpPr>
        <p:spPr>
          <a:xfrm flipH="1">
            <a:off x="3685251" y="2730374"/>
            <a:ext cx="398364" cy="905525"/>
          </a:xfrm>
          <a:prstGeom prst="arc">
            <a:avLst>
              <a:gd name="adj1" fmla="val 16622587"/>
              <a:gd name="adj2" fmla="val 4807440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62155" y="4597654"/>
            <a:ext cx="32981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/>
                <a:cs typeface="Arial"/>
              </a:rPr>
              <a:t>Temperature</a:t>
            </a:r>
          </a:p>
          <a:p>
            <a:r>
              <a:rPr lang="en-US" sz="2400" dirty="0">
                <a:solidFill>
                  <a:srgbClr val="00FF0A"/>
                </a:solidFill>
                <a:latin typeface="Arial"/>
                <a:cs typeface="Arial"/>
              </a:rPr>
              <a:t>Dew point temperature</a:t>
            </a:r>
          </a:p>
          <a:p>
            <a:r>
              <a:rPr lang="en-US" sz="2400" dirty="0">
                <a:solidFill>
                  <a:srgbClr val="0066FF"/>
                </a:solidFill>
                <a:latin typeface="Arial"/>
                <a:cs typeface="Arial"/>
              </a:rPr>
              <a:t>Sea level pressure</a:t>
            </a:r>
          </a:p>
          <a:p>
            <a:r>
              <a:rPr lang="en-US" sz="2400" dirty="0">
                <a:solidFill>
                  <a:schemeClr val="bg1"/>
                </a:solidFill>
                <a:latin typeface="Arial"/>
                <a:cs typeface="Arial"/>
              </a:rPr>
              <a:t>Present weather</a:t>
            </a:r>
          </a:p>
        </p:txBody>
      </p:sp>
    </p:spTree>
    <p:extLst>
      <p:ext uri="{BB962C8B-B14F-4D97-AF65-F5344CB8AC3E}">
        <p14:creationId xmlns:p14="http://schemas.microsoft.com/office/powerpoint/2010/main" val="17618441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3223" y="0"/>
            <a:ext cx="8875059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3223" y="199098"/>
            <a:ext cx="8875059" cy="6494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latin typeface="Palatino"/>
                <a:cs typeface="Palatino"/>
              </a:rPr>
              <a:t>Contouring rules and tips</a:t>
            </a:r>
            <a:endParaRPr lang="en-US" sz="1600" dirty="0">
              <a:latin typeface="Palatino"/>
              <a:cs typeface="Palatino"/>
            </a:endParaRP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1) Contours should be as smooth and even as possible while still representing the data accurately.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2) Try to smooth out any unnecessary “wiggles” in your analysis.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3) Always do at least one rough draft, because in the end, you’ll want to make each contour with one, smooth movement.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4) Contours never cross one another.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5) Contours never branch, or fork. 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6) Always label your contours at each edge of the map.  Or, if your contours are concentric (closed), draw a label in the middle of the contour:</a:t>
            </a:r>
          </a:p>
          <a:p>
            <a:r>
              <a:rPr lang="en-US" sz="1600" dirty="0">
                <a:latin typeface="Palatino"/>
                <a:cs typeface="Palatino"/>
              </a:rPr>
              <a:t>	Example: </a:t>
            </a:r>
            <a:r>
              <a:rPr lang="en-US" sz="1600" b="1" dirty="0">
                <a:latin typeface="Palatino"/>
                <a:cs typeface="Palatino"/>
              </a:rPr>
              <a:t>–––––</a:t>
            </a:r>
            <a:r>
              <a:rPr lang="en-US" sz="1600" dirty="0">
                <a:latin typeface="Palatino"/>
                <a:cs typeface="Palatino"/>
              </a:rPr>
              <a:t>20</a:t>
            </a:r>
            <a:r>
              <a:rPr lang="en-US" sz="1600" b="1" dirty="0">
                <a:latin typeface="Palatino"/>
                <a:cs typeface="Palatino"/>
              </a:rPr>
              <a:t>–––––</a:t>
            </a:r>
            <a:endParaRPr lang="en-US" sz="1600" dirty="0">
              <a:latin typeface="Palatino"/>
              <a:cs typeface="Palatino"/>
            </a:endParaRP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7) The data can have errors!  Try not to go out of your way for one single data point … especially if it doesn’t seem to “fit in” with the rest of the data.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8) Don’t contour where there are no observations.  For instance, don’t draw long contours connecting points across a large body of water where there are no observations.</a:t>
            </a:r>
          </a:p>
          <a:p>
            <a:r>
              <a:rPr lang="en-US" sz="1600" dirty="0">
                <a:latin typeface="Palatino"/>
                <a:cs typeface="Palatino"/>
              </a:rPr>
              <a:t> </a:t>
            </a:r>
          </a:p>
          <a:p>
            <a:r>
              <a:rPr lang="en-US" sz="1600" dirty="0">
                <a:latin typeface="Palatino"/>
                <a:cs typeface="Palatino"/>
              </a:rPr>
              <a:t>9) Contour in multiples of the interval (in most cases):  Example:  For temperature every 10°F:  </a:t>
            </a:r>
          </a:p>
          <a:p>
            <a:r>
              <a:rPr lang="en-US" sz="1600" dirty="0">
                <a:latin typeface="Palatino"/>
                <a:cs typeface="Palatino"/>
              </a:rPr>
              <a:t>20, 30, 40, 50…not 25, 35, 45, 55.</a:t>
            </a:r>
          </a:p>
        </p:txBody>
      </p:sp>
    </p:spTree>
    <p:extLst>
      <p:ext uri="{BB962C8B-B14F-4D97-AF65-F5344CB8AC3E}">
        <p14:creationId xmlns:p14="http://schemas.microsoft.com/office/powerpoint/2010/main" val="42617569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846715"/>
            <a:ext cx="9144000" cy="5911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482" y="219758"/>
            <a:ext cx="8229600" cy="1018956"/>
          </a:xfrm>
        </p:spPr>
        <p:txBody>
          <a:bodyPr>
            <a:normAutofit fontScale="90000"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  <p:pic>
        <p:nvPicPr>
          <p:cNvPr id="3" name="Picture 2" descr="sfctempcontour_mind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0" y="587995"/>
            <a:ext cx="8459010" cy="653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8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14"/>
            <a:ext cx="8229600" cy="5542609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Why do we contour data on a map?</a:t>
            </a:r>
            <a:br>
              <a:rPr lang="en-US" sz="28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• Easy to identify: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-Important features in the datasets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-Minima and maxima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-Regions where the data changes rapidly…or not so rapidly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  <a:t>		</a:t>
            </a:r>
            <a:r>
              <a:rPr lang="en-US" sz="2800" i="1" dirty="0">
                <a:solidFill>
                  <a:schemeClr val="bg1"/>
                </a:solidFill>
                <a:latin typeface="Palatino"/>
                <a:cs typeface="Palatino"/>
              </a:rPr>
              <a:t>Gradient</a:t>
            </a:r>
            <a:br>
              <a:rPr lang="en-US" sz="28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8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10794985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14"/>
            <a:ext cx="8229600" cy="5542609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Isopleth: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A line on a map on which a given variable has a constant value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Most common types of isopleths in meteorology: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4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23002449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14"/>
            <a:ext cx="8229600" cy="5542609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Isopleth: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A line on a map on which a given variable has a constant value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Most common types of isopleths in meteorology: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Isobar: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(isopleth) of constant pressure</a:t>
            </a: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4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687803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14"/>
            <a:ext cx="8229600" cy="5542609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Isopleth: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A line on a map on which a given variable has a constant value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Most common types of isopleths in meteorology: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Isobar: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(isopleth) of constant pressure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Isotherm: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of constant temperature</a:t>
            </a: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4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05757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14"/>
            <a:ext cx="8229600" cy="5542609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Isopleth: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A line on a map on which a given variable has a constant value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Most common types of isopleths in meteorology: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Isobar: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(isopleth) of constant pressure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Isotherm: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of constant temperature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Isotach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of constant wind speed</a:t>
            </a: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4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3346983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3114"/>
            <a:ext cx="8229600" cy="5542609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Isopleth: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A line on a map on which a given variable has a constant value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Most common types of isopleths in meteorology:</a:t>
            </a:r>
            <a:b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Isobar: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(isopleth) of constant pressure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Isotherm: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of constant temperature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Isotach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of constant wind speed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Isodrosotherm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of constant dew point</a:t>
            </a:r>
            <a:b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</a:br>
            <a:r>
              <a:rPr lang="en-US" sz="2400" b="1" dirty="0" err="1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Isohypse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: 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Line of constant geopotential height (</a:t>
            </a:r>
            <a:r>
              <a:rPr lang="en-US" sz="24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latino"/>
                <a:cs typeface="Palatino"/>
              </a:rPr>
              <a:t>height above sea level)</a:t>
            </a:r>
            <a:br>
              <a:rPr lang="en-US" sz="2400" dirty="0">
                <a:solidFill>
                  <a:schemeClr val="bg1"/>
                </a:solidFill>
                <a:latin typeface="Palatino"/>
                <a:cs typeface="Palatino"/>
              </a:rPr>
            </a:br>
            <a:endParaRPr lang="en-US" sz="2400" dirty="0">
              <a:solidFill>
                <a:schemeClr val="bg1"/>
              </a:solidFill>
              <a:latin typeface="Palatino"/>
              <a:cs typeface="Palatino"/>
            </a:endParaRPr>
          </a:p>
        </p:txBody>
      </p:sp>
    </p:spTree>
    <p:extLst>
      <p:ext uri="{BB962C8B-B14F-4D97-AF65-F5344CB8AC3E}">
        <p14:creationId xmlns:p14="http://schemas.microsoft.com/office/powerpoint/2010/main" val="41460102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670</Words>
  <Application>Microsoft Macintosh PowerPoint</Application>
  <PresentationFormat>On-screen Show (4:3)</PresentationFormat>
  <Paragraphs>64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Palatino</vt:lpstr>
      <vt:lpstr>Office Theme</vt:lpstr>
      <vt:lpstr>Contour Analysis</vt:lpstr>
      <vt:lpstr>Why do we contour data on a map?  </vt:lpstr>
      <vt:lpstr>Why do we contour data on a map?  </vt:lpstr>
      <vt:lpstr>Why do we contour data on a map?  • Easy to identify:  -Important features in the datasets  -Minima and maxima  -Regions where the data changes rapidly…or not so rapidly   Gradient </vt:lpstr>
      <vt:lpstr>Isopleth:  A line on a map on which a given variable has a constant value  Most common types of isopleths in meteorology:   </vt:lpstr>
      <vt:lpstr>Isopleth:  A line on a map on which a given variable has a constant value  Most common types of isopleths in meteorology:  Isobar:  Line (isopleth) of constant pressure </vt:lpstr>
      <vt:lpstr>Isopleth:  A line on a map on which a given variable has a constant value  Most common types of isopleths in meteorology:  Isobar:  Line (isopleth) of constant pressure Isotherm:  Line of constant temperature </vt:lpstr>
      <vt:lpstr>Isopleth:  A line on a map on which a given variable has a constant value  Most common types of isopleths in meteorology:  Isobar:  Line (isopleth) of constant pressure Isotherm:  Line of constant temperature Isotach:  Line of constant wind speed </vt:lpstr>
      <vt:lpstr>Isopleth:  A line on a map on which a given variable has a constant value  Most common types of isopleths in meteorology:  Isobar:  Line (isopleth) of constant pressure Isotherm:  Line of constant temperature Isotach:  Line of constant wind speed Isodrosotherm:  Line of constant dew point Isohypse:  Line of constant geopotential height (height above sea level)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Surface weather station model review…  </vt:lpstr>
      <vt:lpstr>PowerPoint Presentation</vt:lpstr>
    </vt:vector>
  </TitlesOfParts>
  <Company>University at Albany, DAES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Ross Lazear</dc:creator>
  <cp:lastModifiedBy>Lazear, Ross</cp:lastModifiedBy>
  <cp:revision>15</cp:revision>
  <dcterms:created xsi:type="dcterms:W3CDTF">2015-08-07T19:38:33Z</dcterms:created>
  <dcterms:modified xsi:type="dcterms:W3CDTF">2024-01-16T22:48:00Z</dcterms:modified>
</cp:coreProperties>
</file>