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28"/>
    <p:restoredTop sz="94652"/>
  </p:normalViewPr>
  <p:slideViewPr>
    <p:cSldViewPr snapToGrid="0">
      <p:cViewPr varScale="1">
        <p:scale>
          <a:sx n="104" d="100"/>
          <a:sy n="104" d="100"/>
        </p:scale>
        <p:origin x="232" y="20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F0F3E-1DB1-D7E4-5943-437AA2C243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E451DF-1A34-C388-115E-FD3FB31996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828A52-4BEE-ED9E-0651-99EC8253940C}"/>
              </a:ext>
            </a:extLst>
          </p:cNvPr>
          <p:cNvSpPr>
            <a:spLocks noGrp="1"/>
          </p:cNvSpPr>
          <p:nvPr>
            <p:ph type="dt" sz="half" idx="10"/>
          </p:nvPr>
        </p:nvSpPr>
        <p:spPr/>
        <p:txBody>
          <a:bodyPr/>
          <a:lstStyle/>
          <a:p>
            <a:fld id="{DF4B6B49-5E39-4148-8266-8089054BE021}" type="datetimeFigureOut">
              <a:rPr lang="en-US" smtClean="0"/>
              <a:t>4/1/26</a:t>
            </a:fld>
            <a:endParaRPr lang="en-US"/>
          </a:p>
        </p:txBody>
      </p:sp>
      <p:sp>
        <p:nvSpPr>
          <p:cNvPr id="5" name="Footer Placeholder 4">
            <a:extLst>
              <a:ext uri="{FF2B5EF4-FFF2-40B4-BE49-F238E27FC236}">
                <a16:creationId xmlns:a16="http://schemas.microsoft.com/office/drawing/2014/main" id="{3BD0135B-E7E7-E0DF-EC1F-D28FFA31EB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7EF920-69F8-E65B-E43B-5DA20BCB06B9}"/>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1365678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F485-48B8-F592-56A8-006A4367A0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215D92E-CA1B-922C-F078-C1E72B4EE8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D1F52C-5897-0C30-89BA-0BC2F0FD5B75}"/>
              </a:ext>
            </a:extLst>
          </p:cNvPr>
          <p:cNvSpPr>
            <a:spLocks noGrp="1"/>
          </p:cNvSpPr>
          <p:nvPr>
            <p:ph type="dt" sz="half" idx="10"/>
          </p:nvPr>
        </p:nvSpPr>
        <p:spPr/>
        <p:txBody>
          <a:bodyPr/>
          <a:lstStyle/>
          <a:p>
            <a:fld id="{DF4B6B49-5E39-4148-8266-8089054BE021}" type="datetimeFigureOut">
              <a:rPr lang="en-US" smtClean="0"/>
              <a:t>4/1/26</a:t>
            </a:fld>
            <a:endParaRPr lang="en-US"/>
          </a:p>
        </p:txBody>
      </p:sp>
      <p:sp>
        <p:nvSpPr>
          <p:cNvPr id="5" name="Footer Placeholder 4">
            <a:extLst>
              <a:ext uri="{FF2B5EF4-FFF2-40B4-BE49-F238E27FC236}">
                <a16:creationId xmlns:a16="http://schemas.microsoft.com/office/drawing/2014/main" id="{D70E8B1D-667F-61F3-9D35-C811FB3B53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32BA7C-84A0-A55D-DB66-5FC9F8B5C19E}"/>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21753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7FE79D-F5F4-2C03-B211-7EEBE58CE5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6447C4-3A4E-5683-63EC-67327E0C1D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AD543E-6019-4245-241E-70CCC22973B5}"/>
              </a:ext>
            </a:extLst>
          </p:cNvPr>
          <p:cNvSpPr>
            <a:spLocks noGrp="1"/>
          </p:cNvSpPr>
          <p:nvPr>
            <p:ph type="dt" sz="half" idx="10"/>
          </p:nvPr>
        </p:nvSpPr>
        <p:spPr/>
        <p:txBody>
          <a:bodyPr/>
          <a:lstStyle/>
          <a:p>
            <a:fld id="{DF4B6B49-5E39-4148-8266-8089054BE021}" type="datetimeFigureOut">
              <a:rPr lang="en-US" smtClean="0"/>
              <a:t>4/1/26</a:t>
            </a:fld>
            <a:endParaRPr lang="en-US"/>
          </a:p>
        </p:txBody>
      </p:sp>
      <p:sp>
        <p:nvSpPr>
          <p:cNvPr id="5" name="Footer Placeholder 4">
            <a:extLst>
              <a:ext uri="{FF2B5EF4-FFF2-40B4-BE49-F238E27FC236}">
                <a16:creationId xmlns:a16="http://schemas.microsoft.com/office/drawing/2014/main" id="{0CB59442-13C7-F902-2BF3-0E9BF638CA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EB826F-7201-49F8-FAB7-4074C1F7F0D8}"/>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4221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ABED1-14F3-0D47-2F4B-BF66E0B7ED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BC7E77-D0E8-713D-E666-B3E7183C3F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A357DE-EFEF-FFA3-2FEF-C65C437D774C}"/>
              </a:ext>
            </a:extLst>
          </p:cNvPr>
          <p:cNvSpPr>
            <a:spLocks noGrp="1"/>
          </p:cNvSpPr>
          <p:nvPr>
            <p:ph type="dt" sz="half" idx="10"/>
          </p:nvPr>
        </p:nvSpPr>
        <p:spPr/>
        <p:txBody>
          <a:bodyPr/>
          <a:lstStyle/>
          <a:p>
            <a:fld id="{DF4B6B49-5E39-4148-8266-8089054BE021}" type="datetimeFigureOut">
              <a:rPr lang="en-US" smtClean="0"/>
              <a:t>4/1/26</a:t>
            </a:fld>
            <a:endParaRPr lang="en-US"/>
          </a:p>
        </p:txBody>
      </p:sp>
      <p:sp>
        <p:nvSpPr>
          <p:cNvPr id="5" name="Footer Placeholder 4">
            <a:extLst>
              <a:ext uri="{FF2B5EF4-FFF2-40B4-BE49-F238E27FC236}">
                <a16:creationId xmlns:a16="http://schemas.microsoft.com/office/drawing/2014/main" id="{AE86ABEC-B723-73AF-932A-990F7E1F8B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1EB5C0-238C-4C0A-4087-001B084D45B2}"/>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3548315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86313-0F24-EE61-9274-B30BA9EAF7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312482-77E9-7F7B-7A5E-07EF9324FAB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D3E748-B596-70FF-2AAB-F97F331C0F3F}"/>
              </a:ext>
            </a:extLst>
          </p:cNvPr>
          <p:cNvSpPr>
            <a:spLocks noGrp="1"/>
          </p:cNvSpPr>
          <p:nvPr>
            <p:ph type="dt" sz="half" idx="10"/>
          </p:nvPr>
        </p:nvSpPr>
        <p:spPr/>
        <p:txBody>
          <a:bodyPr/>
          <a:lstStyle/>
          <a:p>
            <a:fld id="{DF4B6B49-5E39-4148-8266-8089054BE021}" type="datetimeFigureOut">
              <a:rPr lang="en-US" smtClean="0"/>
              <a:t>4/1/26</a:t>
            </a:fld>
            <a:endParaRPr lang="en-US"/>
          </a:p>
        </p:txBody>
      </p:sp>
      <p:sp>
        <p:nvSpPr>
          <p:cNvPr id="5" name="Footer Placeholder 4">
            <a:extLst>
              <a:ext uri="{FF2B5EF4-FFF2-40B4-BE49-F238E27FC236}">
                <a16:creationId xmlns:a16="http://schemas.microsoft.com/office/drawing/2014/main" id="{6836949A-27F1-B3C7-ABF4-15062AB066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08164D-5EE4-524A-72C0-62992E55A045}"/>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2635661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A4ADD-F0B9-119F-7E96-78AE971779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535B23-01A9-7EC7-55E2-89E471EA02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5FB5A5-2F69-8E67-8638-8752737AA0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179D88-4924-8CAC-C27A-D7D326AB3EBC}"/>
              </a:ext>
            </a:extLst>
          </p:cNvPr>
          <p:cNvSpPr>
            <a:spLocks noGrp="1"/>
          </p:cNvSpPr>
          <p:nvPr>
            <p:ph type="dt" sz="half" idx="10"/>
          </p:nvPr>
        </p:nvSpPr>
        <p:spPr/>
        <p:txBody>
          <a:bodyPr/>
          <a:lstStyle/>
          <a:p>
            <a:fld id="{DF4B6B49-5E39-4148-8266-8089054BE021}" type="datetimeFigureOut">
              <a:rPr lang="en-US" smtClean="0"/>
              <a:t>4/1/26</a:t>
            </a:fld>
            <a:endParaRPr lang="en-US"/>
          </a:p>
        </p:txBody>
      </p:sp>
      <p:sp>
        <p:nvSpPr>
          <p:cNvPr id="6" name="Footer Placeholder 5">
            <a:extLst>
              <a:ext uri="{FF2B5EF4-FFF2-40B4-BE49-F238E27FC236}">
                <a16:creationId xmlns:a16="http://schemas.microsoft.com/office/drawing/2014/main" id="{CB6666F3-EBDC-BA9B-4492-36DA585925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67EE57-7334-4FED-8C3E-45BC4BFF42A5}"/>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3580999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B39B2-82DF-22F4-816A-0CD3B9E1E1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9AD7E4-FFCE-4F9F-C5A9-6EFD155074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58C194-373E-1ECD-9BB8-295D77583F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C2063D-72C3-3DC5-9A97-1E5ECECC20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9D79D5-4B8D-719A-2E79-B37B866C90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5B514E2-8B13-2421-1872-8B41FABF53F3}"/>
              </a:ext>
            </a:extLst>
          </p:cNvPr>
          <p:cNvSpPr>
            <a:spLocks noGrp="1"/>
          </p:cNvSpPr>
          <p:nvPr>
            <p:ph type="dt" sz="half" idx="10"/>
          </p:nvPr>
        </p:nvSpPr>
        <p:spPr/>
        <p:txBody>
          <a:bodyPr/>
          <a:lstStyle/>
          <a:p>
            <a:fld id="{DF4B6B49-5E39-4148-8266-8089054BE021}" type="datetimeFigureOut">
              <a:rPr lang="en-US" smtClean="0"/>
              <a:t>4/1/26</a:t>
            </a:fld>
            <a:endParaRPr lang="en-US"/>
          </a:p>
        </p:txBody>
      </p:sp>
      <p:sp>
        <p:nvSpPr>
          <p:cNvPr id="8" name="Footer Placeholder 7">
            <a:extLst>
              <a:ext uri="{FF2B5EF4-FFF2-40B4-BE49-F238E27FC236}">
                <a16:creationId xmlns:a16="http://schemas.microsoft.com/office/drawing/2014/main" id="{10DB116E-0E0F-2985-9DF0-FB46A87F84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061B2C-85B5-1589-14B6-F359321095FF}"/>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1083434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921CA-378D-3F21-2958-208FD67D3FA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71AB90-CD6E-EAFD-9D7C-E3120AE8E342}"/>
              </a:ext>
            </a:extLst>
          </p:cNvPr>
          <p:cNvSpPr>
            <a:spLocks noGrp="1"/>
          </p:cNvSpPr>
          <p:nvPr>
            <p:ph type="dt" sz="half" idx="10"/>
          </p:nvPr>
        </p:nvSpPr>
        <p:spPr/>
        <p:txBody>
          <a:bodyPr/>
          <a:lstStyle/>
          <a:p>
            <a:fld id="{DF4B6B49-5E39-4148-8266-8089054BE021}" type="datetimeFigureOut">
              <a:rPr lang="en-US" smtClean="0"/>
              <a:t>4/1/26</a:t>
            </a:fld>
            <a:endParaRPr lang="en-US"/>
          </a:p>
        </p:txBody>
      </p:sp>
      <p:sp>
        <p:nvSpPr>
          <p:cNvPr id="4" name="Footer Placeholder 3">
            <a:extLst>
              <a:ext uri="{FF2B5EF4-FFF2-40B4-BE49-F238E27FC236}">
                <a16:creationId xmlns:a16="http://schemas.microsoft.com/office/drawing/2014/main" id="{11344EF0-C8BC-3C98-798A-933B0EF5DC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45B020-CA5E-3631-5D95-2A97D0388DD5}"/>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82401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1E195D-6816-B88E-CA64-2889F77507AA}"/>
              </a:ext>
            </a:extLst>
          </p:cNvPr>
          <p:cNvSpPr>
            <a:spLocks noGrp="1"/>
          </p:cNvSpPr>
          <p:nvPr>
            <p:ph type="dt" sz="half" idx="10"/>
          </p:nvPr>
        </p:nvSpPr>
        <p:spPr/>
        <p:txBody>
          <a:bodyPr/>
          <a:lstStyle/>
          <a:p>
            <a:fld id="{DF4B6B49-5E39-4148-8266-8089054BE021}" type="datetimeFigureOut">
              <a:rPr lang="en-US" smtClean="0"/>
              <a:t>4/1/26</a:t>
            </a:fld>
            <a:endParaRPr lang="en-US"/>
          </a:p>
        </p:txBody>
      </p:sp>
      <p:sp>
        <p:nvSpPr>
          <p:cNvPr id="3" name="Footer Placeholder 2">
            <a:extLst>
              <a:ext uri="{FF2B5EF4-FFF2-40B4-BE49-F238E27FC236}">
                <a16:creationId xmlns:a16="http://schemas.microsoft.com/office/drawing/2014/main" id="{64E1FA1E-CAE7-8596-0982-E28DE2E46C0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DF0A3BB-4E05-11E9-0765-F3F7AAF8526F}"/>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1078099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7CC8E-C852-D9FF-C8ED-9114D172DB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B23F3E-0764-5A8B-7561-D6BC5BB86E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45F32D-CC4D-509A-726C-8627434404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8F57CE-C46D-3289-1DB1-28A1A885DD0A}"/>
              </a:ext>
            </a:extLst>
          </p:cNvPr>
          <p:cNvSpPr>
            <a:spLocks noGrp="1"/>
          </p:cNvSpPr>
          <p:nvPr>
            <p:ph type="dt" sz="half" idx="10"/>
          </p:nvPr>
        </p:nvSpPr>
        <p:spPr/>
        <p:txBody>
          <a:bodyPr/>
          <a:lstStyle/>
          <a:p>
            <a:fld id="{DF4B6B49-5E39-4148-8266-8089054BE021}" type="datetimeFigureOut">
              <a:rPr lang="en-US" smtClean="0"/>
              <a:t>4/1/26</a:t>
            </a:fld>
            <a:endParaRPr lang="en-US"/>
          </a:p>
        </p:txBody>
      </p:sp>
      <p:sp>
        <p:nvSpPr>
          <p:cNvPr id="6" name="Footer Placeholder 5">
            <a:extLst>
              <a:ext uri="{FF2B5EF4-FFF2-40B4-BE49-F238E27FC236}">
                <a16:creationId xmlns:a16="http://schemas.microsoft.com/office/drawing/2014/main" id="{2C0C0703-DA8F-CDA2-304C-2F0877B18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2F76C1-4E84-381E-C569-19AC844A3A5E}"/>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222713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4BA55-E790-EAF7-7861-D2EC7C6359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C4EF256-34AF-A128-4CF7-A36263EECE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F98775-5D24-1279-DA03-F644FF768D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8FD593-F603-3660-D0E6-1145E721DD1D}"/>
              </a:ext>
            </a:extLst>
          </p:cNvPr>
          <p:cNvSpPr>
            <a:spLocks noGrp="1"/>
          </p:cNvSpPr>
          <p:nvPr>
            <p:ph type="dt" sz="half" idx="10"/>
          </p:nvPr>
        </p:nvSpPr>
        <p:spPr/>
        <p:txBody>
          <a:bodyPr/>
          <a:lstStyle/>
          <a:p>
            <a:fld id="{DF4B6B49-5E39-4148-8266-8089054BE021}" type="datetimeFigureOut">
              <a:rPr lang="en-US" smtClean="0"/>
              <a:t>4/1/26</a:t>
            </a:fld>
            <a:endParaRPr lang="en-US"/>
          </a:p>
        </p:txBody>
      </p:sp>
      <p:sp>
        <p:nvSpPr>
          <p:cNvPr id="6" name="Footer Placeholder 5">
            <a:extLst>
              <a:ext uri="{FF2B5EF4-FFF2-40B4-BE49-F238E27FC236}">
                <a16:creationId xmlns:a16="http://schemas.microsoft.com/office/drawing/2014/main" id="{89184A6E-7106-E469-78B4-C115DCE66E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C340D7-A88C-5A71-4E16-023A01477771}"/>
              </a:ext>
            </a:extLst>
          </p:cNvPr>
          <p:cNvSpPr>
            <a:spLocks noGrp="1"/>
          </p:cNvSpPr>
          <p:nvPr>
            <p:ph type="sldNum" sz="quarter" idx="12"/>
          </p:nvPr>
        </p:nvSpPr>
        <p:spPr/>
        <p:txBody>
          <a:bodyPr/>
          <a:lstStyle/>
          <a:p>
            <a:fld id="{71CF2335-F2F1-754E-988B-701101C3D92B}" type="slidenum">
              <a:rPr lang="en-US" smtClean="0"/>
              <a:t>‹#›</a:t>
            </a:fld>
            <a:endParaRPr lang="en-US"/>
          </a:p>
        </p:txBody>
      </p:sp>
    </p:spTree>
    <p:extLst>
      <p:ext uri="{BB962C8B-B14F-4D97-AF65-F5344CB8AC3E}">
        <p14:creationId xmlns:p14="http://schemas.microsoft.com/office/powerpoint/2010/main" val="3566656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5A65F0-CFC4-0A0F-59D3-8BEBAC4299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1140F8-6C8C-BD1D-CAAD-F11AB813C0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27F118-7912-C5E6-3EDC-B17E597A35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F4B6B49-5E39-4148-8266-8089054BE021}" type="datetimeFigureOut">
              <a:rPr lang="en-US" smtClean="0"/>
              <a:t>4/1/26</a:t>
            </a:fld>
            <a:endParaRPr lang="en-US"/>
          </a:p>
        </p:txBody>
      </p:sp>
      <p:sp>
        <p:nvSpPr>
          <p:cNvPr id="5" name="Footer Placeholder 4">
            <a:extLst>
              <a:ext uri="{FF2B5EF4-FFF2-40B4-BE49-F238E27FC236}">
                <a16:creationId xmlns:a16="http://schemas.microsoft.com/office/drawing/2014/main" id="{76689D44-A5D9-BA40-E9EE-CFCCDB22CA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1C32234-798B-E595-91B4-85CF14815F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1CF2335-F2F1-754E-988B-701101C3D92B}" type="slidenum">
              <a:rPr lang="en-US" smtClean="0"/>
              <a:t>‹#›</a:t>
            </a:fld>
            <a:endParaRPr lang="en-US"/>
          </a:p>
        </p:txBody>
      </p:sp>
    </p:spTree>
    <p:extLst>
      <p:ext uri="{BB962C8B-B14F-4D97-AF65-F5344CB8AC3E}">
        <p14:creationId xmlns:p14="http://schemas.microsoft.com/office/powerpoint/2010/main" val="1968079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2BD345D-6F7C-348F-9401-F87C929E1A50}"/>
              </a:ext>
            </a:extLst>
          </p:cNvPr>
          <p:cNvSpPr txBox="1"/>
          <p:nvPr/>
        </p:nvSpPr>
        <p:spPr>
          <a:xfrm>
            <a:off x="69742" y="58847"/>
            <a:ext cx="9074258" cy="6463308"/>
          </a:xfrm>
          <a:prstGeom prst="rect">
            <a:avLst/>
          </a:prstGeom>
          <a:noFill/>
        </p:spPr>
        <p:txBody>
          <a:bodyPr wrap="square">
            <a:spAutoFit/>
          </a:bodyPr>
          <a:lstStyle/>
          <a:p>
            <a:pPr algn="l" fontAlgn="base">
              <a:buNone/>
            </a:pPr>
            <a:r>
              <a:rPr lang="en-US" b="0" i="0" u="none" strike="noStrike" dirty="0">
                <a:solidFill>
                  <a:srgbClr val="242424"/>
                </a:solidFill>
                <a:effectLst/>
                <a:latin typeface="TimesNewRomanPSMT"/>
              </a:rPr>
              <a:t>1. NASA Artemis II Launch: Scheduled for launch at 6:30p Wednesday from Cape Canaveral FL. Launch sensitive to presence of thunderstorms/lightning, surface winds, wind shear, thick cloud cover, etc.  </a:t>
            </a:r>
            <a:r>
              <a:rPr lang="en-US" b="0" i="0" u="none" strike="noStrike" dirty="0">
                <a:solidFill>
                  <a:srgbClr val="FF0000"/>
                </a:solidFill>
                <a:effectLst/>
                <a:latin typeface="TimesNewRomanPSMT"/>
              </a:rPr>
              <a:t>Kaitlyn, Katie, Marcella</a:t>
            </a:r>
            <a:endParaRPr lang="en-US" b="0" i="0" u="none" strike="noStrike" dirty="0">
              <a:solidFill>
                <a:srgbClr val="242424"/>
              </a:solidFill>
              <a:effectLst/>
              <a:latin typeface="TimesNewRomanPSMT"/>
            </a:endParaRPr>
          </a:p>
          <a:p>
            <a:pPr algn="l" fontAlgn="base">
              <a:buNone/>
            </a:pPr>
            <a:br>
              <a:rPr lang="en-US" b="0" i="0" u="none" strike="noStrike" dirty="0">
                <a:solidFill>
                  <a:srgbClr val="242424"/>
                </a:solidFill>
                <a:effectLst/>
                <a:latin typeface="TimesNewRomanPSMT"/>
              </a:rPr>
            </a:br>
            <a:endParaRPr lang="en-US" b="0" i="0" u="none" strike="noStrike" dirty="0">
              <a:solidFill>
                <a:srgbClr val="242424"/>
              </a:solidFill>
              <a:effectLst/>
              <a:latin typeface="TimesNewRomanPSMT"/>
            </a:endParaRPr>
          </a:p>
          <a:p>
            <a:pPr algn="l" fontAlgn="base">
              <a:buNone/>
            </a:pPr>
            <a:r>
              <a:rPr lang="en-US" b="0" i="0" u="none" strike="noStrike" dirty="0">
                <a:solidFill>
                  <a:srgbClr val="242424"/>
                </a:solidFill>
                <a:effectLst/>
                <a:latin typeface="TimesNewRomanPSMT"/>
              </a:rPr>
              <a:t>2. Twins @ Royals MLB game: Starts Wednesday at 8:00 pm, with 6-8p tailgate. Want to know threat of thunder/lightning, precipitation.</a:t>
            </a:r>
          </a:p>
          <a:p>
            <a:pPr algn="l" fontAlgn="base">
              <a:buNone/>
            </a:pPr>
            <a:r>
              <a:rPr lang="en-US" dirty="0">
                <a:solidFill>
                  <a:srgbClr val="FF0000"/>
                </a:solidFill>
                <a:latin typeface="TimesNewRomanPSMT"/>
              </a:rPr>
              <a:t>Levi, Tyler, Emely</a:t>
            </a:r>
            <a:endParaRPr lang="en-US" b="0" i="0" u="none" strike="noStrike" dirty="0">
              <a:solidFill>
                <a:srgbClr val="FF0000"/>
              </a:solidFill>
              <a:effectLst/>
              <a:latin typeface="TimesNewRomanPSMT"/>
            </a:endParaRPr>
          </a:p>
          <a:p>
            <a:pPr algn="l" fontAlgn="base">
              <a:buNone/>
            </a:pPr>
            <a:br>
              <a:rPr lang="en-US" b="0" i="0" u="none" strike="noStrike" dirty="0">
                <a:solidFill>
                  <a:srgbClr val="242424"/>
                </a:solidFill>
                <a:effectLst/>
                <a:latin typeface="TimesNewRomanPSMT"/>
              </a:rPr>
            </a:br>
            <a:endParaRPr lang="en-US" b="0" i="0" u="none" strike="noStrike" dirty="0">
              <a:solidFill>
                <a:srgbClr val="242424"/>
              </a:solidFill>
              <a:effectLst/>
              <a:latin typeface="TimesNewRomanPSMT"/>
            </a:endParaRPr>
          </a:p>
          <a:p>
            <a:pPr algn="l" fontAlgn="base">
              <a:buNone/>
            </a:pPr>
            <a:r>
              <a:rPr lang="en-US" b="0" i="0" u="none" strike="noStrike" dirty="0">
                <a:solidFill>
                  <a:srgbClr val="242424"/>
                </a:solidFill>
                <a:effectLst/>
                <a:latin typeface="TimesNewRomanPSMT"/>
              </a:rPr>
              <a:t>3. Big Sky, MT: One of the largest ski resorts, Big Sky, wants to know how much snow they should be expecting through the end of the week, and whether the snow will be powdery or wet and heavy. They also want to know if there will be any icing or strong winds, as both can shut down ski lift operations.</a:t>
            </a:r>
          </a:p>
          <a:p>
            <a:pPr fontAlgn="base"/>
            <a:r>
              <a:rPr lang="en-US" b="0" i="0" u="none" strike="noStrike" dirty="0">
                <a:solidFill>
                  <a:srgbClr val="FF0000"/>
                </a:solidFill>
                <a:effectLst/>
                <a:latin typeface="TimesNewRomanPSMT"/>
              </a:rPr>
              <a:t>Brian, Mike, Riley</a:t>
            </a:r>
            <a:endParaRPr lang="en-US" b="0" i="0" u="none" strike="noStrike" dirty="0">
              <a:solidFill>
                <a:srgbClr val="242424"/>
              </a:solidFill>
              <a:effectLst/>
              <a:latin typeface="TimesNewRomanPSMT"/>
            </a:endParaRPr>
          </a:p>
          <a:p>
            <a:pPr algn="l" fontAlgn="base">
              <a:buNone/>
            </a:pPr>
            <a:endParaRPr lang="en-US" b="0" i="0" u="none" strike="noStrike" dirty="0">
              <a:solidFill>
                <a:srgbClr val="242424"/>
              </a:solidFill>
              <a:effectLst/>
              <a:latin typeface="TimesNewRomanPSMT"/>
            </a:endParaRPr>
          </a:p>
          <a:p>
            <a:pPr algn="l" fontAlgn="base">
              <a:buNone/>
            </a:pPr>
            <a:endParaRPr lang="en-US" b="0" i="0" u="none" strike="noStrike" dirty="0">
              <a:solidFill>
                <a:srgbClr val="242424"/>
              </a:solidFill>
              <a:effectLst/>
              <a:latin typeface="TimesNewRomanPSMT"/>
            </a:endParaRPr>
          </a:p>
          <a:p>
            <a:pPr algn="l" fontAlgn="base">
              <a:buNone/>
            </a:pPr>
            <a:r>
              <a:rPr lang="en-US" b="0" i="0" u="none" strike="noStrike" dirty="0">
                <a:solidFill>
                  <a:srgbClr val="242424"/>
                </a:solidFill>
                <a:effectLst/>
                <a:latin typeface="TimesNewRomanPSMT"/>
              </a:rPr>
              <a:t>4. Wausau, WI schools: The superintendent of the Wausau city school district is inquiring about a potential storm on Thursday. They want to know the onset timing, precipitation type, amount, and intensity, and end of precipitation timing. Ice is the highest specific issue, as the school district is running low on salt due to the harsh winter.</a:t>
            </a:r>
          </a:p>
          <a:p>
            <a:pPr algn="l" fontAlgn="base">
              <a:buNone/>
            </a:pPr>
            <a:r>
              <a:rPr lang="en-US" b="0" i="0" u="none" strike="noStrike" dirty="0">
                <a:solidFill>
                  <a:srgbClr val="FF0000"/>
                </a:solidFill>
                <a:effectLst/>
                <a:latin typeface="TimesNewRomanPSMT"/>
              </a:rPr>
              <a:t>Joshua, Layla, Bernadette, Liz</a:t>
            </a:r>
          </a:p>
          <a:p>
            <a:pPr algn="l" fontAlgn="base">
              <a:buNone/>
            </a:pPr>
            <a:endParaRPr lang="en-US" b="0" i="0" u="none" strike="noStrike" dirty="0">
              <a:solidFill>
                <a:srgbClr val="242424"/>
              </a:solidFill>
              <a:effectLst/>
              <a:latin typeface="TimesNewRomanPSMT"/>
            </a:endParaRPr>
          </a:p>
        </p:txBody>
      </p:sp>
    </p:spTree>
    <p:extLst>
      <p:ext uri="{BB962C8B-B14F-4D97-AF65-F5344CB8AC3E}">
        <p14:creationId xmlns:p14="http://schemas.microsoft.com/office/powerpoint/2010/main" val="529334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230</Words>
  <Application>Microsoft Macintosh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TimesNewRomanPSMT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Lazear, Ross</dc:creator>
  <cp:lastModifiedBy>Lazear, Ross</cp:lastModifiedBy>
  <cp:revision>1</cp:revision>
  <dcterms:created xsi:type="dcterms:W3CDTF">2026-04-01T20:14:06Z</dcterms:created>
  <dcterms:modified xsi:type="dcterms:W3CDTF">2026-04-01T20:17:56Z</dcterms:modified>
</cp:coreProperties>
</file>