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2AFB38-EDCF-1D4B-97E2-905286FBBAE4}" v="1" dt="2026-04-08T17:00:53.1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16"/>
    <p:restoredTop sz="94658"/>
  </p:normalViewPr>
  <p:slideViewPr>
    <p:cSldViewPr snapToGrid="0">
      <p:cViewPr varScale="1">
        <p:scale>
          <a:sx n="120" d="100"/>
          <a:sy n="120" d="100"/>
        </p:scale>
        <p:origin x="568"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zear, Ross" userId="b7a7498c-40ee-4535-9e46-5a2928dc5b62" providerId="ADAL" clId="{AA4DECFA-55A6-5092-B7DB-AD70323B56D5}"/>
    <pc:docChg chg="custSel addSld modSld">
      <pc:chgData name="Lazear, Ross" userId="b7a7498c-40ee-4535-9e46-5a2928dc5b62" providerId="ADAL" clId="{AA4DECFA-55A6-5092-B7DB-AD70323B56D5}" dt="2026-04-08T17:08:36.410" v="257" actId="20577"/>
      <pc:docMkLst>
        <pc:docMk/>
      </pc:docMkLst>
      <pc:sldChg chg="delSp modSp new mod">
        <pc:chgData name="Lazear, Ross" userId="b7a7498c-40ee-4535-9e46-5a2928dc5b62" providerId="ADAL" clId="{AA4DECFA-55A6-5092-B7DB-AD70323B56D5}" dt="2026-04-08T17:08:36.410" v="257" actId="20577"/>
        <pc:sldMkLst>
          <pc:docMk/>
          <pc:sldMk cId="1742071208" sldId="257"/>
        </pc:sldMkLst>
        <pc:spChg chg="del">
          <ac:chgData name="Lazear, Ross" userId="b7a7498c-40ee-4535-9e46-5a2928dc5b62" providerId="ADAL" clId="{AA4DECFA-55A6-5092-B7DB-AD70323B56D5}" dt="2026-04-08T17:00:51.741" v="1" actId="478"/>
          <ac:spMkLst>
            <pc:docMk/>
            <pc:sldMk cId="1742071208" sldId="257"/>
            <ac:spMk id="2" creationId="{85F9F9ED-D2D3-218C-4854-1F5328FE3DFC}"/>
          </ac:spMkLst>
        </pc:spChg>
        <pc:spChg chg="mod">
          <ac:chgData name="Lazear, Ross" userId="b7a7498c-40ee-4535-9e46-5a2928dc5b62" providerId="ADAL" clId="{AA4DECFA-55A6-5092-B7DB-AD70323B56D5}" dt="2026-04-08T17:08:36.410" v="257" actId="20577"/>
          <ac:spMkLst>
            <pc:docMk/>
            <pc:sldMk cId="1742071208" sldId="257"/>
            <ac:spMk id="3" creationId="{7D86CAD4-8D34-35B5-B9F0-9D42E8EA34D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F0F3E-1DB1-D7E4-5943-437AA2C243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8E451DF-1A34-C388-115E-FD3FB31996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C828A52-4BEE-ED9E-0651-99EC8253940C}"/>
              </a:ext>
            </a:extLst>
          </p:cNvPr>
          <p:cNvSpPr>
            <a:spLocks noGrp="1"/>
          </p:cNvSpPr>
          <p:nvPr>
            <p:ph type="dt" sz="half" idx="10"/>
          </p:nvPr>
        </p:nvSpPr>
        <p:spPr/>
        <p:txBody>
          <a:bodyPr/>
          <a:lstStyle/>
          <a:p>
            <a:fld id="{DF4B6B49-5E39-4148-8266-8089054BE021}" type="datetimeFigureOut">
              <a:rPr lang="en-US" smtClean="0"/>
              <a:t>4/8/26</a:t>
            </a:fld>
            <a:endParaRPr lang="en-US"/>
          </a:p>
        </p:txBody>
      </p:sp>
      <p:sp>
        <p:nvSpPr>
          <p:cNvPr id="5" name="Footer Placeholder 4">
            <a:extLst>
              <a:ext uri="{FF2B5EF4-FFF2-40B4-BE49-F238E27FC236}">
                <a16:creationId xmlns:a16="http://schemas.microsoft.com/office/drawing/2014/main" id="{3BD0135B-E7E7-E0DF-EC1F-D28FFA31EB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7EF920-69F8-E65B-E43B-5DA20BCB06B9}"/>
              </a:ext>
            </a:extLst>
          </p:cNvPr>
          <p:cNvSpPr>
            <a:spLocks noGrp="1"/>
          </p:cNvSpPr>
          <p:nvPr>
            <p:ph type="sldNum" sz="quarter" idx="12"/>
          </p:nvPr>
        </p:nvSpPr>
        <p:spPr/>
        <p:txBody>
          <a:bodyPr/>
          <a:lstStyle/>
          <a:p>
            <a:fld id="{71CF2335-F2F1-754E-988B-701101C3D92B}" type="slidenum">
              <a:rPr lang="en-US" smtClean="0"/>
              <a:t>‹#›</a:t>
            </a:fld>
            <a:endParaRPr lang="en-US"/>
          </a:p>
        </p:txBody>
      </p:sp>
    </p:spTree>
    <p:extLst>
      <p:ext uri="{BB962C8B-B14F-4D97-AF65-F5344CB8AC3E}">
        <p14:creationId xmlns:p14="http://schemas.microsoft.com/office/powerpoint/2010/main" val="1365678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F485-48B8-F592-56A8-006A4367A0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215D92E-CA1B-922C-F078-C1E72B4EE8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D1F52C-5897-0C30-89BA-0BC2F0FD5B75}"/>
              </a:ext>
            </a:extLst>
          </p:cNvPr>
          <p:cNvSpPr>
            <a:spLocks noGrp="1"/>
          </p:cNvSpPr>
          <p:nvPr>
            <p:ph type="dt" sz="half" idx="10"/>
          </p:nvPr>
        </p:nvSpPr>
        <p:spPr/>
        <p:txBody>
          <a:bodyPr/>
          <a:lstStyle/>
          <a:p>
            <a:fld id="{DF4B6B49-5E39-4148-8266-8089054BE021}" type="datetimeFigureOut">
              <a:rPr lang="en-US" smtClean="0"/>
              <a:t>4/8/26</a:t>
            </a:fld>
            <a:endParaRPr lang="en-US"/>
          </a:p>
        </p:txBody>
      </p:sp>
      <p:sp>
        <p:nvSpPr>
          <p:cNvPr id="5" name="Footer Placeholder 4">
            <a:extLst>
              <a:ext uri="{FF2B5EF4-FFF2-40B4-BE49-F238E27FC236}">
                <a16:creationId xmlns:a16="http://schemas.microsoft.com/office/drawing/2014/main" id="{D70E8B1D-667F-61F3-9D35-C811FB3B53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32BA7C-84A0-A55D-DB66-5FC9F8B5C19E}"/>
              </a:ext>
            </a:extLst>
          </p:cNvPr>
          <p:cNvSpPr>
            <a:spLocks noGrp="1"/>
          </p:cNvSpPr>
          <p:nvPr>
            <p:ph type="sldNum" sz="quarter" idx="12"/>
          </p:nvPr>
        </p:nvSpPr>
        <p:spPr/>
        <p:txBody>
          <a:bodyPr/>
          <a:lstStyle/>
          <a:p>
            <a:fld id="{71CF2335-F2F1-754E-988B-701101C3D92B}" type="slidenum">
              <a:rPr lang="en-US" smtClean="0"/>
              <a:t>‹#›</a:t>
            </a:fld>
            <a:endParaRPr lang="en-US"/>
          </a:p>
        </p:txBody>
      </p:sp>
    </p:spTree>
    <p:extLst>
      <p:ext uri="{BB962C8B-B14F-4D97-AF65-F5344CB8AC3E}">
        <p14:creationId xmlns:p14="http://schemas.microsoft.com/office/powerpoint/2010/main" val="2175380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47FE79D-F5F4-2C03-B211-7EEBE58CE56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16447C4-3A4E-5683-63EC-67327E0C1D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AD543E-6019-4245-241E-70CCC22973B5}"/>
              </a:ext>
            </a:extLst>
          </p:cNvPr>
          <p:cNvSpPr>
            <a:spLocks noGrp="1"/>
          </p:cNvSpPr>
          <p:nvPr>
            <p:ph type="dt" sz="half" idx="10"/>
          </p:nvPr>
        </p:nvSpPr>
        <p:spPr/>
        <p:txBody>
          <a:bodyPr/>
          <a:lstStyle/>
          <a:p>
            <a:fld id="{DF4B6B49-5E39-4148-8266-8089054BE021}" type="datetimeFigureOut">
              <a:rPr lang="en-US" smtClean="0"/>
              <a:t>4/8/26</a:t>
            </a:fld>
            <a:endParaRPr lang="en-US"/>
          </a:p>
        </p:txBody>
      </p:sp>
      <p:sp>
        <p:nvSpPr>
          <p:cNvPr id="5" name="Footer Placeholder 4">
            <a:extLst>
              <a:ext uri="{FF2B5EF4-FFF2-40B4-BE49-F238E27FC236}">
                <a16:creationId xmlns:a16="http://schemas.microsoft.com/office/drawing/2014/main" id="{0CB59442-13C7-F902-2BF3-0E9BF638CA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EB826F-7201-49F8-FAB7-4074C1F7F0D8}"/>
              </a:ext>
            </a:extLst>
          </p:cNvPr>
          <p:cNvSpPr>
            <a:spLocks noGrp="1"/>
          </p:cNvSpPr>
          <p:nvPr>
            <p:ph type="sldNum" sz="quarter" idx="12"/>
          </p:nvPr>
        </p:nvSpPr>
        <p:spPr/>
        <p:txBody>
          <a:bodyPr/>
          <a:lstStyle/>
          <a:p>
            <a:fld id="{71CF2335-F2F1-754E-988B-701101C3D92B}" type="slidenum">
              <a:rPr lang="en-US" smtClean="0"/>
              <a:t>‹#›</a:t>
            </a:fld>
            <a:endParaRPr lang="en-US"/>
          </a:p>
        </p:txBody>
      </p:sp>
    </p:spTree>
    <p:extLst>
      <p:ext uri="{BB962C8B-B14F-4D97-AF65-F5344CB8AC3E}">
        <p14:creationId xmlns:p14="http://schemas.microsoft.com/office/powerpoint/2010/main" val="4221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ABED1-14F3-0D47-2F4B-BF66E0B7ED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BC7E77-D0E8-713D-E666-B3E7183C3F2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A357DE-EFEF-FFA3-2FEF-C65C437D774C}"/>
              </a:ext>
            </a:extLst>
          </p:cNvPr>
          <p:cNvSpPr>
            <a:spLocks noGrp="1"/>
          </p:cNvSpPr>
          <p:nvPr>
            <p:ph type="dt" sz="half" idx="10"/>
          </p:nvPr>
        </p:nvSpPr>
        <p:spPr/>
        <p:txBody>
          <a:bodyPr/>
          <a:lstStyle/>
          <a:p>
            <a:fld id="{DF4B6B49-5E39-4148-8266-8089054BE021}" type="datetimeFigureOut">
              <a:rPr lang="en-US" smtClean="0"/>
              <a:t>4/8/26</a:t>
            </a:fld>
            <a:endParaRPr lang="en-US"/>
          </a:p>
        </p:txBody>
      </p:sp>
      <p:sp>
        <p:nvSpPr>
          <p:cNvPr id="5" name="Footer Placeholder 4">
            <a:extLst>
              <a:ext uri="{FF2B5EF4-FFF2-40B4-BE49-F238E27FC236}">
                <a16:creationId xmlns:a16="http://schemas.microsoft.com/office/drawing/2014/main" id="{AE86ABEC-B723-73AF-932A-990F7E1F8B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1EB5C0-238C-4C0A-4087-001B084D45B2}"/>
              </a:ext>
            </a:extLst>
          </p:cNvPr>
          <p:cNvSpPr>
            <a:spLocks noGrp="1"/>
          </p:cNvSpPr>
          <p:nvPr>
            <p:ph type="sldNum" sz="quarter" idx="12"/>
          </p:nvPr>
        </p:nvSpPr>
        <p:spPr/>
        <p:txBody>
          <a:bodyPr/>
          <a:lstStyle/>
          <a:p>
            <a:fld id="{71CF2335-F2F1-754E-988B-701101C3D92B}" type="slidenum">
              <a:rPr lang="en-US" smtClean="0"/>
              <a:t>‹#›</a:t>
            </a:fld>
            <a:endParaRPr lang="en-US"/>
          </a:p>
        </p:txBody>
      </p:sp>
    </p:spTree>
    <p:extLst>
      <p:ext uri="{BB962C8B-B14F-4D97-AF65-F5344CB8AC3E}">
        <p14:creationId xmlns:p14="http://schemas.microsoft.com/office/powerpoint/2010/main" val="3548315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86313-0F24-EE61-9274-B30BA9EAF74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D312482-77E9-7F7B-7A5E-07EF9324FAB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6D3E748-B596-70FF-2AAB-F97F331C0F3F}"/>
              </a:ext>
            </a:extLst>
          </p:cNvPr>
          <p:cNvSpPr>
            <a:spLocks noGrp="1"/>
          </p:cNvSpPr>
          <p:nvPr>
            <p:ph type="dt" sz="half" idx="10"/>
          </p:nvPr>
        </p:nvSpPr>
        <p:spPr/>
        <p:txBody>
          <a:bodyPr/>
          <a:lstStyle/>
          <a:p>
            <a:fld id="{DF4B6B49-5E39-4148-8266-8089054BE021}" type="datetimeFigureOut">
              <a:rPr lang="en-US" smtClean="0"/>
              <a:t>4/8/26</a:t>
            </a:fld>
            <a:endParaRPr lang="en-US"/>
          </a:p>
        </p:txBody>
      </p:sp>
      <p:sp>
        <p:nvSpPr>
          <p:cNvPr id="5" name="Footer Placeholder 4">
            <a:extLst>
              <a:ext uri="{FF2B5EF4-FFF2-40B4-BE49-F238E27FC236}">
                <a16:creationId xmlns:a16="http://schemas.microsoft.com/office/drawing/2014/main" id="{6836949A-27F1-B3C7-ABF4-15062AB066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08164D-5EE4-524A-72C0-62992E55A045}"/>
              </a:ext>
            </a:extLst>
          </p:cNvPr>
          <p:cNvSpPr>
            <a:spLocks noGrp="1"/>
          </p:cNvSpPr>
          <p:nvPr>
            <p:ph type="sldNum" sz="quarter" idx="12"/>
          </p:nvPr>
        </p:nvSpPr>
        <p:spPr/>
        <p:txBody>
          <a:bodyPr/>
          <a:lstStyle/>
          <a:p>
            <a:fld id="{71CF2335-F2F1-754E-988B-701101C3D92B}" type="slidenum">
              <a:rPr lang="en-US" smtClean="0"/>
              <a:t>‹#›</a:t>
            </a:fld>
            <a:endParaRPr lang="en-US"/>
          </a:p>
        </p:txBody>
      </p:sp>
    </p:spTree>
    <p:extLst>
      <p:ext uri="{BB962C8B-B14F-4D97-AF65-F5344CB8AC3E}">
        <p14:creationId xmlns:p14="http://schemas.microsoft.com/office/powerpoint/2010/main" val="2635661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A4ADD-F0B9-119F-7E96-78AE971779D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535B23-01A9-7EC7-55E2-89E471EA022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25FB5A5-2F69-8E67-8638-8752737AA0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F179D88-4924-8CAC-C27A-D7D326AB3EBC}"/>
              </a:ext>
            </a:extLst>
          </p:cNvPr>
          <p:cNvSpPr>
            <a:spLocks noGrp="1"/>
          </p:cNvSpPr>
          <p:nvPr>
            <p:ph type="dt" sz="half" idx="10"/>
          </p:nvPr>
        </p:nvSpPr>
        <p:spPr/>
        <p:txBody>
          <a:bodyPr/>
          <a:lstStyle/>
          <a:p>
            <a:fld id="{DF4B6B49-5E39-4148-8266-8089054BE021}" type="datetimeFigureOut">
              <a:rPr lang="en-US" smtClean="0"/>
              <a:t>4/8/26</a:t>
            </a:fld>
            <a:endParaRPr lang="en-US"/>
          </a:p>
        </p:txBody>
      </p:sp>
      <p:sp>
        <p:nvSpPr>
          <p:cNvPr id="6" name="Footer Placeholder 5">
            <a:extLst>
              <a:ext uri="{FF2B5EF4-FFF2-40B4-BE49-F238E27FC236}">
                <a16:creationId xmlns:a16="http://schemas.microsoft.com/office/drawing/2014/main" id="{CB6666F3-EBDC-BA9B-4492-36DA585925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67EE57-7334-4FED-8C3E-45BC4BFF42A5}"/>
              </a:ext>
            </a:extLst>
          </p:cNvPr>
          <p:cNvSpPr>
            <a:spLocks noGrp="1"/>
          </p:cNvSpPr>
          <p:nvPr>
            <p:ph type="sldNum" sz="quarter" idx="12"/>
          </p:nvPr>
        </p:nvSpPr>
        <p:spPr/>
        <p:txBody>
          <a:bodyPr/>
          <a:lstStyle/>
          <a:p>
            <a:fld id="{71CF2335-F2F1-754E-988B-701101C3D92B}" type="slidenum">
              <a:rPr lang="en-US" smtClean="0"/>
              <a:t>‹#›</a:t>
            </a:fld>
            <a:endParaRPr lang="en-US"/>
          </a:p>
        </p:txBody>
      </p:sp>
    </p:spTree>
    <p:extLst>
      <p:ext uri="{BB962C8B-B14F-4D97-AF65-F5344CB8AC3E}">
        <p14:creationId xmlns:p14="http://schemas.microsoft.com/office/powerpoint/2010/main" val="3580999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9B39B2-82DF-22F4-816A-0CD3B9E1E17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89AD7E4-FFCE-4F9F-C5A9-6EFD155074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58C194-373E-1ECD-9BB8-295D77583F1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C2063D-72C3-3DC5-9A97-1E5ECECC20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C9D79D5-4B8D-719A-2E79-B37B866C901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5B514E2-8B13-2421-1872-8B41FABF53F3}"/>
              </a:ext>
            </a:extLst>
          </p:cNvPr>
          <p:cNvSpPr>
            <a:spLocks noGrp="1"/>
          </p:cNvSpPr>
          <p:nvPr>
            <p:ph type="dt" sz="half" idx="10"/>
          </p:nvPr>
        </p:nvSpPr>
        <p:spPr/>
        <p:txBody>
          <a:bodyPr/>
          <a:lstStyle/>
          <a:p>
            <a:fld id="{DF4B6B49-5E39-4148-8266-8089054BE021}" type="datetimeFigureOut">
              <a:rPr lang="en-US" smtClean="0"/>
              <a:t>4/8/26</a:t>
            </a:fld>
            <a:endParaRPr lang="en-US"/>
          </a:p>
        </p:txBody>
      </p:sp>
      <p:sp>
        <p:nvSpPr>
          <p:cNvPr id="8" name="Footer Placeholder 7">
            <a:extLst>
              <a:ext uri="{FF2B5EF4-FFF2-40B4-BE49-F238E27FC236}">
                <a16:creationId xmlns:a16="http://schemas.microsoft.com/office/drawing/2014/main" id="{10DB116E-0E0F-2985-9DF0-FB46A87F844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061B2C-85B5-1589-14B6-F359321095FF}"/>
              </a:ext>
            </a:extLst>
          </p:cNvPr>
          <p:cNvSpPr>
            <a:spLocks noGrp="1"/>
          </p:cNvSpPr>
          <p:nvPr>
            <p:ph type="sldNum" sz="quarter" idx="12"/>
          </p:nvPr>
        </p:nvSpPr>
        <p:spPr/>
        <p:txBody>
          <a:bodyPr/>
          <a:lstStyle/>
          <a:p>
            <a:fld id="{71CF2335-F2F1-754E-988B-701101C3D92B}" type="slidenum">
              <a:rPr lang="en-US" smtClean="0"/>
              <a:t>‹#›</a:t>
            </a:fld>
            <a:endParaRPr lang="en-US"/>
          </a:p>
        </p:txBody>
      </p:sp>
    </p:spTree>
    <p:extLst>
      <p:ext uri="{BB962C8B-B14F-4D97-AF65-F5344CB8AC3E}">
        <p14:creationId xmlns:p14="http://schemas.microsoft.com/office/powerpoint/2010/main" val="1083434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921CA-378D-3F21-2958-208FD67D3FA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E71AB90-CD6E-EAFD-9D7C-E3120AE8E342}"/>
              </a:ext>
            </a:extLst>
          </p:cNvPr>
          <p:cNvSpPr>
            <a:spLocks noGrp="1"/>
          </p:cNvSpPr>
          <p:nvPr>
            <p:ph type="dt" sz="half" idx="10"/>
          </p:nvPr>
        </p:nvSpPr>
        <p:spPr/>
        <p:txBody>
          <a:bodyPr/>
          <a:lstStyle/>
          <a:p>
            <a:fld id="{DF4B6B49-5E39-4148-8266-8089054BE021}" type="datetimeFigureOut">
              <a:rPr lang="en-US" smtClean="0"/>
              <a:t>4/8/26</a:t>
            </a:fld>
            <a:endParaRPr lang="en-US"/>
          </a:p>
        </p:txBody>
      </p:sp>
      <p:sp>
        <p:nvSpPr>
          <p:cNvPr id="4" name="Footer Placeholder 3">
            <a:extLst>
              <a:ext uri="{FF2B5EF4-FFF2-40B4-BE49-F238E27FC236}">
                <a16:creationId xmlns:a16="http://schemas.microsoft.com/office/drawing/2014/main" id="{11344EF0-C8BC-3C98-798A-933B0EF5DC2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45B020-CA5E-3631-5D95-2A97D0388DD5}"/>
              </a:ext>
            </a:extLst>
          </p:cNvPr>
          <p:cNvSpPr>
            <a:spLocks noGrp="1"/>
          </p:cNvSpPr>
          <p:nvPr>
            <p:ph type="sldNum" sz="quarter" idx="12"/>
          </p:nvPr>
        </p:nvSpPr>
        <p:spPr/>
        <p:txBody>
          <a:bodyPr/>
          <a:lstStyle/>
          <a:p>
            <a:fld id="{71CF2335-F2F1-754E-988B-701101C3D92B}" type="slidenum">
              <a:rPr lang="en-US" smtClean="0"/>
              <a:t>‹#›</a:t>
            </a:fld>
            <a:endParaRPr lang="en-US"/>
          </a:p>
        </p:txBody>
      </p:sp>
    </p:spTree>
    <p:extLst>
      <p:ext uri="{BB962C8B-B14F-4D97-AF65-F5344CB8AC3E}">
        <p14:creationId xmlns:p14="http://schemas.microsoft.com/office/powerpoint/2010/main" val="82401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91E195D-6816-B88E-CA64-2889F77507AA}"/>
              </a:ext>
            </a:extLst>
          </p:cNvPr>
          <p:cNvSpPr>
            <a:spLocks noGrp="1"/>
          </p:cNvSpPr>
          <p:nvPr>
            <p:ph type="dt" sz="half" idx="10"/>
          </p:nvPr>
        </p:nvSpPr>
        <p:spPr/>
        <p:txBody>
          <a:bodyPr/>
          <a:lstStyle/>
          <a:p>
            <a:fld id="{DF4B6B49-5E39-4148-8266-8089054BE021}" type="datetimeFigureOut">
              <a:rPr lang="en-US" smtClean="0"/>
              <a:t>4/8/26</a:t>
            </a:fld>
            <a:endParaRPr lang="en-US"/>
          </a:p>
        </p:txBody>
      </p:sp>
      <p:sp>
        <p:nvSpPr>
          <p:cNvPr id="3" name="Footer Placeholder 2">
            <a:extLst>
              <a:ext uri="{FF2B5EF4-FFF2-40B4-BE49-F238E27FC236}">
                <a16:creationId xmlns:a16="http://schemas.microsoft.com/office/drawing/2014/main" id="{64E1FA1E-CAE7-8596-0982-E28DE2E46C0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DF0A3BB-4E05-11E9-0765-F3F7AAF8526F}"/>
              </a:ext>
            </a:extLst>
          </p:cNvPr>
          <p:cNvSpPr>
            <a:spLocks noGrp="1"/>
          </p:cNvSpPr>
          <p:nvPr>
            <p:ph type="sldNum" sz="quarter" idx="12"/>
          </p:nvPr>
        </p:nvSpPr>
        <p:spPr/>
        <p:txBody>
          <a:bodyPr/>
          <a:lstStyle/>
          <a:p>
            <a:fld id="{71CF2335-F2F1-754E-988B-701101C3D92B}" type="slidenum">
              <a:rPr lang="en-US" smtClean="0"/>
              <a:t>‹#›</a:t>
            </a:fld>
            <a:endParaRPr lang="en-US"/>
          </a:p>
        </p:txBody>
      </p:sp>
    </p:spTree>
    <p:extLst>
      <p:ext uri="{BB962C8B-B14F-4D97-AF65-F5344CB8AC3E}">
        <p14:creationId xmlns:p14="http://schemas.microsoft.com/office/powerpoint/2010/main" val="1078099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7CC8E-C852-D9FF-C8ED-9114D172DB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0B23F3E-0764-5A8B-7561-D6BC5BB86E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145F32D-CC4D-509A-726C-8627434404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8F57CE-C46D-3289-1DB1-28A1A885DD0A}"/>
              </a:ext>
            </a:extLst>
          </p:cNvPr>
          <p:cNvSpPr>
            <a:spLocks noGrp="1"/>
          </p:cNvSpPr>
          <p:nvPr>
            <p:ph type="dt" sz="half" idx="10"/>
          </p:nvPr>
        </p:nvSpPr>
        <p:spPr/>
        <p:txBody>
          <a:bodyPr/>
          <a:lstStyle/>
          <a:p>
            <a:fld id="{DF4B6B49-5E39-4148-8266-8089054BE021}" type="datetimeFigureOut">
              <a:rPr lang="en-US" smtClean="0"/>
              <a:t>4/8/26</a:t>
            </a:fld>
            <a:endParaRPr lang="en-US"/>
          </a:p>
        </p:txBody>
      </p:sp>
      <p:sp>
        <p:nvSpPr>
          <p:cNvPr id="6" name="Footer Placeholder 5">
            <a:extLst>
              <a:ext uri="{FF2B5EF4-FFF2-40B4-BE49-F238E27FC236}">
                <a16:creationId xmlns:a16="http://schemas.microsoft.com/office/drawing/2014/main" id="{2C0C0703-DA8F-CDA2-304C-2F0877B18A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2F76C1-4E84-381E-C569-19AC844A3A5E}"/>
              </a:ext>
            </a:extLst>
          </p:cNvPr>
          <p:cNvSpPr>
            <a:spLocks noGrp="1"/>
          </p:cNvSpPr>
          <p:nvPr>
            <p:ph type="sldNum" sz="quarter" idx="12"/>
          </p:nvPr>
        </p:nvSpPr>
        <p:spPr/>
        <p:txBody>
          <a:bodyPr/>
          <a:lstStyle/>
          <a:p>
            <a:fld id="{71CF2335-F2F1-754E-988B-701101C3D92B}" type="slidenum">
              <a:rPr lang="en-US" smtClean="0"/>
              <a:t>‹#›</a:t>
            </a:fld>
            <a:endParaRPr lang="en-US"/>
          </a:p>
        </p:txBody>
      </p:sp>
    </p:spTree>
    <p:extLst>
      <p:ext uri="{BB962C8B-B14F-4D97-AF65-F5344CB8AC3E}">
        <p14:creationId xmlns:p14="http://schemas.microsoft.com/office/powerpoint/2010/main" val="222713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4BA55-E790-EAF7-7861-D2EC7C6359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C4EF256-34AF-A128-4CF7-A36263EECE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FF98775-5D24-1279-DA03-F644FF768D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8FD593-F603-3660-D0E6-1145E721DD1D}"/>
              </a:ext>
            </a:extLst>
          </p:cNvPr>
          <p:cNvSpPr>
            <a:spLocks noGrp="1"/>
          </p:cNvSpPr>
          <p:nvPr>
            <p:ph type="dt" sz="half" idx="10"/>
          </p:nvPr>
        </p:nvSpPr>
        <p:spPr/>
        <p:txBody>
          <a:bodyPr/>
          <a:lstStyle/>
          <a:p>
            <a:fld id="{DF4B6B49-5E39-4148-8266-8089054BE021}" type="datetimeFigureOut">
              <a:rPr lang="en-US" smtClean="0"/>
              <a:t>4/8/26</a:t>
            </a:fld>
            <a:endParaRPr lang="en-US"/>
          </a:p>
        </p:txBody>
      </p:sp>
      <p:sp>
        <p:nvSpPr>
          <p:cNvPr id="6" name="Footer Placeholder 5">
            <a:extLst>
              <a:ext uri="{FF2B5EF4-FFF2-40B4-BE49-F238E27FC236}">
                <a16:creationId xmlns:a16="http://schemas.microsoft.com/office/drawing/2014/main" id="{89184A6E-7106-E469-78B4-C115DCE66E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C340D7-A88C-5A71-4E16-023A01477771}"/>
              </a:ext>
            </a:extLst>
          </p:cNvPr>
          <p:cNvSpPr>
            <a:spLocks noGrp="1"/>
          </p:cNvSpPr>
          <p:nvPr>
            <p:ph type="sldNum" sz="quarter" idx="12"/>
          </p:nvPr>
        </p:nvSpPr>
        <p:spPr/>
        <p:txBody>
          <a:bodyPr/>
          <a:lstStyle/>
          <a:p>
            <a:fld id="{71CF2335-F2F1-754E-988B-701101C3D92B}" type="slidenum">
              <a:rPr lang="en-US" smtClean="0"/>
              <a:t>‹#›</a:t>
            </a:fld>
            <a:endParaRPr lang="en-US"/>
          </a:p>
        </p:txBody>
      </p:sp>
    </p:spTree>
    <p:extLst>
      <p:ext uri="{BB962C8B-B14F-4D97-AF65-F5344CB8AC3E}">
        <p14:creationId xmlns:p14="http://schemas.microsoft.com/office/powerpoint/2010/main" val="35666565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5A65F0-CFC4-0A0F-59D3-8BEBAC4299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21140F8-6C8C-BD1D-CAAD-F11AB813C0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27F118-7912-C5E6-3EDC-B17E597A35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F4B6B49-5E39-4148-8266-8089054BE021}" type="datetimeFigureOut">
              <a:rPr lang="en-US" smtClean="0"/>
              <a:t>4/8/26</a:t>
            </a:fld>
            <a:endParaRPr lang="en-US"/>
          </a:p>
        </p:txBody>
      </p:sp>
      <p:sp>
        <p:nvSpPr>
          <p:cNvPr id="5" name="Footer Placeholder 4">
            <a:extLst>
              <a:ext uri="{FF2B5EF4-FFF2-40B4-BE49-F238E27FC236}">
                <a16:creationId xmlns:a16="http://schemas.microsoft.com/office/drawing/2014/main" id="{76689D44-A5D9-BA40-E9EE-CFCCDB22CA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1C32234-798B-E595-91B4-85CF14815F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1CF2335-F2F1-754E-988B-701101C3D92B}" type="slidenum">
              <a:rPr lang="en-US" smtClean="0"/>
              <a:t>‹#›</a:t>
            </a:fld>
            <a:endParaRPr lang="en-US"/>
          </a:p>
        </p:txBody>
      </p:sp>
    </p:spTree>
    <p:extLst>
      <p:ext uri="{BB962C8B-B14F-4D97-AF65-F5344CB8AC3E}">
        <p14:creationId xmlns:p14="http://schemas.microsoft.com/office/powerpoint/2010/main" val="1968079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2BD345D-6F7C-348F-9401-F87C929E1A50}"/>
              </a:ext>
            </a:extLst>
          </p:cNvPr>
          <p:cNvSpPr txBox="1"/>
          <p:nvPr/>
        </p:nvSpPr>
        <p:spPr>
          <a:xfrm>
            <a:off x="69742" y="58847"/>
            <a:ext cx="9074258" cy="6463308"/>
          </a:xfrm>
          <a:prstGeom prst="rect">
            <a:avLst/>
          </a:prstGeom>
          <a:noFill/>
        </p:spPr>
        <p:txBody>
          <a:bodyPr wrap="square">
            <a:spAutoFit/>
          </a:bodyPr>
          <a:lstStyle/>
          <a:p>
            <a:pPr algn="l" fontAlgn="base">
              <a:buNone/>
            </a:pPr>
            <a:r>
              <a:rPr lang="en-US" b="0" i="0" u="none" strike="noStrike" dirty="0">
                <a:solidFill>
                  <a:srgbClr val="242424"/>
                </a:solidFill>
                <a:effectLst/>
                <a:latin typeface="TimesNewRomanPSMT"/>
              </a:rPr>
              <a:t>1. NASA Artemis II Launch: Scheduled for launch at 6:30p Wednesday from Cape Canaveral FL. Launch sensitive to presence of thunderstorms/lightning, surface winds, wind shear, thick cloud cover, etc.  </a:t>
            </a:r>
            <a:r>
              <a:rPr lang="en-US" b="0" i="0" u="none" strike="noStrike" dirty="0">
                <a:solidFill>
                  <a:srgbClr val="FF0000"/>
                </a:solidFill>
                <a:effectLst/>
                <a:latin typeface="TimesNewRomanPSMT"/>
              </a:rPr>
              <a:t>Kaitlyn, Katie, Marcella</a:t>
            </a:r>
            <a:endParaRPr lang="en-US" b="0" i="0" u="none" strike="noStrike" dirty="0">
              <a:solidFill>
                <a:srgbClr val="242424"/>
              </a:solidFill>
              <a:effectLst/>
              <a:latin typeface="TimesNewRomanPSMT"/>
            </a:endParaRPr>
          </a:p>
          <a:p>
            <a:pPr algn="l" fontAlgn="base">
              <a:buNone/>
            </a:pPr>
            <a:br>
              <a:rPr lang="en-US" b="0" i="0" u="none" strike="noStrike" dirty="0">
                <a:solidFill>
                  <a:srgbClr val="242424"/>
                </a:solidFill>
                <a:effectLst/>
                <a:latin typeface="TimesNewRomanPSMT"/>
              </a:rPr>
            </a:br>
            <a:endParaRPr lang="en-US" b="0" i="0" u="none" strike="noStrike" dirty="0">
              <a:solidFill>
                <a:srgbClr val="242424"/>
              </a:solidFill>
              <a:effectLst/>
              <a:latin typeface="TimesNewRomanPSMT"/>
            </a:endParaRPr>
          </a:p>
          <a:p>
            <a:pPr algn="l" fontAlgn="base">
              <a:buNone/>
            </a:pPr>
            <a:r>
              <a:rPr lang="en-US" b="0" i="0" u="none" strike="noStrike" dirty="0">
                <a:solidFill>
                  <a:srgbClr val="242424"/>
                </a:solidFill>
                <a:effectLst/>
                <a:latin typeface="TimesNewRomanPSMT"/>
              </a:rPr>
              <a:t>2. Twins @ Royals MLB game: Starts Wednesday at 8:00 pm, with 6-8p tailgate. Want to know threat of thunder/lightning, precipitation.</a:t>
            </a:r>
          </a:p>
          <a:p>
            <a:pPr algn="l" fontAlgn="base">
              <a:buNone/>
            </a:pPr>
            <a:r>
              <a:rPr lang="en-US" dirty="0">
                <a:solidFill>
                  <a:srgbClr val="FF0000"/>
                </a:solidFill>
                <a:latin typeface="TimesNewRomanPSMT"/>
              </a:rPr>
              <a:t>Levi, Tyler, Emely</a:t>
            </a:r>
            <a:endParaRPr lang="en-US" b="0" i="0" u="none" strike="noStrike" dirty="0">
              <a:solidFill>
                <a:srgbClr val="FF0000"/>
              </a:solidFill>
              <a:effectLst/>
              <a:latin typeface="TimesNewRomanPSMT"/>
            </a:endParaRPr>
          </a:p>
          <a:p>
            <a:pPr algn="l" fontAlgn="base">
              <a:buNone/>
            </a:pPr>
            <a:br>
              <a:rPr lang="en-US" b="0" i="0" u="none" strike="noStrike" dirty="0">
                <a:solidFill>
                  <a:srgbClr val="242424"/>
                </a:solidFill>
                <a:effectLst/>
                <a:latin typeface="TimesNewRomanPSMT"/>
              </a:rPr>
            </a:br>
            <a:endParaRPr lang="en-US" b="0" i="0" u="none" strike="noStrike" dirty="0">
              <a:solidFill>
                <a:srgbClr val="242424"/>
              </a:solidFill>
              <a:effectLst/>
              <a:latin typeface="TimesNewRomanPSMT"/>
            </a:endParaRPr>
          </a:p>
          <a:p>
            <a:pPr algn="l" fontAlgn="base">
              <a:buNone/>
            </a:pPr>
            <a:r>
              <a:rPr lang="en-US" b="0" i="0" u="none" strike="noStrike" dirty="0">
                <a:solidFill>
                  <a:srgbClr val="242424"/>
                </a:solidFill>
                <a:effectLst/>
                <a:latin typeface="TimesNewRomanPSMT"/>
              </a:rPr>
              <a:t>3. Big Sky, MT: One of the largest ski resorts, Big Sky, wants to know how much snow they should be expecting through the end of the week, and whether the snow will be powdery or wet and heavy. They also want to know if there will be any icing or strong winds, as both can shut down ski lift operations.</a:t>
            </a:r>
          </a:p>
          <a:p>
            <a:pPr fontAlgn="base"/>
            <a:r>
              <a:rPr lang="en-US" b="0" i="0" u="none" strike="noStrike" dirty="0">
                <a:solidFill>
                  <a:srgbClr val="FF0000"/>
                </a:solidFill>
                <a:effectLst/>
                <a:latin typeface="TimesNewRomanPSMT"/>
              </a:rPr>
              <a:t>Brian, Mike, Riley</a:t>
            </a:r>
            <a:endParaRPr lang="en-US" b="0" i="0" u="none" strike="noStrike" dirty="0">
              <a:solidFill>
                <a:srgbClr val="242424"/>
              </a:solidFill>
              <a:effectLst/>
              <a:latin typeface="TimesNewRomanPSMT"/>
            </a:endParaRPr>
          </a:p>
          <a:p>
            <a:pPr algn="l" fontAlgn="base">
              <a:buNone/>
            </a:pPr>
            <a:endParaRPr lang="en-US" b="0" i="0" u="none" strike="noStrike" dirty="0">
              <a:solidFill>
                <a:srgbClr val="242424"/>
              </a:solidFill>
              <a:effectLst/>
              <a:latin typeface="TimesNewRomanPSMT"/>
            </a:endParaRPr>
          </a:p>
          <a:p>
            <a:pPr algn="l" fontAlgn="base">
              <a:buNone/>
            </a:pPr>
            <a:endParaRPr lang="en-US" b="0" i="0" u="none" strike="noStrike" dirty="0">
              <a:solidFill>
                <a:srgbClr val="242424"/>
              </a:solidFill>
              <a:effectLst/>
              <a:latin typeface="TimesNewRomanPSMT"/>
            </a:endParaRPr>
          </a:p>
          <a:p>
            <a:pPr algn="l" fontAlgn="base">
              <a:buNone/>
            </a:pPr>
            <a:r>
              <a:rPr lang="en-US" b="0" i="0" u="none" strike="noStrike" dirty="0">
                <a:solidFill>
                  <a:srgbClr val="242424"/>
                </a:solidFill>
                <a:effectLst/>
                <a:latin typeface="TimesNewRomanPSMT"/>
              </a:rPr>
              <a:t>4. Wausau, WI schools: The superintendent of the Wausau city school district is inquiring about a potential storm on Thursday. They want to know the onset timing, precipitation type, amount, and intensity, and end of precipitation timing. Ice is the highest specific issue, as the school district is running low on salt due to the harsh winter.</a:t>
            </a:r>
          </a:p>
          <a:p>
            <a:pPr algn="l" fontAlgn="base">
              <a:buNone/>
            </a:pPr>
            <a:r>
              <a:rPr lang="en-US" b="0" i="0" u="none" strike="noStrike" dirty="0">
                <a:solidFill>
                  <a:srgbClr val="FF0000"/>
                </a:solidFill>
                <a:effectLst/>
                <a:latin typeface="TimesNewRomanPSMT"/>
              </a:rPr>
              <a:t>Joshua, Layla, Bernadette, Liz</a:t>
            </a:r>
          </a:p>
          <a:p>
            <a:pPr algn="l" fontAlgn="base">
              <a:buNone/>
            </a:pPr>
            <a:endParaRPr lang="en-US" b="0" i="0" u="none" strike="noStrike" dirty="0">
              <a:solidFill>
                <a:srgbClr val="242424"/>
              </a:solidFill>
              <a:effectLst/>
              <a:latin typeface="TimesNewRomanPSMT"/>
            </a:endParaRPr>
          </a:p>
        </p:txBody>
      </p:sp>
    </p:spTree>
    <p:extLst>
      <p:ext uri="{BB962C8B-B14F-4D97-AF65-F5344CB8AC3E}">
        <p14:creationId xmlns:p14="http://schemas.microsoft.com/office/powerpoint/2010/main" val="529334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86CAD4-8D34-35B5-B9F0-9D42E8EA34DB}"/>
              </a:ext>
            </a:extLst>
          </p:cNvPr>
          <p:cNvSpPr>
            <a:spLocks noGrp="1"/>
          </p:cNvSpPr>
          <p:nvPr>
            <p:ph idx="1"/>
          </p:nvPr>
        </p:nvSpPr>
        <p:spPr>
          <a:xfrm>
            <a:off x="189613" y="198844"/>
            <a:ext cx="11718851" cy="6435872"/>
          </a:xfrm>
        </p:spPr>
        <p:txBody>
          <a:bodyPr>
            <a:normAutofit/>
          </a:bodyPr>
          <a:lstStyle/>
          <a:p>
            <a:pPr fontAlgn="base"/>
            <a:r>
              <a:rPr lang="en-US" dirty="0">
                <a:latin typeface="Palatino" pitchFamily="2" charset="77"/>
                <a:ea typeface="Palatino" pitchFamily="2" charset="77"/>
              </a:rPr>
              <a:t>ATL to CDG: Departs at 00Z Thursday, lands 12Z Thursday</a:t>
            </a:r>
          </a:p>
          <a:p>
            <a:pPr lvl="1" fontAlgn="base"/>
            <a:r>
              <a:rPr lang="en-US" sz="2000" dirty="0">
                <a:solidFill>
                  <a:srgbClr val="FF0000"/>
                </a:solidFill>
                <a:latin typeface="Palatino" pitchFamily="2" charset="77"/>
                <a:ea typeface="Palatino" pitchFamily="2" charset="77"/>
              </a:rPr>
              <a:t>Katie, Tyler, Thaddeus, Marcella</a:t>
            </a:r>
          </a:p>
          <a:p>
            <a:pPr marL="457200" lvl="1" indent="0" fontAlgn="base">
              <a:buNone/>
            </a:pPr>
            <a:endParaRPr lang="en-US" sz="2000" dirty="0">
              <a:solidFill>
                <a:srgbClr val="FF0000"/>
              </a:solidFill>
              <a:latin typeface="Palatino" pitchFamily="2" charset="77"/>
              <a:ea typeface="Palatino" pitchFamily="2" charset="77"/>
            </a:endParaRPr>
          </a:p>
          <a:p>
            <a:pPr marL="457200" lvl="1" indent="0" fontAlgn="base">
              <a:buNone/>
            </a:pPr>
            <a:endParaRPr lang="en-US" sz="2000" dirty="0">
              <a:solidFill>
                <a:srgbClr val="FF0000"/>
              </a:solidFill>
              <a:latin typeface="Palatino" pitchFamily="2" charset="77"/>
              <a:ea typeface="Palatino" pitchFamily="2" charset="77"/>
            </a:endParaRPr>
          </a:p>
          <a:p>
            <a:pPr fontAlgn="base"/>
            <a:r>
              <a:rPr lang="en-US" dirty="0">
                <a:latin typeface="Palatino" pitchFamily="2" charset="77"/>
                <a:ea typeface="Palatino" pitchFamily="2" charset="77"/>
              </a:rPr>
              <a:t>ORD to BIS: Departs 00Z Thursday, lands 0430Z Thursday (includes a 1-hour layover in MSP</a:t>
            </a:r>
          </a:p>
          <a:p>
            <a:pPr lvl="1" fontAlgn="base"/>
            <a:r>
              <a:rPr lang="en-US" sz="2000" dirty="0">
                <a:solidFill>
                  <a:srgbClr val="FF0000"/>
                </a:solidFill>
                <a:latin typeface="Palatino" pitchFamily="2" charset="77"/>
                <a:ea typeface="Palatino" pitchFamily="2" charset="77"/>
              </a:rPr>
              <a:t>Brian, Mike Liz</a:t>
            </a:r>
            <a:br>
              <a:rPr lang="en-US" dirty="0">
                <a:latin typeface="Palatino" pitchFamily="2" charset="77"/>
                <a:ea typeface="Palatino" pitchFamily="2" charset="77"/>
              </a:rPr>
            </a:br>
            <a:endParaRPr lang="en-US" dirty="0">
              <a:latin typeface="Palatino" pitchFamily="2" charset="77"/>
              <a:ea typeface="Palatino" pitchFamily="2" charset="77"/>
            </a:endParaRPr>
          </a:p>
          <a:p>
            <a:pPr lvl="1" fontAlgn="base"/>
            <a:endParaRPr lang="en-US" dirty="0">
              <a:latin typeface="Palatino" pitchFamily="2" charset="77"/>
              <a:ea typeface="Palatino" pitchFamily="2" charset="77"/>
            </a:endParaRPr>
          </a:p>
          <a:p>
            <a:pPr fontAlgn="base"/>
            <a:r>
              <a:rPr lang="en-US" dirty="0">
                <a:latin typeface="Palatino" pitchFamily="2" charset="77"/>
                <a:ea typeface="Palatino" pitchFamily="2" charset="77"/>
              </a:rPr>
              <a:t>MIA to YWG: Departs 00Z Thursday, lands 06Z Thursday with a 1-hour stop in MSP. </a:t>
            </a:r>
          </a:p>
          <a:p>
            <a:pPr lvl="1" fontAlgn="base"/>
            <a:r>
              <a:rPr lang="en-US" sz="2000" dirty="0">
                <a:solidFill>
                  <a:srgbClr val="FF0000"/>
                </a:solidFill>
                <a:latin typeface="Palatino" pitchFamily="2" charset="77"/>
                <a:ea typeface="Palatino" pitchFamily="2" charset="77"/>
              </a:rPr>
              <a:t>Kaitlyn, Levi, Riley, Layla</a:t>
            </a:r>
            <a:br>
              <a:rPr lang="en-US" dirty="0">
                <a:latin typeface="Palatino" pitchFamily="2" charset="77"/>
                <a:ea typeface="Palatino" pitchFamily="2" charset="77"/>
              </a:rPr>
            </a:br>
            <a:endParaRPr lang="en-US" dirty="0">
              <a:latin typeface="Palatino" pitchFamily="2" charset="77"/>
              <a:ea typeface="Palatino" pitchFamily="2" charset="77"/>
            </a:endParaRPr>
          </a:p>
          <a:p>
            <a:pPr lvl="1" fontAlgn="base"/>
            <a:endParaRPr lang="en-US" dirty="0">
              <a:latin typeface="Palatino" pitchFamily="2" charset="77"/>
              <a:ea typeface="Palatino" pitchFamily="2" charset="77"/>
            </a:endParaRPr>
          </a:p>
          <a:p>
            <a:pPr fontAlgn="base"/>
            <a:r>
              <a:rPr lang="en-US" dirty="0">
                <a:latin typeface="Palatino" pitchFamily="2" charset="77"/>
                <a:ea typeface="Palatino" pitchFamily="2" charset="77"/>
              </a:rPr>
              <a:t>LGA to MCI: Departs 2030Z Thursday, lands 00Z Friday</a:t>
            </a:r>
          </a:p>
          <a:p>
            <a:pPr lvl="1" fontAlgn="base"/>
            <a:r>
              <a:rPr lang="en-US" sz="2000" dirty="0">
                <a:solidFill>
                  <a:srgbClr val="FF0000"/>
                </a:solidFill>
                <a:latin typeface="Palatino" pitchFamily="2" charset="77"/>
                <a:ea typeface="Palatino" pitchFamily="2" charset="77"/>
              </a:rPr>
              <a:t>Josh, Emely, Bernadette</a:t>
            </a:r>
          </a:p>
        </p:txBody>
      </p:sp>
    </p:spTree>
    <p:extLst>
      <p:ext uri="{BB962C8B-B14F-4D97-AF65-F5344CB8AC3E}">
        <p14:creationId xmlns:p14="http://schemas.microsoft.com/office/powerpoint/2010/main" val="17420712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TotalTime>
  <Words>314</Words>
  <Application>Microsoft Macintosh PowerPoint</Application>
  <PresentationFormat>Widescreen</PresentationFormat>
  <Paragraphs>23</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Aptos</vt:lpstr>
      <vt:lpstr>Aptos Display</vt:lpstr>
      <vt:lpstr>Arial</vt:lpstr>
      <vt:lpstr>Palatino</vt:lpstr>
      <vt:lpstr>TimesNewRomanPSMT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Lazear, Ross</dc:creator>
  <cp:lastModifiedBy>Lazear, Ross</cp:lastModifiedBy>
  <cp:revision>1</cp:revision>
  <dcterms:created xsi:type="dcterms:W3CDTF">2026-04-01T20:14:06Z</dcterms:created>
  <dcterms:modified xsi:type="dcterms:W3CDTF">2026-04-08T17:08:43Z</dcterms:modified>
</cp:coreProperties>
</file>