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68" r:id="rId4"/>
    <p:sldId id="269" r:id="rId5"/>
    <p:sldId id="257" r:id="rId6"/>
    <p:sldId id="259" r:id="rId7"/>
    <p:sldId id="270" r:id="rId8"/>
    <p:sldId id="260" r:id="rId9"/>
    <p:sldId id="262" r:id="rId10"/>
    <p:sldId id="261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FDFB"/>
    <a:srgbClr val="4221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44"/>
    <p:restoredTop sz="94637"/>
  </p:normalViewPr>
  <p:slideViewPr>
    <p:cSldViewPr snapToGrid="0" snapToObjects="1">
      <p:cViewPr varScale="1">
        <p:scale>
          <a:sx n="111" d="100"/>
          <a:sy n="111" d="100"/>
        </p:scale>
        <p:origin x="224" y="1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1D7D97-D45D-054C-9030-76FC4D66AB19}" type="datetimeFigureOut">
              <a:rPr lang="en-US" smtClean="0"/>
              <a:t>4/30/18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75525-9B51-D740-A68B-9F8A58E3E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19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F256A-9DD6-7B45-86E7-1BBED724A56B}" type="datetimeFigureOut">
              <a:rPr lang="en-US" smtClean="0"/>
              <a:t>4/30/18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3DEA-6ECB-9940-BD85-7EAD72A65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5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F256A-9DD6-7B45-86E7-1BBED724A56B}" type="datetimeFigureOut">
              <a:rPr lang="en-US" smtClean="0"/>
              <a:t>4/30/18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3DEA-6ECB-9940-BD85-7EAD72A65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12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F256A-9DD6-7B45-86E7-1BBED724A56B}" type="datetimeFigureOut">
              <a:rPr lang="en-US" smtClean="0"/>
              <a:t>4/30/18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3DEA-6ECB-9940-BD85-7EAD72A65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9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F256A-9DD6-7B45-86E7-1BBED724A56B}" type="datetimeFigureOut">
              <a:rPr lang="en-US" smtClean="0"/>
              <a:t>4/30/18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3DEA-6ECB-9940-BD85-7EAD72A65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18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F256A-9DD6-7B45-86E7-1BBED724A56B}" type="datetimeFigureOut">
              <a:rPr lang="en-US" smtClean="0"/>
              <a:t>4/30/18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3DEA-6ECB-9940-BD85-7EAD72A65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788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F256A-9DD6-7B45-86E7-1BBED724A56B}" type="datetimeFigureOut">
              <a:rPr lang="en-US" smtClean="0"/>
              <a:t>4/30/18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3DEA-6ECB-9940-BD85-7EAD72A65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72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F256A-9DD6-7B45-86E7-1BBED724A56B}" type="datetimeFigureOut">
              <a:rPr lang="en-US" smtClean="0"/>
              <a:t>4/30/18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3DEA-6ECB-9940-BD85-7EAD72A65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778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F256A-9DD6-7B45-86E7-1BBED724A56B}" type="datetimeFigureOut">
              <a:rPr lang="en-US" smtClean="0"/>
              <a:t>4/30/18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3DEA-6ECB-9940-BD85-7EAD72A65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188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F256A-9DD6-7B45-86E7-1BBED724A56B}" type="datetimeFigureOut">
              <a:rPr lang="en-US" smtClean="0"/>
              <a:t>4/30/18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3DEA-6ECB-9940-BD85-7EAD72A65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17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F256A-9DD6-7B45-86E7-1BBED724A56B}" type="datetimeFigureOut">
              <a:rPr lang="en-US" smtClean="0"/>
              <a:t>4/30/18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3DEA-6ECB-9940-BD85-7EAD72A65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409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F256A-9DD6-7B45-86E7-1BBED724A56B}" type="datetimeFigureOut">
              <a:rPr lang="en-US" smtClean="0"/>
              <a:t>4/30/18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3DEA-6ECB-9940-BD85-7EAD72A65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28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221A7"/>
            </a:gs>
            <a:gs pos="100000">
              <a:schemeClr val="bg2">
                <a:lumMod val="2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F256A-9DD6-7B45-86E7-1BBED724A56B}" type="datetimeFigureOut">
              <a:rPr lang="en-US" smtClean="0"/>
              <a:t>4/30/18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93DEA-6ECB-9940-BD85-7EAD72A65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1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0171" y="1034142"/>
            <a:ext cx="7597786" cy="4524315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Palatino" charset="0"/>
              </a:rPr>
              <a:t>March 2, 2018 </a:t>
            </a:r>
          </a:p>
          <a:p>
            <a:pPr algn="ctr"/>
            <a:r>
              <a:rPr lang="en-US" sz="4800" dirty="0" smtClean="0">
                <a:solidFill>
                  <a:srgbClr val="FFFF00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Palatino" charset="0"/>
              </a:rPr>
              <a:t>Upstate New York Snowstorm</a:t>
            </a:r>
          </a:p>
          <a:p>
            <a:pPr algn="ctr"/>
            <a:endParaRPr lang="en-US" sz="4800" dirty="0">
              <a:solidFill>
                <a:schemeClr val="bg1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Palatino" charset="0"/>
            </a:endParaRPr>
          </a:p>
          <a:p>
            <a:pPr algn="ctr"/>
            <a:r>
              <a:rPr lang="en-US" sz="4800" dirty="0" smtClean="0">
                <a:solidFill>
                  <a:srgbClr val="47FDFB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Palatino" charset="0"/>
              </a:rPr>
              <a:t>ATM 350</a:t>
            </a:r>
          </a:p>
          <a:p>
            <a:pPr algn="ctr"/>
            <a:r>
              <a:rPr lang="en-US" sz="4800" dirty="0" smtClean="0">
                <a:solidFill>
                  <a:srgbClr val="47FDFB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Palatino" charset="0"/>
              </a:rPr>
              <a:t>Ross Lazear</a:t>
            </a:r>
            <a:endParaRPr lang="en-US" sz="4800" dirty="0">
              <a:solidFill>
                <a:srgbClr val="47FDFB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69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4" b="10000"/>
          <a:stretch/>
        </p:blipFill>
        <p:spPr>
          <a:xfrm>
            <a:off x="1055914" y="370116"/>
            <a:ext cx="10081843" cy="608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6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8" b="6824"/>
          <a:stretch/>
        </p:blipFill>
        <p:spPr>
          <a:xfrm>
            <a:off x="1651000" y="21771"/>
            <a:ext cx="8875059" cy="61939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171886"/>
            <a:ext cx="12192000" cy="707886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Palatino" charset="0"/>
              </a:rPr>
              <a:t>850-mb wind(kt.), frontogenesis (K 100 km</a:t>
            </a:r>
            <a:r>
              <a:rPr lang="en-US" sz="2000" b="1" baseline="30000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Palatino" charset="0"/>
              </a:rPr>
              <a:t>-1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Palatino" charset="0"/>
              </a:rPr>
              <a:t> 3 h</a:t>
            </a:r>
            <a:r>
              <a:rPr lang="en-US" sz="2000" b="1" baseline="30000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Palatino" charset="0"/>
              </a:rPr>
              <a:t>-1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Palatino" charset="0"/>
              </a:rPr>
              <a:t>), geopotential height (dam), temp. (°C)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Palatino" charset="0"/>
              </a:rPr>
              <a:t>1500 UTC 2 March 2018       </a:t>
            </a:r>
            <a:r>
              <a:rPr lang="en-US" sz="2000" b="1" dirty="0" smtClean="0">
                <a:solidFill>
                  <a:srgbClr val="47FDFB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Palatino" charset="0"/>
              </a:rPr>
              <a:t>40-km NAM 15-h forecast from 0000 UTC 2 March 2018</a:t>
            </a:r>
          </a:p>
        </p:txBody>
      </p:sp>
    </p:spTree>
    <p:extLst>
      <p:ext uri="{BB962C8B-B14F-4D97-AF65-F5344CB8AC3E}">
        <p14:creationId xmlns:p14="http://schemas.microsoft.com/office/powerpoint/2010/main" val="117610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7Zrad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684" t="19508" r="4565" b="19226"/>
          <a:stretch/>
        </p:blipFill>
        <p:spPr>
          <a:xfrm>
            <a:off x="2615878" y="509286"/>
            <a:ext cx="7419372" cy="52397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9564" y="5998266"/>
            <a:ext cx="12192000" cy="523220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Palatino" charset="0"/>
              </a:rPr>
              <a:t>KENX Radar – 1700–1800 UTC 2 March 2018</a:t>
            </a:r>
            <a:endParaRPr lang="en-US" sz="2800" b="1" dirty="0" smtClean="0">
              <a:solidFill>
                <a:srgbClr val="47FDFB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70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814" y="2107921"/>
            <a:ext cx="5713186" cy="47500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8752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87000" y="6411686"/>
            <a:ext cx="1805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Tomer</a:t>
            </a:r>
            <a:r>
              <a:rPr lang="en-US" dirty="0" smtClean="0"/>
              <a:t> Burg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99804" y="195944"/>
            <a:ext cx="7597786" cy="2123658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Palatino" charset="0"/>
              </a:rPr>
              <a:t>• Record-setting March snowstorm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Palatino" charset="0"/>
              </a:rPr>
              <a:t>• Significant upslope / frontogenesis event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Palatino" charset="0"/>
              </a:rPr>
              <a:t>• 40” in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Palatino" charset="0"/>
              </a:rPr>
              <a:t>Richmondville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Palatino" charset="0"/>
              </a:rPr>
              <a:t>, N.Y. (Schoharie Co.)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Palatino" charset="0"/>
              </a:rPr>
              <a:t>• 97-mph wind gust in Wellfleet, MA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Palatino" charset="0"/>
              </a:rPr>
              <a:t>• Minimum SLP 974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Palatino" charset="0"/>
              </a:rPr>
              <a:t>mb</a:t>
            </a:r>
            <a:endParaRPr lang="en-US" sz="2000" b="1" dirty="0" smtClean="0">
              <a:solidFill>
                <a:schemeClr val="bg1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Palatino" charset="0"/>
            </a:endParaRPr>
          </a:p>
          <a:p>
            <a:pPr algn="ctr"/>
            <a:endParaRPr lang="en-US" sz="1600" b="1" dirty="0" smtClean="0">
              <a:solidFill>
                <a:schemeClr val="bg1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Palatino" charset="0"/>
            </a:endParaRPr>
          </a:p>
          <a:p>
            <a:pPr algn="ctr"/>
            <a:endParaRPr lang="en-US" sz="1600" b="1" dirty="0" smtClean="0">
              <a:solidFill>
                <a:schemeClr val="bg1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83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7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8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8249" y="6070547"/>
            <a:ext cx="8875059" cy="707886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Palatino" charset="0"/>
              </a:rPr>
              <a:t>300-mb wind(kt.), divergence (x10</a:t>
            </a:r>
            <a:r>
              <a:rPr lang="en-US" sz="2000" b="1" baseline="30000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Palatino" charset="0"/>
              </a:rPr>
              <a:t>-5</a:t>
            </a:r>
            <a:r>
              <a:rPr lang="en-US" sz="2000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Palatino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Palatino" charset="0"/>
              </a:rPr>
              <a:t>s</a:t>
            </a:r>
            <a:r>
              <a:rPr lang="en-US" sz="2000" b="1" baseline="30000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Palatino" charset="0"/>
              </a:rPr>
              <a:t>-1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Palatino" charset="0"/>
              </a:rPr>
              <a:t>), geopotential height (dam)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Palatino" charset="0"/>
              </a:rPr>
              <a:t>0000 UTC 2 March 2018       </a:t>
            </a:r>
            <a:r>
              <a:rPr lang="en-US" sz="2000" b="1" dirty="0" smtClean="0">
                <a:solidFill>
                  <a:srgbClr val="47FDFB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Palatino" charset="0"/>
              </a:rPr>
              <a:t>GFS 1° analysis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" b="8889"/>
          <a:stretch/>
        </p:blipFill>
        <p:spPr>
          <a:xfrm>
            <a:off x="1658249" y="87084"/>
            <a:ext cx="8875059" cy="598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3" t="7936" r="16137" b="10952"/>
          <a:stretch/>
        </p:blipFill>
        <p:spPr>
          <a:xfrm>
            <a:off x="1654629" y="206828"/>
            <a:ext cx="8839200" cy="639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4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8" t="8413" r="16230" b="12540"/>
          <a:stretch/>
        </p:blipFill>
        <p:spPr>
          <a:xfrm>
            <a:off x="1611087" y="185057"/>
            <a:ext cx="8955682" cy="642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8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4" b="9683"/>
          <a:stretch/>
        </p:blipFill>
        <p:spPr>
          <a:xfrm>
            <a:off x="1055915" y="370113"/>
            <a:ext cx="10058400" cy="609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7"/>
          <a:stretch/>
        </p:blipFill>
        <p:spPr>
          <a:xfrm>
            <a:off x="0" y="0"/>
            <a:ext cx="657497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r="3650"/>
          <a:stretch/>
        </p:blipFill>
        <p:spPr>
          <a:xfrm>
            <a:off x="6117771" y="0"/>
            <a:ext cx="607422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6942" y="5355770"/>
            <a:ext cx="2416627" cy="646331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 anchor="t" anchorCtr="1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Palatino" charset="0"/>
              </a:rPr>
              <a:t>00Z 2 Mar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44342" y="5355770"/>
            <a:ext cx="2416627" cy="646331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 anchor="t" anchorCtr="1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Palatino" charset="0"/>
              </a:rPr>
              <a:t>12Z 2 Mar</a:t>
            </a:r>
          </a:p>
        </p:txBody>
      </p:sp>
    </p:spTree>
    <p:extLst>
      <p:ext uri="{BB962C8B-B14F-4D97-AF65-F5344CB8AC3E}">
        <p14:creationId xmlns:p14="http://schemas.microsoft.com/office/powerpoint/2010/main" val="14354691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118</Words>
  <Application>Microsoft Macintosh PowerPoint</Application>
  <PresentationFormat>Widescreen</PresentationFormat>
  <Paragraphs>18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Calibri</vt:lpstr>
      <vt:lpstr>Calibri Light</vt:lpstr>
      <vt:lpstr>Palatino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Lazear, Ross</dc:creator>
  <cp:lastModifiedBy>Lazear, Ross</cp:lastModifiedBy>
  <cp:revision>15</cp:revision>
  <dcterms:created xsi:type="dcterms:W3CDTF">2018-04-30T03:01:28Z</dcterms:created>
  <dcterms:modified xsi:type="dcterms:W3CDTF">2018-05-01T03:02:21Z</dcterms:modified>
</cp:coreProperties>
</file>