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888B-C521-3EA8-231C-BC65E44D1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D94F-2154-C20C-06EA-DD4C5FA7C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41A1-6AF0-ECF4-5E9C-8109896B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5D61-E649-5773-45D0-5A3A4F18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92ED5-2FF4-1D55-D8EF-FCAED870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BA79-080A-C3D2-7A07-9CD7A380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15A13-9A33-51A9-D354-69D23D4CA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E9AA3-F5B0-091F-8574-246B0256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98F9-A0BE-4568-AF1B-A68A8708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3687-7CC8-0B41-CA20-BD7753D3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0EE4-5CB2-7040-5F73-8E8B715B1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678A0-99EA-FFF3-D69F-37EDF7E5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D350D-B0C3-226D-F9D4-AE1CA772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F18CC-D515-B1E7-022B-FFC1CEDA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A3C3-AEEA-AF47-4098-039D385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7744-1D14-29C1-93B1-7116E461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76196-1E48-F067-4E70-8216E668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8598-A71C-07D5-3D65-838235B1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245E-8899-EBCC-151B-CACB028C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D2200-92E9-DD2A-4DDD-54F08048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9DA9-2B91-0B6B-193F-F3345D5B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28EB0-23C1-A79F-D2C6-26F03CD6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17E4-9B7B-9C5A-472E-BCC9F573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154A-322C-D041-12BB-90A61F4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6DCD-C641-8A19-9F39-6EBCBBE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8C72-0618-CD2D-5922-5ECCCD57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1C57-35BC-219A-9477-B8D337981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22F4F-1E72-E17D-6251-C6ECCD9F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91C26-394D-C59A-7103-2B2A4CA8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8D21A-56A4-E0C1-FA09-A8477BA7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54CC6-F9F9-993F-FFDD-BCEF1936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35B9-E9A4-4FBA-6B8F-03CC7E9E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C82D7-0B68-DC5E-AD73-4D0957CE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62AB-4EFC-15F2-E007-8CD2AA9E8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A7689-BE8E-39CE-EE51-899CEC5DC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C1E92-42A2-59ED-6C09-F6949E913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AE468-28FF-5AE7-123B-8114EEA7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8A27A-2DE3-5E42-6BF7-8367AD6C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894CC-A172-2186-883E-FE8E9168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71C1-B858-A4B6-D06C-C44BD224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17653-78A7-7E16-0B30-F21B7881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1C922-1E70-70A5-F5C1-5EF78727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60630-3E45-F0F0-70A3-59E25CAE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7D2A8-F115-3016-3C0E-22239A4A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60DCA-01BE-02AC-41B7-42A23116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9159-0C40-F8BD-A4F3-49A8ABC1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C794-9798-96D0-3233-E271E5BD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1BBE-727D-7E7C-3308-601C819A4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703EA-8A2A-0E2E-76F7-AAA81459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FCC77-FCE8-D832-CD82-C18DF36E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027F-D531-DEE9-B04E-111BA7D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4CE5A-AA3B-9040-2960-0BFF6B57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9884-2774-9ADE-4843-C7A5954C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F698F-715F-001F-92A6-14B54F0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83725-C8B0-4432-7863-8592200AE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3685A-8273-19C9-9AFD-6DCADFB1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F0088-EEE7-5C88-BAE9-13946E68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3034A-8FFC-4426-979E-CFBBAA7E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7E0CD-9EA4-FB89-4FC6-6920FE14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8C26A-69D4-AD05-E108-E39A7A074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135BD-E51E-363D-BD23-FCE95D3BF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F31FD-3556-FC46-8D29-535CC802198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6F32-0B1B-98B7-4C58-CB3124B4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2ECFC-20A2-8287-1D10-00C06B2AB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E5312-2E4A-4A40-9C15-26AEB7C0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567B83C4-1353-AABE-B40B-808B7E2E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8B0EE6-1C68-8215-5CF9-23CED614B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5956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CAAF5-270C-CC7E-937E-895CCA0A190F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NOAA Science on a Sphere visualizations created by students in </a:t>
            </a:r>
            <a:r>
              <a:rPr lang="en-US" sz="2400" b="1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AATM 350:  </a:t>
            </a:r>
          </a:p>
          <a:p>
            <a:pPr algn="ctr"/>
            <a:r>
              <a:rPr lang="en-US" sz="2400" b="1" i="1" u="sng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</a:rPr>
              <a:t>Meteorological Data Analysis and Visualization</a:t>
            </a:r>
          </a:p>
          <a:p>
            <a:pPr algn="ctr"/>
            <a:r>
              <a:rPr lang="en-US" sz="2400" b="1" i="1" dirty="0">
                <a:solidFill>
                  <a:srgbClr val="6DE7ED"/>
                </a:solidFill>
                <a:latin typeface="Palatino" pitchFamily="2" charset="77"/>
                <a:ea typeface="Palatino" pitchFamily="2" charset="77"/>
              </a:rPr>
              <a:t>Instructors:  Kevin Tyle and Ross Lazear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F2A26-44FC-AC12-DFB5-9F80B531550C}"/>
              </a:ext>
            </a:extLst>
          </p:cNvPr>
          <p:cNvSpPr txBox="1"/>
          <p:nvPr/>
        </p:nvSpPr>
        <p:spPr>
          <a:xfrm>
            <a:off x="0" y="1635214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John </a:t>
            </a:r>
            <a:r>
              <a:rPr lang="en-US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Farash</a:t>
            </a:r>
            <a:endParaRPr lang="en-US" sz="28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Daniel Howard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Alex Kramer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Nathan </a:t>
            </a:r>
            <a:r>
              <a:rPr lang="en-US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Meglio</a:t>
            </a:r>
            <a:endParaRPr lang="en-US" sz="2800" b="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Declan Moynihan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Matthew Palladino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Selena Ramos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Amari Woods</a:t>
            </a:r>
          </a:p>
          <a:p>
            <a:pPr algn="ctr"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Tianyu</a:t>
            </a:r>
            <a:r>
              <a:rPr lang="en-US" sz="28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Zhu</a:t>
            </a:r>
          </a:p>
        </p:txBody>
      </p:sp>
    </p:spTree>
    <p:extLst>
      <p:ext uri="{BB962C8B-B14F-4D97-AF65-F5344CB8AC3E}">
        <p14:creationId xmlns:p14="http://schemas.microsoft.com/office/powerpoint/2010/main" val="132633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Palatino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Lazear, Ross</dc:creator>
  <cp:lastModifiedBy>Lazear, Ross</cp:lastModifiedBy>
  <cp:revision>1</cp:revision>
  <dcterms:created xsi:type="dcterms:W3CDTF">2024-04-29T17:40:49Z</dcterms:created>
  <dcterms:modified xsi:type="dcterms:W3CDTF">2024-04-29T17:48:42Z</dcterms:modified>
</cp:coreProperties>
</file>