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chemeClr val="tx2">
                <a:lumMod val="5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5F160-77D2-7C45-AE49-41636A66B594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0C82B-4DA6-1C45-85B8-B323B85FFE0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300" y="435723"/>
            <a:ext cx="809297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AMS Officers:</a:t>
            </a:r>
          </a:p>
          <a:p>
            <a:endParaRPr lang="en-US" sz="3200" dirty="0" smtClean="0">
              <a:solidFill>
                <a:schemeClr val="bg1"/>
              </a:solidFill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President:  Pat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Naple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Vice President:  Kurt Hansen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Secretary:  Jonathan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Minovich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Treasurer: 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Zac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 Savage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Webmaster:  Nick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Carll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endParaRPr lang="en-US" dirty="0">
              <a:solidFill>
                <a:schemeClr val="bg1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300" y="86917"/>
            <a:ext cx="8092979" cy="6771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Representatives</a:t>
            </a:r>
          </a:p>
          <a:p>
            <a:endParaRPr lang="en-US" sz="3200" dirty="0" smtClean="0">
              <a:solidFill>
                <a:schemeClr val="bg1"/>
              </a:solidFill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Grad Student Representatives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Ernesto Findlay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Alex Gallagher</a:t>
            </a: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Sophomore Representatives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William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Flamholtz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Zach Graff</a:t>
            </a: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Freshman Representatives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Samantha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Castonguay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Cidny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 Ramirez</a:t>
            </a:r>
          </a:p>
          <a:p>
            <a:endParaRPr lang="en-US" dirty="0">
              <a:solidFill>
                <a:schemeClr val="bg1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300" y="86917"/>
            <a:ext cx="8092979" cy="6771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Representatives</a:t>
            </a:r>
          </a:p>
          <a:p>
            <a:endParaRPr lang="en-US" sz="3200" dirty="0" smtClean="0">
              <a:solidFill>
                <a:schemeClr val="bg1"/>
              </a:solidFill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Grad Student Representatives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Ernesto Findlay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Alex Gallagher</a:t>
            </a: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Sophomore Representatives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William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Flamholtz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Zach Graff</a:t>
            </a: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Freshman Representatives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Samantha 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Castonguay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</a:t>
            </a:r>
            <a:r>
              <a:rPr lang="en-US" sz="3200" dirty="0" err="1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Cidny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 Ramirez</a:t>
            </a:r>
          </a:p>
          <a:p>
            <a:endParaRPr lang="en-US" dirty="0">
              <a:solidFill>
                <a:schemeClr val="bg1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2786" y="407911"/>
            <a:ext cx="8092979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Events</a:t>
            </a:r>
          </a:p>
          <a:p>
            <a:endParaRPr lang="en-US" sz="3200" dirty="0" smtClean="0">
              <a:solidFill>
                <a:schemeClr val="bg1"/>
              </a:solidFill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• AMS kickoff event (soon!) 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• Whiteface Mountain (Sep./early Oct.)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• REU/internship/fellowship night (Oct./Nov.)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• Apple picking (Sep./Oct.)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• Speakers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	• Snowfall forecast contest</a:t>
            </a: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 </a:t>
            </a: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endParaRPr lang="en-US" dirty="0">
              <a:solidFill>
                <a:schemeClr val="bg1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3300" y="991965"/>
            <a:ext cx="8092979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Dues . . .</a:t>
            </a:r>
          </a:p>
          <a:p>
            <a:endParaRPr lang="en-US" sz="3200" dirty="0" smtClean="0">
              <a:solidFill>
                <a:schemeClr val="bg1"/>
              </a:solidFill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Academic year:  $20</a:t>
            </a: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r>
              <a:rPr lang="en-US" sz="3200" dirty="0" smtClean="0">
                <a:solidFill>
                  <a:schemeClr val="bg1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Fall semester only:  $15</a:t>
            </a:r>
          </a:p>
          <a:p>
            <a:endParaRPr lang="en-US" sz="3200" dirty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endParaRPr lang="en-US" dirty="0">
              <a:solidFill>
                <a:schemeClr val="bg1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00228" y="2716331"/>
            <a:ext cx="290160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latin typeface="Palatino"/>
                <a:cs typeface="Palatino"/>
              </a:rPr>
              <a:t>Questions???</a:t>
            </a:r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endParaRPr lang="en-US" sz="3200" dirty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endParaRPr lang="en-US" sz="3200" dirty="0" smtClean="0">
              <a:solidFill>
                <a:schemeClr val="bg1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  <a:latin typeface="Palatino"/>
              <a:cs typeface="Palatino"/>
            </a:endParaRPr>
          </a:p>
          <a:p>
            <a:endParaRPr lang="en-US" dirty="0">
              <a:solidFill>
                <a:schemeClr val="bg1"/>
              </a:solidFill>
              <a:latin typeface="Palatino"/>
              <a:cs typeface="Palatin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152</Words>
  <Application>Microsoft Macintosh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University @ Albany, SUNY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Ross A. Lazear</dc:creator>
  <cp:lastModifiedBy>Ross A. Lazear</cp:lastModifiedBy>
  <cp:revision>1</cp:revision>
  <dcterms:created xsi:type="dcterms:W3CDTF">2014-09-15T23:43:17Z</dcterms:created>
  <dcterms:modified xsi:type="dcterms:W3CDTF">2014-09-16T00:03:45Z</dcterms:modified>
</cp:coreProperties>
</file>