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9EDFF"/>
    <a:srgbClr val="181D28"/>
    <a:srgbClr val="2E384C"/>
    <a:srgbClr val="2A76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8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rgbClr val="2A76B8"/>
            </a:gs>
            <a:gs pos="100000">
              <a:srgbClr val="181D2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1921A-2DF4-5D49-8867-0E762C30598F}" type="datetimeFigureOut">
              <a:rPr lang="en-US" smtClean="0"/>
              <a:t>1/23/13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583E7-1477-594F-9883-F54F086FF1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028" y="1214462"/>
            <a:ext cx="864919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Capital Region of the AMS</a:t>
            </a:r>
          </a:p>
          <a:p>
            <a:pPr algn="ctr"/>
            <a:endParaRPr lang="en-US" sz="3200" b="1" dirty="0" smtClean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Internships</a:t>
            </a: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Scholarships</a:t>
            </a: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Research</a:t>
            </a:r>
          </a:p>
          <a:p>
            <a:pPr algn="ctr"/>
            <a:endParaRPr lang="en-US" sz="3200" b="1" dirty="0" smtClean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pPr algn="ctr"/>
            <a:endParaRPr lang="en-US" sz="3200" b="1" dirty="0" smtClean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January 24,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28" y="268850"/>
            <a:ext cx="864919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Ernest F. Hollings Scholarship</a:t>
            </a:r>
            <a:endParaRPr lang="en-US" sz="3200" b="1" dirty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028" y="1399876"/>
            <a:ext cx="864919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http://www.oesd.noaa.gov/scholarships/hollings.html</a:t>
            </a: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Application deadline:  January 31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Eligibility:  Full-time sophomore (second year) status</a:t>
            </a:r>
          </a:p>
          <a:p>
            <a:endParaRPr lang="en-US" sz="2000" b="1" dirty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10-week summer internship at a NOAA office of your choice (e.g., NWS, HPC, NHC, SPC)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Travel funds to attend conferences and orientation</a:t>
            </a: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28" y="268850"/>
            <a:ext cx="86491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SOARS</a:t>
            </a:r>
          </a:p>
          <a:p>
            <a:pPr algn="ctr"/>
            <a:r>
              <a:rPr lang="en-US" sz="20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(Significant Opportunities in Atmos. Research and Science)</a:t>
            </a:r>
            <a:endParaRPr lang="en-US" sz="2000" b="1" dirty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028" y="1399876"/>
            <a:ext cx="864919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http://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www.soars.ucar.edu</a:t>
            </a:r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Application deadline:  February 1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Eligibility:  Sophomores or older (except graduating seniors)</a:t>
            </a: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	• Member of underrepresented community</a:t>
            </a:r>
          </a:p>
          <a:p>
            <a:endParaRPr lang="en-US" sz="2000" b="1" dirty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10-week summer internship at the National Center for Atmospheric Research (NCAR) in Boulder, Colorado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Travel funds to attend conferences</a:t>
            </a: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28" y="268850"/>
            <a:ext cx="864919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DAES Research, UAlbany</a:t>
            </a:r>
            <a:endParaRPr lang="en-US" sz="3200" b="1" dirty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028" y="1399876"/>
            <a:ext cx="8649197" cy="4185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Faculty research pages:  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http://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www.atmos.albany.edu/index.php?d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=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grad_research</a:t>
            </a:r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No application . . . Talk to faculty!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Eligibility:  You</a:t>
            </a:r>
          </a:p>
          <a:p>
            <a:endParaRPr lang="en-US" sz="2000" b="1" dirty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Possibility of credit and presenting at </a:t>
            </a:r>
            <a:r>
              <a:rPr lang="en-US" sz="2000" b="1" dirty="0" err="1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conference(s</a:t>
            </a:r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)</a:t>
            </a: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28" y="268850"/>
            <a:ext cx="8649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Research Experience for Undergrads (REU)</a:t>
            </a:r>
            <a:endParaRPr lang="en-US" sz="2000" b="1" dirty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028" y="1399876"/>
            <a:ext cx="864919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http://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www.nsf.gov/crssprgm/reu/list_result.cfm?unitid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=10020</a:t>
            </a: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Application deadline:  Usually February or March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Summer internship at a research facility or university </a:t>
            </a: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	(usually paid)</a:t>
            </a: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28" y="268850"/>
            <a:ext cx="864919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NASA One-stop Shopping Initiative </a:t>
            </a:r>
            <a:endParaRPr lang="en-US" sz="2000" b="1" dirty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028" y="1399876"/>
            <a:ext cx="864919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https://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intern.nasa.gov</a:t>
            </a:r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Application deadline:  March 15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Summer internship at a NASA facility or university </a:t>
            </a: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	(usually paid)</a:t>
            </a: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	• Also scholarships and fellowships available</a:t>
            </a: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28" y="268850"/>
            <a:ext cx="8649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NASA Student Airborne Research Program</a:t>
            </a:r>
            <a:endParaRPr lang="en-US" sz="2000" b="1" dirty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028" y="1399876"/>
            <a:ext cx="864919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http://www.nserc.und.edu/learning/SARP2013.html</a:t>
            </a: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Application deadline:  February 8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Eligibility:  Junior or senior undergrads, and first year grad students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8-week summer internship at Univ. California – Irvine and the NASA Dryden Aircraft Operations Facility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Hands-on research experience including flying on board a NASA aircraft</a:t>
            </a: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28" y="268850"/>
            <a:ext cx="864919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AMS</a:t>
            </a:r>
            <a:endParaRPr lang="en-US" sz="2000" b="1" dirty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028" y="1399876"/>
            <a:ext cx="864919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http://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www.ametsoc.org/amsstudentinfo/scholfeldocs/index.html</a:t>
            </a:r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Application deadline:  Named Undergrad Scholarship Feb. 8</a:t>
            </a: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	• Graduate fellowship (mid January)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• Eligibility:  Junior undergraduate students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$1,000-$5,000</a:t>
            </a:r>
          </a:p>
          <a:p>
            <a:endParaRPr lang="en-US" sz="2000" b="1" dirty="0" smtClean="0">
              <a:solidFill>
                <a:srgbClr val="89ED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r>
              <a:rPr lang="en-US" sz="2000" b="1" dirty="0" smtClean="0">
                <a:solidFill>
                  <a:srgbClr val="89ED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ookman Old Style"/>
                <a:cs typeface="Bookman Old Style"/>
              </a:rPr>
              <a:t>Travel funds to attend the AMS Annual Meeting (Atlanta, GA)</a:t>
            </a: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  <a:p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380</Words>
  <Application>Microsoft Macintosh PowerPoint</Application>
  <PresentationFormat>On-screen Show (4:3)</PresentationFormat>
  <Paragraphs>104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University @ Albany, SUNY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Ross A. Lazear</dc:creator>
  <cp:lastModifiedBy>Ross A. Lazear</cp:lastModifiedBy>
  <cp:revision>5</cp:revision>
  <dcterms:created xsi:type="dcterms:W3CDTF">2013-01-23T20:36:12Z</dcterms:created>
  <dcterms:modified xsi:type="dcterms:W3CDTF">2013-01-23T21:01:02Z</dcterms:modified>
</cp:coreProperties>
</file>