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263" r:id="rId5"/>
    <p:sldId id="258" r:id="rId6"/>
    <p:sldId id="256" r:id="rId7"/>
    <p:sldId id="259" r:id="rId8"/>
    <p:sldId id="257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9" r:id="rId23"/>
    <p:sldId id="278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A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4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6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3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54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/>
                <a:cs typeface="Palatino"/>
              </a:rPr>
              <a:t>Contour Analysis</a:t>
            </a:r>
          </a:p>
        </p:txBody>
      </p:sp>
    </p:spTree>
    <p:extLst>
      <p:ext uri="{BB962C8B-B14F-4D97-AF65-F5344CB8AC3E}">
        <p14:creationId xmlns:p14="http://schemas.microsoft.com/office/powerpoint/2010/main" val="106799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2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7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59398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39334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1014</a:t>
            </a:r>
          </a:p>
        </p:txBody>
      </p:sp>
    </p:spTree>
    <p:extLst>
      <p:ext uri="{BB962C8B-B14F-4D97-AF65-F5344CB8AC3E}">
        <p14:creationId xmlns:p14="http://schemas.microsoft.com/office/powerpoint/2010/main" val="322977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1014</a:t>
            </a:r>
          </a:p>
        </p:txBody>
      </p:sp>
      <p:sp>
        <p:nvSpPr>
          <p:cNvPr id="13" name="Arc 12"/>
          <p:cNvSpPr/>
          <p:nvPr/>
        </p:nvSpPr>
        <p:spPr>
          <a:xfrm>
            <a:off x="3204532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685251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1014</a:t>
            </a:r>
          </a:p>
        </p:txBody>
      </p:sp>
      <p:sp>
        <p:nvSpPr>
          <p:cNvPr id="13" name="Arc 12"/>
          <p:cNvSpPr/>
          <p:nvPr/>
        </p:nvSpPr>
        <p:spPr>
          <a:xfrm>
            <a:off x="3204532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685251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2155" y="4597654"/>
            <a:ext cx="3298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Temperature</a:t>
            </a:r>
          </a:p>
          <a:p>
            <a:r>
              <a:rPr lang="en-US" sz="2400" dirty="0">
                <a:solidFill>
                  <a:srgbClr val="00FF0A"/>
                </a:solidFill>
                <a:latin typeface="Arial"/>
                <a:cs typeface="Arial"/>
              </a:rPr>
              <a:t>Dew point temperature</a:t>
            </a:r>
          </a:p>
          <a:p>
            <a:r>
              <a:rPr lang="en-US" sz="2400" dirty="0">
                <a:solidFill>
                  <a:srgbClr val="0066FF"/>
                </a:solidFill>
                <a:latin typeface="Arial"/>
                <a:cs typeface="Arial"/>
              </a:rPr>
              <a:t>Sea level pressure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Present weather</a:t>
            </a:r>
          </a:p>
        </p:txBody>
      </p:sp>
    </p:spTree>
    <p:extLst>
      <p:ext uri="{BB962C8B-B14F-4D97-AF65-F5344CB8AC3E}">
        <p14:creationId xmlns:p14="http://schemas.microsoft.com/office/powerpoint/2010/main" val="1761844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223" y="0"/>
            <a:ext cx="88750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3223" y="199098"/>
            <a:ext cx="8875059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Palatino"/>
                <a:cs typeface="Palatino"/>
              </a:rPr>
              <a:t>Contouring rules and tips</a:t>
            </a:r>
            <a:endParaRPr lang="en-US" sz="1600" dirty="0">
              <a:latin typeface="Palatino"/>
              <a:cs typeface="Palatino"/>
            </a:endParaRP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1) Contours should be as smooth and even as possible while still representing the data accurately.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2) Try to smooth out any unnecessary “wiggles” in your analysis.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3) Always do at least one rough draft, because in the end, you’ll want to make each contour with one, smooth movement.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4) Contours never cross one another.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5) Contours never branch, or fork. 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6) Always label your contours at each edge of the map.  Or, if your contours are concentric (closed), draw a label in the middle of the contour:</a:t>
            </a:r>
          </a:p>
          <a:p>
            <a:r>
              <a:rPr lang="en-US" sz="1600" dirty="0">
                <a:latin typeface="Palatino"/>
                <a:cs typeface="Palatino"/>
              </a:rPr>
              <a:t>	Example: </a:t>
            </a:r>
            <a:r>
              <a:rPr lang="en-US" sz="1600" b="1" dirty="0">
                <a:latin typeface="Palatino"/>
                <a:cs typeface="Palatino"/>
              </a:rPr>
              <a:t>–––––</a:t>
            </a:r>
            <a:r>
              <a:rPr lang="en-US" sz="1600" dirty="0">
                <a:latin typeface="Palatino"/>
                <a:cs typeface="Palatino"/>
              </a:rPr>
              <a:t>20</a:t>
            </a:r>
            <a:r>
              <a:rPr lang="en-US" sz="1600" b="1" dirty="0">
                <a:latin typeface="Palatino"/>
                <a:cs typeface="Palatino"/>
              </a:rPr>
              <a:t>–––––</a:t>
            </a:r>
            <a:endParaRPr lang="en-US" sz="1600" dirty="0">
              <a:latin typeface="Palatino"/>
              <a:cs typeface="Palatino"/>
            </a:endParaRP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7) The data can have errors!  Try not to go out of your way for one single data point … especially if it doesn’t seem to “fit in” with the rest of the data.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8) Don’t contour where there are no observations.  For instance, don’t draw long contours connecting points across a large body of water where there are no observations.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9) Contour in multiples of the interval (in most cases):  Example:  For temperature every 10°F:  </a:t>
            </a:r>
          </a:p>
          <a:p>
            <a:r>
              <a:rPr lang="en-US" sz="1600" dirty="0">
                <a:latin typeface="Palatino"/>
                <a:cs typeface="Palatino"/>
              </a:rPr>
              <a:t>20, 30, 40, 50…not 25, 35, 45, 55.</a:t>
            </a:r>
          </a:p>
        </p:txBody>
      </p:sp>
    </p:spTree>
    <p:extLst>
      <p:ext uri="{BB962C8B-B14F-4D97-AF65-F5344CB8AC3E}">
        <p14:creationId xmlns:p14="http://schemas.microsoft.com/office/powerpoint/2010/main" val="426175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23" y="0"/>
            <a:ext cx="88750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fc_analysis_06z_min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6715"/>
            <a:ext cx="9144000" cy="591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2" y="219758"/>
            <a:ext cx="8229600" cy="1018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pic>
        <p:nvPicPr>
          <p:cNvPr id="4" name="Picture 3" descr="sfc_temp_examp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2" y="650716"/>
            <a:ext cx="8499664" cy="65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_20061201_06_Tcontou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9167" y="-909421"/>
            <a:ext cx="6806272" cy="87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_20061201_06_Pcontou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15" y="-1064371"/>
            <a:ext cx="6858000" cy="89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C103E53-5CF7-C25E-17DC-E436B4EA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6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BC07B-07F4-571E-E9E7-71804F9A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9012" y="-930120"/>
            <a:ext cx="6865976" cy="87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8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_20061201_06_Pcontoured_fro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052" y="-968452"/>
            <a:ext cx="6858000" cy="87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6715"/>
            <a:ext cx="9144000" cy="591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2" y="219758"/>
            <a:ext cx="8229600" cy="1018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sfctempcontour_min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0" y="587995"/>
            <a:ext cx="8459010" cy="65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• Easy to identify: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-Important features in the datasets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-Minima and maxima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-Regions where the data changes rapidly…or not so rapidly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	</a:t>
            </a:r>
            <a:r>
              <a:rPr lang="en-US" sz="2800" i="1" dirty="0">
                <a:solidFill>
                  <a:schemeClr val="bg1"/>
                </a:solidFill>
                <a:latin typeface="Palatino"/>
                <a:cs typeface="Palatino"/>
              </a:rPr>
              <a:t>Gradient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7949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674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Photo by </a:t>
            </a:r>
            <a:r>
              <a:rPr lang="sv-SE" dirty="0" err="1"/>
              <a:t>hbickel</a:t>
            </a:r>
            <a:r>
              <a:rPr lang="sv-SE" dirty="0"/>
              <a:t> / </a:t>
            </a:r>
            <a:r>
              <a:rPr lang="sv-SE" dirty="0" err="1"/>
              <a:t>Flickr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6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3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59"/>
            <a:ext cx="9144000" cy="63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728500" y="6126163"/>
            <a:ext cx="522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images.summitpost.org</a:t>
            </a:r>
            <a:r>
              <a:rPr lang="en-US" dirty="0"/>
              <a:t>/original/472861.jpg</a:t>
            </a:r>
          </a:p>
        </p:txBody>
      </p:sp>
    </p:spTree>
    <p:extLst>
      <p:ext uri="{BB962C8B-B14F-4D97-AF65-F5344CB8AC3E}">
        <p14:creationId xmlns:p14="http://schemas.microsoft.com/office/powerpoint/2010/main" val="348753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41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48"/>
            <a:ext cx="9144000" cy="63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4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" y="0"/>
            <a:ext cx="906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7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414</Words>
  <Application>Microsoft Macintosh PowerPoint</Application>
  <PresentationFormat>On-screen Show (4:3)</PresentationFormat>
  <Paragraphs>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Palatino</vt:lpstr>
      <vt:lpstr>Office Theme</vt:lpstr>
      <vt:lpstr>Contour Analysis</vt:lpstr>
      <vt:lpstr>Why do we contour data on a map?  </vt:lpstr>
      <vt:lpstr>Why do we contour data on a map?  </vt:lpstr>
      <vt:lpstr>Why do we contour data on a map?  • Easy to identify:  -Important features in the datasets  -Minima and maxima  -Regions where the data changes rapidly…or not so rapidly   Gradient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Lazear, Ross</cp:lastModifiedBy>
  <cp:revision>14</cp:revision>
  <dcterms:created xsi:type="dcterms:W3CDTF">2015-08-07T19:38:33Z</dcterms:created>
  <dcterms:modified xsi:type="dcterms:W3CDTF">2022-08-09T20:25:21Z</dcterms:modified>
</cp:coreProperties>
</file>