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7923" autoAdjust="0"/>
  </p:normalViewPr>
  <p:slideViewPr>
    <p:cSldViewPr snapToGrid="0" snapToObjects="1">
      <p:cViewPr varScale="1">
        <p:scale>
          <a:sx n="126" d="100"/>
          <a:sy n="126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5DCE-D372-E04F-9072-600380725D6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6E94-D7E9-B941-BD39-3D9817A5D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15 at 6.12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952"/>
            <a:ext cx="9144000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 computer classroom (attached to map room)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4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944"/>
            <a:ext cx="9144000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room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5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038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room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5.1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" y="425450"/>
            <a:ext cx="9144000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room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5.3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897" y="-1"/>
            <a:ext cx="45339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room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15 at 6.12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595"/>
            <a:ext cx="9144000" cy="605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 computer classroom (attached to map room)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2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63"/>
            <a:ext cx="9144001" cy="6042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Student computer lab (attached to map room)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3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743"/>
            <a:ext cx="9144000" cy="605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Student computer lab (attached to map room)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3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425"/>
            <a:ext cx="9144000" cy="6035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607 – Comp Classroom 1; 608 – Comp lab; “Weather Station” = map room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4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646"/>
            <a:ext cx="9144000" cy="6048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wall in map room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4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"/>
            <a:ext cx="9144000" cy="605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wall in map room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4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4325"/>
            <a:ext cx="9144001" cy="6054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room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15 at 6.14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150"/>
            <a:ext cx="9144001" cy="6038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02" y="6481152"/>
            <a:ext cx="7367610" cy="37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room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76</Words>
  <Application>Microsoft Macintosh PowerPoint</Application>
  <PresentationFormat>On-screen Show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University @ Albany, SUNY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 A. Lazear</dc:creator>
  <cp:lastModifiedBy>Ross A. Lazear</cp:lastModifiedBy>
  <cp:revision>2</cp:revision>
  <dcterms:created xsi:type="dcterms:W3CDTF">2014-04-18T21:24:24Z</dcterms:created>
  <dcterms:modified xsi:type="dcterms:W3CDTF">2014-04-18T21:27:14Z</dcterms:modified>
</cp:coreProperties>
</file>