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8" r:id="rId2"/>
    <p:sldId id="259" r:id="rId3"/>
    <p:sldId id="260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BB4EB-73F3-B548-8147-07C16AABFB9B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11B5D-EB1E-1343-B4A6-1C84D200C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9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0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3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50C08-0656-E543-9377-66DFA72DF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8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7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1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6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7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0F750-06BE-A040-B621-261705D92F6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A1AFA-5CAD-FD47-B07E-40C724B4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4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066800"/>
            <a:ext cx="861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Focuses on Climate and Environmental Research in South America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Study Abroad </a:t>
            </a:r>
            <a:r>
              <a:rPr lang="en-US" dirty="0" smtClean="0"/>
              <a:t>and internship opportunities (fully </a:t>
            </a:r>
            <a:r>
              <a:rPr lang="en-US" dirty="0" smtClean="0"/>
              <a:t>paid)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Research opportunities (summer schools in </a:t>
            </a:r>
            <a:r>
              <a:rPr lang="en-US" dirty="0" smtClean="0"/>
              <a:t>Brazil &amp; Andes </a:t>
            </a:r>
            <a:r>
              <a:rPr lang="mr-IN" dirty="0" smtClean="0"/>
              <a:t>–</a:t>
            </a:r>
            <a:r>
              <a:rPr lang="en-US" dirty="0" smtClean="0"/>
              <a:t> fully paid)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2017-2023 </a:t>
            </a:r>
            <a:r>
              <a:rPr lang="mr-IN" dirty="0" smtClean="0"/>
              <a:t>–</a:t>
            </a:r>
            <a:r>
              <a:rPr lang="en-US" dirty="0" smtClean="0"/>
              <a:t> $5M project </a:t>
            </a:r>
            <a:endParaRPr lang="en-US" dirty="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52400" y="304800"/>
            <a:ext cx="8915400" cy="4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2400" b="1" u="none" dirty="0" smtClean="0">
                <a:solidFill>
                  <a:srgbClr val="990033"/>
                </a:solidFill>
              </a:rPr>
              <a:t>Partnership in International Research and Education (PIRE)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6600"/>
            <a:ext cx="9144000" cy="341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5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33"/>
                </a:solidFill>
              </a:rPr>
              <a:t>Summer schools on tree ring research (Dendrochronology)</a:t>
            </a:r>
          </a:p>
          <a:p>
            <a:pPr algn="ctr"/>
            <a:r>
              <a:rPr lang="en-US" b="1" dirty="0" smtClean="0">
                <a:solidFill>
                  <a:srgbClr val="990033"/>
                </a:solidFill>
              </a:rPr>
              <a:t> in Peru and Argentina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0"/>
            <a:ext cx="3203174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035" r="-7170" b="122"/>
          <a:stretch/>
        </p:blipFill>
        <p:spPr>
          <a:xfrm>
            <a:off x="6477000" y="838200"/>
            <a:ext cx="2596896" cy="3273552"/>
          </a:xfrm>
          <a:prstGeom prst="rect">
            <a:avLst/>
          </a:prstGeom>
        </p:spPr>
      </p:pic>
      <p:pic>
        <p:nvPicPr>
          <p:cNvPr id="6" name="Picture 4" descr="DSCN12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4140520" cy="310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2743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4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2286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33"/>
                </a:solidFill>
              </a:rPr>
              <a:t>Summer schools on cave research (stalagmites) in Brazil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4034" y="3074166"/>
            <a:ext cx="3995824" cy="302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urn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168553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/>
          <a:stretch>
            <a:fillRect/>
          </a:stretch>
        </p:blipFill>
        <p:spPr bwMode="auto">
          <a:xfrm>
            <a:off x="293688" y="0"/>
            <a:ext cx="29400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19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200400"/>
            <a:ext cx="4529667" cy="2547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2286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33"/>
                </a:solidFill>
              </a:rPr>
              <a:t>Study abroad opportunities (junior or senior year)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914400"/>
            <a:ext cx="361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of </a:t>
            </a:r>
            <a:r>
              <a:rPr lang="en-US" dirty="0"/>
              <a:t>S</a:t>
            </a:r>
            <a:r>
              <a:rPr lang="en-US" dirty="0" smtClean="0"/>
              <a:t>ao Paulo (USP)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867400"/>
            <a:ext cx="8895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Requirements: good grades </a:t>
            </a:r>
            <a:r>
              <a:rPr lang="mr-IN" dirty="0" smtClean="0"/>
              <a:t>–</a:t>
            </a:r>
            <a:r>
              <a:rPr lang="en-US" dirty="0" smtClean="0"/>
              <a:t> Intro Portuguese classes</a:t>
            </a:r>
          </a:p>
          <a:p>
            <a:r>
              <a:rPr lang="en-US" dirty="0" smtClean="0"/>
              <a:t>Benefits: full credit for classes taken toward degree (no time lost) </a:t>
            </a:r>
            <a:r>
              <a:rPr lang="mr-IN" dirty="0" smtClean="0"/>
              <a:t>–</a:t>
            </a:r>
            <a:r>
              <a:rPr lang="en-US" dirty="0" smtClean="0"/>
              <a:t> fully paid!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600"/>
            <a:ext cx="4102052" cy="2738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36068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343400"/>
            <a:ext cx="990600" cy="14983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81400" y="4724400"/>
            <a:ext cx="395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36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267200"/>
            <a:ext cx="2872154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3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28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33"/>
                </a:solidFill>
              </a:rPr>
              <a:t>Study abroad opportunities (junior or senior year)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990600"/>
            <a:ext cx="2251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Federal </a:t>
            </a:r>
          </a:p>
          <a:p>
            <a:r>
              <a:rPr lang="en-US" dirty="0" err="1" smtClean="0"/>
              <a:t>Fluminense</a:t>
            </a:r>
            <a:r>
              <a:rPr lang="en-US" dirty="0" smtClean="0"/>
              <a:t> (UFF)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91200"/>
            <a:ext cx="8895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Requirements: good grades </a:t>
            </a:r>
            <a:r>
              <a:rPr lang="mr-IN" dirty="0" smtClean="0"/>
              <a:t>–</a:t>
            </a:r>
            <a:r>
              <a:rPr lang="en-US" dirty="0" smtClean="0"/>
              <a:t> Intro Portuguese classes</a:t>
            </a:r>
          </a:p>
          <a:p>
            <a:r>
              <a:rPr lang="en-US" dirty="0" smtClean="0"/>
              <a:t>Benefits: full credit for classes taken toward degree (no time lost) </a:t>
            </a:r>
            <a:r>
              <a:rPr lang="mr-IN" dirty="0" smtClean="0"/>
              <a:t>–</a:t>
            </a:r>
            <a:r>
              <a:rPr lang="en-US" dirty="0" smtClean="0"/>
              <a:t> fully paid!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3200400" cy="901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429000"/>
            <a:ext cx="1410593" cy="213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53400" y="3962400"/>
            <a:ext cx="395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36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838200"/>
            <a:ext cx="4521200" cy="2170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124200"/>
            <a:ext cx="673227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5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10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0033"/>
                </a:solidFill>
              </a:rPr>
              <a:t>Study abroad opportunities (junior or senior year)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3716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Argentinean Institute for Environmental Glacier and</a:t>
            </a:r>
          </a:p>
          <a:p>
            <a:r>
              <a:rPr lang="en-US" dirty="0" smtClean="0"/>
              <a:t>Snow Research (IANIGLA) in Mendoza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867400"/>
            <a:ext cx="7371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Requirements: good grades </a:t>
            </a:r>
            <a:r>
              <a:rPr lang="mr-IN" dirty="0" smtClean="0"/>
              <a:t>–</a:t>
            </a:r>
            <a:r>
              <a:rPr lang="en-US" dirty="0" smtClean="0"/>
              <a:t> Intro Spanish classes</a:t>
            </a:r>
          </a:p>
          <a:p>
            <a:r>
              <a:rPr lang="en-US" dirty="0" smtClean="0"/>
              <a:t>Benefits: Research/Internship credit for time spent </a:t>
            </a:r>
            <a:r>
              <a:rPr lang="mr-IN" dirty="0" smtClean="0"/>
              <a:t>–</a:t>
            </a:r>
            <a:r>
              <a:rPr lang="en-US" dirty="0" smtClean="0"/>
              <a:t> fully paid!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962400"/>
            <a:ext cx="1618724" cy="193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886200"/>
            <a:ext cx="1410593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86200"/>
            <a:ext cx="4216400" cy="193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81000"/>
            <a:ext cx="5027592" cy="33504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96200" y="4648200"/>
            <a:ext cx="395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36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9659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200</Words>
  <Application>Microsoft Macintosh PowerPoint</Application>
  <PresentationFormat>On-screen Show (4:3)</PresentationFormat>
  <Paragraphs>28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Univ.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Mathias Vuille</dc:creator>
  <cp:lastModifiedBy>Mathias Vuille</cp:lastModifiedBy>
  <cp:revision>4</cp:revision>
  <dcterms:created xsi:type="dcterms:W3CDTF">2018-04-06T19:18:09Z</dcterms:created>
  <dcterms:modified xsi:type="dcterms:W3CDTF">2018-04-13T18:20:13Z</dcterms:modified>
</cp:coreProperties>
</file>