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6C9F-D4B6-4A6E-8FBB-6606B6ECF782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DDBC-612C-4880-BADE-29E1E13B5E5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5A07-1D88-4839-B786-0EB65D67BE7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8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C314-F9EA-46ED-BF2B-181BFE1BC48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1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86E-7FC9-44B6-9E34-183474E8685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8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9D83-462D-4F6B-BE06-31B3545F8C8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34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so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B15C-EB3B-4389-8929-FBB74A70433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26" y="98425"/>
            <a:ext cx="2722975" cy="8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2232-4D2A-4AD5-B911-4FEEC641DEC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7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4AEC-08DA-4B24-BB6D-B9DA2D41799B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59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5EC-FB07-45B1-AA02-7F0B61B9356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3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497C-5BF1-4D57-96DD-9824FC85DA3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EDAA-371B-4B1E-96FF-8541DBA64E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94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" y="6461919"/>
            <a:ext cx="1524000" cy="334963"/>
          </a:xfrm>
          <a:noFill/>
        </p:spPr>
        <p:txBody>
          <a:bodyPr/>
          <a:lstStyle>
            <a:lvl1pPr algn="ctr">
              <a:defRPr i="1">
                <a:solidFill>
                  <a:srgbClr val="00206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C5BD4C-5820-4C9D-B466-35C32519F35B}" type="datetime1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553201"/>
            <a:ext cx="5384800" cy="304800"/>
          </a:xfrm>
        </p:spPr>
        <p:txBody>
          <a:bodyPr/>
          <a:lstStyle>
            <a:lvl1pPr algn="ctr">
              <a:defRPr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547" y="6616952"/>
            <a:ext cx="494453" cy="228600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8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50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0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45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96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7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7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6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4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9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4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" name="Slide Number Placeholder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1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4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1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3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8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7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42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4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8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722E-8D51-4BAA-A936-1546D3954F6F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4/13/2017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8800" y="64770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4247-48B2-4E85-AE06-0779406BE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0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M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hidden">
          <a:xfrm>
            <a:off x="8322733" y="6269043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388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836097" y="6021388"/>
            <a:ext cx="7579783" cy="849312"/>
            <a:chOff x="395" y="3793"/>
            <a:chExt cx="3581" cy="535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388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F07C-A2A2-483F-BF53-EB52D4FFE3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43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7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6141-B6B4-40B0-85C6-F645AE322B9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9942-840E-45EE-93CD-9F0D8D38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BE492-2CBC-4FEA-A118-9EFAD30B886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4327A-D697-4775-B11C-432309145FF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251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brotzge@albany.edu" TargetMode="External"/><Relationship Id="rId2" Type="http://schemas.openxmlformats.org/officeDocument/2006/relationships/hyperlink" Target="mailto:jwang@Albany.edu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651" y="724653"/>
            <a:ext cx="5660220" cy="52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9" tIns="45694" rIns="91389" bIns="45694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3887">
              <a:defRPr/>
            </a:pPr>
            <a:r>
              <a:rPr lang="en-US" sz="2800" b="1" i="1" kern="0" dirty="0" smtClean="0">
                <a:ln w="11430"/>
                <a:solidFill>
                  <a:srgbClr val="00FF00"/>
                </a:solidFill>
              </a:rPr>
              <a:t>New York State Mesonet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958" y="5563219"/>
            <a:ext cx="5660220" cy="95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9" tIns="45694" rIns="91389" bIns="45694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3887">
              <a:defRPr/>
            </a:pPr>
            <a:r>
              <a:rPr lang="en-US" sz="2800" b="1" i="1" kern="0" dirty="0" smtClean="0">
                <a:ln w="11430"/>
                <a:solidFill>
                  <a:srgbClr val="FFFF00"/>
                </a:solidFill>
              </a:rPr>
              <a:t>Jerry Brotzge, Ph.D.</a:t>
            </a:r>
          </a:p>
          <a:p>
            <a:pPr defTabSz="913887">
              <a:defRPr/>
            </a:pPr>
            <a:r>
              <a:rPr lang="en-US" sz="2800" b="1" i="1" kern="0" dirty="0" smtClean="0">
                <a:ln w="11430"/>
                <a:solidFill>
                  <a:srgbClr val="FFFF00"/>
                </a:solidFill>
              </a:rPr>
              <a:t>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6115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 txBox="1">
            <a:spLocks/>
          </p:cNvSpPr>
          <p:nvPr/>
        </p:nvSpPr>
        <p:spPr>
          <a:xfrm>
            <a:off x="2778125" y="666291"/>
            <a:ext cx="6425150" cy="5447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BD0D9"/>
              </a:buClr>
              <a:buSzPct val="140000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Brief </a:t>
            </a:r>
            <a:r>
              <a:rPr lang="en-US" sz="2800" b="1" dirty="0" smtClean="0">
                <a:solidFill>
                  <a:srgbClr val="FFFF00"/>
                </a:solidFill>
              </a:rPr>
              <a:t>Bio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398722" y="2723047"/>
            <a:ext cx="9968021" cy="144634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Wanted to do paleoclimatology work, but didn’t have a clue where to go.   So, my 2</a:t>
            </a:r>
            <a:r>
              <a:rPr lang="en-US" sz="2400" baseline="30000" dirty="0" smtClean="0">
                <a:solidFill>
                  <a:prstClr val="white"/>
                </a:solidFill>
              </a:rPr>
              <a:t>nd</a:t>
            </a:r>
            <a:r>
              <a:rPr lang="en-US" sz="2400" dirty="0" smtClean="0">
                <a:solidFill>
                  <a:prstClr val="white"/>
                </a:solidFill>
              </a:rPr>
              <a:t> option was radar work, and OU was the best option for that.  And I had heard how tough OU was, so had to go there.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398723" y="1533944"/>
            <a:ext cx="9067800" cy="444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Undergraduate degree – Saint Louis University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398721" y="4104148"/>
            <a:ext cx="11318358" cy="80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My advisor had a heart attack, so I switched from radar work to the OK Mesonet.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398721" y="2093166"/>
            <a:ext cx="8652608" cy="51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Graduate degrees (MS, PhD) – University of Oklahoma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398720" y="4736766"/>
            <a:ext cx="10201939" cy="51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Hired in 2001 by OU to do SEB/PBL modeling work with CAPS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98720" y="5288311"/>
            <a:ext cx="11488480" cy="748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2003 - Within CAPS, became a program manager for a NSF project called CASA (radar ‘Mesonet’)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98720" y="6036794"/>
            <a:ext cx="11488480" cy="51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2014 – Hired by </a:t>
            </a:r>
            <a:r>
              <a:rPr lang="en-US" sz="2400" dirty="0" err="1" smtClean="0">
                <a:solidFill>
                  <a:prstClr val="white"/>
                </a:solidFill>
              </a:rPr>
              <a:t>Ualbany</a:t>
            </a:r>
            <a:r>
              <a:rPr lang="en-US" sz="2400" dirty="0" smtClean="0">
                <a:solidFill>
                  <a:prstClr val="white"/>
                </a:solidFill>
              </a:rPr>
              <a:t> as Program Manager for NYS Mesonet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 txBox="1">
            <a:spLocks/>
          </p:cNvSpPr>
          <p:nvPr/>
        </p:nvSpPr>
        <p:spPr>
          <a:xfrm>
            <a:off x="2778124" y="666291"/>
            <a:ext cx="6908135" cy="5447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BD0D9"/>
              </a:buClr>
              <a:buSzPct val="14000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As a “Program Manager”, what do I do? 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398722" y="1533944"/>
            <a:ext cx="10531547" cy="444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Whatever needs to be done!   The Mesonet is similar to a “start-up”. 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398722" y="2422775"/>
            <a:ext cx="8652608" cy="235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Hiring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Planning (budgeting, siting, purchasing sensors, …)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Scheduling (installs, site visits, ….)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Coordinating (site hosts, contractors, gov’t, private sector, …)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Communicating (internally, externally; speaking, writing, …)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 txBox="1">
            <a:spLocks/>
          </p:cNvSpPr>
          <p:nvPr/>
        </p:nvSpPr>
        <p:spPr>
          <a:xfrm>
            <a:off x="2778124" y="666291"/>
            <a:ext cx="6908135" cy="54476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BD0D9"/>
              </a:buClr>
              <a:buSzPct val="140000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Future employment w/Mesonet?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398722" y="1533943"/>
            <a:ext cx="10531547" cy="202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Unfortunately, few jobs within the </a:t>
            </a:r>
            <a:r>
              <a:rPr lang="en-US" sz="2400" dirty="0" smtClean="0">
                <a:solidFill>
                  <a:prstClr val="white"/>
                </a:solidFill>
              </a:rPr>
              <a:t>‘</a:t>
            </a:r>
            <a:r>
              <a:rPr lang="en-US" sz="2400" dirty="0" err="1" smtClean="0">
                <a:solidFill>
                  <a:prstClr val="white"/>
                </a:solidFill>
              </a:rPr>
              <a:t>mesonet</a:t>
            </a:r>
            <a:r>
              <a:rPr lang="en-US" sz="2400" dirty="0" smtClean="0">
                <a:solidFill>
                  <a:prstClr val="white"/>
                </a:solidFill>
              </a:rPr>
              <a:t>’ community.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However, growing </a:t>
            </a:r>
            <a:r>
              <a:rPr lang="en-US" sz="2400" dirty="0" smtClean="0">
                <a:solidFill>
                  <a:prstClr val="white"/>
                </a:solidFill>
              </a:rPr>
              <a:t>employment opportunities in the energy sector 		(oil/gas &amp; renewables) for more data/instrumentation expertise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Ever growing need for high-res data (drones!  High-res NWP!)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398722" y="3884791"/>
            <a:ext cx="11169501" cy="154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Summer students internships are available!</a:t>
            </a:r>
          </a:p>
          <a:p>
            <a:pPr marL="0" indent="0">
              <a:buNone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Please contact June Wang (</a:t>
            </a:r>
            <a:r>
              <a:rPr lang="en-US" sz="2400" dirty="0" smtClean="0">
                <a:solidFill>
                  <a:prstClr val="white"/>
                </a:solidFill>
                <a:hlinkClick r:id="rId2"/>
              </a:rPr>
              <a:t>jwang@albany.edu</a:t>
            </a:r>
            <a:r>
              <a:rPr lang="en-US" sz="2400" dirty="0" smtClean="0">
                <a:solidFill>
                  <a:prstClr val="white"/>
                </a:solidFill>
              </a:rPr>
              <a:t>) or me (</a:t>
            </a:r>
            <a:r>
              <a:rPr lang="en-US" sz="2400" dirty="0" smtClean="0">
                <a:solidFill>
                  <a:prstClr val="white"/>
                </a:solidFill>
                <a:hlinkClick r:id="rId3"/>
              </a:rPr>
              <a:t>jbrotzge@albany.edu</a:t>
            </a:r>
            <a:r>
              <a:rPr lang="en-US" sz="2400" dirty="0" smtClean="0">
                <a:solidFill>
                  <a:prstClr val="white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yfavori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favorite" id="{D4819863-26A4-4D35-B6B1-F29036792206}" vid="{AB76F1CF-99FD-4DBA-9A82-BAA9631573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250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Constantia</vt:lpstr>
      <vt:lpstr>Wingdings 2</vt:lpstr>
      <vt:lpstr>Office Theme</vt:lpstr>
      <vt:lpstr>2_Myfavorite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Brotzge, Jerald</dc:creator>
  <cp:lastModifiedBy>Brotzge, Jerald</cp:lastModifiedBy>
  <cp:revision>5</cp:revision>
  <dcterms:created xsi:type="dcterms:W3CDTF">2017-04-13T13:28:48Z</dcterms:created>
  <dcterms:modified xsi:type="dcterms:W3CDTF">2017-04-13T17:30:14Z</dcterms:modified>
</cp:coreProperties>
</file>