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7" r:id="rId2"/>
    <p:sldId id="259" r:id="rId3"/>
    <p:sldId id="260" r:id="rId4"/>
    <p:sldId id="258" r:id="rId5"/>
    <p:sldId id="261" r:id="rId6"/>
    <p:sldId id="262" r:id="rId7"/>
    <p:sldId id="263" r:id="rId8"/>
    <p:sldId id="265" r:id="rId9"/>
    <p:sldId id="264" r:id="rId10"/>
    <p:sldId id="266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6" y="-4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F0FAD2-C643-4ED5-830C-14932A0CD30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0C27B5A3-805D-4A51-A762-64D37C525172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Meteorologist-in-Charge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endParaRPr>
        </a:p>
      </dgm:t>
    </dgm:pt>
    <dgm:pt modelId="{7594947E-B76E-4949-B63B-B563567500C3}" type="parTrans" cxnId="{A5031056-5015-47A7-A23C-30A6D9456C32}">
      <dgm:prSet/>
      <dgm:spPr/>
      <dgm:t>
        <a:bodyPr/>
        <a:lstStyle/>
        <a:p>
          <a:endParaRPr lang="en-US"/>
        </a:p>
      </dgm:t>
    </dgm:pt>
    <dgm:pt modelId="{786DD1C3-3275-4F91-9C12-54CE6E7E1B36}" type="sibTrans" cxnId="{A5031056-5015-47A7-A23C-30A6D9456C32}">
      <dgm:prSet/>
      <dgm:spPr/>
      <dgm:t>
        <a:bodyPr/>
        <a:lstStyle/>
        <a:p>
          <a:endParaRPr lang="en-US"/>
        </a:p>
      </dgm:t>
    </dgm:pt>
    <dgm:pt modelId="{8136E3E3-16E9-4472-A33B-C0CEBA8F14A1}" type="asst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Warning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Coordination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Meteorologist</a:t>
          </a:r>
        </a:p>
      </dgm:t>
    </dgm:pt>
    <dgm:pt modelId="{7EE85E29-5F4C-44C0-B300-2DEDDE6A8B71}" type="parTrans" cxnId="{D65F26BC-02BE-4E56-ACB8-AFEF8486EC0C}">
      <dgm:prSet/>
      <dgm:spPr/>
      <dgm:t>
        <a:bodyPr/>
        <a:lstStyle/>
        <a:p>
          <a:endParaRPr lang="en-US"/>
        </a:p>
      </dgm:t>
    </dgm:pt>
    <dgm:pt modelId="{E4FB78BB-65E6-450E-83B5-82C4C44AFD3F}" type="sibTrans" cxnId="{D65F26BC-02BE-4E56-ACB8-AFEF8486EC0C}">
      <dgm:prSet/>
      <dgm:spPr/>
      <dgm:t>
        <a:bodyPr/>
        <a:lstStyle/>
        <a:p>
          <a:endParaRPr lang="en-US"/>
        </a:p>
      </dgm:t>
    </dgm:pt>
    <dgm:pt modelId="{0180B286-685D-4D0C-8D66-1996982FBCCF}" type="asst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Administrative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Support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Assistant</a:t>
          </a:r>
        </a:p>
      </dgm:t>
    </dgm:pt>
    <dgm:pt modelId="{39798D09-D831-4F52-943F-F8C3FD5D91A2}" type="parTrans" cxnId="{3640D1BF-7FB3-445E-AB27-7DC99FBD0FA3}">
      <dgm:prSet/>
      <dgm:spPr/>
      <dgm:t>
        <a:bodyPr/>
        <a:lstStyle/>
        <a:p>
          <a:endParaRPr lang="en-US"/>
        </a:p>
      </dgm:t>
    </dgm:pt>
    <dgm:pt modelId="{244374C1-630D-45AB-9FDB-6ACD5C9D1D7C}" type="sibTrans" cxnId="{3640D1BF-7FB3-445E-AB27-7DC99FBD0FA3}">
      <dgm:prSet/>
      <dgm:spPr/>
      <dgm:t>
        <a:bodyPr/>
        <a:lstStyle/>
        <a:p>
          <a:endParaRPr lang="en-US"/>
        </a:p>
      </dgm:t>
    </dgm:pt>
    <dgm:pt modelId="{C3B7DC74-2017-4C92-9B92-A536D3D289CE}" type="asst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Science &amp;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Operations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Officer</a:t>
          </a:r>
        </a:p>
      </dgm:t>
    </dgm:pt>
    <dgm:pt modelId="{9EE6B6EF-AFA5-4DB2-98B2-DF5C9340D9E4}" type="parTrans" cxnId="{376D6718-B64C-448F-8775-A57FCE53FDDC}">
      <dgm:prSet/>
      <dgm:spPr/>
      <dgm:t>
        <a:bodyPr/>
        <a:lstStyle/>
        <a:p>
          <a:endParaRPr lang="en-US"/>
        </a:p>
      </dgm:t>
    </dgm:pt>
    <dgm:pt modelId="{3D57DC09-F16F-42C2-BE2B-8975B7F9A5F6}" type="sibTrans" cxnId="{376D6718-B64C-448F-8775-A57FCE53FDDC}">
      <dgm:prSet/>
      <dgm:spPr/>
      <dgm:t>
        <a:bodyPr/>
        <a:lstStyle/>
        <a:p>
          <a:endParaRPr lang="en-US"/>
        </a:p>
      </dgm:t>
    </dgm:pt>
    <dgm:pt modelId="{1EFE3226-F061-40B2-A954-ED3C7C6AB4A1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Service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Hydrologist</a:t>
          </a:r>
        </a:p>
      </dgm:t>
    </dgm:pt>
    <dgm:pt modelId="{30BD302A-2426-4B87-AD0F-26AA0FA7DA16}" type="parTrans" cxnId="{3456CC26-90AB-4DF5-80E1-B83A23154E98}">
      <dgm:prSet/>
      <dgm:spPr/>
      <dgm:t>
        <a:bodyPr/>
        <a:lstStyle/>
        <a:p>
          <a:endParaRPr lang="en-US"/>
        </a:p>
      </dgm:t>
    </dgm:pt>
    <dgm:pt modelId="{F4BA6195-DFD6-4CFA-A4A8-36F7678657A8}" type="sibTrans" cxnId="{3456CC26-90AB-4DF5-80E1-B83A23154E98}">
      <dgm:prSet/>
      <dgm:spPr/>
      <dgm:t>
        <a:bodyPr/>
        <a:lstStyle/>
        <a:p>
          <a:endParaRPr lang="en-US"/>
        </a:p>
      </dgm:t>
    </dgm:pt>
    <dgm:pt modelId="{25EFAE21-FA4A-4B16-912C-84AF721AC6BA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5 Senior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Forecasters</a:t>
          </a:r>
        </a:p>
      </dgm:t>
    </dgm:pt>
    <dgm:pt modelId="{324C1953-E9B7-4A2E-BC59-4D68287F510D}" type="parTrans" cxnId="{5C927C28-90DA-4169-9A88-E8326220F421}">
      <dgm:prSet/>
      <dgm:spPr/>
      <dgm:t>
        <a:bodyPr/>
        <a:lstStyle/>
        <a:p>
          <a:endParaRPr lang="en-US"/>
        </a:p>
      </dgm:t>
    </dgm:pt>
    <dgm:pt modelId="{1E05E155-9230-460D-8835-0A4F106D76E2}" type="sibTrans" cxnId="{5C927C28-90DA-4169-9A88-E8326220F421}">
      <dgm:prSet/>
      <dgm:spPr/>
      <dgm:t>
        <a:bodyPr/>
        <a:lstStyle/>
        <a:p>
          <a:endParaRPr lang="en-US"/>
        </a:p>
      </dgm:t>
    </dgm:pt>
    <dgm:pt modelId="{2DF8F3EF-2DE5-4B7F-B5CB-BA4F1E356880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5 General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Forecasters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endParaRPr>
        </a:p>
      </dgm:t>
    </dgm:pt>
    <dgm:pt modelId="{1D8D049E-8860-428A-AA40-A2E6A8160529}" type="parTrans" cxnId="{BF738215-44F7-46A6-9990-06B620B68508}">
      <dgm:prSet/>
      <dgm:spPr/>
      <dgm:t>
        <a:bodyPr/>
        <a:lstStyle/>
        <a:p>
          <a:endParaRPr lang="en-US"/>
        </a:p>
      </dgm:t>
    </dgm:pt>
    <dgm:pt modelId="{6F5E64E2-4129-4449-8E78-4E62346801BD}" type="sibTrans" cxnId="{BF738215-44F7-46A6-9990-06B620B68508}">
      <dgm:prSet/>
      <dgm:spPr/>
      <dgm:t>
        <a:bodyPr/>
        <a:lstStyle/>
        <a:p>
          <a:endParaRPr lang="en-US"/>
        </a:p>
      </dgm:t>
    </dgm:pt>
    <dgm:pt modelId="{0627E01E-174F-4547-B0F1-FD41792A2AE6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Observing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Program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Leader</a:t>
          </a:r>
        </a:p>
      </dgm:t>
    </dgm:pt>
    <dgm:pt modelId="{61F0CB19-2EB5-4EAB-8A2B-6A018ACD5E16}" type="parTrans" cxnId="{C27E3CE4-6A40-418D-ABC0-6CE28E8429C5}">
      <dgm:prSet/>
      <dgm:spPr/>
      <dgm:t>
        <a:bodyPr/>
        <a:lstStyle/>
        <a:p>
          <a:endParaRPr lang="en-US"/>
        </a:p>
      </dgm:t>
    </dgm:pt>
    <dgm:pt modelId="{3574DB23-875A-4EF5-BED8-15F50A453374}" type="sibTrans" cxnId="{C27E3CE4-6A40-418D-ABC0-6CE28E8429C5}">
      <dgm:prSet/>
      <dgm:spPr/>
      <dgm:t>
        <a:bodyPr/>
        <a:lstStyle/>
        <a:p>
          <a:endParaRPr lang="en-US"/>
        </a:p>
      </dgm:t>
    </dgm:pt>
    <dgm:pt modelId="{D51D8F56-EF55-458D-AA80-3F2B9080D34E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3 HMTs/Interns</a:t>
          </a:r>
        </a:p>
      </dgm:t>
    </dgm:pt>
    <dgm:pt modelId="{1DBDC237-0AAA-4790-8024-1EF55A5F2CA3}" type="parTrans" cxnId="{FDF6A2BC-EEB1-40F8-A9D2-DD23D90F9ED0}">
      <dgm:prSet/>
      <dgm:spPr/>
      <dgm:t>
        <a:bodyPr/>
        <a:lstStyle/>
        <a:p>
          <a:endParaRPr lang="en-US"/>
        </a:p>
      </dgm:t>
    </dgm:pt>
    <dgm:pt modelId="{03086C26-C771-4901-8515-AD8DD0DEA23D}" type="sibTrans" cxnId="{FDF6A2BC-EEB1-40F8-A9D2-DD23D90F9ED0}">
      <dgm:prSet/>
      <dgm:spPr/>
      <dgm:t>
        <a:bodyPr/>
        <a:lstStyle/>
        <a:p>
          <a:endParaRPr lang="en-US"/>
        </a:p>
      </dgm:t>
    </dgm:pt>
    <dgm:pt modelId="{75E1E5B0-3E23-473A-B67F-26B379A8DB70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Electronic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Systems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Analyst</a:t>
          </a:r>
        </a:p>
      </dgm:t>
    </dgm:pt>
    <dgm:pt modelId="{B8626048-22AA-486D-9271-A3CD86F99671}" type="parTrans" cxnId="{9516BCB0-C758-4B15-8F88-9FF69815BF23}">
      <dgm:prSet/>
      <dgm:spPr/>
      <dgm:t>
        <a:bodyPr/>
        <a:lstStyle/>
        <a:p>
          <a:endParaRPr lang="en-US"/>
        </a:p>
      </dgm:t>
    </dgm:pt>
    <dgm:pt modelId="{6C394073-2F01-48B7-932D-9A1A7DF13F3E}" type="sibTrans" cxnId="{9516BCB0-C758-4B15-8F88-9FF69815BF23}">
      <dgm:prSet/>
      <dgm:spPr/>
      <dgm:t>
        <a:bodyPr/>
        <a:lstStyle/>
        <a:p>
          <a:endParaRPr lang="en-US"/>
        </a:p>
      </dgm:t>
    </dgm:pt>
    <dgm:pt modelId="{6245F81A-E0D6-4AA6-917C-074B26CC8605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3 Electronic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Technicians</a:t>
          </a:r>
        </a:p>
      </dgm:t>
    </dgm:pt>
    <dgm:pt modelId="{48F1621B-8639-4A30-8202-A7C50479E42C}" type="parTrans" cxnId="{1F1FFC0B-DF4F-4A6A-A052-E06BB4BCCA36}">
      <dgm:prSet/>
      <dgm:spPr/>
      <dgm:t>
        <a:bodyPr/>
        <a:lstStyle/>
        <a:p>
          <a:endParaRPr lang="en-US"/>
        </a:p>
      </dgm:t>
    </dgm:pt>
    <dgm:pt modelId="{099CCAA2-2772-4F98-AF0D-9D2B17A69888}" type="sibTrans" cxnId="{1F1FFC0B-DF4F-4A6A-A052-E06BB4BCCA36}">
      <dgm:prSet/>
      <dgm:spPr/>
      <dgm:t>
        <a:bodyPr/>
        <a:lstStyle/>
        <a:p>
          <a:endParaRPr lang="en-US"/>
        </a:p>
      </dgm:t>
    </dgm:pt>
    <dgm:pt modelId="{F383F118-7495-4CFB-8948-F43A54AEF9C8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Information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Technology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Officer</a:t>
          </a:r>
        </a:p>
      </dgm:t>
    </dgm:pt>
    <dgm:pt modelId="{EDF6938E-1E29-4748-9F34-A8E51DFF14E5}" type="parTrans" cxnId="{AF90AFA3-7B6B-4F4F-A20C-EDD2F6C5E8A0}">
      <dgm:prSet/>
      <dgm:spPr/>
      <dgm:t>
        <a:bodyPr/>
        <a:lstStyle/>
        <a:p>
          <a:endParaRPr lang="en-US"/>
        </a:p>
      </dgm:t>
    </dgm:pt>
    <dgm:pt modelId="{272A0F1C-721F-4163-96C3-ADDF729CF208}" type="sibTrans" cxnId="{AF90AFA3-7B6B-4F4F-A20C-EDD2F6C5E8A0}">
      <dgm:prSet/>
      <dgm:spPr/>
      <dgm:t>
        <a:bodyPr/>
        <a:lstStyle/>
        <a:p>
          <a:endParaRPr lang="en-US"/>
        </a:p>
      </dgm:t>
    </dgm:pt>
    <dgm:pt modelId="{595E9D22-9950-4B6A-BB5E-A9270CBF33E8}" type="pres">
      <dgm:prSet presAssocID="{80F0FAD2-C643-4ED5-830C-14932A0CD30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E6A2CC3-08A4-4735-9626-936BC80560FD}" type="pres">
      <dgm:prSet presAssocID="{0C27B5A3-805D-4A51-A762-64D37C525172}" presName="hierRoot1" presStyleCnt="0">
        <dgm:presLayoutVars>
          <dgm:hierBranch/>
        </dgm:presLayoutVars>
      </dgm:prSet>
      <dgm:spPr/>
    </dgm:pt>
    <dgm:pt modelId="{2B9B1E7A-AF96-4E48-919A-74EFD74E243D}" type="pres">
      <dgm:prSet presAssocID="{0C27B5A3-805D-4A51-A762-64D37C525172}" presName="rootComposite1" presStyleCnt="0"/>
      <dgm:spPr/>
    </dgm:pt>
    <dgm:pt modelId="{8A6931B5-C0EA-41D6-A6AA-BCFD41F866FA}" type="pres">
      <dgm:prSet presAssocID="{0C27B5A3-805D-4A51-A762-64D37C525172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913C876-2712-4369-9456-25ADE30E40C1}" type="pres">
      <dgm:prSet presAssocID="{0C27B5A3-805D-4A51-A762-64D37C525172}" presName="rootConnector1" presStyleLbl="node1" presStyleIdx="0" presStyleCnt="0"/>
      <dgm:spPr/>
      <dgm:t>
        <a:bodyPr/>
        <a:lstStyle/>
        <a:p>
          <a:endParaRPr lang="en-US"/>
        </a:p>
      </dgm:t>
    </dgm:pt>
    <dgm:pt modelId="{12C7C6CE-B80A-4A0D-A826-7EB490372747}" type="pres">
      <dgm:prSet presAssocID="{0C27B5A3-805D-4A51-A762-64D37C525172}" presName="hierChild2" presStyleCnt="0"/>
      <dgm:spPr/>
    </dgm:pt>
    <dgm:pt modelId="{89EB3C08-2BD0-4FF6-8097-FF9D14CC06A7}" type="pres">
      <dgm:prSet presAssocID="{30BD302A-2426-4B87-AD0F-26AA0FA7DA16}" presName="Name35" presStyleLbl="parChTrans1D2" presStyleIdx="0" presStyleCnt="8"/>
      <dgm:spPr/>
      <dgm:t>
        <a:bodyPr/>
        <a:lstStyle/>
        <a:p>
          <a:endParaRPr lang="en-US"/>
        </a:p>
      </dgm:t>
    </dgm:pt>
    <dgm:pt modelId="{E4733972-2BAB-4A4D-B3FD-9F85CA257CFD}" type="pres">
      <dgm:prSet presAssocID="{1EFE3226-F061-40B2-A954-ED3C7C6AB4A1}" presName="hierRoot2" presStyleCnt="0">
        <dgm:presLayoutVars>
          <dgm:hierBranch/>
        </dgm:presLayoutVars>
      </dgm:prSet>
      <dgm:spPr/>
    </dgm:pt>
    <dgm:pt modelId="{082F2C34-279F-4A02-AF28-671F7C66333B}" type="pres">
      <dgm:prSet presAssocID="{1EFE3226-F061-40B2-A954-ED3C7C6AB4A1}" presName="rootComposite" presStyleCnt="0"/>
      <dgm:spPr/>
    </dgm:pt>
    <dgm:pt modelId="{734B5692-579B-4228-A0A9-55D3DB4598D5}" type="pres">
      <dgm:prSet presAssocID="{1EFE3226-F061-40B2-A954-ED3C7C6AB4A1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D518FD6-DAD0-4154-AC7A-3B56E36B5910}" type="pres">
      <dgm:prSet presAssocID="{1EFE3226-F061-40B2-A954-ED3C7C6AB4A1}" presName="rootConnector" presStyleLbl="node2" presStyleIdx="0" presStyleCnt="5"/>
      <dgm:spPr/>
      <dgm:t>
        <a:bodyPr/>
        <a:lstStyle/>
        <a:p>
          <a:endParaRPr lang="en-US"/>
        </a:p>
      </dgm:t>
    </dgm:pt>
    <dgm:pt modelId="{98249779-5B1E-4AEE-8486-A1781F801B48}" type="pres">
      <dgm:prSet presAssocID="{1EFE3226-F061-40B2-A954-ED3C7C6AB4A1}" presName="hierChild4" presStyleCnt="0"/>
      <dgm:spPr/>
    </dgm:pt>
    <dgm:pt modelId="{25ABE123-359D-41C7-B9E0-E7B2822F853B}" type="pres">
      <dgm:prSet presAssocID="{1EFE3226-F061-40B2-A954-ED3C7C6AB4A1}" presName="hierChild5" presStyleCnt="0"/>
      <dgm:spPr/>
    </dgm:pt>
    <dgm:pt modelId="{CE5DE6FB-E8BF-4A52-8430-8230666462E5}" type="pres">
      <dgm:prSet presAssocID="{324C1953-E9B7-4A2E-BC59-4D68287F510D}" presName="Name35" presStyleLbl="parChTrans1D2" presStyleIdx="1" presStyleCnt="8"/>
      <dgm:spPr/>
      <dgm:t>
        <a:bodyPr/>
        <a:lstStyle/>
        <a:p>
          <a:endParaRPr lang="en-US"/>
        </a:p>
      </dgm:t>
    </dgm:pt>
    <dgm:pt modelId="{F59ABDDC-2E08-4AB2-9DB5-50FCFC456B06}" type="pres">
      <dgm:prSet presAssocID="{25EFAE21-FA4A-4B16-912C-84AF721AC6BA}" presName="hierRoot2" presStyleCnt="0">
        <dgm:presLayoutVars>
          <dgm:hierBranch/>
        </dgm:presLayoutVars>
      </dgm:prSet>
      <dgm:spPr/>
    </dgm:pt>
    <dgm:pt modelId="{03CE3313-3520-4452-BD70-00720171D626}" type="pres">
      <dgm:prSet presAssocID="{25EFAE21-FA4A-4B16-912C-84AF721AC6BA}" presName="rootComposite" presStyleCnt="0"/>
      <dgm:spPr/>
    </dgm:pt>
    <dgm:pt modelId="{2B4C210C-D4C0-44C2-9730-78952811316D}" type="pres">
      <dgm:prSet presAssocID="{25EFAE21-FA4A-4B16-912C-84AF721AC6BA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87526D-C3C2-441B-B889-2FD37B81E7CC}" type="pres">
      <dgm:prSet presAssocID="{25EFAE21-FA4A-4B16-912C-84AF721AC6BA}" presName="rootConnector" presStyleLbl="node2" presStyleIdx="1" presStyleCnt="5"/>
      <dgm:spPr/>
      <dgm:t>
        <a:bodyPr/>
        <a:lstStyle/>
        <a:p>
          <a:endParaRPr lang="en-US"/>
        </a:p>
      </dgm:t>
    </dgm:pt>
    <dgm:pt modelId="{FC8A59E8-227E-4E82-99F3-2C51FBF4310F}" type="pres">
      <dgm:prSet presAssocID="{25EFAE21-FA4A-4B16-912C-84AF721AC6BA}" presName="hierChild4" presStyleCnt="0"/>
      <dgm:spPr/>
    </dgm:pt>
    <dgm:pt modelId="{E9B21DF3-602D-47BC-B690-B409F2C809A4}" type="pres">
      <dgm:prSet presAssocID="{1D8D049E-8860-428A-AA40-A2E6A8160529}" presName="Name35" presStyleLbl="parChTrans1D3" presStyleIdx="0" presStyleCnt="3"/>
      <dgm:spPr/>
      <dgm:t>
        <a:bodyPr/>
        <a:lstStyle/>
        <a:p>
          <a:endParaRPr lang="en-US"/>
        </a:p>
      </dgm:t>
    </dgm:pt>
    <dgm:pt modelId="{D5F55137-B267-4CC9-BDD5-E472C2FFD2A2}" type="pres">
      <dgm:prSet presAssocID="{2DF8F3EF-2DE5-4B7F-B5CB-BA4F1E356880}" presName="hierRoot2" presStyleCnt="0">
        <dgm:presLayoutVars>
          <dgm:hierBranch val="r"/>
        </dgm:presLayoutVars>
      </dgm:prSet>
      <dgm:spPr/>
    </dgm:pt>
    <dgm:pt modelId="{FD901247-6A0F-45F6-A224-D08A4DC2E196}" type="pres">
      <dgm:prSet presAssocID="{2DF8F3EF-2DE5-4B7F-B5CB-BA4F1E356880}" presName="rootComposite" presStyleCnt="0"/>
      <dgm:spPr/>
    </dgm:pt>
    <dgm:pt modelId="{9245080F-1E19-4787-A751-C7B912F96C1E}" type="pres">
      <dgm:prSet presAssocID="{2DF8F3EF-2DE5-4B7F-B5CB-BA4F1E356880}" presName="rootText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DE0E6A4-2937-400C-9FC2-4663D7D08C96}" type="pres">
      <dgm:prSet presAssocID="{2DF8F3EF-2DE5-4B7F-B5CB-BA4F1E356880}" presName="rootConnector" presStyleLbl="node3" presStyleIdx="0" presStyleCnt="3"/>
      <dgm:spPr/>
      <dgm:t>
        <a:bodyPr/>
        <a:lstStyle/>
        <a:p>
          <a:endParaRPr lang="en-US"/>
        </a:p>
      </dgm:t>
    </dgm:pt>
    <dgm:pt modelId="{2FEDAC0B-FB8C-4701-9586-2C84220C8D67}" type="pres">
      <dgm:prSet presAssocID="{2DF8F3EF-2DE5-4B7F-B5CB-BA4F1E356880}" presName="hierChild4" presStyleCnt="0"/>
      <dgm:spPr/>
    </dgm:pt>
    <dgm:pt modelId="{FC96796F-5363-485B-A2B6-907131712FA3}" type="pres">
      <dgm:prSet presAssocID="{2DF8F3EF-2DE5-4B7F-B5CB-BA4F1E356880}" presName="hierChild5" presStyleCnt="0"/>
      <dgm:spPr/>
    </dgm:pt>
    <dgm:pt modelId="{DA341EA1-0768-40BD-A717-F9C391674CAB}" type="pres">
      <dgm:prSet presAssocID="{25EFAE21-FA4A-4B16-912C-84AF721AC6BA}" presName="hierChild5" presStyleCnt="0"/>
      <dgm:spPr/>
    </dgm:pt>
    <dgm:pt modelId="{2023FD9A-6701-47D3-926F-94B49024CA98}" type="pres">
      <dgm:prSet presAssocID="{61F0CB19-2EB5-4EAB-8A2B-6A018ACD5E16}" presName="Name35" presStyleLbl="parChTrans1D2" presStyleIdx="2" presStyleCnt="8"/>
      <dgm:spPr/>
      <dgm:t>
        <a:bodyPr/>
        <a:lstStyle/>
        <a:p>
          <a:endParaRPr lang="en-US"/>
        </a:p>
      </dgm:t>
    </dgm:pt>
    <dgm:pt modelId="{55F3814C-D370-44EF-BAE0-CA74C249647D}" type="pres">
      <dgm:prSet presAssocID="{0627E01E-174F-4547-B0F1-FD41792A2AE6}" presName="hierRoot2" presStyleCnt="0">
        <dgm:presLayoutVars>
          <dgm:hierBranch/>
        </dgm:presLayoutVars>
      </dgm:prSet>
      <dgm:spPr/>
    </dgm:pt>
    <dgm:pt modelId="{8B8E8D67-DE13-4BE8-9582-A408DEE0C59E}" type="pres">
      <dgm:prSet presAssocID="{0627E01E-174F-4547-B0F1-FD41792A2AE6}" presName="rootComposite" presStyleCnt="0"/>
      <dgm:spPr/>
    </dgm:pt>
    <dgm:pt modelId="{FDDF326C-516E-4345-B986-E0E28F595F7D}" type="pres">
      <dgm:prSet presAssocID="{0627E01E-174F-4547-B0F1-FD41792A2AE6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E88580-7F6B-4682-9CEE-09B3952BDE7C}" type="pres">
      <dgm:prSet presAssocID="{0627E01E-174F-4547-B0F1-FD41792A2AE6}" presName="rootConnector" presStyleLbl="node2" presStyleIdx="2" presStyleCnt="5"/>
      <dgm:spPr/>
      <dgm:t>
        <a:bodyPr/>
        <a:lstStyle/>
        <a:p>
          <a:endParaRPr lang="en-US"/>
        </a:p>
      </dgm:t>
    </dgm:pt>
    <dgm:pt modelId="{B1BFCF93-9F65-4626-8253-935DE14F1B9B}" type="pres">
      <dgm:prSet presAssocID="{0627E01E-174F-4547-B0F1-FD41792A2AE6}" presName="hierChild4" presStyleCnt="0"/>
      <dgm:spPr/>
    </dgm:pt>
    <dgm:pt modelId="{C7FE20CD-9642-4467-936A-70AE9C8FDA1C}" type="pres">
      <dgm:prSet presAssocID="{1DBDC237-0AAA-4790-8024-1EF55A5F2CA3}" presName="Name35" presStyleLbl="parChTrans1D3" presStyleIdx="1" presStyleCnt="3"/>
      <dgm:spPr/>
      <dgm:t>
        <a:bodyPr/>
        <a:lstStyle/>
        <a:p>
          <a:endParaRPr lang="en-US"/>
        </a:p>
      </dgm:t>
    </dgm:pt>
    <dgm:pt modelId="{C61E9E7F-FC7F-4533-B4FD-2219B6EBCA2A}" type="pres">
      <dgm:prSet presAssocID="{D51D8F56-EF55-458D-AA80-3F2B9080D34E}" presName="hierRoot2" presStyleCnt="0">
        <dgm:presLayoutVars>
          <dgm:hierBranch val="r"/>
        </dgm:presLayoutVars>
      </dgm:prSet>
      <dgm:spPr/>
    </dgm:pt>
    <dgm:pt modelId="{8C322051-4823-452C-A7FD-824683510F41}" type="pres">
      <dgm:prSet presAssocID="{D51D8F56-EF55-458D-AA80-3F2B9080D34E}" presName="rootComposite" presStyleCnt="0"/>
      <dgm:spPr/>
    </dgm:pt>
    <dgm:pt modelId="{E43A5240-00F1-4E69-B9DD-0A10D440C520}" type="pres">
      <dgm:prSet presAssocID="{D51D8F56-EF55-458D-AA80-3F2B9080D34E}" presName="rootText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FE35A54-45F3-4A41-BD6C-5DAC7A27E90F}" type="pres">
      <dgm:prSet presAssocID="{D51D8F56-EF55-458D-AA80-3F2B9080D34E}" presName="rootConnector" presStyleLbl="node3" presStyleIdx="1" presStyleCnt="3"/>
      <dgm:spPr/>
      <dgm:t>
        <a:bodyPr/>
        <a:lstStyle/>
        <a:p>
          <a:endParaRPr lang="en-US"/>
        </a:p>
      </dgm:t>
    </dgm:pt>
    <dgm:pt modelId="{B5D01E48-2113-4323-84E7-FCB8A88BB2E0}" type="pres">
      <dgm:prSet presAssocID="{D51D8F56-EF55-458D-AA80-3F2B9080D34E}" presName="hierChild4" presStyleCnt="0"/>
      <dgm:spPr/>
    </dgm:pt>
    <dgm:pt modelId="{B49672D8-C7B0-48D3-A0E9-16541B57B72D}" type="pres">
      <dgm:prSet presAssocID="{D51D8F56-EF55-458D-AA80-3F2B9080D34E}" presName="hierChild5" presStyleCnt="0"/>
      <dgm:spPr/>
    </dgm:pt>
    <dgm:pt modelId="{36AED321-3CBE-4D09-A46A-6F484CEBCFBF}" type="pres">
      <dgm:prSet presAssocID="{0627E01E-174F-4547-B0F1-FD41792A2AE6}" presName="hierChild5" presStyleCnt="0"/>
      <dgm:spPr/>
    </dgm:pt>
    <dgm:pt modelId="{BD04E7D4-8545-4BA7-B2B1-F41D3A155F53}" type="pres">
      <dgm:prSet presAssocID="{B8626048-22AA-486D-9271-A3CD86F99671}" presName="Name35" presStyleLbl="parChTrans1D2" presStyleIdx="3" presStyleCnt="8"/>
      <dgm:spPr/>
      <dgm:t>
        <a:bodyPr/>
        <a:lstStyle/>
        <a:p>
          <a:endParaRPr lang="en-US"/>
        </a:p>
      </dgm:t>
    </dgm:pt>
    <dgm:pt modelId="{2915F9B9-9FF2-45CE-A142-C63794F588D7}" type="pres">
      <dgm:prSet presAssocID="{75E1E5B0-3E23-473A-B67F-26B379A8DB70}" presName="hierRoot2" presStyleCnt="0">
        <dgm:presLayoutVars>
          <dgm:hierBranch/>
        </dgm:presLayoutVars>
      </dgm:prSet>
      <dgm:spPr/>
    </dgm:pt>
    <dgm:pt modelId="{8C57469F-7E31-487C-B891-5E7ADFD6CF88}" type="pres">
      <dgm:prSet presAssocID="{75E1E5B0-3E23-473A-B67F-26B379A8DB70}" presName="rootComposite" presStyleCnt="0"/>
      <dgm:spPr/>
    </dgm:pt>
    <dgm:pt modelId="{A3D7DB78-4F6D-4542-9575-C055FC7DF727}" type="pres">
      <dgm:prSet presAssocID="{75E1E5B0-3E23-473A-B67F-26B379A8DB70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BCCEA01-D2F9-495A-9BD1-8D29AEDC377D}" type="pres">
      <dgm:prSet presAssocID="{75E1E5B0-3E23-473A-B67F-26B379A8DB70}" presName="rootConnector" presStyleLbl="node2" presStyleIdx="3" presStyleCnt="5"/>
      <dgm:spPr/>
      <dgm:t>
        <a:bodyPr/>
        <a:lstStyle/>
        <a:p>
          <a:endParaRPr lang="en-US"/>
        </a:p>
      </dgm:t>
    </dgm:pt>
    <dgm:pt modelId="{AA3A2DF5-B72F-4ACF-98BF-5CEB00F579D1}" type="pres">
      <dgm:prSet presAssocID="{75E1E5B0-3E23-473A-B67F-26B379A8DB70}" presName="hierChild4" presStyleCnt="0"/>
      <dgm:spPr/>
    </dgm:pt>
    <dgm:pt modelId="{56812A6B-B42F-4621-88B3-9D199DFD3DCA}" type="pres">
      <dgm:prSet presAssocID="{48F1621B-8639-4A30-8202-A7C50479E42C}" presName="Name35" presStyleLbl="parChTrans1D3" presStyleIdx="2" presStyleCnt="3"/>
      <dgm:spPr/>
      <dgm:t>
        <a:bodyPr/>
        <a:lstStyle/>
        <a:p>
          <a:endParaRPr lang="en-US"/>
        </a:p>
      </dgm:t>
    </dgm:pt>
    <dgm:pt modelId="{1B12558C-5D4B-4386-BCDE-0089F9BAD295}" type="pres">
      <dgm:prSet presAssocID="{6245F81A-E0D6-4AA6-917C-074B26CC8605}" presName="hierRoot2" presStyleCnt="0">
        <dgm:presLayoutVars>
          <dgm:hierBranch/>
        </dgm:presLayoutVars>
      </dgm:prSet>
      <dgm:spPr/>
    </dgm:pt>
    <dgm:pt modelId="{D6D0FB26-B560-4C26-B2A1-6FD82CA4FCC8}" type="pres">
      <dgm:prSet presAssocID="{6245F81A-E0D6-4AA6-917C-074B26CC8605}" presName="rootComposite" presStyleCnt="0"/>
      <dgm:spPr/>
    </dgm:pt>
    <dgm:pt modelId="{DF0A4E70-93F1-4F52-8FEA-286DDA272CE5}" type="pres">
      <dgm:prSet presAssocID="{6245F81A-E0D6-4AA6-917C-074B26CC8605}" presName="rootText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DEFF752-9FA4-42B7-9143-CE2EA5424E47}" type="pres">
      <dgm:prSet presAssocID="{6245F81A-E0D6-4AA6-917C-074B26CC8605}" presName="rootConnector" presStyleLbl="node3" presStyleIdx="2" presStyleCnt="3"/>
      <dgm:spPr/>
      <dgm:t>
        <a:bodyPr/>
        <a:lstStyle/>
        <a:p>
          <a:endParaRPr lang="en-US"/>
        </a:p>
      </dgm:t>
    </dgm:pt>
    <dgm:pt modelId="{6CC14E79-2887-4E9F-B0FD-D60604A2780F}" type="pres">
      <dgm:prSet presAssocID="{6245F81A-E0D6-4AA6-917C-074B26CC8605}" presName="hierChild4" presStyleCnt="0"/>
      <dgm:spPr/>
    </dgm:pt>
    <dgm:pt modelId="{B781B0B6-1918-4704-8C4C-BE25469A62E6}" type="pres">
      <dgm:prSet presAssocID="{6245F81A-E0D6-4AA6-917C-074B26CC8605}" presName="hierChild5" presStyleCnt="0"/>
      <dgm:spPr/>
    </dgm:pt>
    <dgm:pt modelId="{6085184A-218C-4A3C-B5CB-C6C96F4A41BA}" type="pres">
      <dgm:prSet presAssocID="{75E1E5B0-3E23-473A-B67F-26B379A8DB70}" presName="hierChild5" presStyleCnt="0"/>
      <dgm:spPr/>
    </dgm:pt>
    <dgm:pt modelId="{FF64AFAE-33AF-4C0F-999C-42001F7BAE5D}" type="pres">
      <dgm:prSet presAssocID="{EDF6938E-1E29-4748-9F34-A8E51DFF14E5}" presName="Name35" presStyleLbl="parChTrans1D2" presStyleIdx="4" presStyleCnt="8"/>
      <dgm:spPr/>
      <dgm:t>
        <a:bodyPr/>
        <a:lstStyle/>
        <a:p>
          <a:endParaRPr lang="en-US"/>
        </a:p>
      </dgm:t>
    </dgm:pt>
    <dgm:pt modelId="{38FD1C03-013E-4C31-8AAA-7E000E0E6A2F}" type="pres">
      <dgm:prSet presAssocID="{F383F118-7495-4CFB-8948-F43A54AEF9C8}" presName="hierRoot2" presStyleCnt="0">
        <dgm:presLayoutVars>
          <dgm:hierBranch/>
        </dgm:presLayoutVars>
      </dgm:prSet>
      <dgm:spPr/>
    </dgm:pt>
    <dgm:pt modelId="{CF59B5A6-E3F9-42AE-8EE9-2C6049178CE0}" type="pres">
      <dgm:prSet presAssocID="{F383F118-7495-4CFB-8948-F43A54AEF9C8}" presName="rootComposite" presStyleCnt="0"/>
      <dgm:spPr/>
    </dgm:pt>
    <dgm:pt modelId="{847F8C3F-10C3-41C3-A6E6-620100ACE927}" type="pres">
      <dgm:prSet presAssocID="{F383F118-7495-4CFB-8948-F43A54AEF9C8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B5EB801-EBC8-4FA9-9E63-9B8C8ED3ACB3}" type="pres">
      <dgm:prSet presAssocID="{F383F118-7495-4CFB-8948-F43A54AEF9C8}" presName="rootConnector" presStyleLbl="node2" presStyleIdx="4" presStyleCnt="5"/>
      <dgm:spPr/>
      <dgm:t>
        <a:bodyPr/>
        <a:lstStyle/>
        <a:p>
          <a:endParaRPr lang="en-US"/>
        </a:p>
      </dgm:t>
    </dgm:pt>
    <dgm:pt modelId="{2B4E6B1D-158A-493A-A45B-1AA9A2FA4C2F}" type="pres">
      <dgm:prSet presAssocID="{F383F118-7495-4CFB-8948-F43A54AEF9C8}" presName="hierChild4" presStyleCnt="0"/>
      <dgm:spPr/>
    </dgm:pt>
    <dgm:pt modelId="{82B461B9-6306-462D-89B0-6ACDFC868FEB}" type="pres">
      <dgm:prSet presAssocID="{F383F118-7495-4CFB-8948-F43A54AEF9C8}" presName="hierChild5" presStyleCnt="0"/>
      <dgm:spPr/>
    </dgm:pt>
    <dgm:pt modelId="{22AC606A-10BB-45C9-BE9C-EC5AD9E919CC}" type="pres">
      <dgm:prSet presAssocID="{0C27B5A3-805D-4A51-A762-64D37C525172}" presName="hierChild3" presStyleCnt="0"/>
      <dgm:spPr/>
    </dgm:pt>
    <dgm:pt modelId="{B4087FDA-1E7B-4F1B-A7EC-1AC471EFF65D}" type="pres">
      <dgm:prSet presAssocID="{7EE85E29-5F4C-44C0-B300-2DEDDE6A8B71}" presName="Name111" presStyleLbl="parChTrans1D2" presStyleIdx="5" presStyleCnt="8"/>
      <dgm:spPr/>
      <dgm:t>
        <a:bodyPr/>
        <a:lstStyle/>
        <a:p>
          <a:endParaRPr lang="en-US"/>
        </a:p>
      </dgm:t>
    </dgm:pt>
    <dgm:pt modelId="{3BBCE019-7441-4F1D-8866-D8AC82BD1C21}" type="pres">
      <dgm:prSet presAssocID="{8136E3E3-16E9-4472-A33B-C0CEBA8F14A1}" presName="hierRoot3" presStyleCnt="0">
        <dgm:presLayoutVars>
          <dgm:hierBranch/>
        </dgm:presLayoutVars>
      </dgm:prSet>
      <dgm:spPr/>
    </dgm:pt>
    <dgm:pt modelId="{233011FD-100F-4D0D-B558-671A763255A9}" type="pres">
      <dgm:prSet presAssocID="{8136E3E3-16E9-4472-A33B-C0CEBA8F14A1}" presName="rootComposite3" presStyleCnt="0"/>
      <dgm:spPr/>
    </dgm:pt>
    <dgm:pt modelId="{EEC6A619-736B-4193-9097-FECC4979975C}" type="pres">
      <dgm:prSet presAssocID="{8136E3E3-16E9-4472-A33B-C0CEBA8F14A1}" presName="rootText3" presStyleLbl="asst1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1AB1F8-B79A-46A0-ACFC-B8F32C54E416}" type="pres">
      <dgm:prSet presAssocID="{8136E3E3-16E9-4472-A33B-C0CEBA8F14A1}" presName="rootConnector3" presStyleLbl="asst1" presStyleIdx="0" presStyleCnt="3"/>
      <dgm:spPr/>
      <dgm:t>
        <a:bodyPr/>
        <a:lstStyle/>
        <a:p>
          <a:endParaRPr lang="en-US"/>
        </a:p>
      </dgm:t>
    </dgm:pt>
    <dgm:pt modelId="{5B8299C1-CD93-4B75-9D60-48F0E8A9F3CA}" type="pres">
      <dgm:prSet presAssocID="{8136E3E3-16E9-4472-A33B-C0CEBA8F14A1}" presName="hierChild6" presStyleCnt="0"/>
      <dgm:spPr/>
    </dgm:pt>
    <dgm:pt modelId="{FB46D600-94EF-421F-A787-41052CABC0AC}" type="pres">
      <dgm:prSet presAssocID="{8136E3E3-16E9-4472-A33B-C0CEBA8F14A1}" presName="hierChild7" presStyleCnt="0"/>
      <dgm:spPr/>
    </dgm:pt>
    <dgm:pt modelId="{C7E74C4A-B0EC-4639-A23C-3CD97D9308F1}" type="pres">
      <dgm:prSet presAssocID="{39798D09-D831-4F52-943F-F8C3FD5D91A2}" presName="Name111" presStyleLbl="parChTrans1D2" presStyleIdx="6" presStyleCnt="8"/>
      <dgm:spPr/>
      <dgm:t>
        <a:bodyPr/>
        <a:lstStyle/>
        <a:p>
          <a:endParaRPr lang="en-US"/>
        </a:p>
      </dgm:t>
    </dgm:pt>
    <dgm:pt modelId="{60A0B6DD-7E2B-413A-858A-9E6BF7F73EA1}" type="pres">
      <dgm:prSet presAssocID="{0180B286-685D-4D0C-8D66-1996982FBCCF}" presName="hierRoot3" presStyleCnt="0">
        <dgm:presLayoutVars>
          <dgm:hierBranch/>
        </dgm:presLayoutVars>
      </dgm:prSet>
      <dgm:spPr/>
    </dgm:pt>
    <dgm:pt modelId="{C506F5D5-FC8B-44DA-91E3-173AAD000106}" type="pres">
      <dgm:prSet presAssocID="{0180B286-685D-4D0C-8D66-1996982FBCCF}" presName="rootComposite3" presStyleCnt="0"/>
      <dgm:spPr/>
    </dgm:pt>
    <dgm:pt modelId="{FC1D7DD9-F997-4B09-8641-5B5D1BB6AFC2}" type="pres">
      <dgm:prSet presAssocID="{0180B286-685D-4D0C-8D66-1996982FBCCF}" presName="rootText3" presStyleLbl="asst1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1179F4A-8887-439A-944F-F4B70FA70320}" type="pres">
      <dgm:prSet presAssocID="{0180B286-685D-4D0C-8D66-1996982FBCCF}" presName="rootConnector3" presStyleLbl="asst1" presStyleIdx="1" presStyleCnt="3"/>
      <dgm:spPr/>
      <dgm:t>
        <a:bodyPr/>
        <a:lstStyle/>
        <a:p>
          <a:endParaRPr lang="en-US"/>
        </a:p>
      </dgm:t>
    </dgm:pt>
    <dgm:pt modelId="{FE959737-F16E-4526-AF51-65E25A52B66D}" type="pres">
      <dgm:prSet presAssocID="{0180B286-685D-4D0C-8D66-1996982FBCCF}" presName="hierChild6" presStyleCnt="0"/>
      <dgm:spPr/>
    </dgm:pt>
    <dgm:pt modelId="{016D5946-4276-4A3B-B891-D6D58525ABBB}" type="pres">
      <dgm:prSet presAssocID="{0180B286-685D-4D0C-8D66-1996982FBCCF}" presName="hierChild7" presStyleCnt="0"/>
      <dgm:spPr/>
    </dgm:pt>
    <dgm:pt modelId="{163E5609-48E3-4A72-B7B2-84857BE94FAC}" type="pres">
      <dgm:prSet presAssocID="{9EE6B6EF-AFA5-4DB2-98B2-DF5C9340D9E4}" presName="Name111" presStyleLbl="parChTrans1D2" presStyleIdx="7" presStyleCnt="8"/>
      <dgm:spPr/>
      <dgm:t>
        <a:bodyPr/>
        <a:lstStyle/>
        <a:p>
          <a:endParaRPr lang="en-US"/>
        </a:p>
      </dgm:t>
    </dgm:pt>
    <dgm:pt modelId="{F9BBBC4F-063B-4DD5-99E1-BA5D7971658C}" type="pres">
      <dgm:prSet presAssocID="{C3B7DC74-2017-4C92-9B92-A536D3D289CE}" presName="hierRoot3" presStyleCnt="0">
        <dgm:presLayoutVars>
          <dgm:hierBranch/>
        </dgm:presLayoutVars>
      </dgm:prSet>
      <dgm:spPr/>
    </dgm:pt>
    <dgm:pt modelId="{6BFCC95C-40AF-4984-8B8F-C0E9F7B97E84}" type="pres">
      <dgm:prSet presAssocID="{C3B7DC74-2017-4C92-9B92-A536D3D289CE}" presName="rootComposite3" presStyleCnt="0"/>
      <dgm:spPr/>
    </dgm:pt>
    <dgm:pt modelId="{67E9BBCB-C295-4EDB-A314-1AFDB763FA4B}" type="pres">
      <dgm:prSet presAssocID="{C3B7DC74-2017-4C92-9B92-A536D3D289CE}" presName="rootText3" presStyleLbl="asst1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8B692C3-3A86-48E9-9FFB-A7390D365595}" type="pres">
      <dgm:prSet presAssocID="{C3B7DC74-2017-4C92-9B92-A536D3D289CE}" presName="rootConnector3" presStyleLbl="asst1" presStyleIdx="2" presStyleCnt="3"/>
      <dgm:spPr/>
      <dgm:t>
        <a:bodyPr/>
        <a:lstStyle/>
        <a:p>
          <a:endParaRPr lang="en-US"/>
        </a:p>
      </dgm:t>
    </dgm:pt>
    <dgm:pt modelId="{457E5212-C131-42F1-9BCB-8963B2DBEBA4}" type="pres">
      <dgm:prSet presAssocID="{C3B7DC74-2017-4C92-9B92-A536D3D289CE}" presName="hierChild6" presStyleCnt="0"/>
      <dgm:spPr/>
    </dgm:pt>
    <dgm:pt modelId="{5C24CC05-2B81-4391-B15D-C337DBFF0E0A}" type="pres">
      <dgm:prSet presAssocID="{C3B7DC74-2017-4C92-9B92-A536D3D289CE}" presName="hierChild7" presStyleCnt="0"/>
      <dgm:spPr/>
    </dgm:pt>
  </dgm:ptLst>
  <dgm:cxnLst>
    <dgm:cxn modelId="{461F2237-BFAC-496F-8FF4-7732C43768F3}" type="presOf" srcId="{75E1E5B0-3E23-473A-B67F-26B379A8DB70}" destId="{A3D7DB78-4F6D-4542-9575-C055FC7DF727}" srcOrd="0" destOrd="0" presId="urn:microsoft.com/office/officeart/2005/8/layout/orgChart1"/>
    <dgm:cxn modelId="{1A5A5570-2364-49DE-AC42-76E9B5B843D0}" type="presOf" srcId="{0180B286-685D-4D0C-8D66-1996982FBCCF}" destId="{C1179F4A-8887-439A-944F-F4B70FA70320}" srcOrd="1" destOrd="0" presId="urn:microsoft.com/office/officeart/2005/8/layout/orgChart1"/>
    <dgm:cxn modelId="{E1DC750A-BD11-4A7A-8532-AAB621FBDE74}" type="presOf" srcId="{D51D8F56-EF55-458D-AA80-3F2B9080D34E}" destId="{E43A5240-00F1-4E69-B9DD-0A10D440C520}" srcOrd="0" destOrd="0" presId="urn:microsoft.com/office/officeart/2005/8/layout/orgChart1"/>
    <dgm:cxn modelId="{A740D6C5-8D86-41E8-A9F5-593AA236F6B7}" type="presOf" srcId="{1DBDC237-0AAA-4790-8024-1EF55A5F2CA3}" destId="{C7FE20CD-9642-4467-936A-70AE9C8FDA1C}" srcOrd="0" destOrd="0" presId="urn:microsoft.com/office/officeart/2005/8/layout/orgChart1"/>
    <dgm:cxn modelId="{527BB171-286B-4D19-BFDE-B9B6CB57933F}" type="presOf" srcId="{6245F81A-E0D6-4AA6-917C-074B26CC8605}" destId="{DF0A4E70-93F1-4F52-8FEA-286DDA272CE5}" srcOrd="0" destOrd="0" presId="urn:microsoft.com/office/officeart/2005/8/layout/orgChart1"/>
    <dgm:cxn modelId="{54277D13-B516-4403-92F1-CB363EEFCB48}" type="presOf" srcId="{8136E3E3-16E9-4472-A33B-C0CEBA8F14A1}" destId="{EE1AB1F8-B79A-46A0-ACFC-B8F32C54E416}" srcOrd="1" destOrd="0" presId="urn:microsoft.com/office/officeart/2005/8/layout/orgChart1"/>
    <dgm:cxn modelId="{BF738215-44F7-46A6-9990-06B620B68508}" srcId="{25EFAE21-FA4A-4B16-912C-84AF721AC6BA}" destId="{2DF8F3EF-2DE5-4B7F-B5CB-BA4F1E356880}" srcOrd="0" destOrd="0" parTransId="{1D8D049E-8860-428A-AA40-A2E6A8160529}" sibTransId="{6F5E64E2-4129-4449-8E78-4E62346801BD}"/>
    <dgm:cxn modelId="{AF90AFA3-7B6B-4F4F-A20C-EDD2F6C5E8A0}" srcId="{0C27B5A3-805D-4A51-A762-64D37C525172}" destId="{F383F118-7495-4CFB-8948-F43A54AEF9C8}" srcOrd="7" destOrd="0" parTransId="{EDF6938E-1E29-4748-9F34-A8E51DFF14E5}" sibTransId="{272A0F1C-721F-4163-96C3-ADDF729CF208}"/>
    <dgm:cxn modelId="{FDF6A2BC-EEB1-40F8-A9D2-DD23D90F9ED0}" srcId="{0627E01E-174F-4547-B0F1-FD41792A2AE6}" destId="{D51D8F56-EF55-458D-AA80-3F2B9080D34E}" srcOrd="0" destOrd="0" parTransId="{1DBDC237-0AAA-4790-8024-1EF55A5F2CA3}" sibTransId="{03086C26-C771-4901-8515-AD8DD0DEA23D}"/>
    <dgm:cxn modelId="{C5F79B66-5CC5-43CD-BB0E-75F057586BFD}" type="presOf" srcId="{2DF8F3EF-2DE5-4B7F-B5CB-BA4F1E356880}" destId="{EDE0E6A4-2937-400C-9FC2-4663D7D08C96}" srcOrd="1" destOrd="0" presId="urn:microsoft.com/office/officeart/2005/8/layout/orgChart1"/>
    <dgm:cxn modelId="{829C864E-1E82-42B0-BF55-709CFC239CFF}" type="presOf" srcId="{1EFE3226-F061-40B2-A954-ED3C7C6AB4A1}" destId="{DD518FD6-DAD0-4154-AC7A-3B56E36B5910}" srcOrd="1" destOrd="0" presId="urn:microsoft.com/office/officeart/2005/8/layout/orgChart1"/>
    <dgm:cxn modelId="{C27E3CE4-6A40-418D-ABC0-6CE28E8429C5}" srcId="{0C27B5A3-805D-4A51-A762-64D37C525172}" destId="{0627E01E-174F-4547-B0F1-FD41792A2AE6}" srcOrd="5" destOrd="0" parTransId="{61F0CB19-2EB5-4EAB-8A2B-6A018ACD5E16}" sibTransId="{3574DB23-875A-4EF5-BED8-15F50A453374}"/>
    <dgm:cxn modelId="{D7D3EF2A-B98D-4BFE-95BD-A989F0259A3F}" type="presOf" srcId="{F383F118-7495-4CFB-8948-F43A54AEF9C8}" destId="{EB5EB801-EBC8-4FA9-9E63-9B8C8ED3ACB3}" srcOrd="1" destOrd="0" presId="urn:microsoft.com/office/officeart/2005/8/layout/orgChart1"/>
    <dgm:cxn modelId="{A5031056-5015-47A7-A23C-30A6D9456C32}" srcId="{80F0FAD2-C643-4ED5-830C-14932A0CD30C}" destId="{0C27B5A3-805D-4A51-A762-64D37C525172}" srcOrd="0" destOrd="0" parTransId="{7594947E-B76E-4949-B63B-B563567500C3}" sibTransId="{786DD1C3-3275-4F91-9C12-54CE6E7E1B36}"/>
    <dgm:cxn modelId="{385A4D30-BF52-42BE-9FC3-CB8077611FF6}" type="presOf" srcId="{9EE6B6EF-AFA5-4DB2-98B2-DF5C9340D9E4}" destId="{163E5609-48E3-4A72-B7B2-84857BE94FAC}" srcOrd="0" destOrd="0" presId="urn:microsoft.com/office/officeart/2005/8/layout/orgChart1"/>
    <dgm:cxn modelId="{F7073B94-D44D-4D2F-975B-3C9FE42B976C}" type="presOf" srcId="{0C27B5A3-805D-4A51-A762-64D37C525172}" destId="{8A6931B5-C0EA-41D6-A6AA-BCFD41F866FA}" srcOrd="0" destOrd="0" presId="urn:microsoft.com/office/officeart/2005/8/layout/orgChart1"/>
    <dgm:cxn modelId="{0AACD1EB-5782-4066-9A10-86DEF21581A5}" type="presOf" srcId="{324C1953-E9B7-4A2E-BC59-4D68287F510D}" destId="{CE5DE6FB-E8BF-4A52-8430-8230666462E5}" srcOrd="0" destOrd="0" presId="urn:microsoft.com/office/officeart/2005/8/layout/orgChart1"/>
    <dgm:cxn modelId="{2DADA1B2-7602-4D5A-94F8-A1132E3822D8}" type="presOf" srcId="{48F1621B-8639-4A30-8202-A7C50479E42C}" destId="{56812A6B-B42F-4621-88B3-9D199DFD3DCA}" srcOrd="0" destOrd="0" presId="urn:microsoft.com/office/officeart/2005/8/layout/orgChart1"/>
    <dgm:cxn modelId="{BDD2687B-735D-4228-9EA1-3A3016F3CEB9}" type="presOf" srcId="{25EFAE21-FA4A-4B16-912C-84AF721AC6BA}" destId="{2B4C210C-D4C0-44C2-9730-78952811316D}" srcOrd="0" destOrd="0" presId="urn:microsoft.com/office/officeart/2005/8/layout/orgChart1"/>
    <dgm:cxn modelId="{3DADE3BF-9C53-4706-806E-023F1672EEBC}" type="presOf" srcId="{0C27B5A3-805D-4A51-A762-64D37C525172}" destId="{3913C876-2712-4369-9456-25ADE30E40C1}" srcOrd="1" destOrd="0" presId="urn:microsoft.com/office/officeart/2005/8/layout/orgChart1"/>
    <dgm:cxn modelId="{9640499B-60F5-4363-B7B6-05DE283D77EF}" type="presOf" srcId="{F383F118-7495-4CFB-8948-F43A54AEF9C8}" destId="{847F8C3F-10C3-41C3-A6E6-620100ACE927}" srcOrd="0" destOrd="0" presId="urn:microsoft.com/office/officeart/2005/8/layout/orgChart1"/>
    <dgm:cxn modelId="{F73E0408-FE8A-4B6F-B6F1-1F714EC3B89E}" type="presOf" srcId="{1EFE3226-F061-40B2-A954-ED3C7C6AB4A1}" destId="{734B5692-579B-4228-A0A9-55D3DB4598D5}" srcOrd="0" destOrd="0" presId="urn:microsoft.com/office/officeart/2005/8/layout/orgChart1"/>
    <dgm:cxn modelId="{DD60D468-7A48-458A-910E-2F899F1F332C}" type="presOf" srcId="{61F0CB19-2EB5-4EAB-8A2B-6A018ACD5E16}" destId="{2023FD9A-6701-47D3-926F-94B49024CA98}" srcOrd="0" destOrd="0" presId="urn:microsoft.com/office/officeart/2005/8/layout/orgChart1"/>
    <dgm:cxn modelId="{376D6718-B64C-448F-8775-A57FCE53FDDC}" srcId="{0C27B5A3-805D-4A51-A762-64D37C525172}" destId="{C3B7DC74-2017-4C92-9B92-A536D3D289CE}" srcOrd="2" destOrd="0" parTransId="{9EE6B6EF-AFA5-4DB2-98B2-DF5C9340D9E4}" sibTransId="{3D57DC09-F16F-42C2-BE2B-8975B7F9A5F6}"/>
    <dgm:cxn modelId="{3640D1BF-7FB3-445E-AB27-7DC99FBD0FA3}" srcId="{0C27B5A3-805D-4A51-A762-64D37C525172}" destId="{0180B286-685D-4D0C-8D66-1996982FBCCF}" srcOrd="1" destOrd="0" parTransId="{39798D09-D831-4F52-943F-F8C3FD5D91A2}" sibTransId="{244374C1-630D-45AB-9FDB-6ACD5C9D1D7C}"/>
    <dgm:cxn modelId="{96090E0D-DC65-41EE-B1C8-7EFEECFBB50B}" type="presOf" srcId="{C3B7DC74-2017-4C92-9B92-A536D3D289CE}" destId="{B8B692C3-3A86-48E9-9FFB-A7390D365595}" srcOrd="1" destOrd="0" presId="urn:microsoft.com/office/officeart/2005/8/layout/orgChart1"/>
    <dgm:cxn modelId="{8626E3B3-B5CE-4B19-84E1-48C059E48BD5}" type="presOf" srcId="{2DF8F3EF-2DE5-4B7F-B5CB-BA4F1E356880}" destId="{9245080F-1E19-4787-A751-C7B912F96C1E}" srcOrd="0" destOrd="0" presId="urn:microsoft.com/office/officeart/2005/8/layout/orgChart1"/>
    <dgm:cxn modelId="{0F115871-9661-4230-922D-0E24896F24B4}" type="presOf" srcId="{B8626048-22AA-486D-9271-A3CD86F99671}" destId="{BD04E7D4-8545-4BA7-B2B1-F41D3A155F53}" srcOrd="0" destOrd="0" presId="urn:microsoft.com/office/officeart/2005/8/layout/orgChart1"/>
    <dgm:cxn modelId="{3FE5CEF7-2077-4482-82EB-B57F6AF90E8A}" type="presOf" srcId="{EDF6938E-1E29-4748-9F34-A8E51DFF14E5}" destId="{FF64AFAE-33AF-4C0F-999C-42001F7BAE5D}" srcOrd="0" destOrd="0" presId="urn:microsoft.com/office/officeart/2005/8/layout/orgChart1"/>
    <dgm:cxn modelId="{3456CC26-90AB-4DF5-80E1-B83A23154E98}" srcId="{0C27B5A3-805D-4A51-A762-64D37C525172}" destId="{1EFE3226-F061-40B2-A954-ED3C7C6AB4A1}" srcOrd="3" destOrd="0" parTransId="{30BD302A-2426-4B87-AD0F-26AA0FA7DA16}" sibTransId="{F4BA6195-DFD6-4CFA-A4A8-36F7678657A8}"/>
    <dgm:cxn modelId="{1F1FFC0B-DF4F-4A6A-A052-E06BB4BCCA36}" srcId="{75E1E5B0-3E23-473A-B67F-26B379A8DB70}" destId="{6245F81A-E0D6-4AA6-917C-074B26CC8605}" srcOrd="0" destOrd="0" parTransId="{48F1621B-8639-4A30-8202-A7C50479E42C}" sibTransId="{099CCAA2-2772-4F98-AF0D-9D2B17A69888}"/>
    <dgm:cxn modelId="{EE40731D-7196-4F65-99B9-298CCB1D4AAB}" type="presOf" srcId="{25EFAE21-FA4A-4B16-912C-84AF721AC6BA}" destId="{0187526D-C3C2-441B-B889-2FD37B81E7CC}" srcOrd="1" destOrd="0" presId="urn:microsoft.com/office/officeart/2005/8/layout/orgChart1"/>
    <dgm:cxn modelId="{74822946-8FAC-43C3-81CC-52BCE4855E3B}" type="presOf" srcId="{D51D8F56-EF55-458D-AA80-3F2B9080D34E}" destId="{9FE35A54-45F3-4A41-BD6C-5DAC7A27E90F}" srcOrd="1" destOrd="0" presId="urn:microsoft.com/office/officeart/2005/8/layout/orgChart1"/>
    <dgm:cxn modelId="{D65F26BC-02BE-4E56-ACB8-AFEF8486EC0C}" srcId="{0C27B5A3-805D-4A51-A762-64D37C525172}" destId="{8136E3E3-16E9-4472-A33B-C0CEBA8F14A1}" srcOrd="0" destOrd="0" parTransId="{7EE85E29-5F4C-44C0-B300-2DEDDE6A8B71}" sibTransId="{E4FB78BB-65E6-450E-83B5-82C4C44AFD3F}"/>
    <dgm:cxn modelId="{B2346A41-23D4-4B2E-A4B4-50EC1FA264A0}" type="presOf" srcId="{6245F81A-E0D6-4AA6-917C-074B26CC8605}" destId="{5DEFF752-9FA4-42B7-9143-CE2EA5424E47}" srcOrd="1" destOrd="0" presId="urn:microsoft.com/office/officeart/2005/8/layout/orgChart1"/>
    <dgm:cxn modelId="{ADD3A5FD-6304-4C75-BC3D-768F60835F70}" type="presOf" srcId="{0627E01E-174F-4547-B0F1-FD41792A2AE6}" destId="{FDDF326C-516E-4345-B986-E0E28F595F7D}" srcOrd="0" destOrd="0" presId="urn:microsoft.com/office/officeart/2005/8/layout/orgChart1"/>
    <dgm:cxn modelId="{0C53F16F-2A21-4BD8-8728-FF4A70073FFE}" type="presOf" srcId="{75E1E5B0-3E23-473A-B67F-26B379A8DB70}" destId="{FBCCEA01-D2F9-495A-9BD1-8D29AEDC377D}" srcOrd="1" destOrd="0" presId="urn:microsoft.com/office/officeart/2005/8/layout/orgChart1"/>
    <dgm:cxn modelId="{488F345A-04F5-43AC-9C8C-D61A2E793860}" type="presOf" srcId="{7EE85E29-5F4C-44C0-B300-2DEDDE6A8B71}" destId="{B4087FDA-1E7B-4F1B-A7EC-1AC471EFF65D}" srcOrd="0" destOrd="0" presId="urn:microsoft.com/office/officeart/2005/8/layout/orgChart1"/>
    <dgm:cxn modelId="{F822858C-0038-4158-AF3E-2A70358B07E7}" type="presOf" srcId="{39798D09-D831-4F52-943F-F8C3FD5D91A2}" destId="{C7E74C4A-B0EC-4639-A23C-3CD97D9308F1}" srcOrd="0" destOrd="0" presId="urn:microsoft.com/office/officeart/2005/8/layout/orgChart1"/>
    <dgm:cxn modelId="{717B43D6-0400-439B-B4E8-3C8EA4889E89}" type="presOf" srcId="{8136E3E3-16E9-4472-A33B-C0CEBA8F14A1}" destId="{EEC6A619-736B-4193-9097-FECC4979975C}" srcOrd="0" destOrd="0" presId="urn:microsoft.com/office/officeart/2005/8/layout/orgChart1"/>
    <dgm:cxn modelId="{9516BCB0-C758-4B15-8F88-9FF69815BF23}" srcId="{0C27B5A3-805D-4A51-A762-64D37C525172}" destId="{75E1E5B0-3E23-473A-B67F-26B379A8DB70}" srcOrd="6" destOrd="0" parTransId="{B8626048-22AA-486D-9271-A3CD86F99671}" sibTransId="{6C394073-2F01-48B7-932D-9A1A7DF13F3E}"/>
    <dgm:cxn modelId="{5C927C28-90DA-4169-9A88-E8326220F421}" srcId="{0C27B5A3-805D-4A51-A762-64D37C525172}" destId="{25EFAE21-FA4A-4B16-912C-84AF721AC6BA}" srcOrd="4" destOrd="0" parTransId="{324C1953-E9B7-4A2E-BC59-4D68287F510D}" sibTransId="{1E05E155-9230-460D-8835-0A4F106D76E2}"/>
    <dgm:cxn modelId="{EC9C55D3-8587-4AB2-8229-EC8210E0234C}" type="presOf" srcId="{0180B286-685D-4D0C-8D66-1996982FBCCF}" destId="{FC1D7DD9-F997-4B09-8641-5B5D1BB6AFC2}" srcOrd="0" destOrd="0" presId="urn:microsoft.com/office/officeart/2005/8/layout/orgChart1"/>
    <dgm:cxn modelId="{25C55FF2-0806-4A45-9EC3-9BAB6CCA82B5}" type="presOf" srcId="{C3B7DC74-2017-4C92-9B92-A536D3D289CE}" destId="{67E9BBCB-C295-4EDB-A314-1AFDB763FA4B}" srcOrd="0" destOrd="0" presId="urn:microsoft.com/office/officeart/2005/8/layout/orgChart1"/>
    <dgm:cxn modelId="{5BEEF34C-2FC4-4C94-A825-1EF885FAD6B5}" type="presOf" srcId="{0627E01E-174F-4547-B0F1-FD41792A2AE6}" destId="{3DE88580-7F6B-4682-9CEE-09B3952BDE7C}" srcOrd="1" destOrd="0" presId="urn:microsoft.com/office/officeart/2005/8/layout/orgChart1"/>
    <dgm:cxn modelId="{C62A0624-901D-4F52-8333-49271D67E8CD}" type="presOf" srcId="{80F0FAD2-C643-4ED5-830C-14932A0CD30C}" destId="{595E9D22-9950-4B6A-BB5E-A9270CBF33E8}" srcOrd="0" destOrd="0" presId="urn:microsoft.com/office/officeart/2005/8/layout/orgChart1"/>
    <dgm:cxn modelId="{AAA321C4-8DAA-4173-B58B-D16D37DB2872}" type="presOf" srcId="{1D8D049E-8860-428A-AA40-A2E6A8160529}" destId="{E9B21DF3-602D-47BC-B690-B409F2C809A4}" srcOrd="0" destOrd="0" presId="urn:microsoft.com/office/officeart/2005/8/layout/orgChart1"/>
    <dgm:cxn modelId="{803B8AD6-7C0A-40ED-8E63-07C5C789E83C}" type="presOf" srcId="{30BD302A-2426-4B87-AD0F-26AA0FA7DA16}" destId="{89EB3C08-2BD0-4FF6-8097-FF9D14CC06A7}" srcOrd="0" destOrd="0" presId="urn:microsoft.com/office/officeart/2005/8/layout/orgChart1"/>
    <dgm:cxn modelId="{7C766592-9E4A-4E85-AE67-D22744274C3F}" type="presParOf" srcId="{595E9D22-9950-4B6A-BB5E-A9270CBF33E8}" destId="{EE6A2CC3-08A4-4735-9626-936BC80560FD}" srcOrd="0" destOrd="0" presId="urn:microsoft.com/office/officeart/2005/8/layout/orgChart1"/>
    <dgm:cxn modelId="{2F308D8F-3BCF-4275-957F-AACE78F4F0E2}" type="presParOf" srcId="{EE6A2CC3-08A4-4735-9626-936BC80560FD}" destId="{2B9B1E7A-AF96-4E48-919A-74EFD74E243D}" srcOrd="0" destOrd="0" presId="urn:microsoft.com/office/officeart/2005/8/layout/orgChart1"/>
    <dgm:cxn modelId="{D58E8357-9D13-43D3-9EA5-0DBE30BF55BD}" type="presParOf" srcId="{2B9B1E7A-AF96-4E48-919A-74EFD74E243D}" destId="{8A6931B5-C0EA-41D6-A6AA-BCFD41F866FA}" srcOrd="0" destOrd="0" presId="urn:microsoft.com/office/officeart/2005/8/layout/orgChart1"/>
    <dgm:cxn modelId="{9C72E724-56A5-44E5-9E34-EEE164562557}" type="presParOf" srcId="{2B9B1E7A-AF96-4E48-919A-74EFD74E243D}" destId="{3913C876-2712-4369-9456-25ADE30E40C1}" srcOrd="1" destOrd="0" presId="urn:microsoft.com/office/officeart/2005/8/layout/orgChart1"/>
    <dgm:cxn modelId="{3F83C85B-EE25-444C-9805-9E18C4134248}" type="presParOf" srcId="{EE6A2CC3-08A4-4735-9626-936BC80560FD}" destId="{12C7C6CE-B80A-4A0D-A826-7EB490372747}" srcOrd="1" destOrd="0" presId="urn:microsoft.com/office/officeart/2005/8/layout/orgChart1"/>
    <dgm:cxn modelId="{A476EA51-830E-48FE-B69D-8411E9B541DE}" type="presParOf" srcId="{12C7C6CE-B80A-4A0D-A826-7EB490372747}" destId="{89EB3C08-2BD0-4FF6-8097-FF9D14CC06A7}" srcOrd="0" destOrd="0" presId="urn:microsoft.com/office/officeart/2005/8/layout/orgChart1"/>
    <dgm:cxn modelId="{730BAC79-FDD8-4D34-AE32-F8886211F443}" type="presParOf" srcId="{12C7C6CE-B80A-4A0D-A826-7EB490372747}" destId="{E4733972-2BAB-4A4D-B3FD-9F85CA257CFD}" srcOrd="1" destOrd="0" presId="urn:microsoft.com/office/officeart/2005/8/layout/orgChart1"/>
    <dgm:cxn modelId="{306FD007-1EA3-4EC5-871C-3E6ACCB4BA56}" type="presParOf" srcId="{E4733972-2BAB-4A4D-B3FD-9F85CA257CFD}" destId="{082F2C34-279F-4A02-AF28-671F7C66333B}" srcOrd="0" destOrd="0" presId="urn:microsoft.com/office/officeart/2005/8/layout/orgChart1"/>
    <dgm:cxn modelId="{929C4D00-76AC-468C-8994-71C082FE2200}" type="presParOf" srcId="{082F2C34-279F-4A02-AF28-671F7C66333B}" destId="{734B5692-579B-4228-A0A9-55D3DB4598D5}" srcOrd="0" destOrd="0" presId="urn:microsoft.com/office/officeart/2005/8/layout/orgChart1"/>
    <dgm:cxn modelId="{4E9EBE87-1540-4290-B372-02BCF47D14AE}" type="presParOf" srcId="{082F2C34-279F-4A02-AF28-671F7C66333B}" destId="{DD518FD6-DAD0-4154-AC7A-3B56E36B5910}" srcOrd="1" destOrd="0" presId="urn:microsoft.com/office/officeart/2005/8/layout/orgChart1"/>
    <dgm:cxn modelId="{A4CB7B47-7C30-4B17-AE26-B0D7AC173196}" type="presParOf" srcId="{E4733972-2BAB-4A4D-B3FD-9F85CA257CFD}" destId="{98249779-5B1E-4AEE-8486-A1781F801B48}" srcOrd="1" destOrd="0" presId="urn:microsoft.com/office/officeart/2005/8/layout/orgChart1"/>
    <dgm:cxn modelId="{81FDE1B4-288F-423E-96DC-56EECAD4F1D5}" type="presParOf" srcId="{E4733972-2BAB-4A4D-B3FD-9F85CA257CFD}" destId="{25ABE123-359D-41C7-B9E0-E7B2822F853B}" srcOrd="2" destOrd="0" presId="urn:microsoft.com/office/officeart/2005/8/layout/orgChart1"/>
    <dgm:cxn modelId="{02452AD2-D59E-4E70-B2F2-47D0E2A205D2}" type="presParOf" srcId="{12C7C6CE-B80A-4A0D-A826-7EB490372747}" destId="{CE5DE6FB-E8BF-4A52-8430-8230666462E5}" srcOrd="2" destOrd="0" presId="urn:microsoft.com/office/officeart/2005/8/layout/orgChart1"/>
    <dgm:cxn modelId="{26D2C40B-87D8-4E4C-A130-46FF25D5E2B3}" type="presParOf" srcId="{12C7C6CE-B80A-4A0D-A826-7EB490372747}" destId="{F59ABDDC-2E08-4AB2-9DB5-50FCFC456B06}" srcOrd="3" destOrd="0" presId="urn:microsoft.com/office/officeart/2005/8/layout/orgChart1"/>
    <dgm:cxn modelId="{7085D955-FAF7-4695-BB81-DF4A015A46CB}" type="presParOf" srcId="{F59ABDDC-2E08-4AB2-9DB5-50FCFC456B06}" destId="{03CE3313-3520-4452-BD70-00720171D626}" srcOrd="0" destOrd="0" presId="urn:microsoft.com/office/officeart/2005/8/layout/orgChart1"/>
    <dgm:cxn modelId="{CC3D3464-EB8C-43C4-822E-41335D9EC3DC}" type="presParOf" srcId="{03CE3313-3520-4452-BD70-00720171D626}" destId="{2B4C210C-D4C0-44C2-9730-78952811316D}" srcOrd="0" destOrd="0" presId="urn:microsoft.com/office/officeart/2005/8/layout/orgChart1"/>
    <dgm:cxn modelId="{B489D810-0ED3-4956-A57F-3B9E23D60FC5}" type="presParOf" srcId="{03CE3313-3520-4452-BD70-00720171D626}" destId="{0187526D-C3C2-441B-B889-2FD37B81E7CC}" srcOrd="1" destOrd="0" presId="urn:microsoft.com/office/officeart/2005/8/layout/orgChart1"/>
    <dgm:cxn modelId="{99555FA0-0A1B-4B8E-8A81-5C6DA703E7C9}" type="presParOf" srcId="{F59ABDDC-2E08-4AB2-9DB5-50FCFC456B06}" destId="{FC8A59E8-227E-4E82-99F3-2C51FBF4310F}" srcOrd="1" destOrd="0" presId="urn:microsoft.com/office/officeart/2005/8/layout/orgChart1"/>
    <dgm:cxn modelId="{7769969D-BE2B-4C35-A316-503386F49486}" type="presParOf" srcId="{FC8A59E8-227E-4E82-99F3-2C51FBF4310F}" destId="{E9B21DF3-602D-47BC-B690-B409F2C809A4}" srcOrd="0" destOrd="0" presId="urn:microsoft.com/office/officeart/2005/8/layout/orgChart1"/>
    <dgm:cxn modelId="{06FC78E6-3483-4BCA-A482-69F77D651091}" type="presParOf" srcId="{FC8A59E8-227E-4E82-99F3-2C51FBF4310F}" destId="{D5F55137-B267-4CC9-BDD5-E472C2FFD2A2}" srcOrd="1" destOrd="0" presId="urn:microsoft.com/office/officeart/2005/8/layout/orgChart1"/>
    <dgm:cxn modelId="{C7516C72-2E78-46D1-A9AE-0038739CDF36}" type="presParOf" srcId="{D5F55137-B267-4CC9-BDD5-E472C2FFD2A2}" destId="{FD901247-6A0F-45F6-A224-D08A4DC2E196}" srcOrd="0" destOrd="0" presId="urn:microsoft.com/office/officeart/2005/8/layout/orgChart1"/>
    <dgm:cxn modelId="{A8BEFFD0-992B-491B-809C-BF9AAF2DF69B}" type="presParOf" srcId="{FD901247-6A0F-45F6-A224-D08A4DC2E196}" destId="{9245080F-1E19-4787-A751-C7B912F96C1E}" srcOrd="0" destOrd="0" presId="urn:microsoft.com/office/officeart/2005/8/layout/orgChart1"/>
    <dgm:cxn modelId="{6F8A8C3D-5713-4169-960A-D52BCAD12C6E}" type="presParOf" srcId="{FD901247-6A0F-45F6-A224-D08A4DC2E196}" destId="{EDE0E6A4-2937-400C-9FC2-4663D7D08C96}" srcOrd="1" destOrd="0" presId="urn:microsoft.com/office/officeart/2005/8/layout/orgChart1"/>
    <dgm:cxn modelId="{C3A0B0B2-3F6C-472A-ABF8-523F6C135313}" type="presParOf" srcId="{D5F55137-B267-4CC9-BDD5-E472C2FFD2A2}" destId="{2FEDAC0B-FB8C-4701-9586-2C84220C8D67}" srcOrd="1" destOrd="0" presId="urn:microsoft.com/office/officeart/2005/8/layout/orgChart1"/>
    <dgm:cxn modelId="{657422F7-ED30-4952-9131-701202A9B522}" type="presParOf" srcId="{D5F55137-B267-4CC9-BDD5-E472C2FFD2A2}" destId="{FC96796F-5363-485B-A2B6-907131712FA3}" srcOrd="2" destOrd="0" presId="urn:microsoft.com/office/officeart/2005/8/layout/orgChart1"/>
    <dgm:cxn modelId="{C8993A37-C0E3-44E4-91ED-22678CDC0718}" type="presParOf" srcId="{F59ABDDC-2E08-4AB2-9DB5-50FCFC456B06}" destId="{DA341EA1-0768-40BD-A717-F9C391674CAB}" srcOrd="2" destOrd="0" presId="urn:microsoft.com/office/officeart/2005/8/layout/orgChart1"/>
    <dgm:cxn modelId="{598E3311-28B6-4427-A12E-7348BE91053B}" type="presParOf" srcId="{12C7C6CE-B80A-4A0D-A826-7EB490372747}" destId="{2023FD9A-6701-47D3-926F-94B49024CA98}" srcOrd="4" destOrd="0" presId="urn:microsoft.com/office/officeart/2005/8/layout/orgChart1"/>
    <dgm:cxn modelId="{5110D4EA-7E72-4C6D-8990-4E2C266774AD}" type="presParOf" srcId="{12C7C6CE-B80A-4A0D-A826-7EB490372747}" destId="{55F3814C-D370-44EF-BAE0-CA74C249647D}" srcOrd="5" destOrd="0" presId="urn:microsoft.com/office/officeart/2005/8/layout/orgChart1"/>
    <dgm:cxn modelId="{8096002D-9AAB-42C8-8198-5B9AA4B140D9}" type="presParOf" srcId="{55F3814C-D370-44EF-BAE0-CA74C249647D}" destId="{8B8E8D67-DE13-4BE8-9582-A408DEE0C59E}" srcOrd="0" destOrd="0" presId="urn:microsoft.com/office/officeart/2005/8/layout/orgChart1"/>
    <dgm:cxn modelId="{03CDA78E-9C28-48A3-B6BF-DBEF1B71D9D6}" type="presParOf" srcId="{8B8E8D67-DE13-4BE8-9582-A408DEE0C59E}" destId="{FDDF326C-516E-4345-B986-E0E28F595F7D}" srcOrd="0" destOrd="0" presId="urn:microsoft.com/office/officeart/2005/8/layout/orgChart1"/>
    <dgm:cxn modelId="{C63FD844-7236-4354-A40B-2EB94D726FE6}" type="presParOf" srcId="{8B8E8D67-DE13-4BE8-9582-A408DEE0C59E}" destId="{3DE88580-7F6B-4682-9CEE-09B3952BDE7C}" srcOrd="1" destOrd="0" presId="urn:microsoft.com/office/officeart/2005/8/layout/orgChart1"/>
    <dgm:cxn modelId="{14C2D6F4-E919-4BA0-9177-43331196CC81}" type="presParOf" srcId="{55F3814C-D370-44EF-BAE0-CA74C249647D}" destId="{B1BFCF93-9F65-4626-8253-935DE14F1B9B}" srcOrd="1" destOrd="0" presId="urn:microsoft.com/office/officeart/2005/8/layout/orgChart1"/>
    <dgm:cxn modelId="{29C9F287-B0A4-435B-8B69-7CA679A773D7}" type="presParOf" srcId="{B1BFCF93-9F65-4626-8253-935DE14F1B9B}" destId="{C7FE20CD-9642-4467-936A-70AE9C8FDA1C}" srcOrd="0" destOrd="0" presId="urn:microsoft.com/office/officeart/2005/8/layout/orgChart1"/>
    <dgm:cxn modelId="{19CD1D57-CC61-4199-AE61-C9DD9BC20931}" type="presParOf" srcId="{B1BFCF93-9F65-4626-8253-935DE14F1B9B}" destId="{C61E9E7F-FC7F-4533-B4FD-2219B6EBCA2A}" srcOrd="1" destOrd="0" presId="urn:microsoft.com/office/officeart/2005/8/layout/orgChart1"/>
    <dgm:cxn modelId="{256F7C67-3034-4E37-A82A-B59085B8535C}" type="presParOf" srcId="{C61E9E7F-FC7F-4533-B4FD-2219B6EBCA2A}" destId="{8C322051-4823-452C-A7FD-824683510F41}" srcOrd="0" destOrd="0" presId="urn:microsoft.com/office/officeart/2005/8/layout/orgChart1"/>
    <dgm:cxn modelId="{CC0251D3-94F1-43DA-9526-FE63AABE81A4}" type="presParOf" srcId="{8C322051-4823-452C-A7FD-824683510F41}" destId="{E43A5240-00F1-4E69-B9DD-0A10D440C520}" srcOrd="0" destOrd="0" presId="urn:microsoft.com/office/officeart/2005/8/layout/orgChart1"/>
    <dgm:cxn modelId="{0CD2FB06-4F0F-4DD3-837A-367A7A999001}" type="presParOf" srcId="{8C322051-4823-452C-A7FD-824683510F41}" destId="{9FE35A54-45F3-4A41-BD6C-5DAC7A27E90F}" srcOrd="1" destOrd="0" presId="urn:microsoft.com/office/officeart/2005/8/layout/orgChart1"/>
    <dgm:cxn modelId="{A43AD40E-9B84-4F88-AABF-B572118ABB26}" type="presParOf" srcId="{C61E9E7F-FC7F-4533-B4FD-2219B6EBCA2A}" destId="{B5D01E48-2113-4323-84E7-FCB8A88BB2E0}" srcOrd="1" destOrd="0" presId="urn:microsoft.com/office/officeart/2005/8/layout/orgChart1"/>
    <dgm:cxn modelId="{860CB748-CAF0-4426-9DA0-87A75A878D5F}" type="presParOf" srcId="{C61E9E7F-FC7F-4533-B4FD-2219B6EBCA2A}" destId="{B49672D8-C7B0-48D3-A0E9-16541B57B72D}" srcOrd="2" destOrd="0" presId="urn:microsoft.com/office/officeart/2005/8/layout/orgChart1"/>
    <dgm:cxn modelId="{F8316FBD-D79F-4453-BC2B-8F6E651AAA0C}" type="presParOf" srcId="{55F3814C-D370-44EF-BAE0-CA74C249647D}" destId="{36AED321-3CBE-4D09-A46A-6F484CEBCFBF}" srcOrd="2" destOrd="0" presId="urn:microsoft.com/office/officeart/2005/8/layout/orgChart1"/>
    <dgm:cxn modelId="{05EAB88D-1E8F-45D1-B319-0F9B2A3AF58A}" type="presParOf" srcId="{12C7C6CE-B80A-4A0D-A826-7EB490372747}" destId="{BD04E7D4-8545-4BA7-B2B1-F41D3A155F53}" srcOrd="6" destOrd="0" presId="urn:microsoft.com/office/officeart/2005/8/layout/orgChart1"/>
    <dgm:cxn modelId="{6FC26CAA-007A-4BBD-8D39-4A3561106F76}" type="presParOf" srcId="{12C7C6CE-B80A-4A0D-A826-7EB490372747}" destId="{2915F9B9-9FF2-45CE-A142-C63794F588D7}" srcOrd="7" destOrd="0" presId="urn:microsoft.com/office/officeart/2005/8/layout/orgChart1"/>
    <dgm:cxn modelId="{009AE418-C2E7-41BC-8BAE-FAEBDF76208A}" type="presParOf" srcId="{2915F9B9-9FF2-45CE-A142-C63794F588D7}" destId="{8C57469F-7E31-487C-B891-5E7ADFD6CF88}" srcOrd="0" destOrd="0" presId="urn:microsoft.com/office/officeart/2005/8/layout/orgChart1"/>
    <dgm:cxn modelId="{4F657FE7-E2C6-4E02-8E87-4DE133F152EC}" type="presParOf" srcId="{8C57469F-7E31-487C-B891-5E7ADFD6CF88}" destId="{A3D7DB78-4F6D-4542-9575-C055FC7DF727}" srcOrd="0" destOrd="0" presId="urn:microsoft.com/office/officeart/2005/8/layout/orgChart1"/>
    <dgm:cxn modelId="{5724EF82-7857-404F-9BFC-ACBCA5BC25FC}" type="presParOf" srcId="{8C57469F-7E31-487C-B891-5E7ADFD6CF88}" destId="{FBCCEA01-D2F9-495A-9BD1-8D29AEDC377D}" srcOrd="1" destOrd="0" presId="urn:microsoft.com/office/officeart/2005/8/layout/orgChart1"/>
    <dgm:cxn modelId="{E6CA4A74-AF1B-495B-BD62-3B881616D748}" type="presParOf" srcId="{2915F9B9-9FF2-45CE-A142-C63794F588D7}" destId="{AA3A2DF5-B72F-4ACF-98BF-5CEB00F579D1}" srcOrd="1" destOrd="0" presId="urn:microsoft.com/office/officeart/2005/8/layout/orgChart1"/>
    <dgm:cxn modelId="{1233054C-542C-4799-B975-E518DC78FA72}" type="presParOf" srcId="{AA3A2DF5-B72F-4ACF-98BF-5CEB00F579D1}" destId="{56812A6B-B42F-4621-88B3-9D199DFD3DCA}" srcOrd="0" destOrd="0" presId="urn:microsoft.com/office/officeart/2005/8/layout/orgChart1"/>
    <dgm:cxn modelId="{AFD2D8DE-C6F1-4839-9DAF-B02BACB58A65}" type="presParOf" srcId="{AA3A2DF5-B72F-4ACF-98BF-5CEB00F579D1}" destId="{1B12558C-5D4B-4386-BCDE-0089F9BAD295}" srcOrd="1" destOrd="0" presId="urn:microsoft.com/office/officeart/2005/8/layout/orgChart1"/>
    <dgm:cxn modelId="{FE6723DC-EE57-4CF4-8068-C23213BAA897}" type="presParOf" srcId="{1B12558C-5D4B-4386-BCDE-0089F9BAD295}" destId="{D6D0FB26-B560-4C26-B2A1-6FD82CA4FCC8}" srcOrd="0" destOrd="0" presId="urn:microsoft.com/office/officeart/2005/8/layout/orgChart1"/>
    <dgm:cxn modelId="{3B1593ED-D894-4B17-9B34-12C0D0CF7BEC}" type="presParOf" srcId="{D6D0FB26-B560-4C26-B2A1-6FD82CA4FCC8}" destId="{DF0A4E70-93F1-4F52-8FEA-286DDA272CE5}" srcOrd="0" destOrd="0" presId="urn:microsoft.com/office/officeart/2005/8/layout/orgChart1"/>
    <dgm:cxn modelId="{8FA9D242-5488-438A-B2BA-E423AB76D8A2}" type="presParOf" srcId="{D6D0FB26-B560-4C26-B2A1-6FD82CA4FCC8}" destId="{5DEFF752-9FA4-42B7-9143-CE2EA5424E47}" srcOrd="1" destOrd="0" presId="urn:microsoft.com/office/officeart/2005/8/layout/orgChart1"/>
    <dgm:cxn modelId="{256F10FE-BA28-4B0B-8BAC-DDCD2FE3B6D2}" type="presParOf" srcId="{1B12558C-5D4B-4386-BCDE-0089F9BAD295}" destId="{6CC14E79-2887-4E9F-B0FD-D60604A2780F}" srcOrd="1" destOrd="0" presId="urn:microsoft.com/office/officeart/2005/8/layout/orgChart1"/>
    <dgm:cxn modelId="{C42FA7E5-CA92-429F-A7BD-C73019C9B4D7}" type="presParOf" srcId="{1B12558C-5D4B-4386-BCDE-0089F9BAD295}" destId="{B781B0B6-1918-4704-8C4C-BE25469A62E6}" srcOrd="2" destOrd="0" presId="urn:microsoft.com/office/officeart/2005/8/layout/orgChart1"/>
    <dgm:cxn modelId="{9DE732D9-F583-48D7-9F6A-200595A30B52}" type="presParOf" srcId="{2915F9B9-9FF2-45CE-A142-C63794F588D7}" destId="{6085184A-218C-4A3C-B5CB-C6C96F4A41BA}" srcOrd="2" destOrd="0" presId="urn:microsoft.com/office/officeart/2005/8/layout/orgChart1"/>
    <dgm:cxn modelId="{6A35F95A-2900-41F2-A777-EE7378D896FA}" type="presParOf" srcId="{12C7C6CE-B80A-4A0D-A826-7EB490372747}" destId="{FF64AFAE-33AF-4C0F-999C-42001F7BAE5D}" srcOrd="8" destOrd="0" presId="urn:microsoft.com/office/officeart/2005/8/layout/orgChart1"/>
    <dgm:cxn modelId="{5C484084-13D7-45D1-84E2-0223381C9013}" type="presParOf" srcId="{12C7C6CE-B80A-4A0D-A826-7EB490372747}" destId="{38FD1C03-013E-4C31-8AAA-7E000E0E6A2F}" srcOrd="9" destOrd="0" presId="urn:microsoft.com/office/officeart/2005/8/layout/orgChart1"/>
    <dgm:cxn modelId="{39BD1C49-B3DD-47AD-93A4-66827B96379C}" type="presParOf" srcId="{38FD1C03-013E-4C31-8AAA-7E000E0E6A2F}" destId="{CF59B5A6-E3F9-42AE-8EE9-2C6049178CE0}" srcOrd="0" destOrd="0" presId="urn:microsoft.com/office/officeart/2005/8/layout/orgChart1"/>
    <dgm:cxn modelId="{49EF10DE-17E0-4B77-9517-B04CD2DDC70F}" type="presParOf" srcId="{CF59B5A6-E3F9-42AE-8EE9-2C6049178CE0}" destId="{847F8C3F-10C3-41C3-A6E6-620100ACE927}" srcOrd="0" destOrd="0" presId="urn:microsoft.com/office/officeart/2005/8/layout/orgChart1"/>
    <dgm:cxn modelId="{6F9A8C41-E6BE-49AF-A2B3-871FE869270A}" type="presParOf" srcId="{CF59B5A6-E3F9-42AE-8EE9-2C6049178CE0}" destId="{EB5EB801-EBC8-4FA9-9E63-9B8C8ED3ACB3}" srcOrd="1" destOrd="0" presId="urn:microsoft.com/office/officeart/2005/8/layout/orgChart1"/>
    <dgm:cxn modelId="{E92F11D3-57B4-4107-86B9-000EB6928FFD}" type="presParOf" srcId="{38FD1C03-013E-4C31-8AAA-7E000E0E6A2F}" destId="{2B4E6B1D-158A-493A-A45B-1AA9A2FA4C2F}" srcOrd="1" destOrd="0" presId="urn:microsoft.com/office/officeart/2005/8/layout/orgChart1"/>
    <dgm:cxn modelId="{4AD14FAA-BFA3-4C24-A99E-DCE8C4FC9C0C}" type="presParOf" srcId="{38FD1C03-013E-4C31-8AAA-7E000E0E6A2F}" destId="{82B461B9-6306-462D-89B0-6ACDFC868FEB}" srcOrd="2" destOrd="0" presId="urn:microsoft.com/office/officeart/2005/8/layout/orgChart1"/>
    <dgm:cxn modelId="{0EBD57A4-1964-414E-846A-1F4FAA334701}" type="presParOf" srcId="{EE6A2CC3-08A4-4735-9626-936BC80560FD}" destId="{22AC606A-10BB-45C9-BE9C-EC5AD9E919CC}" srcOrd="2" destOrd="0" presId="urn:microsoft.com/office/officeart/2005/8/layout/orgChart1"/>
    <dgm:cxn modelId="{3F5C908B-8B53-4930-933C-621DA8D026D3}" type="presParOf" srcId="{22AC606A-10BB-45C9-BE9C-EC5AD9E919CC}" destId="{B4087FDA-1E7B-4F1B-A7EC-1AC471EFF65D}" srcOrd="0" destOrd="0" presId="urn:microsoft.com/office/officeart/2005/8/layout/orgChart1"/>
    <dgm:cxn modelId="{12453E85-515E-462C-B12D-2F52049C637B}" type="presParOf" srcId="{22AC606A-10BB-45C9-BE9C-EC5AD9E919CC}" destId="{3BBCE019-7441-4F1D-8866-D8AC82BD1C21}" srcOrd="1" destOrd="0" presId="urn:microsoft.com/office/officeart/2005/8/layout/orgChart1"/>
    <dgm:cxn modelId="{5C4916EA-D221-4452-91E5-39B428B6E7EC}" type="presParOf" srcId="{3BBCE019-7441-4F1D-8866-D8AC82BD1C21}" destId="{233011FD-100F-4D0D-B558-671A763255A9}" srcOrd="0" destOrd="0" presId="urn:microsoft.com/office/officeart/2005/8/layout/orgChart1"/>
    <dgm:cxn modelId="{0F32F105-2AE7-40A3-9247-2F8CF1E74C29}" type="presParOf" srcId="{233011FD-100F-4D0D-B558-671A763255A9}" destId="{EEC6A619-736B-4193-9097-FECC4979975C}" srcOrd="0" destOrd="0" presId="urn:microsoft.com/office/officeart/2005/8/layout/orgChart1"/>
    <dgm:cxn modelId="{10233837-19DB-458B-AB41-0A8EF48F0D64}" type="presParOf" srcId="{233011FD-100F-4D0D-B558-671A763255A9}" destId="{EE1AB1F8-B79A-46A0-ACFC-B8F32C54E416}" srcOrd="1" destOrd="0" presId="urn:microsoft.com/office/officeart/2005/8/layout/orgChart1"/>
    <dgm:cxn modelId="{848A915D-C121-4B9D-9121-16BA4ED2D04A}" type="presParOf" srcId="{3BBCE019-7441-4F1D-8866-D8AC82BD1C21}" destId="{5B8299C1-CD93-4B75-9D60-48F0E8A9F3CA}" srcOrd="1" destOrd="0" presId="urn:microsoft.com/office/officeart/2005/8/layout/orgChart1"/>
    <dgm:cxn modelId="{957E3EDD-91B1-4C6F-8FAB-EE865116A5CD}" type="presParOf" srcId="{3BBCE019-7441-4F1D-8866-D8AC82BD1C21}" destId="{FB46D600-94EF-421F-A787-41052CABC0AC}" srcOrd="2" destOrd="0" presId="urn:microsoft.com/office/officeart/2005/8/layout/orgChart1"/>
    <dgm:cxn modelId="{B1899C41-F3A8-4667-86C0-0A3E2BCB9CE7}" type="presParOf" srcId="{22AC606A-10BB-45C9-BE9C-EC5AD9E919CC}" destId="{C7E74C4A-B0EC-4639-A23C-3CD97D9308F1}" srcOrd="2" destOrd="0" presId="urn:microsoft.com/office/officeart/2005/8/layout/orgChart1"/>
    <dgm:cxn modelId="{AA7DE8C2-1C43-41F2-B843-68B29AE2E193}" type="presParOf" srcId="{22AC606A-10BB-45C9-BE9C-EC5AD9E919CC}" destId="{60A0B6DD-7E2B-413A-858A-9E6BF7F73EA1}" srcOrd="3" destOrd="0" presId="urn:microsoft.com/office/officeart/2005/8/layout/orgChart1"/>
    <dgm:cxn modelId="{9B509003-C7F6-4840-92CB-802C13D1DF69}" type="presParOf" srcId="{60A0B6DD-7E2B-413A-858A-9E6BF7F73EA1}" destId="{C506F5D5-FC8B-44DA-91E3-173AAD000106}" srcOrd="0" destOrd="0" presId="urn:microsoft.com/office/officeart/2005/8/layout/orgChart1"/>
    <dgm:cxn modelId="{ECA10DE0-42D7-461A-83E6-60DD956DCB49}" type="presParOf" srcId="{C506F5D5-FC8B-44DA-91E3-173AAD000106}" destId="{FC1D7DD9-F997-4B09-8641-5B5D1BB6AFC2}" srcOrd="0" destOrd="0" presId="urn:microsoft.com/office/officeart/2005/8/layout/orgChart1"/>
    <dgm:cxn modelId="{4CC65798-61A3-44A7-A3C4-55378FFC3DAD}" type="presParOf" srcId="{C506F5D5-FC8B-44DA-91E3-173AAD000106}" destId="{C1179F4A-8887-439A-944F-F4B70FA70320}" srcOrd="1" destOrd="0" presId="urn:microsoft.com/office/officeart/2005/8/layout/orgChart1"/>
    <dgm:cxn modelId="{1B6FF085-851E-47CF-8041-81807C82AD60}" type="presParOf" srcId="{60A0B6DD-7E2B-413A-858A-9E6BF7F73EA1}" destId="{FE959737-F16E-4526-AF51-65E25A52B66D}" srcOrd="1" destOrd="0" presId="urn:microsoft.com/office/officeart/2005/8/layout/orgChart1"/>
    <dgm:cxn modelId="{BE791AC7-6D27-47B9-BF65-132D817C075F}" type="presParOf" srcId="{60A0B6DD-7E2B-413A-858A-9E6BF7F73EA1}" destId="{016D5946-4276-4A3B-B891-D6D58525ABBB}" srcOrd="2" destOrd="0" presId="urn:microsoft.com/office/officeart/2005/8/layout/orgChart1"/>
    <dgm:cxn modelId="{C1D2D38D-B822-4D13-A876-A393F38F76B0}" type="presParOf" srcId="{22AC606A-10BB-45C9-BE9C-EC5AD9E919CC}" destId="{163E5609-48E3-4A72-B7B2-84857BE94FAC}" srcOrd="4" destOrd="0" presId="urn:microsoft.com/office/officeart/2005/8/layout/orgChart1"/>
    <dgm:cxn modelId="{35550FDE-EA74-4BC0-AFCB-EE4382DA195A}" type="presParOf" srcId="{22AC606A-10BB-45C9-BE9C-EC5AD9E919CC}" destId="{F9BBBC4F-063B-4DD5-99E1-BA5D7971658C}" srcOrd="5" destOrd="0" presId="urn:microsoft.com/office/officeart/2005/8/layout/orgChart1"/>
    <dgm:cxn modelId="{305C631A-8E1C-401D-A88F-447159A32769}" type="presParOf" srcId="{F9BBBC4F-063B-4DD5-99E1-BA5D7971658C}" destId="{6BFCC95C-40AF-4984-8B8F-C0E9F7B97E84}" srcOrd="0" destOrd="0" presId="urn:microsoft.com/office/officeart/2005/8/layout/orgChart1"/>
    <dgm:cxn modelId="{AA2BC156-44C1-4C07-9BA9-445976765892}" type="presParOf" srcId="{6BFCC95C-40AF-4984-8B8F-C0E9F7B97E84}" destId="{67E9BBCB-C295-4EDB-A314-1AFDB763FA4B}" srcOrd="0" destOrd="0" presId="urn:microsoft.com/office/officeart/2005/8/layout/orgChart1"/>
    <dgm:cxn modelId="{0B2960DA-AEEE-463E-A47A-7333CD6A2DF6}" type="presParOf" srcId="{6BFCC95C-40AF-4984-8B8F-C0E9F7B97E84}" destId="{B8B692C3-3A86-48E9-9FFB-A7390D365595}" srcOrd="1" destOrd="0" presId="urn:microsoft.com/office/officeart/2005/8/layout/orgChart1"/>
    <dgm:cxn modelId="{FD0F7B7C-E36D-4A97-BFC9-E5D4DEC14B9D}" type="presParOf" srcId="{F9BBBC4F-063B-4DD5-99E1-BA5D7971658C}" destId="{457E5212-C131-42F1-9BCB-8963B2DBEBA4}" srcOrd="1" destOrd="0" presId="urn:microsoft.com/office/officeart/2005/8/layout/orgChart1"/>
    <dgm:cxn modelId="{4651DE36-66F0-4F22-B432-CED43E53AD28}" type="presParOf" srcId="{F9BBBC4F-063B-4DD5-99E1-BA5D7971658C}" destId="{5C24CC05-2B81-4391-B15D-C337DBFF0E0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3E5609-48E3-4A72-B7B2-84857BE94FAC}">
      <dsp:nvSpPr>
        <dsp:cNvPr id="0" name=""/>
        <dsp:cNvSpPr/>
      </dsp:nvSpPr>
      <dsp:spPr>
        <a:xfrm>
          <a:off x="4206866" y="650330"/>
          <a:ext cx="136533" cy="1521369"/>
        </a:xfrm>
        <a:custGeom>
          <a:avLst/>
          <a:gdLst/>
          <a:ahLst/>
          <a:cxnLst/>
          <a:rect l="0" t="0" r="0" b="0"/>
          <a:pathLst>
            <a:path>
              <a:moveTo>
                <a:pt x="136533" y="0"/>
              </a:moveTo>
              <a:lnTo>
                <a:pt x="136533" y="1521369"/>
              </a:lnTo>
              <a:lnTo>
                <a:pt x="0" y="152136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E74C4A-B0EC-4639-A23C-3CD97D9308F1}">
      <dsp:nvSpPr>
        <dsp:cNvPr id="0" name=""/>
        <dsp:cNvSpPr/>
      </dsp:nvSpPr>
      <dsp:spPr>
        <a:xfrm>
          <a:off x="4343400" y="650330"/>
          <a:ext cx="136533" cy="598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8145"/>
              </a:lnTo>
              <a:lnTo>
                <a:pt x="136533" y="5981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087FDA-1E7B-4F1B-A7EC-1AC471EFF65D}">
      <dsp:nvSpPr>
        <dsp:cNvPr id="0" name=""/>
        <dsp:cNvSpPr/>
      </dsp:nvSpPr>
      <dsp:spPr>
        <a:xfrm>
          <a:off x="4206866" y="650330"/>
          <a:ext cx="136533" cy="598145"/>
        </a:xfrm>
        <a:custGeom>
          <a:avLst/>
          <a:gdLst/>
          <a:ahLst/>
          <a:cxnLst/>
          <a:rect l="0" t="0" r="0" b="0"/>
          <a:pathLst>
            <a:path>
              <a:moveTo>
                <a:pt x="136533" y="0"/>
              </a:moveTo>
              <a:lnTo>
                <a:pt x="136533" y="598145"/>
              </a:lnTo>
              <a:lnTo>
                <a:pt x="0" y="5981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64AFAE-33AF-4C0F-999C-42001F7BAE5D}">
      <dsp:nvSpPr>
        <dsp:cNvPr id="0" name=""/>
        <dsp:cNvSpPr/>
      </dsp:nvSpPr>
      <dsp:spPr>
        <a:xfrm>
          <a:off x="4343400" y="650330"/>
          <a:ext cx="3146764" cy="21195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2981"/>
              </a:lnTo>
              <a:lnTo>
                <a:pt x="3146764" y="1982981"/>
              </a:lnTo>
              <a:lnTo>
                <a:pt x="3146764" y="21195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812A6B-B42F-4621-88B3-9D199DFD3DCA}">
      <dsp:nvSpPr>
        <dsp:cNvPr id="0" name=""/>
        <dsp:cNvSpPr/>
      </dsp:nvSpPr>
      <dsp:spPr>
        <a:xfrm>
          <a:off x="5871062" y="3420003"/>
          <a:ext cx="91440" cy="2730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306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04E7D4-8545-4BA7-B2B1-F41D3A155F53}">
      <dsp:nvSpPr>
        <dsp:cNvPr id="0" name=""/>
        <dsp:cNvSpPr/>
      </dsp:nvSpPr>
      <dsp:spPr>
        <a:xfrm>
          <a:off x="4343400" y="650330"/>
          <a:ext cx="1573382" cy="21195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2981"/>
              </a:lnTo>
              <a:lnTo>
                <a:pt x="1573382" y="1982981"/>
              </a:lnTo>
              <a:lnTo>
                <a:pt x="1573382" y="21195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FE20CD-9642-4467-936A-70AE9C8FDA1C}">
      <dsp:nvSpPr>
        <dsp:cNvPr id="0" name=""/>
        <dsp:cNvSpPr/>
      </dsp:nvSpPr>
      <dsp:spPr>
        <a:xfrm>
          <a:off x="4297680" y="3420003"/>
          <a:ext cx="91440" cy="2730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306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23FD9A-6701-47D3-926F-94B49024CA98}">
      <dsp:nvSpPr>
        <dsp:cNvPr id="0" name=""/>
        <dsp:cNvSpPr/>
      </dsp:nvSpPr>
      <dsp:spPr>
        <a:xfrm>
          <a:off x="4297680" y="650330"/>
          <a:ext cx="91440" cy="211951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195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B21DF3-602D-47BC-B690-B409F2C809A4}">
      <dsp:nvSpPr>
        <dsp:cNvPr id="0" name=""/>
        <dsp:cNvSpPr/>
      </dsp:nvSpPr>
      <dsp:spPr>
        <a:xfrm>
          <a:off x="2724297" y="3420003"/>
          <a:ext cx="91440" cy="2730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306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5DE6FB-E8BF-4A52-8430-8230666462E5}">
      <dsp:nvSpPr>
        <dsp:cNvPr id="0" name=""/>
        <dsp:cNvSpPr/>
      </dsp:nvSpPr>
      <dsp:spPr>
        <a:xfrm>
          <a:off x="2770017" y="650330"/>
          <a:ext cx="1573382" cy="2119515"/>
        </a:xfrm>
        <a:custGeom>
          <a:avLst/>
          <a:gdLst/>
          <a:ahLst/>
          <a:cxnLst/>
          <a:rect l="0" t="0" r="0" b="0"/>
          <a:pathLst>
            <a:path>
              <a:moveTo>
                <a:pt x="1573382" y="0"/>
              </a:moveTo>
              <a:lnTo>
                <a:pt x="1573382" y="1982981"/>
              </a:lnTo>
              <a:lnTo>
                <a:pt x="0" y="1982981"/>
              </a:lnTo>
              <a:lnTo>
                <a:pt x="0" y="21195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EB3C08-2BD0-4FF6-8097-FF9D14CC06A7}">
      <dsp:nvSpPr>
        <dsp:cNvPr id="0" name=""/>
        <dsp:cNvSpPr/>
      </dsp:nvSpPr>
      <dsp:spPr>
        <a:xfrm>
          <a:off x="1196635" y="650330"/>
          <a:ext cx="3146764" cy="2119515"/>
        </a:xfrm>
        <a:custGeom>
          <a:avLst/>
          <a:gdLst/>
          <a:ahLst/>
          <a:cxnLst/>
          <a:rect l="0" t="0" r="0" b="0"/>
          <a:pathLst>
            <a:path>
              <a:moveTo>
                <a:pt x="3146764" y="0"/>
              </a:moveTo>
              <a:lnTo>
                <a:pt x="3146764" y="1982981"/>
              </a:lnTo>
              <a:lnTo>
                <a:pt x="0" y="1982981"/>
              </a:lnTo>
              <a:lnTo>
                <a:pt x="0" y="21195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6931B5-C0EA-41D6-A6AA-BCFD41F866FA}">
      <dsp:nvSpPr>
        <dsp:cNvPr id="0" name=""/>
        <dsp:cNvSpPr/>
      </dsp:nvSpPr>
      <dsp:spPr>
        <a:xfrm>
          <a:off x="3693242" y="172"/>
          <a:ext cx="1300315" cy="6501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sz="900" b="1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900" b="1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Meteorologist-in-Charge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sz="900" b="1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endParaRPr>
        </a:p>
      </dsp:txBody>
      <dsp:txXfrm>
        <a:off x="3693242" y="172"/>
        <a:ext cx="1300315" cy="650157"/>
      </dsp:txXfrm>
    </dsp:sp>
    <dsp:sp modelId="{734B5692-579B-4228-A0A9-55D3DB4598D5}">
      <dsp:nvSpPr>
        <dsp:cNvPr id="0" name=""/>
        <dsp:cNvSpPr/>
      </dsp:nvSpPr>
      <dsp:spPr>
        <a:xfrm>
          <a:off x="546477" y="2769845"/>
          <a:ext cx="1300315" cy="6501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900" b="1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Service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900" b="1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Hydrologist</a:t>
          </a:r>
        </a:p>
      </dsp:txBody>
      <dsp:txXfrm>
        <a:off x="546477" y="2769845"/>
        <a:ext cx="1300315" cy="650157"/>
      </dsp:txXfrm>
    </dsp:sp>
    <dsp:sp modelId="{2B4C210C-D4C0-44C2-9730-78952811316D}">
      <dsp:nvSpPr>
        <dsp:cNvPr id="0" name=""/>
        <dsp:cNvSpPr/>
      </dsp:nvSpPr>
      <dsp:spPr>
        <a:xfrm>
          <a:off x="2119859" y="2769845"/>
          <a:ext cx="1300315" cy="6501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900" b="1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5 Senior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900" b="1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Forecasters</a:t>
          </a:r>
        </a:p>
      </dsp:txBody>
      <dsp:txXfrm>
        <a:off x="2119859" y="2769845"/>
        <a:ext cx="1300315" cy="650157"/>
      </dsp:txXfrm>
    </dsp:sp>
    <dsp:sp modelId="{9245080F-1E19-4787-A751-C7B912F96C1E}">
      <dsp:nvSpPr>
        <dsp:cNvPr id="0" name=""/>
        <dsp:cNvSpPr/>
      </dsp:nvSpPr>
      <dsp:spPr>
        <a:xfrm>
          <a:off x="2119859" y="3693069"/>
          <a:ext cx="1300315" cy="6501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sz="900" b="1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900" b="1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5 General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900" b="1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Forecasters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sz="900" b="1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endParaRPr>
        </a:p>
      </dsp:txBody>
      <dsp:txXfrm>
        <a:off x="2119859" y="3693069"/>
        <a:ext cx="1300315" cy="650157"/>
      </dsp:txXfrm>
    </dsp:sp>
    <dsp:sp modelId="{FDDF326C-516E-4345-B986-E0E28F595F7D}">
      <dsp:nvSpPr>
        <dsp:cNvPr id="0" name=""/>
        <dsp:cNvSpPr/>
      </dsp:nvSpPr>
      <dsp:spPr>
        <a:xfrm>
          <a:off x="3693242" y="2769845"/>
          <a:ext cx="1300315" cy="6501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900" b="1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Observing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900" b="1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Program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900" b="1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Leader</a:t>
          </a:r>
        </a:p>
      </dsp:txBody>
      <dsp:txXfrm>
        <a:off x="3693242" y="2769845"/>
        <a:ext cx="1300315" cy="650157"/>
      </dsp:txXfrm>
    </dsp:sp>
    <dsp:sp modelId="{E43A5240-00F1-4E69-B9DD-0A10D440C520}">
      <dsp:nvSpPr>
        <dsp:cNvPr id="0" name=""/>
        <dsp:cNvSpPr/>
      </dsp:nvSpPr>
      <dsp:spPr>
        <a:xfrm>
          <a:off x="3693242" y="3693069"/>
          <a:ext cx="1300315" cy="6501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900" b="1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3 HMTs/Interns</a:t>
          </a:r>
        </a:p>
      </dsp:txBody>
      <dsp:txXfrm>
        <a:off x="3693242" y="3693069"/>
        <a:ext cx="1300315" cy="650157"/>
      </dsp:txXfrm>
    </dsp:sp>
    <dsp:sp modelId="{A3D7DB78-4F6D-4542-9575-C055FC7DF727}">
      <dsp:nvSpPr>
        <dsp:cNvPr id="0" name=""/>
        <dsp:cNvSpPr/>
      </dsp:nvSpPr>
      <dsp:spPr>
        <a:xfrm>
          <a:off x="5266624" y="2769845"/>
          <a:ext cx="1300315" cy="6501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900" b="1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Electronic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900" b="1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Systems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900" b="1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Analyst</a:t>
          </a:r>
        </a:p>
      </dsp:txBody>
      <dsp:txXfrm>
        <a:off x="5266624" y="2769845"/>
        <a:ext cx="1300315" cy="650157"/>
      </dsp:txXfrm>
    </dsp:sp>
    <dsp:sp modelId="{DF0A4E70-93F1-4F52-8FEA-286DDA272CE5}">
      <dsp:nvSpPr>
        <dsp:cNvPr id="0" name=""/>
        <dsp:cNvSpPr/>
      </dsp:nvSpPr>
      <dsp:spPr>
        <a:xfrm>
          <a:off x="5266624" y="3693069"/>
          <a:ext cx="1300315" cy="6501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900" b="1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3 Electronic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900" b="1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Technicians</a:t>
          </a:r>
        </a:p>
      </dsp:txBody>
      <dsp:txXfrm>
        <a:off x="5266624" y="3693069"/>
        <a:ext cx="1300315" cy="650157"/>
      </dsp:txXfrm>
    </dsp:sp>
    <dsp:sp modelId="{847F8C3F-10C3-41C3-A6E6-620100ACE927}">
      <dsp:nvSpPr>
        <dsp:cNvPr id="0" name=""/>
        <dsp:cNvSpPr/>
      </dsp:nvSpPr>
      <dsp:spPr>
        <a:xfrm>
          <a:off x="6840006" y="2769845"/>
          <a:ext cx="1300315" cy="6501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900" b="1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Information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900" b="1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Technology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900" b="1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Officer</a:t>
          </a:r>
        </a:p>
      </dsp:txBody>
      <dsp:txXfrm>
        <a:off x="6840006" y="2769845"/>
        <a:ext cx="1300315" cy="650157"/>
      </dsp:txXfrm>
    </dsp:sp>
    <dsp:sp modelId="{EEC6A619-736B-4193-9097-FECC4979975C}">
      <dsp:nvSpPr>
        <dsp:cNvPr id="0" name=""/>
        <dsp:cNvSpPr/>
      </dsp:nvSpPr>
      <dsp:spPr>
        <a:xfrm>
          <a:off x="2906550" y="923396"/>
          <a:ext cx="1300315" cy="6501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900" b="1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Warning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900" b="1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Coordination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900" b="1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Meteorologist</a:t>
          </a:r>
        </a:p>
      </dsp:txBody>
      <dsp:txXfrm>
        <a:off x="2906550" y="923396"/>
        <a:ext cx="1300315" cy="650157"/>
      </dsp:txXfrm>
    </dsp:sp>
    <dsp:sp modelId="{FC1D7DD9-F997-4B09-8641-5B5D1BB6AFC2}">
      <dsp:nvSpPr>
        <dsp:cNvPr id="0" name=""/>
        <dsp:cNvSpPr/>
      </dsp:nvSpPr>
      <dsp:spPr>
        <a:xfrm>
          <a:off x="4479933" y="923396"/>
          <a:ext cx="1300315" cy="6501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900" b="1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Administrative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900" b="1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Support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900" b="1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Assistant</a:t>
          </a:r>
        </a:p>
      </dsp:txBody>
      <dsp:txXfrm>
        <a:off x="4479933" y="923396"/>
        <a:ext cx="1300315" cy="650157"/>
      </dsp:txXfrm>
    </dsp:sp>
    <dsp:sp modelId="{67E9BBCB-C295-4EDB-A314-1AFDB763FA4B}">
      <dsp:nvSpPr>
        <dsp:cNvPr id="0" name=""/>
        <dsp:cNvSpPr/>
      </dsp:nvSpPr>
      <dsp:spPr>
        <a:xfrm>
          <a:off x="2906550" y="1846621"/>
          <a:ext cx="1300315" cy="6501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900" b="1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Science &amp;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900" b="1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Operations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900" b="1" i="0" u="none" strike="noStrike" kern="1200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rPr>
            <a:t>Officer</a:t>
          </a:r>
        </a:p>
      </dsp:txBody>
      <dsp:txXfrm>
        <a:off x="2906550" y="1846621"/>
        <a:ext cx="1300315" cy="6501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8252D-5612-4C0E-89E3-DA65C8AC4A7E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97B1C-9D94-4FA8-AA5A-3C083F31A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01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F40770A-B64D-44D6-BE86-0660CE4D658A}" type="slidenum">
              <a:rPr lang="en-US" altLang="en-US" smtClean="0"/>
              <a:pPr/>
              <a:t>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F40770A-B64D-44D6-BE86-0660CE4D658A}" type="slidenum">
              <a:rPr lang="en-US" altLang="en-US" smtClean="0"/>
              <a:pPr/>
              <a:t>3</a:t>
            </a:fld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433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433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www.weather.gov/albany</a:t>
            </a:r>
          </a:p>
        </p:txBody>
      </p:sp>
    </p:spTree>
    <p:extLst>
      <p:ext uri="{BB962C8B-B14F-4D97-AF65-F5344CB8AC3E}">
        <p14:creationId xmlns:p14="http://schemas.microsoft.com/office/powerpoint/2010/main" val="855972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23E7AE-5E5D-47BF-9B76-2D150908672D}" type="slidenum">
              <a:rPr lang="en-US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9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64E57C-C0C5-4FA0-AC8B-D8E20212265B}" type="slidenum">
              <a:rPr lang="en-US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451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1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66800" y="1981200"/>
            <a:ext cx="370416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066800" y="4114800"/>
            <a:ext cx="370416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906434" y="1981200"/>
            <a:ext cx="370416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11263DA-4CE3-4B93-972A-D68F2020FFE3}" type="slidenum">
              <a:rPr lang="en-US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579525"/>
      </p:ext>
    </p:extLst>
  </p:cSld>
  <p:clrMapOvr>
    <a:masterClrMapping/>
  </p:clrMapOvr>
  <p:transition advTm="10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066800" y="304802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66801" y="1981200"/>
            <a:ext cx="370416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06434" y="1981200"/>
            <a:ext cx="3704166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066801" y="4114800"/>
            <a:ext cx="370416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06434" y="4114800"/>
            <a:ext cx="3704166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645CC9-05EB-4BD4-878E-E333F909936A}" type="slidenum">
              <a:rPr lang="en-US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61269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www.weather.gov/albany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B86B37A-CC71-42C4-81E9-B4530445DDD5}" type="slidenum">
              <a:rPr lang="en-US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349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www.weather.gov/albany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08C9659-FB64-4A74-AF8B-B63893D99B58}" type="slidenum">
              <a:rPr lang="en-US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692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www.weather.gov/albany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6E048B-6633-48C0-A28D-F85128433400}" type="slidenum">
              <a:rPr lang="en-US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008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www.weather.gov/albany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3832C6A-075F-4FA4-85BF-C25372D90C3E}" type="slidenum">
              <a:rPr lang="en-US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643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www.weather.gov/albany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213A94-9103-4E65-AD9E-48BEEF7DC0D6}" type="slidenum">
              <a:rPr lang="en-US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91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www.weather.gov/albany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3DC1555-D0DC-4C28-A3BB-4055D5C38A3A}" type="slidenum">
              <a:rPr lang="en-US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94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www.weather.gov/albany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A15EBB7-6E0B-4B40-B8F2-4C6E2D90AFD0}" type="slidenum">
              <a:rPr lang="en-US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669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www.weather.gov/albany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6FA74D5-83C0-4877-804E-DF999FCBFDD1}" type="slidenum">
              <a:rPr lang="en-US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467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2" name="Picture 7"/>
          <p:cNvPicPr>
            <a:picLocks noChangeAspect="1" noChangeArrowheads="1"/>
          </p:cNvPicPr>
          <p:nvPr userDrawn="1"/>
        </p:nvPicPr>
        <p:blipFill>
          <a:blip r:embed="rId1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388" y="17463"/>
            <a:ext cx="147161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36513" y="6581775"/>
            <a:ext cx="9107487" cy="27622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1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www.weather.gov/albany                                US.NationalWeatherService.Albany.gov                                    @NWSAlbany</a:t>
            </a:r>
          </a:p>
        </p:txBody>
      </p:sp>
      <p:pic>
        <p:nvPicPr>
          <p:cNvPr id="2054" name="Picture 10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6581775"/>
            <a:ext cx="27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" descr="C:\Program Files (x86)\Microsoft Office\MEDIA\CAGCAT10\j0205582.wmf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3810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2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583363"/>
            <a:ext cx="2746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680972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hyperlink" Target="mailto:dan.b.thompson@noaa.gov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0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A Career With the </a:t>
            </a:r>
            <a:br>
              <a:rPr lang="en-US" dirty="0" smtClean="0"/>
            </a:br>
            <a:r>
              <a:rPr lang="en-US" dirty="0" smtClean="0"/>
              <a:t>National Weather Service</a:t>
            </a:r>
            <a:endParaRPr lang="en-US" b="1" dirty="0" smtClean="0"/>
          </a:p>
        </p:txBody>
      </p:sp>
      <p:sp>
        <p:nvSpPr>
          <p:cNvPr id="4403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chemeClr val="hlink"/>
                </a:solidFill>
              </a:rPr>
              <a:t>Dan Thompson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chemeClr val="hlink"/>
                </a:solidFill>
              </a:rPr>
              <a:t>Meteorologist, General Forecaster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chemeClr val="hlink"/>
                </a:solidFill>
              </a:rPr>
              <a:t>National Weather Service at Albany, NY</a:t>
            </a:r>
          </a:p>
          <a:p>
            <a:pPr eaLnBrk="1" hangingPunct="1">
              <a:defRPr/>
            </a:pPr>
            <a:endParaRPr lang="en-US" sz="2800" dirty="0" smtClean="0">
              <a:solidFill>
                <a:schemeClr val="hlink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5429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57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9700"/>
            <a:ext cx="8229600" cy="13843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 dirty="0" smtClean="0"/>
              <a:t>Tips for Employment</a:t>
            </a:r>
            <a:endParaRPr lang="en-US" b="1" dirty="0" smtClean="0"/>
          </a:p>
        </p:txBody>
      </p:sp>
      <p:sp>
        <p:nvSpPr>
          <p:cNvPr id="3" name="AutoShape 2" descr="Displaying 20170407_21364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001371"/>
            <a:ext cx="3143631" cy="281940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82948" y="1600200"/>
            <a:ext cx="560825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sz="2400" kern="0" dirty="0" smtClean="0"/>
              <a:t>Experience – NWS Internships, Pathways, Private Sector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kern="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0" dirty="0" smtClean="0"/>
              <a:t>Advanced </a:t>
            </a:r>
            <a:r>
              <a:rPr lang="en-US" sz="2400" kern="0" dirty="0" smtClean="0"/>
              <a:t>degree – research/teaching experience</a:t>
            </a:r>
            <a:endParaRPr lang="en-US" sz="2400" kern="0" dirty="0" smtClean="0"/>
          </a:p>
          <a:p>
            <a:pPr eaLnBrk="1" hangingPunct="1">
              <a:lnSpc>
                <a:spcPct val="90000"/>
              </a:lnSpc>
              <a:defRPr/>
            </a:pPr>
            <a:endParaRPr lang="en-US" sz="2400" kern="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0" dirty="0" smtClean="0"/>
              <a:t>Extra coursework – GIS, Communications, Social Media, Emergency Management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kern="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0" dirty="0" smtClean="0"/>
              <a:t> Get yourself a good recommendation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kern="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0" dirty="0" smtClean="0"/>
              <a:t>Don’t be afraid to fail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5429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907348" y="6096000"/>
            <a:ext cx="5608252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sz="2400" kern="0" dirty="0" smtClean="0"/>
              <a:t>Job postings: USAJobs.gov</a:t>
            </a:r>
            <a:endParaRPr lang="en-US" sz="2400" kern="0" dirty="0" smtClean="0"/>
          </a:p>
        </p:txBody>
      </p:sp>
    </p:spTree>
    <p:extLst>
      <p:ext uri="{BB962C8B-B14F-4D97-AF65-F5344CB8AC3E}">
        <p14:creationId xmlns:p14="http://schemas.microsoft.com/office/powerpoint/2010/main" val="8413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Grp="1" noChangeArrowheads="1"/>
          </p:cNvSpPr>
          <p:nvPr>
            <p:ph type="title"/>
          </p:nvPr>
        </p:nvSpPr>
        <p:spPr>
          <a:xfrm>
            <a:off x="2663825" y="10636"/>
            <a:ext cx="3124200" cy="13843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 dirty="0" smtClean="0"/>
              <a:t>Contact</a:t>
            </a:r>
          </a:p>
        </p:txBody>
      </p:sp>
      <p:sp>
        <p:nvSpPr>
          <p:cNvPr id="3" name="AutoShape 2" descr="Displaying 20170407_21364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438400" y="1166336"/>
            <a:ext cx="38830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hlinkClick r:id="rId2"/>
              </a:rPr>
              <a:t>dan.b.thompson@noaa.gov</a:t>
            </a:r>
            <a:endParaRPr lang="en-US" sz="2400" dirty="0" smtClean="0">
              <a:solidFill>
                <a:schemeClr val="bg1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7" name="Picture 15" descr="BalloonKate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6705600" y="2133600"/>
            <a:ext cx="2286000" cy="3429000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ASOS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60375" y="1828800"/>
            <a:ext cx="2819400" cy="223202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 descr="WSR88D_NOA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60775" y="1905000"/>
            <a:ext cx="2743200" cy="2314575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http://www.goes-r.gov/multimedia/images/flight/earth_reflection_pane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5575" y="4194922"/>
            <a:ext cx="3505200" cy="232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410568"/>
            <a:ext cx="3000375" cy="189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5429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90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/>
              <a:t>Why I Like My Job</a:t>
            </a:r>
          </a:p>
        </p:txBody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534400" cy="4495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800" dirty="0" smtClean="0"/>
              <a:t>Mission Statement: Protection of Lives and Property and Enhancement of the National </a:t>
            </a:r>
            <a:r>
              <a:rPr lang="en-US" sz="2800" dirty="0" smtClean="0"/>
              <a:t>Economy</a:t>
            </a:r>
            <a:br>
              <a:rPr lang="en-US" sz="2800" dirty="0" smtClean="0"/>
            </a:br>
            <a:r>
              <a:rPr lang="en-US" sz="2800" dirty="0" smtClean="0"/>
              <a:t>	</a:t>
            </a:r>
            <a:r>
              <a:rPr lang="en-US" sz="2800" i="1" dirty="0" smtClean="0"/>
              <a:t>Science-based service organization</a:t>
            </a:r>
            <a:endParaRPr lang="en-US" sz="2800" dirty="0" smtClean="0"/>
          </a:p>
          <a:p>
            <a:pPr eaLnBrk="1" hangingPunct="1">
              <a:buFontTx/>
              <a:buNone/>
              <a:defRPr/>
            </a:pPr>
            <a:endParaRPr lang="en-US" sz="2800" dirty="0"/>
          </a:p>
          <a:p>
            <a:pPr eaLnBrk="1" hangingPunct="1">
              <a:buFontTx/>
              <a:buNone/>
              <a:defRPr/>
            </a:pPr>
            <a:r>
              <a:rPr lang="en-US" sz="2800" dirty="0" smtClean="0"/>
              <a:t>Excitement level of being in the “hot seat” during high-impact weather</a:t>
            </a:r>
          </a:p>
          <a:p>
            <a:pPr eaLnBrk="1" hangingPunct="1">
              <a:buFontTx/>
              <a:buNone/>
              <a:defRPr/>
            </a:pPr>
            <a:endParaRPr lang="en-US" sz="2800" dirty="0"/>
          </a:p>
          <a:p>
            <a:pPr eaLnBrk="1" hangingPunct="1">
              <a:buFontTx/>
              <a:buNone/>
              <a:defRPr/>
            </a:pPr>
            <a:r>
              <a:rPr lang="en-US" sz="2800" dirty="0" smtClean="0"/>
              <a:t>Community outreach and developing partnerships</a:t>
            </a:r>
          </a:p>
          <a:p>
            <a:pPr eaLnBrk="1" hangingPunct="1">
              <a:buFontTx/>
              <a:buNone/>
              <a:defRPr/>
            </a:pPr>
            <a:endParaRPr lang="en-US" sz="2800" dirty="0"/>
          </a:p>
          <a:p>
            <a:pPr eaLnBrk="1" hangingPunct="1">
              <a:buFontTx/>
              <a:buNone/>
              <a:defRPr/>
            </a:pPr>
            <a:r>
              <a:rPr lang="en-US" sz="2800" dirty="0" smtClean="0"/>
              <a:t>Look at “cool weather stuff” and get paid for it</a:t>
            </a:r>
          </a:p>
          <a:p>
            <a:pPr eaLnBrk="1" hangingPunct="1">
              <a:buFontTx/>
              <a:buNone/>
              <a:defRPr/>
            </a:pPr>
            <a:endParaRPr lang="en-US" dirty="0" smtClean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5429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80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5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5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5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5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5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5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012" y="26894"/>
            <a:ext cx="8229600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/>
              <a:t>My Background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5954"/>
          <a:stretch/>
        </p:blipFill>
        <p:spPr bwMode="auto">
          <a:xfrm>
            <a:off x="76200" y="1088698"/>
            <a:ext cx="8763000" cy="5146256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2819400"/>
            <a:ext cx="2292658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Born: Eau Claire, WI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4999672"/>
            <a:ext cx="2292658" cy="1477328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BS, Atmospheric and Oceanic Sciences, University of Wisconsin – Madison 2004–2008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1596871" y="3657600"/>
            <a:ext cx="155729" cy="15572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209800" y="4419600"/>
            <a:ext cx="155729" cy="15572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90800" y="5276671"/>
            <a:ext cx="2514600" cy="1200329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Meteorologist/Graphics Technician, Weather Central, Inc. 2008–2010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781800" y="3813329"/>
            <a:ext cx="155729" cy="15572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3600" y="1981200"/>
            <a:ext cx="2292658" cy="92333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S, Atmospheric Science, SUNY Albany 2010–2012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90803" y="5100598"/>
            <a:ext cx="2292658" cy="92333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Meteorologist,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WeatherWorks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2012–2013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6702640" y="4613059"/>
            <a:ext cx="155729" cy="15572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848100" y="4457330"/>
            <a:ext cx="155729" cy="15572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24200" y="3200400"/>
            <a:ext cx="2292658" cy="1200329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Meteorologist Intern, NWSFO Detroit/Pontiac, MI 2013–2016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89929" y="3254188"/>
            <a:ext cx="1941881" cy="1200329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General Forecaster, NWSFO Albany 2016–present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5429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872288"/>
            <a:ext cx="8229600" cy="51816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n-US" sz="3300" b="1" dirty="0" smtClean="0"/>
              <a:t>Government</a:t>
            </a:r>
            <a:r>
              <a:rPr lang="en-US" sz="3300" dirty="0" smtClean="0"/>
              <a:t> </a:t>
            </a:r>
          </a:p>
          <a:p>
            <a:pPr lvl="1" eaLnBrk="1" hangingPunct="1">
              <a:buFont typeface="Wingdings" pitchFamily="2" charset="2"/>
              <a:buChar char="Ø"/>
              <a:defRPr/>
            </a:pPr>
            <a:r>
              <a:rPr lang="en-US" sz="3300" b="1" dirty="0" smtClean="0">
                <a:solidFill>
                  <a:srgbClr val="FFFF00"/>
                </a:solidFill>
              </a:rPr>
              <a:t>Department of Commerce</a:t>
            </a:r>
          </a:p>
          <a:p>
            <a:pPr lvl="2" eaLnBrk="1" hangingPunct="1">
              <a:buFont typeface="Wingdings" pitchFamily="2" charset="2"/>
              <a:buChar char="Ø"/>
              <a:defRPr/>
            </a:pPr>
            <a:r>
              <a:rPr lang="en-US" sz="2800" dirty="0" smtClean="0">
                <a:solidFill>
                  <a:schemeClr val="hlink"/>
                </a:solidFill>
              </a:rPr>
              <a:t>NWS </a:t>
            </a:r>
            <a:r>
              <a:rPr lang="en-US" sz="2800" dirty="0">
                <a:solidFill>
                  <a:schemeClr val="hlink"/>
                </a:solidFill>
              </a:rPr>
              <a:t>– National Weather </a:t>
            </a:r>
            <a:r>
              <a:rPr lang="en-US" sz="2800" dirty="0" smtClean="0">
                <a:solidFill>
                  <a:schemeClr val="hlink"/>
                </a:solidFill>
              </a:rPr>
              <a:t>Service</a:t>
            </a:r>
          </a:p>
          <a:p>
            <a:pPr lvl="2" eaLnBrk="1" hangingPunct="1">
              <a:buFont typeface="Wingdings" pitchFamily="2" charset="2"/>
              <a:buChar char="Ø"/>
              <a:defRPr/>
            </a:pPr>
            <a:r>
              <a:rPr lang="en-US" sz="2800" dirty="0" smtClean="0">
                <a:solidFill>
                  <a:schemeClr val="hlink"/>
                </a:solidFill>
              </a:rPr>
              <a:t>NOAA </a:t>
            </a:r>
            <a:r>
              <a:rPr lang="en-US" sz="2800" dirty="0">
                <a:solidFill>
                  <a:schemeClr val="hlink"/>
                </a:solidFill>
              </a:rPr>
              <a:t>– National Oceanic </a:t>
            </a:r>
            <a:r>
              <a:rPr lang="en-US" sz="2800" dirty="0" smtClean="0">
                <a:solidFill>
                  <a:schemeClr val="hlink"/>
                </a:solidFill>
              </a:rPr>
              <a:t>and </a:t>
            </a:r>
            <a:r>
              <a:rPr lang="en-US" sz="2800" dirty="0">
                <a:solidFill>
                  <a:schemeClr val="hlink"/>
                </a:solidFill>
              </a:rPr>
              <a:t>Atmospheric       Administration</a:t>
            </a:r>
          </a:p>
          <a:p>
            <a:pPr lvl="1" eaLnBrk="1" hangingPunct="1">
              <a:buFont typeface="Wingdings" pitchFamily="2" charset="2"/>
              <a:buChar char="Ø"/>
              <a:defRPr/>
            </a:pPr>
            <a:endParaRPr lang="en-US" sz="3200" b="1" dirty="0" smtClean="0">
              <a:solidFill>
                <a:srgbClr val="FFFF00"/>
              </a:solidFill>
            </a:endParaRPr>
          </a:p>
          <a:p>
            <a:pPr lvl="1" eaLnBrk="1" hangingPunct="1">
              <a:buFont typeface="Wingdings" pitchFamily="2" charset="2"/>
              <a:buChar char="Ø"/>
              <a:defRPr/>
            </a:pPr>
            <a:r>
              <a:rPr lang="en-US" sz="3300" b="1" dirty="0" smtClean="0">
                <a:solidFill>
                  <a:srgbClr val="FFFF00"/>
                </a:solidFill>
              </a:rPr>
              <a:t>Department of Defense</a:t>
            </a:r>
          </a:p>
          <a:p>
            <a:pPr lvl="2" eaLnBrk="1" hangingPunct="1">
              <a:buFont typeface="Wingdings" pitchFamily="2" charset="2"/>
              <a:buChar char="Ø"/>
              <a:defRPr/>
            </a:pPr>
            <a:r>
              <a:rPr lang="en-US" sz="2800" dirty="0">
                <a:solidFill>
                  <a:srgbClr val="FFC000"/>
                </a:solidFill>
              </a:rPr>
              <a:t>Military </a:t>
            </a:r>
          </a:p>
          <a:p>
            <a:pPr lvl="2" eaLnBrk="1" hangingPunct="1">
              <a:buFont typeface="Wingdings" pitchFamily="2" charset="2"/>
              <a:buChar char="Ø"/>
              <a:defRPr/>
            </a:pPr>
            <a:r>
              <a:rPr lang="en-US" sz="2800" dirty="0">
                <a:solidFill>
                  <a:schemeClr val="hlink"/>
                </a:solidFill>
              </a:rPr>
              <a:t>NASA (Space Weather)</a:t>
            </a:r>
          </a:p>
          <a:p>
            <a:pPr lvl="2" eaLnBrk="1" hangingPunct="1">
              <a:buFont typeface="Wingdings" pitchFamily="2" charset="2"/>
              <a:buChar char="Ø"/>
              <a:defRPr/>
            </a:pPr>
            <a:r>
              <a:rPr lang="en-US" sz="2800" dirty="0">
                <a:solidFill>
                  <a:schemeClr val="hlink"/>
                </a:solidFill>
              </a:rPr>
              <a:t>ENCON (NYS)</a:t>
            </a:r>
            <a:endParaRPr lang="en-US" sz="2800" dirty="0"/>
          </a:p>
          <a:p>
            <a:pPr lvl="1" eaLnBrk="1" hangingPunct="1">
              <a:buFont typeface="Wingdings" pitchFamily="2" charset="2"/>
              <a:buChar char="Ø"/>
              <a:defRPr/>
            </a:pPr>
            <a:endParaRPr lang="en-US" sz="3200" dirty="0" smtClean="0"/>
          </a:p>
          <a:p>
            <a:pPr lvl="1" eaLnBrk="1" hangingPunct="1">
              <a:buFont typeface="Wingdings" pitchFamily="2" charset="2"/>
              <a:buChar char="Ø"/>
              <a:defRPr/>
            </a:pPr>
            <a:r>
              <a:rPr lang="en-US" sz="3300" b="1" dirty="0" smtClean="0">
                <a:solidFill>
                  <a:srgbClr val="FFFF00"/>
                </a:solidFill>
              </a:rPr>
              <a:t>Aviation</a:t>
            </a:r>
          </a:p>
          <a:p>
            <a:pPr lvl="2" eaLnBrk="1" hangingPunct="1">
              <a:buFont typeface="Wingdings" pitchFamily="2" charset="2"/>
              <a:buChar char="Ø"/>
              <a:defRPr/>
            </a:pPr>
            <a:r>
              <a:rPr lang="en-US" sz="3100" dirty="0" smtClean="0">
                <a:solidFill>
                  <a:srgbClr val="FFC000"/>
                </a:solidFill>
              </a:rPr>
              <a:t>FAA</a:t>
            </a:r>
            <a:endParaRPr lang="en-US" sz="3100" dirty="0">
              <a:solidFill>
                <a:srgbClr val="FFC000"/>
              </a:solidFill>
            </a:endParaRPr>
          </a:p>
        </p:txBody>
      </p:sp>
      <p:sp>
        <p:nvSpPr>
          <p:cNvPr id="449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3843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 dirty="0" smtClean="0"/>
              <a:t>Responsibilities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2522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AutoShape 2" descr="Displaying 20170407_21364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47" y="990600"/>
            <a:ext cx="7124700" cy="400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597" y="4940077"/>
            <a:ext cx="5486400" cy="1568910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5429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92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872288"/>
            <a:ext cx="8229600" cy="51816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n-US" sz="3300" b="1" dirty="0" smtClean="0"/>
              <a:t>Government</a:t>
            </a:r>
            <a:r>
              <a:rPr lang="en-US" sz="3300" dirty="0" smtClean="0"/>
              <a:t> </a:t>
            </a:r>
          </a:p>
          <a:p>
            <a:pPr lvl="1" eaLnBrk="1" hangingPunct="1">
              <a:buFont typeface="Wingdings" pitchFamily="2" charset="2"/>
              <a:buChar char="Ø"/>
              <a:defRPr/>
            </a:pPr>
            <a:r>
              <a:rPr lang="en-US" sz="3300" b="1" dirty="0" smtClean="0">
                <a:solidFill>
                  <a:srgbClr val="FFFF00"/>
                </a:solidFill>
              </a:rPr>
              <a:t>Department of Commerce</a:t>
            </a:r>
          </a:p>
          <a:p>
            <a:pPr lvl="2" eaLnBrk="1" hangingPunct="1">
              <a:buFont typeface="Wingdings" pitchFamily="2" charset="2"/>
              <a:buChar char="Ø"/>
              <a:defRPr/>
            </a:pPr>
            <a:r>
              <a:rPr lang="en-US" sz="2800" dirty="0" smtClean="0">
                <a:solidFill>
                  <a:schemeClr val="hlink"/>
                </a:solidFill>
              </a:rPr>
              <a:t>NWS </a:t>
            </a:r>
            <a:r>
              <a:rPr lang="en-US" sz="2800" dirty="0">
                <a:solidFill>
                  <a:schemeClr val="hlink"/>
                </a:solidFill>
              </a:rPr>
              <a:t>– National Weather </a:t>
            </a:r>
            <a:r>
              <a:rPr lang="en-US" sz="2800" dirty="0" smtClean="0">
                <a:solidFill>
                  <a:schemeClr val="hlink"/>
                </a:solidFill>
              </a:rPr>
              <a:t>Service</a:t>
            </a:r>
          </a:p>
          <a:p>
            <a:pPr lvl="2" eaLnBrk="1" hangingPunct="1">
              <a:buFont typeface="Wingdings" pitchFamily="2" charset="2"/>
              <a:buChar char="Ø"/>
              <a:defRPr/>
            </a:pPr>
            <a:r>
              <a:rPr lang="en-US" sz="2800" dirty="0" smtClean="0">
                <a:solidFill>
                  <a:schemeClr val="hlink"/>
                </a:solidFill>
              </a:rPr>
              <a:t>NOAA </a:t>
            </a:r>
            <a:r>
              <a:rPr lang="en-US" sz="2800" dirty="0">
                <a:solidFill>
                  <a:schemeClr val="hlink"/>
                </a:solidFill>
              </a:rPr>
              <a:t>– National Oceanic </a:t>
            </a:r>
            <a:r>
              <a:rPr lang="en-US" sz="2800" dirty="0" smtClean="0">
                <a:solidFill>
                  <a:schemeClr val="hlink"/>
                </a:solidFill>
              </a:rPr>
              <a:t>and </a:t>
            </a:r>
            <a:r>
              <a:rPr lang="en-US" sz="2800" dirty="0">
                <a:solidFill>
                  <a:schemeClr val="hlink"/>
                </a:solidFill>
              </a:rPr>
              <a:t>Atmospheric       Administration</a:t>
            </a:r>
          </a:p>
          <a:p>
            <a:pPr lvl="1" eaLnBrk="1" hangingPunct="1">
              <a:buFont typeface="Wingdings" pitchFamily="2" charset="2"/>
              <a:buChar char="Ø"/>
              <a:defRPr/>
            </a:pPr>
            <a:endParaRPr lang="en-US" sz="3200" b="1" dirty="0" smtClean="0">
              <a:solidFill>
                <a:srgbClr val="FFFF00"/>
              </a:solidFill>
            </a:endParaRPr>
          </a:p>
          <a:p>
            <a:pPr lvl="1" eaLnBrk="1" hangingPunct="1">
              <a:buFont typeface="Wingdings" pitchFamily="2" charset="2"/>
              <a:buChar char="Ø"/>
              <a:defRPr/>
            </a:pPr>
            <a:r>
              <a:rPr lang="en-US" sz="3300" b="1" dirty="0" smtClean="0">
                <a:solidFill>
                  <a:srgbClr val="FFFF00"/>
                </a:solidFill>
              </a:rPr>
              <a:t>Department of Defense</a:t>
            </a:r>
          </a:p>
          <a:p>
            <a:pPr lvl="2" eaLnBrk="1" hangingPunct="1">
              <a:buFont typeface="Wingdings" pitchFamily="2" charset="2"/>
              <a:buChar char="Ø"/>
              <a:defRPr/>
            </a:pPr>
            <a:r>
              <a:rPr lang="en-US" sz="2800" dirty="0">
                <a:solidFill>
                  <a:srgbClr val="FFC000"/>
                </a:solidFill>
              </a:rPr>
              <a:t>Military </a:t>
            </a:r>
          </a:p>
          <a:p>
            <a:pPr lvl="2" eaLnBrk="1" hangingPunct="1">
              <a:buFont typeface="Wingdings" pitchFamily="2" charset="2"/>
              <a:buChar char="Ø"/>
              <a:defRPr/>
            </a:pPr>
            <a:r>
              <a:rPr lang="en-US" sz="2800" dirty="0">
                <a:solidFill>
                  <a:schemeClr val="hlink"/>
                </a:solidFill>
              </a:rPr>
              <a:t>NASA (Space Weather)</a:t>
            </a:r>
          </a:p>
          <a:p>
            <a:pPr lvl="2" eaLnBrk="1" hangingPunct="1">
              <a:buFont typeface="Wingdings" pitchFamily="2" charset="2"/>
              <a:buChar char="Ø"/>
              <a:defRPr/>
            </a:pPr>
            <a:r>
              <a:rPr lang="en-US" sz="2800" dirty="0">
                <a:solidFill>
                  <a:schemeClr val="hlink"/>
                </a:solidFill>
              </a:rPr>
              <a:t>ENCON (NYS)</a:t>
            </a:r>
            <a:endParaRPr lang="en-US" sz="2800" dirty="0"/>
          </a:p>
          <a:p>
            <a:pPr lvl="1" eaLnBrk="1" hangingPunct="1">
              <a:buFont typeface="Wingdings" pitchFamily="2" charset="2"/>
              <a:buChar char="Ø"/>
              <a:defRPr/>
            </a:pPr>
            <a:endParaRPr lang="en-US" sz="3200" dirty="0" smtClean="0"/>
          </a:p>
          <a:p>
            <a:pPr lvl="1" eaLnBrk="1" hangingPunct="1">
              <a:buFont typeface="Wingdings" pitchFamily="2" charset="2"/>
              <a:buChar char="Ø"/>
              <a:defRPr/>
            </a:pPr>
            <a:r>
              <a:rPr lang="en-US" sz="3300" b="1" dirty="0" smtClean="0">
                <a:solidFill>
                  <a:srgbClr val="FFFF00"/>
                </a:solidFill>
              </a:rPr>
              <a:t>Aviation</a:t>
            </a:r>
          </a:p>
          <a:p>
            <a:pPr lvl="2" eaLnBrk="1" hangingPunct="1">
              <a:buFont typeface="Wingdings" pitchFamily="2" charset="2"/>
              <a:buChar char="Ø"/>
              <a:defRPr/>
            </a:pPr>
            <a:r>
              <a:rPr lang="en-US" sz="3100" dirty="0" smtClean="0">
                <a:solidFill>
                  <a:srgbClr val="FFC000"/>
                </a:solidFill>
              </a:rPr>
              <a:t>FAA</a:t>
            </a:r>
            <a:endParaRPr lang="en-US" sz="3100" dirty="0">
              <a:solidFill>
                <a:srgbClr val="FFC000"/>
              </a:solidFill>
            </a:endParaRPr>
          </a:p>
        </p:txBody>
      </p:sp>
      <p:sp>
        <p:nvSpPr>
          <p:cNvPr id="449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3843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 dirty="0" smtClean="0"/>
              <a:t>Responsibilities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2522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AutoShape 2" descr="Displaying 20170407_21364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" y="1447800"/>
            <a:ext cx="4517554" cy="4280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4374022" cy="4280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5429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52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3843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 dirty="0" smtClean="0"/>
              <a:t>Responsibilities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2522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AutoShape 2" descr="Displaying 20170407_21364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40740" y="3810000"/>
            <a:ext cx="8849472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  <a:defRPr/>
            </a:pPr>
            <a:r>
              <a:rPr lang="en-US" sz="2800" b="1" kern="0" dirty="0" smtClean="0"/>
              <a:t>Program Management/Extracurricular Activities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55575" y="4419600"/>
            <a:ext cx="2663826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sz="2400" kern="0" dirty="0" smtClean="0"/>
              <a:t>Aviation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0" dirty="0" smtClean="0"/>
              <a:t>Marine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0" dirty="0" smtClean="0"/>
              <a:t>Hydrology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0" dirty="0" smtClean="0"/>
              <a:t>Fire Weather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0" dirty="0" smtClean="0"/>
              <a:t>Research</a:t>
            </a: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6096000" y="4419600"/>
            <a:ext cx="3657600" cy="36877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sz="2400" kern="0" dirty="0" smtClean="0"/>
              <a:t>Web Site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0" dirty="0" smtClean="0"/>
              <a:t>Outreach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0" dirty="0" smtClean="0"/>
              <a:t>Spotter Training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0" dirty="0"/>
              <a:t>Climate </a:t>
            </a:r>
            <a:r>
              <a:rPr lang="en-US" sz="2400" kern="0" dirty="0" smtClean="0"/>
              <a:t>Data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0" dirty="0" smtClean="0"/>
              <a:t>Social Media</a:t>
            </a:r>
            <a:endParaRPr lang="en-US" sz="2400" kern="0" dirty="0"/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2400" kern="0" dirty="0" smtClean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2895600" y="4419599"/>
            <a:ext cx="3186951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sz="2400" kern="0" dirty="0" smtClean="0"/>
              <a:t>Upper Air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0" dirty="0" smtClean="0"/>
              <a:t>Data Collection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0" dirty="0" smtClean="0"/>
              <a:t>AWIPS/Computers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0" dirty="0" smtClean="0"/>
              <a:t>Doppler Radar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0" dirty="0" smtClean="0"/>
              <a:t>Weather Radio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5429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685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3843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 dirty="0" smtClean="0"/>
              <a:t>NWS Evolve</a:t>
            </a:r>
          </a:p>
        </p:txBody>
      </p:sp>
      <p:sp>
        <p:nvSpPr>
          <p:cNvPr id="3" name="AutoShape 2" descr="Displaying 20170407_21364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55575" y="685800"/>
            <a:ext cx="88360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kern="0" dirty="0" smtClean="0">
                <a:solidFill>
                  <a:srgbClr val="FFFF00"/>
                </a:solidFill>
              </a:rPr>
              <a:t>WFOs Transitioning to IDSS – </a:t>
            </a:r>
            <a:br>
              <a:rPr lang="en-US" sz="3200" b="1" kern="0" dirty="0" smtClean="0">
                <a:solidFill>
                  <a:srgbClr val="FFFF00"/>
                </a:solidFill>
              </a:rPr>
            </a:br>
            <a:r>
              <a:rPr lang="en-US" sz="3200" b="1" kern="0" dirty="0" smtClean="0">
                <a:solidFill>
                  <a:srgbClr val="FFFF00"/>
                </a:solidFill>
              </a:rPr>
              <a:t>Impact-Based Decision Support Services </a:t>
            </a:r>
            <a:endParaRPr lang="en-US" sz="3200" kern="0" dirty="0" smtClean="0">
              <a:solidFill>
                <a:srgbClr val="FF0000"/>
              </a:solidFill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246062" y="2209800"/>
            <a:ext cx="851693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sz="2400" kern="0" dirty="0" smtClean="0"/>
              <a:t>IDSS – Connecting our forecasts and warnings to decision-makers on the local, state, and federal levels to save lives and property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kern="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0" dirty="0" smtClean="0"/>
              <a:t>Examples: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kern="0" dirty="0" smtClean="0"/>
              <a:t>NWS meteorologists embedded </a:t>
            </a:r>
            <a:br>
              <a:rPr lang="en-US" sz="2000" kern="0" dirty="0" smtClean="0"/>
            </a:br>
            <a:r>
              <a:rPr lang="en-US" sz="2000" kern="0" dirty="0" smtClean="0"/>
              <a:t>with local/state emergency </a:t>
            </a:r>
            <a:br>
              <a:rPr lang="en-US" sz="2000" kern="0" dirty="0" smtClean="0"/>
            </a:br>
            <a:r>
              <a:rPr lang="en-US" sz="2000" kern="0" dirty="0" smtClean="0"/>
              <a:t>managers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2000" kern="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kern="0" dirty="0" smtClean="0"/>
              <a:t>Working with our partners to </a:t>
            </a:r>
            <a:br>
              <a:rPr lang="en-US" sz="2000" kern="0" dirty="0" smtClean="0"/>
            </a:br>
            <a:r>
              <a:rPr lang="en-US" sz="2000" kern="0" dirty="0" smtClean="0"/>
              <a:t>determine their weather-related</a:t>
            </a:r>
            <a:br>
              <a:rPr lang="en-US" sz="2000" kern="0" dirty="0" smtClean="0"/>
            </a:br>
            <a:r>
              <a:rPr lang="en-US" sz="2000" kern="0" dirty="0" smtClean="0"/>
              <a:t>needs and thresholds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310" y="3349841"/>
            <a:ext cx="3740690" cy="2819730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5429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954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422891470"/>
              </p:ext>
            </p:extLst>
          </p:nvPr>
        </p:nvGraphicFramePr>
        <p:xfrm>
          <a:off x="152400" y="1752600"/>
          <a:ext cx="86868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51" name="TextBox 2"/>
          <p:cNvSpPr txBox="1">
            <a:spLocks noChangeArrowheads="1"/>
          </p:cNvSpPr>
          <p:nvPr/>
        </p:nvSpPr>
        <p:spPr bwMode="auto">
          <a:xfrm>
            <a:off x="990600" y="306050"/>
            <a:ext cx="76962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National Weather Service </a:t>
            </a:r>
            <a:r>
              <a:rPr lang="en-US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Forecast Office </a:t>
            </a:r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Structure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733801" y="5334000"/>
            <a:ext cx="1524000" cy="914399"/>
          </a:xfrm>
          <a:prstGeom prst="rect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5429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85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3843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 dirty="0" smtClean="0"/>
              <a:t>Other Considerations</a:t>
            </a:r>
          </a:p>
        </p:txBody>
      </p:sp>
      <p:sp>
        <p:nvSpPr>
          <p:cNvPr id="3" name="AutoShape 2" descr="Displaying 20170407_21364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246062" y="1219200"/>
            <a:ext cx="478313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sz="3600" kern="0" dirty="0" smtClean="0"/>
              <a:t>Rotating shift work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3600" kern="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3600" kern="0" dirty="0"/>
              <a:t>Quiet vs. </a:t>
            </a:r>
            <a:br>
              <a:rPr lang="en-US" sz="3600" kern="0" dirty="0"/>
            </a:br>
            <a:r>
              <a:rPr lang="en-US" sz="3600" kern="0" dirty="0"/>
              <a:t>Active weather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3600" kern="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3600" kern="0" dirty="0" smtClean="0"/>
              <a:t>Supply </a:t>
            </a:r>
            <a:r>
              <a:rPr lang="en-US" sz="3600" kern="0" dirty="0" smtClean="0"/>
              <a:t>vs. </a:t>
            </a:r>
            <a:br>
              <a:rPr lang="en-US" sz="3600" kern="0" dirty="0" smtClean="0"/>
            </a:br>
            <a:r>
              <a:rPr lang="en-US" sz="3600" kern="0" dirty="0" smtClean="0"/>
              <a:t>demand</a:t>
            </a:r>
            <a:endParaRPr lang="en-US" sz="3600" kern="0" dirty="0"/>
          </a:p>
          <a:p>
            <a:pPr eaLnBrk="1" hangingPunct="1">
              <a:lnSpc>
                <a:spcPct val="90000"/>
              </a:lnSpc>
              <a:defRPr/>
            </a:pPr>
            <a:endParaRPr lang="en-US" sz="3600" kern="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3600" kern="0" dirty="0" smtClean="0"/>
              <a:t>Moving around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kern="0" dirty="0"/>
          </a:p>
          <a:p>
            <a:pPr eaLnBrk="1" hangingPunct="1">
              <a:lnSpc>
                <a:spcPct val="90000"/>
              </a:lnSpc>
              <a:defRPr/>
            </a:pPr>
            <a:endParaRPr lang="en-US" sz="2400" kern="0" dirty="0" smtClean="0"/>
          </a:p>
        </p:txBody>
      </p:sp>
      <p:pic>
        <p:nvPicPr>
          <p:cNvPr id="7" name="Picture 4" descr="X:\Images\CWA_nice_countrylayou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9" t="5888" r="12500" b="24570"/>
          <a:stretch>
            <a:fillRect/>
          </a:stretch>
        </p:blipFill>
        <p:spPr bwMode="auto">
          <a:xfrm>
            <a:off x="3772973" y="2362200"/>
            <a:ext cx="522935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5429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16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</TotalTime>
  <Words>314</Words>
  <Application>Microsoft Office PowerPoint</Application>
  <PresentationFormat>On-screen Show (4:3)</PresentationFormat>
  <Paragraphs>125</Paragraphs>
  <Slides>11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Ocean</vt:lpstr>
      <vt:lpstr>A Career With the  National Weather Service</vt:lpstr>
      <vt:lpstr>Why I Like My Job</vt:lpstr>
      <vt:lpstr>My Background</vt:lpstr>
      <vt:lpstr>Responsibilities</vt:lpstr>
      <vt:lpstr>Responsibilities</vt:lpstr>
      <vt:lpstr>Responsibilities</vt:lpstr>
      <vt:lpstr>NWS Evolve</vt:lpstr>
      <vt:lpstr>PowerPoint Presentation</vt:lpstr>
      <vt:lpstr>Other Considerations</vt:lpstr>
      <vt:lpstr>Tips for Employment</vt:lpstr>
      <vt:lpstr>Contact</vt:lpstr>
    </vt:vector>
  </TitlesOfParts>
  <Company>National Weather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Career With the  National Weather Service</dc:title>
  <dc:creator>dan b. thompson</dc:creator>
  <cp:lastModifiedBy>dan b. thompson</cp:lastModifiedBy>
  <cp:revision>22</cp:revision>
  <dcterms:created xsi:type="dcterms:W3CDTF">2017-04-08T00:56:04Z</dcterms:created>
  <dcterms:modified xsi:type="dcterms:W3CDTF">2017-04-11T02:50:15Z</dcterms:modified>
</cp:coreProperties>
</file>