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/>
    <p:restoredTop sz="94637"/>
  </p:normalViewPr>
  <p:slideViewPr>
    <p:cSldViewPr snapToGrid="0" snapToObjects="1">
      <p:cViewPr>
        <p:scale>
          <a:sx n="100" d="100"/>
          <a:sy n="100" d="100"/>
        </p:scale>
        <p:origin x="1184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083A-95F2-5E4D-81B3-20042FFEA95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BA89-14D5-E745-B0B8-88FDF422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8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E23A-E046-E040-940E-6B893A4E510A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BABE-F54E-5448-B142-7495B7E2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67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679374" cy="6858000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5076173" y="1205948"/>
            <a:ext cx="45719" cy="821635"/>
          </a:xfrm>
          <a:prstGeom prst="upArrow">
            <a:avLst/>
          </a:prstGeom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679374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6405200" y="1217054"/>
            <a:ext cx="45719" cy="821635"/>
          </a:xfrm>
          <a:prstGeom prst="upArrow">
            <a:avLst/>
          </a:prstGeom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679374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8220735" y="1217054"/>
            <a:ext cx="45719" cy="821635"/>
          </a:xfrm>
          <a:prstGeom prst="upArrow">
            <a:avLst/>
          </a:prstGeom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3500"/>
            <a:ext cx="1092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11237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8789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810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Lazear, Ross</dc:creator>
  <cp:lastModifiedBy>Lazear, Ross</cp:lastModifiedBy>
  <cp:revision>3</cp:revision>
  <dcterms:created xsi:type="dcterms:W3CDTF">2017-10-31T02:41:00Z</dcterms:created>
  <dcterms:modified xsi:type="dcterms:W3CDTF">2017-10-31T03:12:00Z</dcterms:modified>
</cp:coreProperties>
</file>