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3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AB3"/>
    <a:srgbClr val="320059"/>
    <a:srgbClr val="8A4ADC"/>
    <a:srgbClr val="4B0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64"/>
  </p:normalViewPr>
  <p:slideViewPr>
    <p:cSldViewPr snapToGrid="0" snapToObjects="1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2B9D9-320F-004B-B93E-51FA3D3D0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2C21DB-3994-1148-B00E-F42F367C8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93139-01B0-834C-8C57-DCDC3E46B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EB02-CA42-6148-894A-888C4E0CC6FB}" type="datetimeFigureOut">
              <a:rPr lang="en-US" smtClean="0"/>
              <a:t>12/28/20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B0ACB-91C3-0D43-AB93-4EF7A1517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71C4F-BF6C-A945-ADD4-D9003317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75A7-52C7-A547-9D1A-63A4D7A5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16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44211-62D1-524C-BA4C-CB3246D75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8A55BE-52A3-2644-9943-F06CA21D09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7BB06-47FA-984C-B964-1A1A8C74F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EB02-CA42-6148-894A-888C4E0CC6FB}" type="datetimeFigureOut">
              <a:rPr lang="en-US" smtClean="0"/>
              <a:t>12/28/20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6144-57E1-074F-A16E-991278283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06D37-51BB-5D4A-9B4C-B3BC43F8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75A7-52C7-A547-9D1A-63A4D7A5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0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F2088F-62FF-F048-9CE0-EF6D4C2E39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F915E-ADA2-8243-A79C-68C1FEC23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2867D-E2A9-674A-B506-D63A97339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EB02-CA42-6148-894A-888C4E0CC6FB}" type="datetimeFigureOut">
              <a:rPr lang="en-US" smtClean="0"/>
              <a:t>12/28/20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1C898-4FCF-1A45-B75B-9AA3BFDA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A26DB-5E5D-3D4E-BA97-36C8889F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75A7-52C7-A547-9D1A-63A4D7A5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2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3AD27-FD2B-8140-A753-FD67D1BE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27CBC-027F-E341-BD73-00CD696EE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3D9BA-4691-A44E-BCA5-20B599975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EB02-CA42-6148-894A-888C4E0CC6FB}" type="datetimeFigureOut">
              <a:rPr lang="en-US" smtClean="0"/>
              <a:t>12/28/20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8F10B-F282-5D49-B1D0-F0162C86C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E29F2-D5F8-8E49-ADF7-F3DFED091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75A7-52C7-A547-9D1A-63A4D7A5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BCA6-0B58-0F40-92B6-CBEE996D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22F18-6411-464C-AF5C-546617B15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337FE-A7F0-7D47-BE06-0134CC747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EB02-CA42-6148-894A-888C4E0CC6FB}" type="datetimeFigureOut">
              <a:rPr lang="en-US" smtClean="0"/>
              <a:t>12/28/20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CFF6D-1B88-C644-93F1-8105EDE78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24773-1148-EF46-8C2B-36F48DA20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75A7-52C7-A547-9D1A-63A4D7A5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0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8F961-EDC9-A241-BDE0-59A2D09D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ED1CE-73F3-7E42-98DB-1F5EC21D3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3FB0D6-8CB9-D046-91E9-3F988EA93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D81D1-D27A-BC40-BCFF-E723424F2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EB02-CA42-6148-894A-888C4E0CC6FB}" type="datetimeFigureOut">
              <a:rPr lang="en-US" smtClean="0"/>
              <a:t>12/28/20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D7357-3DE6-144A-9705-4917E00B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46DE98-9877-9447-9F39-876B296DF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75A7-52C7-A547-9D1A-63A4D7A5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79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A2CE5-712E-6C49-8C80-7C97F34B8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92CA7-DFF2-E546-967F-BD37F8C19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FB814-0F6F-9E4A-B3D5-7E989205B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644D53-D0E5-AD47-B263-B58986795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A12F75-8FDD-4D4F-A3BE-48D6474A8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D5DB1-F19B-9045-8627-874C50AE3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EB02-CA42-6148-894A-888C4E0CC6FB}" type="datetimeFigureOut">
              <a:rPr lang="en-US" smtClean="0"/>
              <a:t>12/28/20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E9BA5-9D8D-0A4A-A613-C4800D84D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607E1-005B-A74F-9E0B-3CE5A50AE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75A7-52C7-A547-9D1A-63A4D7A5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7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17A2C-674A-BA49-857B-B402AB9E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622DB-DE5A-D044-880E-6182041B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EB02-CA42-6148-894A-888C4E0CC6FB}" type="datetimeFigureOut">
              <a:rPr lang="en-US" smtClean="0"/>
              <a:t>12/28/20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CD5A4-9D8E-3741-9F05-76B8AECC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94597-B1BF-4E42-8D7E-5F1EC4AA5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75A7-52C7-A547-9D1A-63A4D7A5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79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32343A-4DC7-544D-BAC2-F408F9300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EB02-CA42-6148-894A-888C4E0CC6FB}" type="datetimeFigureOut">
              <a:rPr lang="en-US" smtClean="0"/>
              <a:t>12/28/20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72BB3F-2D23-DD45-B156-06E73EF49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6E8BF-3C46-914E-B80B-7BAD0D3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75A7-52C7-A547-9D1A-63A4D7A5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6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4CF7D-51F5-EE45-B5FA-93558AC7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73CAF-CDF1-C64D-B12B-F2903073E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870E5D-DAD4-A14D-83EC-5C6D8DD4B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E5AC9-9E10-FA41-A865-38D67B624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EB02-CA42-6148-894A-888C4E0CC6FB}" type="datetimeFigureOut">
              <a:rPr lang="en-US" smtClean="0"/>
              <a:t>12/28/20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03F71-102B-704E-87FF-212DBF97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F6D3F-5330-0340-8787-92B9E9770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75A7-52C7-A547-9D1A-63A4D7A5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69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58C7A-13FD-1141-B7A3-F75A6956F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4DCC24-CCB4-914C-9760-C54707B46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A20299-7F1A-174D-86F2-CC23F3393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6E84F-238B-EE4C-B280-EBEEE6417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EB02-CA42-6148-894A-888C4E0CC6FB}" type="datetimeFigureOut">
              <a:rPr lang="en-US" smtClean="0"/>
              <a:t>12/28/20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B17FF-5D6D-924F-8CB8-A284035D9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A2BF5-17A5-004D-9A76-CA82B88D5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75A7-52C7-A547-9D1A-63A4D7A5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2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AB3"/>
            </a:gs>
            <a:gs pos="100000">
              <a:srgbClr val="3200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C84346-08D6-EA41-A37F-5616E1206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854AD-1F98-C142-BCCD-0E46C04B3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1483E-0197-B541-99F5-332A044007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8EB02-CA42-6148-894A-888C4E0CC6FB}" type="datetimeFigureOut">
              <a:rPr lang="en-US" smtClean="0"/>
              <a:t>12/28/20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C8B71-CDC9-1C43-A5D5-9F3A6EFAA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8C839-2AB6-F040-AC34-237056FC8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E75A7-52C7-A547-9D1A-63A4D7A5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2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D4002C-40F8-B846-BFCD-B8D4AD252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02" y="354146"/>
            <a:ext cx="10692196" cy="5132254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EFBF84-3044-9F45-9076-F8569792350C}"/>
              </a:ext>
            </a:extLst>
          </p:cNvPr>
          <p:cNvSpPr txBox="1"/>
          <p:nvPr/>
        </p:nvSpPr>
        <p:spPr>
          <a:xfrm>
            <a:off x="4181854" y="5696468"/>
            <a:ext cx="38282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UAlbany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 ETEC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Completion Summer 2021</a:t>
            </a:r>
          </a:p>
        </p:txBody>
      </p:sp>
    </p:spTree>
    <p:extLst>
      <p:ext uri="{BB962C8B-B14F-4D97-AF65-F5344CB8AC3E}">
        <p14:creationId xmlns:p14="http://schemas.microsoft.com/office/powerpoint/2010/main" val="631012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2EFBF84-3044-9F45-9076-F8569792350C}"/>
              </a:ext>
            </a:extLst>
          </p:cNvPr>
          <p:cNvSpPr txBox="1"/>
          <p:nvPr/>
        </p:nvSpPr>
        <p:spPr>
          <a:xfrm>
            <a:off x="420130" y="628233"/>
            <a:ext cx="519882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Occupants:</a:t>
            </a:r>
          </a:p>
          <a:p>
            <a:pPr algn="ctr"/>
            <a:endParaRPr lang="en-US" sz="24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Department of Atmospheric and Environmental Sciences</a:t>
            </a:r>
          </a:p>
          <a:p>
            <a:pPr algn="ctr"/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Atmospheric Science Research Center</a:t>
            </a:r>
          </a:p>
          <a:p>
            <a:pPr algn="ctr"/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National Weather Service</a:t>
            </a:r>
          </a:p>
          <a:p>
            <a:pPr algn="ctr"/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New York State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Mesonet</a:t>
            </a:r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</a:endParaRPr>
          </a:p>
          <a:p>
            <a:pPr algn="ctr"/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College of Emergency Preparedness, Homeland Security, and Cybersecurity</a:t>
            </a:r>
          </a:p>
          <a:p>
            <a:pPr algn="ctr"/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Private partnerships</a:t>
            </a:r>
          </a:p>
          <a:p>
            <a:pPr algn="ctr"/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latino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947B4-695D-834D-9DC1-5477E3932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7" r="31081"/>
          <a:stretch/>
        </p:blipFill>
        <p:spPr>
          <a:xfrm>
            <a:off x="5993027" y="0"/>
            <a:ext cx="6198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12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15835-A0A7-5D41-B31A-682FCF5E9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3" y="401594"/>
            <a:ext cx="5625392" cy="6054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A2D20A-9AA0-C347-B668-5CC081436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909" y="419507"/>
            <a:ext cx="5721071" cy="60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68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876B2-D631-E841-957D-489B7F982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48"/>
            <a:ext cx="12192000" cy="6810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E3C555-463F-014D-9D6B-C565DE587213}"/>
              </a:ext>
            </a:extLst>
          </p:cNvPr>
          <p:cNvSpPr txBox="1"/>
          <p:nvPr/>
        </p:nvSpPr>
        <p:spPr>
          <a:xfrm>
            <a:off x="4915649" y="6027003"/>
            <a:ext cx="7276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Science on a Sphere</a:t>
            </a:r>
          </a:p>
          <a:p>
            <a:pPr algn="r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Dept. of Atmospheric and Environmental Sciences</a:t>
            </a:r>
          </a:p>
        </p:txBody>
      </p:sp>
    </p:spTree>
    <p:extLst>
      <p:ext uri="{BB962C8B-B14F-4D97-AF65-F5344CB8AC3E}">
        <p14:creationId xmlns:p14="http://schemas.microsoft.com/office/powerpoint/2010/main" val="1066480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A6FE2-260C-C24C-9674-684D892ECC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" b="122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FC557-8D2E-4744-B638-B0473F587D5D}"/>
              </a:ext>
            </a:extLst>
          </p:cNvPr>
          <p:cNvSpPr txBox="1"/>
          <p:nvPr/>
        </p:nvSpPr>
        <p:spPr>
          <a:xfrm>
            <a:off x="207724" y="86497"/>
            <a:ext cx="7276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Dept. of Atmospheric and Environmental Sciences</a:t>
            </a:r>
          </a:p>
          <a:p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Map Room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11BA01-82A4-534C-9509-A223E74551BB}"/>
              </a:ext>
            </a:extLst>
          </p:cNvPr>
          <p:cNvSpPr txBox="1"/>
          <p:nvPr/>
        </p:nvSpPr>
        <p:spPr>
          <a:xfrm>
            <a:off x="4295068" y="6309838"/>
            <a:ext cx="775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Weather discussions, classes, labs, events, collaboration space</a:t>
            </a:r>
          </a:p>
        </p:txBody>
      </p:sp>
    </p:spTree>
    <p:extLst>
      <p:ext uri="{BB962C8B-B14F-4D97-AF65-F5344CB8AC3E}">
        <p14:creationId xmlns:p14="http://schemas.microsoft.com/office/powerpoint/2010/main" val="360102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776996-AA09-5C47-B1AE-EA928DEC6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48"/>
            <a:ext cx="12192000" cy="6810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FC557-8D2E-4744-B638-B0473F587D5D}"/>
              </a:ext>
            </a:extLst>
          </p:cNvPr>
          <p:cNvSpPr txBox="1"/>
          <p:nvPr/>
        </p:nvSpPr>
        <p:spPr>
          <a:xfrm>
            <a:off x="49427" y="86496"/>
            <a:ext cx="10243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Atmospheric Sciences Research Center</a:t>
            </a:r>
          </a:p>
          <a:p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Extreme Collaboration, Innovation, and Technology (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xCITE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) Laboratory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11BA01-82A4-534C-9509-A223E74551BB}"/>
              </a:ext>
            </a:extLst>
          </p:cNvPr>
          <p:cNvSpPr txBox="1"/>
          <p:nvPr/>
        </p:nvSpPr>
        <p:spPr>
          <a:xfrm>
            <a:off x="86498" y="5940506"/>
            <a:ext cx="6808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pitchFamily="2" charset="77"/>
              </a:rPr>
              <a:t>Multidisciplinary collaboration, software innovation, artificial intelligence,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4284069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F39EE7-00ED-AF4D-B4D7-C2417CEB4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48"/>
            <a:ext cx="12192000" cy="68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25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93</Words>
  <Application>Microsoft Macintosh PowerPoint</Application>
  <PresentationFormat>Widescreen</PresentationFormat>
  <Paragraphs>23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Palatino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11</cp:revision>
  <dcterms:created xsi:type="dcterms:W3CDTF">2020-12-28T15:59:44Z</dcterms:created>
  <dcterms:modified xsi:type="dcterms:W3CDTF">2020-12-28T17:35:16Z</dcterms:modified>
</cp:coreProperties>
</file>