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C27E-BE29-4643-8618-5C7FC75E5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1B2BAB-1FDA-0C4B-B2AF-2913FB80C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1FA3D-E486-8146-80BE-80A0805B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3CDA-92CA-E94F-B220-CABDDD6B6297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C24C7-70DF-5D47-9717-48547F4D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65B62-AA9E-0F4C-BDC6-1ECE5E2B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5DED-FC2C-FC4A-8616-BCDAF24C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4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4EFB3-BAA7-8145-A23C-877C587D3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154588-C15E-6E48-9ADA-DE66A2347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A11D9-99EA-C544-BF65-91BDFD579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3CDA-92CA-E94F-B220-CABDDD6B6297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ED591-CB1D-8A44-B4AB-EBB0F9F4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82F27-495D-1B4F-9C36-C0A91CDE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5DED-FC2C-FC4A-8616-BCDAF24C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7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BBA000-AA14-0F48-B5B7-FE12FFB91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CEE8C-D403-D848-92D4-57E1B4303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42F0A-13F8-2341-AE65-56F72EA5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3CDA-92CA-E94F-B220-CABDDD6B6297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A1E85-4C49-7E45-AEEB-5F9FC686D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906B2-89D6-BE4D-84AF-9060FCD83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5DED-FC2C-FC4A-8616-BCDAF24C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9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2B0EB-1C4F-B646-A166-0993B930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0AA47-5E60-CB4D-9A15-F7B5A1F78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AC6C5-6299-E740-ACC9-75541D6F0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3CDA-92CA-E94F-B220-CABDDD6B6297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66104-F6D1-ED4F-8557-EE767067D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F0629-9E43-924E-BA04-04E7D5513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5DED-FC2C-FC4A-8616-BCDAF24C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4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D1B26-7A24-5D4E-903C-3C542E42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3867B-C259-F142-87C9-94974F77D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25BFA-970B-634C-964E-32E4EF3AA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3CDA-92CA-E94F-B220-CABDDD6B6297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59EC7-8805-C941-A17D-D61DA271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E7394-06AB-F94F-A770-3847F90A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5DED-FC2C-FC4A-8616-BCDAF24C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5B485-FD51-184B-997E-7ED581988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11E10-FF69-7F49-B6F6-F24B3F8EC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2C9E0A-2A0B-F54A-A145-7A5B04483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882B1-C12C-C24C-8D4C-CD86A1F5B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3CDA-92CA-E94F-B220-CABDDD6B6297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FBACD-3F0B-C844-8D20-66D31603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62B00-47DD-6341-A9BE-9C99C526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5DED-FC2C-FC4A-8616-BCDAF24C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0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7B36-ACEE-9947-9C7A-45EAFCA48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362F9-62D3-4C46-91C5-297701CE2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E13FE-A363-3E40-B1A5-E62FD37A3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30395D-E3F9-454E-B18A-FC69A640D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4641E4-1492-9F48-B26F-00786A5990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9A3622-8815-BE49-BBF7-0AA14B82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3CDA-92CA-E94F-B220-CABDDD6B6297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3C9F96-83A7-D045-985A-312832A6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514CE1-264F-FA4B-8A8F-B11639C7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5DED-FC2C-FC4A-8616-BCDAF24C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67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C3D34-2D19-C04C-9077-8524C8B00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A2F4AE-7AF4-BE46-9E56-B7DF8C56C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3CDA-92CA-E94F-B220-CABDDD6B6297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F9D03C-D49D-9445-ACDF-F59F2F6C6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83A89F-247A-CD4E-A3F3-1EBF00EB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5DED-FC2C-FC4A-8616-BCDAF24C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0625E-65D2-E64A-BBAD-31B0D313A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3CDA-92CA-E94F-B220-CABDDD6B6297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A19ED5-ED5F-774F-9D58-AEC0C006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D4FA4-A0B1-394C-84B6-D3E5DFBF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5DED-FC2C-FC4A-8616-BCDAF24C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3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F052D-1445-6947-83A8-2901A3C58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932BB-9102-BD4D-B37F-AD64C352E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43239-3B12-3B4D-8F6F-86AA4E326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5E353-FA7D-5549-BD65-A0737D644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3CDA-92CA-E94F-B220-CABDDD6B6297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7FE77-AC4B-B54D-9719-49FFD2DB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FCEE0-B5C7-3443-9AE4-2407717EF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5DED-FC2C-FC4A-8616-BCDAF24C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4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13A2A-31EC-0C45-8FF3-BACA476C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85B0C-6EDC-3C42-8B1F-23B79BEF01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EDB85-B728-5F44-8817-2EAD4B861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92B54-56D4-BB4B-8C57-AAF7599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3CDA-92CA-E94F-B220-CABDDD6B6297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87C22-64D0-5144-96D8-5AC84CFAC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64139-F789-1745-840A-D7367BCA2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5DED-FC2C-FC4A-8616-BCDAF24C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0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C6FFE0-DCFA-5842-B960-C5F84F78A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2DE0-2BEA-9641-91E0-BD2D18841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763A7-C919-8243-B5E2-3A9BE5568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33CDA-92CA-E94F-B220-CABDDD6B6297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C7B37-42C3-E444-ABB1-F81F6278B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0DE89-EAF8-E248-98B0-18A54B708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35DED-FC2C-FC4A-8616-BCDAF24C8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0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12192000" cy="6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82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12192000" cy="64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4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12192000" cy="64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53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12192000" cy="64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49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12192000" cy="649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33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12192000" cy="647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81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599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09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2020-10-16T15:00:31Z</dcterms:created>
  <dcterms:modified xsi:type="dcterms:W3CDTF">2020-10-16T15:00:54Z</dcterms:modified>
</cp:coreProperties>
</file>