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>
      <p:cViewPr varScale="1">
        <p:scale>
          <a:sx n="93" d="100"/>
          <a:sy n="93" d="100"/>
        </p:scale>
        <p:origin x="314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3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588" y="1371600"/>
            <a:ext cx="2171699" cy="5886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588" y="1371600"/>
            <a:ext cx="2171700" cy="5886450"/>
          </a:xfrm>
          <a:custGeom>
            <a:avLst/>
            <a:gdLst/>
            <a:ahLst/>
            <a:cxnLst/>
            <a:rect l="l" t="t" r="r" b="b"/>
            <a:pathLst>
              <a:path w="2171700" h="5886450">
                <a:moveTo>
                  <a:pt x="0" y="5886449"/>
                </a:moveTo>
                <a:lnTo>
                  <a:pt x="2171699" y="5886449"/>
                </a:lnTo>
                <a:lnTo>
                  <a:pt x="2171699" y="0"/>
                </a:lnTo>
                <a:lnTo>
                  <a:pt x="0" y="0"/>
                </a:lnTo>
                <a:lnTo>
                  <a:pt x="0" y="5886449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8400" y="397002"/>
            <a:ext cx="3720217" cy="370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38356" y="397002"/>
            <a:ext cx="772988" cy="363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99141" y="397002"/>
            <a:ext cx="2590952" cy="3685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3687" y="908050"/>
            <a:ext cx="5824232" cy="3742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75513" y="908050"/>
            <a:ext cx="1077202" cy="2994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18801" y="2096115"/>
            <a:ext cx="1896110" cy="1647189"/>
          </a:xfrm>
          <a:custGeom>
            <a:avLst/>
            <a:gdLst/>
            <a:ahLst/>
            <a:cxnLst/>
            <a:rect l="l" t="t" r="r" b="b"/>
            <a:pathLst>
              <a:path w="1896110" h="1647189">
                <a:moveTo>
                  <a:pt x="0" y="1647194"/>
                </a:moveTo>
                <a:lnTo>
                  <a:pt x="1895737" y="1647194"/>
                </a:lnTo>
                <a:lnTo>
                  <a:pt x="1895737" y="0"/>
                </a:lnTo>
                <a:lnTo>
                  <a:pt x="0" y="0"/>
                </a:lnTo>
                <a:lnTo>
                  <a:pt x="0" y="1647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20527" y="2057406"/>
            <a:ext cx="89535" cy="1647189"/>
          </a:xfrm>
          <a:custGeom>
            <a:avLst/>
            <a:gdLst/>
            <a:ahLst/>
            <a:cxnLst/>
            <a:rect l="l" t="t" r="r" b="b"/>
            <a:pathLst>
              <a:path w="89535" h="1647189">
                <a:moveTo>
                  <a:pt x="0" y="1647194"/>
                </a:moveTo>
                <a:lnTo>
                  <a:pt x="89510" y="1647194"/>
                </a:lnTo>
                <a:lnTo>
                  <a:pt x="89510" y="0"/>
                </a:lnTo>
                <a:lnTo>
                  <a:pt x="0" y="0"/>
                </a:lnTo>
                <a:lnTo>
                  <a:pt x="0" y="1647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14312" y="2057406"/>
            <a:ext cx="90170" cy="1647189"/>
          </a:xfrm>
          <a:custGeom>
            <a:avLst/>
            <a:gdLst/>
            <a:ahLst/>
            <a:cxnLst/>
            <a:rect l="l" t="t" r="r" b="b"/>
            <a:pathLst>
              <a:path w="90170" h="1647189">
                <a:moveTo>
                  <a:pt x="0" y="1647194"/>
                </a:moveTo>
                <a:lnTo>
                  <a:pt x="89559" y="1647194"/>
                </a:lnTo>
                <a:lnTo>
                  <a:pt x="89559" y="0"/>
                </a:lnTo>
                <a:lnTo>
                  <a:pt x="0" y="0"/>
                </a:lnTo>
                <a:lnTo>
                  <a:pt x="0" y="1647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03872" y="2066303"/>
            <a:ext cx="1717039" cy="1629410"/>
          </a:xfrm>
          <a:custGeom>
            <a:avLst/>
            <a:gdLst/>
            <a:ahLst/>
            <a:cxnLst/>
            <a:rect l="l" t="t" r="r" b="b"/>
            <a:pathLst>
              <a:path w="1717039" h="1629410">
                <a:moveTo>
                  <a:pt x="0" y="1629274"/>
                </a:moveTo>
                <a:lnTo>
                  <a:pt x="1716654" y="1629274"/>
                </a:lnTo>
                <a:lnTo>
                  <a:pt x="1716654" y="0"/>
                </a:lnTo>
                <a:lnTo>
                  <a:pt x="0" y="0"/>
                </a:lnTo>
                <a:lnTo>
                  <a:pt x="0" y="1629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03872" y="2066303"/>
            <a:ext cx="1716654" cy="16292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gk@atmos.albany.edu" TargetMode="External"/><Relationship Id="rId13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hyperlink" Target="http://www.albany.edu/graduate/" TargetMode="Externa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312" y="2057406"/>
            <a:ext cx="1896110" cy="1647189"/>
          </a:xfrm>
          <a:prstGeom prst="rect">
            <a:avLst/>
          </a:prstGeom>
          <a:ln w="609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5805" marR="725170" algn="ctr">
              <a:lnSpc>
                <a:spcPct val="106700"/>
              </a:lnSpc>
            </a:pPr>
            <a:r>
              <a:rPr sz="900" b="1" i="1" spc="-61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900" b="1" i="1" spc="-610" dirty="0">
                <a:latin typeface="Arial"/>
                <a:cs typeface="Arial"/>
              </a:rPr>
              <a:t>C</a:t>
            </a:r>
            <a:r>
              <a:rPr sz="900" b="1" i="1" spc="-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900" b="1" i="1" spc="-210" dirty="0">
                <a:latin typeface="Arial"/>
                <a:cs typeface="Arial"/>
              </a:rPr>
              <a:t>l</a:t>
            </a:r>
            <a:r>
              <a:rPr sz="900" b="1" i="1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900" b="1" i="1" spc="-210" dirty="0">
                <a:latin typeface="Arial"/>
                <a:cs typeface="Arial"/>
              </a:rPr>
              <a:t>i</a:t>
            </a:r>
            <a:r>
              <a:rPr sz="900" b="1" i="1" spc="-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i="1" spc="-76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900" b="1" i="1" spc="-760" dirty="0">
                <a:latin typeface="Arial"/>
                <a:cs typeface="Arial"/>
              </a:rPr>
              <a:t>m</a:t>
            </a:r>
            <a:r>
              <a:rPr sz="900" b="1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900" b="1" i="1" spc="-455" dirty="0">
                <a:latin typeface="Arial"/>
                <a:cs typeface="Arial"/>
              </a:rPr>
              <a:t>a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i="1" spc="-26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900" b="1" i="1" spc="-260" dirty="0">
                <a:latin typeface="Arial"/>
                <a:cs typeface="Arial"/>
              </a:rPr>
              <a:t>t</a:t>
            </a:r>
            <a:r>
              <a:rPr sz="900" b="1" i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900" b="1" i="1" spc="-455" dirty="0">
                <a:latin typeface="Arial"/>
                <a:cs typeface="Arial"/>
              </a:rPr>
              <a:t>e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900" b="1" i="1" spc="-455" dirty="0">
                <a:latin typeface="Arial"/>
                <a:cs typeface="Arial"/>
              </a:rPr>
              <a:t>a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latin typeface="Arial"/>
                <a:cs typeface="Arial"/>
              </a:rPr>
              <a:t>n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900" b="1" i="1" spc="-505" dirty="0">
                <a:latin typeface="Arial"/>
                <a:cs typeface="Arial"/>
              </a:rPr>
              <a:t>d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  <a:p>
            <a:pPr marL="536575" marR="536575" algn="ctr">
              <a:lnSpc>
                <a:spcPct val="106700"/>
              </a:lnSpc>
              <a:spcBef>
                <a:spcPts val="50"/>
              </a:spcBef>
            </a:pPr>
            <a:r>
              <a:rPr sz="900" b="1" i="1" spc="-56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900" b="1" i="1" spc="-560" dirty="0">
                <a:latin typeface="Arial"/>
                <a:cs typeface="Arial"/>
              </a:rPr>
              <a:t>E</a:t>
            </a:r>
            <a:r>
              <a:rPr sz="900" b="1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latin typeface="Arial"/>
                <a:cs typeface="Arial"/>
              </a:rPr>
              <a:t>n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900" b="1" i="1" spc="-455" dirty="0">
                <a:latin typeface="Arial"/>
                <a:cs typeface="Arial"/>
              </a:rPr>
              <a:t>v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900" b="1" i="1" spc="-210" dirty="0">
                <a:latin typeface="Arial"/>
                <a:cs typeface="Arial"/>
              </a:rPr>
              <a:t>i</a:t>
            </a:r>
            <a:r>
              <a:rPr sz="900" b="1" i="1" spc="-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i="1" spc="-3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900" b="1" i="1" spc="-310" dirty="0">
                <a:latin typeface="Arial"/>
                <a:cs typeface="Arial"/>
              </a:rPr>
              <a:t>r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900" b="1" i="1" spc="-505" dirty="0">
                <a:latin typeface="Arial"/>
                <a:cs typeface="Arial"/>
              </a:rPr>
              <a:t>o</a:t>
            </a:r>
            <a:r>
              <a:rPr sz="900" b="1" i="1" spc="-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latin typeface="Arial"/>
                <a:cs typeface="Arial"/>
              </a:rPr>
              <a:t>n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-76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900" b="1" i="1" spc="-760" dirty="0">
                <a:latin typeface="Arial"/>
                <a:cs typeface="Arial"/>
              </a:rPr>
              <a:t>m</a:t>
            </a:r>
            <a:r>
              <a:rPr sz="900" b="1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900" b="1" i="1" spc="-455" dirty="0">
                <a:latin typeface="Arial"/>
                <a:cs typeface="Arial"/>
              </a:rPr>
              <a:t>e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latin typeface="Arial"/>
                <a:cs typeface="Arial"/>
              </a:rPr>
              <a:t>n</a:t>
            </a:r>
            <a:r>
              <a:rPr sz="900" b="1" i="1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-26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900" b="1" i="1" spc="-260" dirty="0">
                <a:latin typeface="Arial"/>
                <a:cs typeface="Arial"/>
              </a:rPr>
              <a:t>t</a:t>
            </a:r>
            <a:r>
              <a:rPr sz="900" b="1" i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900" b="1" i="1" spc="-455" dirty="0">
                <a:latin typeface="Arial"/>
                <a:cs typeface="Arial"/>
              </a:rPr>
              <a:t>a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900" b="1" i="1" spc="-210" dirty="0">
                <a:latin typeface="Arial"/>
                <a:cs typeface="Arial"/>
              </a:rPr>
              <a:t>l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900" b="1" i="1" spc="-56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560" dirty="0">
                <a:latin typeface="Arial"/>
                <a:cs typeface="Arial"/>
              </a:rPr>
              <a:t>S</a:t>
            </a:r>
            <a:r>
              <a:rPr sz="900" b="1" i="1" spc="-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sz="900" b="1" i="1" spc="-455" dirty="0">
                <a:latin typeface="Arial"/>
                <a:cs typeface="Arial"/>
              </a:rPr>
              <a:t>y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latin typeface="Arial"/>
                <a:cs typeface="Arial"/>
              </a:rPr>
              <a:t>s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26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900" b="1" i="1" spc="-260" dirty="0">
                <a:latin typeface="Arial"/>
                <a:cs typeface="Arial"/>
              </a:rPr>
              <a:t>t</a:t>
            </a:r>
            <a:r>
              <a:rPr sz="900" b="1" i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900" b="1" i="1" spc="-455" dirty="0">
                <a:latin typeface="Arial"/>
                <a:cs typeface="Arial"/>
              </a:rPr>
              <a:t>e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spc="-76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900" b="1" i="1" spc="-760" dirty="0">
                <a:latin typeface="Arial"/>
                <a:cs typeface="Arial"/>
              </a:rPr>
              <a:t>m</a:t>
            </a:r>
            <a:r>
              <a:rPr sz="900" b="1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latin typeface="Arial"/>
                <a:cs typeface="Arial"/>
              </a:rPr>
              <a:t>s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801" y="3840611"/>
            <a:ext cx="1896110" cy="1703070"/>
          </a:xfrm>
          <a:custGeom>
            <a:avLst/>
            <a:gdLst/>
            <a:ahLst/>
            <a:cxnLst/>
            <a:rect l="l" t="t" r="r" b="b"/>
            <a:pathLst>
              <a:path w="1896110" h="1703070">
                <a:moveTo>
                  <a:pt x="0" y="1702938"/>
                </a:moveTo>
                <a:lnTo>
                  <a:pt x="1895737" y="1702938"/>
                </a:lnTo>
                <a:lnTo>
                  <a:pt x="1895737" y="0"/>
                </a:lnTo>
                <a:lnTo>
                  <a:pt x="0" y="0"/>
                </a:lnTo>
                <a:lnTo>
                  <a:pt x="0" y="1702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0527" y="3800469"/>
            <a:ext cx="89535" cy="1703070"/>
          </a:xfrm>
          <a:custGeom>
            <a:avLst/>
            <a:gdLst/>
            <a:ahLst/>
            <a:cxnLst/>
            <a:rect l="l" t="t" r="r" b="b"/>
            <a:pathLst>
              <a:path w="89535" h="1703070">
                <a:moveTo>
                  <a:pt x="0" y="1702938"/>
                </a:moveTo>
                <a:lnTo>
                  <a:pt x="89510" y="1702938"/>
                </a:lnTo>
                <a:lnTo>
                  <a:pt x="89510" y="0"/>
                </a:lnTo>
                <a:lnTo>
                  <a:pt x="0" y="0"/>
                </a:lnTo>
                <a:lnTo>
                  <a:pt x="0" y="1702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312" y="3800469"/>
            <a:ext cx="90170" cy="1703070"/>
          </a:xfrm>
          <a:custGeom>
            <a:avLst/>
            <a:gdLst/>
            <a:ahLst/>
            <a:cxnLst/>
            <a:rect l="l" t="t" r="r" b="b"/>
            <a:pathLst>
              <a:path w="90170" h="1703070">
                <a:moveTo>
                  <a:pt x="0" y="1702938"/>
                </a:moveTo>
                <a:lnTo>
                  <a:pt x="89559" y="1702938"/>
                </a:lnTo>
                <a:lnTo>
                  <a:pt x="89559" y="0"/>
                </a:lnTo>
                <a:lnTo>
                  <a:pt x="0" y="0"/>
                </a:lnTo>
                <a:lnTo>
                  <a:pt x="0" y="1702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72" y="3809744"/>
            <a:ext cx="1717039" cy="1684655"/>
          </a:xfrm>
          <a:custGeom>
            <a:avLst/>
            <a:gdLst/>
            <a:ahLst/>
            <a:cxnLst/>
            <a:rect l="l" t="t" r="r" b="b"/>
            <a:pathLst>
              <a:path w="1717039" h="1684654">
                <a:moveTo>
                  <a:pt x="0" y="1684519"/>
                </a:moveTo>
                <a:lnTo>
                  <a:pt x="1716654" y="1684519"/>
                </a:lnTo>
                <a:lnTo>
                  <a:pt x="1716654" y="0"/>
                </a:lnTo>
                <a:lnTo>
                  <a:pt x="0" y="0"/>
                </a:lnTo>
                <a:lnTo>
                  <a:pt x="0" y="1684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72" y="3809744"/>
            <a:ext cx="1716654" cy="1684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4312" y="3800469"/>
            <a:ext cx="1896110" cy="1703070"/>
          </a:xfrm>
          <a:prstGeom prst="rect">
            <a:avLst/>
          </a:prstGeom>
          <a:ln w="609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1040" marR="694055" algn="ctr">
              <a:lnSpc>
                <a:spcPct val="106800"/>
              </a:lnSpc>
            </a:pPr>
            <a:r>
              <a:rPr sz="900" b="1" i="1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i="1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i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i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i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  <a:p>
            <a:pPr marL="603250" marR="589280" indent="48895">
              <a:lnSpc>
                <a:spcPct val="106700"/>
              </a:lnSpc>
              <a:spcBef>
                <a:spcPts val="45"/>
              </a:spcBef>
            </a:pPr>
            <a:r>
              <a:rPr sz="900" b="1" i="1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900" b="1" i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2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900" b="1" i="1" spc="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20" dirty="0">
                <a:solidFill>
                  <a:srgbClr val="FFFFFF"/>
                </a:solidFill>
                <a:latin typeface="Arial"/>
                <a:cs typeface="Arial"/>
              </a:rPr>
              <a:t>ete</a:t>
            </a:r>
            <a:r>
              <a:rPr sz="900" b="1" i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i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b="1" i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312" y="5621654"/>
            <a:ext cx="0" cy="1507490"/>
          </a:xfrm>
          <a:custGeom>
            <a:avLst/>
            <a:gdLst/>
            <a:ahLst/>
            <a:cxnLst/>
            <a:rect l="l" t="t" r="r" b="b"/>
            <a:pathLst>
              <a:path h="1507490">
                <a:moveTo>
                  <a:pt x="0" y="1507485"/>
                </a:move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312" y="5621654"/>
            <a:ext cx="1896110" cy="1507490"/>
          </a:xfrm>
          <a:custGeom>
            <a:avLst/>
            <a:gdLst/>
            <a:ahLst/>
            <a:cxnLst/>
            <a:rect l="l" t="t" r="r" b="b"/>
            <a:pathLst>
              <a:path w="1896110" h="1507490">
                <a:moveTo>
                  <a:pt x="0" y="1507485"/>
                </a:moveTo>
                <a:lnTo>
                  <a:pt x="1895724" y="1507485"/>
                </a:lnTo>
                <a:lnTo>
                  <a:pt x="1895724" y="0"/>
                </a:ln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801" y="5657219"/>
            <a:ext cx="1896110" cy="1507490"/>
          </a:xfrm>
          <a:custGeom>
            <a:avLst/>
            <a:gdLst/>
            <a:ahLst/>
            <a:cxnLst/>
            <a:rect l="l" t="t" r="r" b="b"/>
            <a:pathLst>
              <a:path w="1896110" h="1507490">
                <a:moveTo>
                  <a:pt x="0" y="1507485"/>
                </a:moveTo>
                <a:lnTo>
                  <a:pt x="1895737" y="1507485"/>
                </a:lnTo>
                <a:lnTo>
                  <a:pt x="1895737" y="0"/>
                </a:ln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801" y="5657219"/>
            <a:ext cx="1896110" cy="1507490"/>
          </a:xfrm>
          <a:custGeom>
            <a:avLst/>
            <a:gdLst/>
            <a:ahLst/>
            <a:cxnLst/>
            <a:rect l="l" t="t" r="r" b="b"/>
            <a:pathLst>
              <a:path w="1896110" h="1507490">
                <a:moveTo>
                  <a:pt x="0" y="1507485"/>
                </a:moveTo>
                <a:lnTo>
                  <a:pt x="1895737" y="1507485"/>
                </a:lnTo>
                <a:lnTo>
                  <a:pt x="1895737" y="0"/>
                </a:ln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0527" y="5621654"/>
            <a:ext cx="89535" cy="1507490"/>
          </a:xfrm>
          <a:custGeom>
            <a:avLst/>
            <a:gdLst/>
            <a:ahLst/>
            <a:cxnLst/>
            <a:rect l="l" t="t" r="r" b="b"/>
            <a:pathLst>
              <a:path w="89535" h="1507490">
                <a:moveTo>
                  <a:pt x="0" y="1507485"/>
                </a:moveTo>
                <a:lnTo>
                  <a:pt x="89510" y="1507485"/>
                </a:lnTo>
                <a:lnTo>
                  <a:pt x="89510" y="0"/>
                </a:ln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312" y="5621654"/>
            <a:ext cx="90170" cy="1507490"/>
          </a:xfrm>
          <a:custGeom>
            <a:avLst/>
            <a:gdLst/>
            <a:ahLst/>
            <a:cxnLst/>
            <a:rect l="l" t="t" r="r" b="b"/>
            <a:pathLst>
              <a:path w="90170" h="1507490">
                <a:moveTo>
                  <a:pt x="0" y="1507485"/>
                </a:moveTo>
                <a:lnTo>
                  <a:pt x="89559" y="1507485"/>
                </a:lnTo>
                <a:lnTo>
                  <a:pt x="89559" y="0"/>
                </a:ln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312" y="5621654"/>
            <a:ext cx="1896110" cy="1507490"/>
          </a:xfrm>
          <a:custGeom>
            <a:avLst/>
            <a:gdLst/>
            <a:ahLst/>
            <a:cxnLst/>
            <a:rect l="l" t="t" r="r" b="b"/>
            <a:pathLst>
              <a:path w="1896110" h="1507490">
                <a:moveTo>
                  <a:pt x="0" y="1507485"/>
                </a:moveTo>
                <a:lnTo>
                  <a:pt x="1895724" y="1507485"/>
                </a:lnTo>
                <a:lnTo>
                  <a:pt x="1895724" y="0"/>
                </a:lnTo>
                <a:lnTo>
                  <a:pt x="0" y="0"/>
                </a:lnTo>
                <a:lnTo>
                  <a:pt x="0" y="150748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72" y="5629786"/>
            <a:ext cx="1717039" cy="1491615"/>
          </a:xfrm>
          <a:custGeom>
            <a:avLst/>
            <a:gdLst/>
            <a:ahLst/>
            <a:cxnLst/>
            <a:rect l="l" t="t" r="r" b="b"/>
            <a:pathLst>
              <a:path w="1717039" h="1491615">
                <a:moveTo>
                  <a:pt x="0" y="1491233"/>
                </a:moveTo>
                <a:lnTo>
                  <a:pt x="1716654" y="1491233"/>
                </a:lnTo>
                <a:lnTo>
                  <a:pt x="1716654" y="0"/>
                </a:lnTo>
                <a:lnTo>
                  <a:pt x="0" y="0"/>
                </a:lnTo>
                <a:lnTo>
                  <a:pt x="0" y="14912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72" y="5629786"/>
            <a:ext cx="1716654" cy="149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872" y="5629786"/>
            <a:ext cx="1717039" cy="1491615"/>
          </a:xfrm>
          <a:custGeom>
            <a:avLst/>
            <a:gdLst/>
            <a:ahLst/>
            <a:cxnLst/>
            <a:rect l="l" t="t" r="r" b="b"/>
            <a:pathLst>
              <a:path w="1717039" h="1491615">
                <a:moveTo>
                  <a:pt x="0" y="1491233"/>
                </a:moveTo>
                <a:lnTo>
                  <a:pt x="1716654" y="1491233"/>
                </a:lnTo>
                <a:lnTo>
                  <a:pt x="1716654" y="0"/>
                </a:lnTo>
                <a:lnTo>
                  <a:pt x="0" y="0"/>
                </a:lnTo>
                <a:lnTo>
                  <a:pt x="0" y="1491233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0115" y="6084820"/>
            <a:ext cx="74422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8900"/>
              </a:lnSpc>
            </a:pPr>
            <a:r>
              <a:rPr sz="900" b="1" i="1" spc="-6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900" b="1" i="1" spc="-610" dirty="0">
                <a:latin typeface="Arial"/>
                <a:cs typeface="Arial"/>
              </a:rPr>
              <a:t>A</a:t>
            </a:r>
            <a:r>
              <a:rPr sz="900" b="1" i="1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i="1" spc="-26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900" b="1" i="1" spc="-260" dirty="0">
                <a:latin typeface="Arial"/>
                <a:cs typeface="Arial"/>
              </a:rPr>
              <a:t>t</a:t>
            </a:r>
            <a:r>
              <a:rPr sz="900" b="1" i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i="1" spc="-760" dirty="0">
                <a:latin typeface="Arial"/>
                <a:cs typeface="Arial"/>
              </a:rPr>
              <a:t>m</a:t>
            </a:r>
            <a:r>
              <a:rPr sz="900" b="1" i="1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900" b="1" i="1" spc="-505" dirty="0">
                <a:latin typeface="Arial"/>
                <a:cs typeface="Arial"/>
              </a:rPr>
              <a:t>o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latin typeface="Arial"/>
                <a:cs typeface="Arial"/>
              </a:rPr>
              <a:t>s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900" b="1" i="1" spc="-505" dirty="0">
                <a:latin typeface="Arial"/>
                <a:cs typeface="Arial"/>
              </a:rPr>
              <a:t>p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900" b="1" i="1" spc="-505" dirty="0">
                <a:latin typeface="Arial"/>
                <a:cs typeface="Arial"/>
              </a:rPr>
              <a:t>h</a:t>
            </a:r>
            <a:r>
              <a:rPr sz="900" b="1" i="1" spc="-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900" b="1" i="1" spc="-455" dirty="0">
                <a:latin typeface="Arial"/>
                <a:cs typeface="Arial"/>
              </a:rPr>
              <a:t>e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spc="-3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900" b="1" i="1" spc="-310" dirty="0">
                <a:latin typeface="Arial"/>
                <a:cs typeface="Arial"/>
              </a:rPr>
              <a:t>r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900" b="1" i="1" spc="-210" dirty="0">
                <a:latin typeface="Arial"/>
                <a:cs typeface="Arial"/>
              </a:rPr>
              <a:t>i</a:t>
            </a:r>
            <a:r>
              <a:rPr sz="900" b="1" i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900" b="1" i="1" spc="-455" dirty="0">
                <a:latin typeface="Arial"/>
                <a:cs typeface="Arial"/>
              </a:rPr>
              <a:t>c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-61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900" b="1" i="1" spc="-610" dirty="0">
                <a:latin typeface="Arial"/>
                <a:cs typeface="Arial"/>
              </a:rPr>
              <a:t>C</a:t>
            </a:r>
            <a:r>
              <a:rPr sz="900" b="1" i="1" spc="-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900" b="1" i="1" spc="-505" dirty="0">
                <a:latin typeface="Arial"/>
                <a:cs typeface="Arial"/>
              </a:rPr>
              <a:t>h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900" b="1" i="1" spc="-455" dirty="0">
                <a:latin typeface="Arial"/>
                <a:cs typeface="Arial"/>
              </a:rPr>
              <a:t>e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i="1" spc="-76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900" b="1" i="1" spc="-760" dirty="0">
                <a:latin typeface="Arial"/>
                <a:cs typeface="Arial"/>
              </a:rPr>
              <a:t>m</a:t>
            </a:r>
            <a:r>
              <a:rPr sz="900" b="1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900" b="1" i="1" spc="-210" dirty="0">
                <a:latin typeface="Arial"/>
                <a:cs typeface="Arial"/>
              </a:rPr>
              <a:t>i</a:t>
            </a:r>
            <a:r>
              <a:rPr sz="900" b="1" i="1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latin typeface="Arial"/>
                <a:cs typeface="Arial"/>
              </a:rPr>
              <a:t>s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26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900" b="1" i="1" spc="-260" dirty="0">
                <a:latin typeface="Arial"/>
                <a:cs typeface="Arial"/>
              </a:rPr>
              <a:t>t</a:t>
            </a:r>
            <a:r>
              <a:rPr sz="900" b="1" i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i="1" spc="-3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900" b="1" i="1" spc="-310" dirty="0">
                <a:latin typeface="Arial"/>
                <a:cs typeface="Arial"/>
              </a:rPr>
              <a:t>r</a:t>
            </a:r>
            <a:r>
              <a:rPr sz="900" b="1" i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sz="900" b="1" i="1" spc="-455" dirty="0">
                <a:latin typeface="Arial"/>
                <a:cs typeface="Arial"/>
              </a:rPr>
              <a:t>y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900" b="1" i="1" spc="-455" dirty="0">
                <a:latin typeface="Arial"/>
                <a:cs typeface="Arial"/>
              </a:rPr>
              <a:t>a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latin typeface="Arial"/>
                <a:cs typeface="Arial"/>
              </a:rPr>
              <a:t>n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900" b="1" i="1" spc="-505" dirty="0">
                <a:latin typeface="Arial"/>
                <a:cs typeface="Arial"/>
              </a:rPr>
              <a:t>d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900" b="1" i="1" spc="-560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900" b="1" i="1" spc="-560" dirty="0">
                <a:latin typeface="Arial"/>
                <a:cs typeface="Arial"/>
              </a:rPr>
              <a:t>P</a:t>
            </a:r>
            <a:r>
              <a:rPr sz="900" b="1" i="1" spc="-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i="1" spc="-505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900" b="1" i="1" spc="-505" dirty="0">
                <a:latin typeface="Arial"/>
                <a:cs typeface="Arial"/>
              </a:rPr>
              <a:t>h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sz="900" b="1" i="1" spc="-455" dirty="0">
                <a:latin typeface="Arial"/>
                <a:cs typeface="Arial"/>
              </a:rPr>
              <a:t>y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latin typeface="Arial"/>
                <a:cs typeface="Arial"/>
              </a:rPr>
              <a:t>s</a:t>
            </a:r>
            <a:r>
              <a:rPr sz="900" b="1" i="1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i="1" spc="-21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900" b="1" i="1" spc="-210" dirty="0">
                <a:latin typeface="Arial"/>
                <a:cs typeface="Arial"/>
              </a:rPr>
              <a:t>i</a:t>
            </a:r>
            <a:r>
              <a:rPr sz="900" b="1" i="1" spc="-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900" b="1" i="1" spc="-455" dirty="0">
                <a:latin typeface="Arial"/>
                <a:cs typeface="Arial"/>
              </a:rPr>
              <a:t>c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i="1" spc="-45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900" b="1" i="1" spc="-455" dirty="0">
                <a:latin typeface="Arial"/>
                <a:cs typeface="Arial"/>
              </a:rPr>
              <a:t>s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00300" y="1371600"/>
            <a:ext cx="5086350" cy="4972050"/>
          </a:xfrm>
          <a:custGeom>
            <a:avLst/>
            <a:gdLst/>
            <a:ahLst/>
            <a:cxnLst/>
            <a:rect l="l" t="t" r="r" b="b"/>
            <a:pathLst>
              <a:path w="5086350" h="4972050">
                <a:moveTo>
                  <a:pt x="0" y="4972049"/>
                </a:moveTo>
                <a:lnTo>
                  <a:pt x="5086349" y="4972049"/>
                </a:lnTo>
                <a:lnTo>
                  <a:pt x="5086349" y="0"/>
                </a:lnTo>
                <a:lnTo>
                  <a:pt x="0" y="0"/>
                </a:lnTo>
                <a:lnTo>
                  <a:pt x="0" y="4972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0300" y="1371600"/>
            <a:ext cx="5086350" cy="4972050"/>
          </a:xfrm>
          <a:custGeom>
            <a:avLst/>
            <a:gdLst/>
            <a:ahLst/>
            <a:cxnLst/>
            <a:rect l="l" t="t" r="r" b="b"/>
            <a:pathLst>
              <a:path w="5086350" h="4972050">
                <a:moveTo>
                  <a:pt x="0" y="4972049"/>
                </a:moveTo>
                <a:lnTo>
                  <a:pt x="5086349" y="4972049"/>
                </a:lnTo>
                <a:lnTo>
                  <a:pt x="5086349" y="0"/>
                </a:lnTo>
                <a:lnTo>
                  <a:pt x="0" y="0"/>
                </a:lnTo>
                <a:lnTo>
                  <a:pt x="0" y="4972049"/>
                </a:lnTo>
                <a:close/>
              </a:path>
            </a:pathLst>
          </a:custGeom>
          <a:ln w="152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10741" y="3014899"/>
            <a:ext cx="22834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up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ad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1315" y="3167680"/>
            <a:ext cx="21621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70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ph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8063" y="3320081"/>
            <a:ext cx="474980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7010">
              <a:lnSpc>
                <a:spcPts val="1200"/>
              </a:lnSpc>
            </a:pPr>
            <a:r>
              <a:rPr sz="1100" spc="25" dirty="0">
                <a:latin typeface="Arial"/>
                <a:cs typeface="Arial"/>
              </a:rPr>
              <a:t>sc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D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p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15" dirty="0">
                <a:latin typeface="Arial"/>
                <a:cs typeface="Arial"/>
              </a:rPr>
              <a:t>t</a:t>
            </a:r>
            <a:r>
              <a:rPr sz="1100" b="1" spc="-70" dirty="0">
                <a:latin typeface="Arial"/>
                <a:cs typeface="Arial"/>
              </a:rPr>
              <a:t>m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4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 of </a:t>
            </a:r>
            <a:r>
              <a:rPr sz="1100" b="1" spc="15" dirty="0">
                <a:latin typeface="Arial"/>
                <a:cs typeface="Arial"/>
              </a:rPr>
              <a:t>At</a:t>
            </a:r>
            <a:r>
              <a:rPr sz="1100" b="1" spc="-70" dirty="0">
                <a:latin typeface="Arial"/>
                <a:cs typeface="Arial"/>
              </a:rPr>
              <a:t>m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p</a:t>
            </a:r>
            <a:r>
              <a:rPr sz="1100" b="1" spc="45" dirty="0">
                <a:latin typeface="Arial"/>
                <a:cs typeface="Arial"/>
              </a:rPr>
              <a:t>h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-45" dirty="0">
                <a:latin typeface="Arial"/>
                <a:cs typeface="Arial"/>
              </a:rPr>
              <a:t>r</a:t>
            </a:r>
            <a:r>
              <a:rPr sz="1100" b="1" spc="25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a</a:t>
            </a:r>
            <a:r>
              <a:rPr sz="1100" b="1" spc="4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10" dirty="0">
                <a:latin typeface="Arial"/>
                <a:cs typeface="Arial"/>
              </a:rPr>
              <a:t>v</a:t>
            </a:r>
            <a:r>
              <a:rPr sz="1100" b="1" spc="25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50" dirty="0">
                <a:latin typeface="Arial"/>
                <a:cs typeface="Arial"/>
              </a:rPr>
              <a:t>o</a:t>
            </a:r>
            <a:r>
              <a:rPr sz="1100" b="1" spc="45" dirty="0">
                <a:latin typeface="Arial"/>
                <a:cs typeface="Arial"/>
              </a:rPr>
              <a:t>n</a:t>
            </a:r>
            <a:r>
              <a:rPr sz="1100" b="1" spc="-70" dirty="0">
                <a:latin typeface="Arial"/>
                <a:cs typeface="Arial"/>
              </a:rPr>
              <a:t>m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45" dirty="0">
                <a:latin typeface="Arial"/>
                <a:cs typeface="Arial"/>
              </a:rPr>
              <a:t>n</a:t>
            </a:r>
            <a:r>
              <a:rPr sz="1100" b="1" spc="-35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l 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10" dirty="0">
                <a:latin typeface="Arial"/>
                <a:cs typeface="Arial"/>
              </a:rPr>
              <a:t>c</a:t>
            </a:r>
            <a:r>
              <a:rPr sz="1100" b="1" spc="25" dirty="0">
                <a:latin typeface="Arial"/>
                <a:cs typeface="Arial"/>
              </a:rPr>
              <a:t>i</a:t>
            </a:r>
            <a:r>
              <a:rPr sz="1100" b="1" spc="-40" dirty="0">
                <a:latin typeface="Arial"/>
                <a:cs typeface="Arial"/>
              </a:rPr>
              <a:t>e</a:t>
            </a:r>
            <a:r>
              <a:rPr sz="1100" b="1" spc="45" dirty="0">
                <a:latin typeface="Arial"/>
                <a:cs typeface="Arial"/>
              </a:rPr>
              <a:t>n</a:t>
            </a:r>
            <a:r>
              <a:rPr sz="1100" b="1" spc="10" dirty="0">
                <a:latin typeface="Arial"/>
                <a:cs typeface="Arial"/>
              </a:rPr>
              <a:t>c</a:t>
            </a:r>
            <a:r>
              <a:rPr sz="1100" b="1" spc="-4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(DA</a:t>
            </a:r>
            <a:r>
              <a:rPr sz="1100" b="1" spc="-15" dirty="0">
                <a:latin typeface="Arial"/>
                <a:cs typeface="Arial"/>
              </a:rPr>
              <a:t>ES</a:t>
            </a:r>
            <a:r>
              <a:rPr sz="1100" b="1" dirty="0">
                <a:latin typeface="Arial"/>
                <a:cs typeface="Arial"/>
              </a:rPr>
              <a:t>)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ph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(A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15" dirty="0">
                <a:latin typeface="Arial"/>
                <a:cs typeface="Arial"/>
              </a:rPr>
              <a:t>RC</a:t>
            </a:r>
            <a:r>
              <a:rPr sz="1100" b="1" spc="10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68055" y="3777543"/>
            <a:ext cx="4753610" cy="77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000"/>
              </a:lnSpc>
            </a:pPr>
            <a:r>
              <a:rPr sz="110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AS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C </a:t>
            </a:r>
            <a:r>
              <a:rPr sz="1100" spc="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ea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 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v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(N</a:t>
            </a:r>
            <a:r>
              <a:rPr sz="1100" b="1" spc="-35" dirty="0">
                <a:latin typeface="Arial"/>
                <a:cs typeface="Arial"/>
              </a:rPr>
              <a:t>W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)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ff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 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b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spc="-4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ng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7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w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ea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w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25" dirty="0">
                <a:latin typeface="Arial"/>
                <a:cs typeface="Arial"/>
              </a:rPr>
              <a:t>k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-15" dirty="0">
                <a:latin typeface="Arial"/>
                <a:cs typeface="Arial"/>
              </a:rPr>
              <a:t>AES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7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 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s 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U</a:t>
            </a:r>
            <a:r>
              <a:rPr sz="1100" spc="3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 ed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ea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p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Y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k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U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8989" y="4716958"/>
            <a:ext cx="4643755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200"/>
              </a:lnSpc>
            </a:pP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-40" dirty="0">
                <a:latin typeface="Arial"/>
                <a:cs typeface="Arial"/>
              </a:rPr>
              <a:t>nd</a:t>
            </a:r>
            <a:r>
              <a:rPr sz="1100" spc="5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x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 a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55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l 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n</a:t>
            </a:r>
            <a:r>
              <a:rPr sz="1100" spc="-4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(N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10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au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(NA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15" dirty="0">
                <a:latin typeface="Arial"/>
                <a:cs typeface="Arial"/>
              </a:rPr>
              <a:t>A</a:t>
            </a:r>
            <a:r>
              <a:rPr sz="1100" b="1" spc="10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v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n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55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</a:t>
            </a:r>
            <a:r>
              <a:rPr sz="1100" b="1" spc="-15" dirty="0">
                <a:latin typeface="Arial"/>
                <a:cs typeface="Arial"/>
              </a:rPr>
              <a:t>EP</a:t>
            </a:r>
            <a:r>
              <a:rPr sz="1100" b="1" spc="15" dirty="0">
                <a:latin typeface="Arial"/>
                <a:cs typeface="Arial"/>
              </a:rPr>
              <a:t>A</a:t>
            </a:r>
            <a:r>
              <a:rPr sz="1100" b="1" spc="10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48895" marR="52069" indent="-8890" algn="ctr">
              <a:lnSpc>
                <a:spcPts val="1200"/>
              </a:lnSpc>
            </a:pP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ea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70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ph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(N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15" dirty="0">
                <a:latin typeface="Arial"/>
                <a:cs typeface="Arial"/>
              </a:rPr>
              <a:t>AA)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10" dirty="0">
                <a:latin typeface="Arial"/>
                <a:cs typeface="Arial"/>
              </a:rPr>
              <a:t>en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(D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10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r F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f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 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4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 </a:t>
            </a:r>
            <a:r>
              <a:rPr sz="1100" b="1" spc="15" dirty="0">
                <a:latin typeface="Arial"/>
                <a:cs typeface="Arial"/>
              </a:rPr>
              <a:t>(A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15" dirty="0">
                <a:latin typeface="Arial"/>
                <a:cs typeface="Arial"/>
              </a:rPr>
              <a:t>R</a:t>
            </a:r>
            <a:r>
              <a:rPr sz="1100" b="1" dirty="0">
                <a:latin typeface="Arial"/>
                <a:cs typeface="Arial"/>
              </a:rPr>
              <a:t>)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o</a:t>
            </a:r>
            <a:r>
              <a:rPr sz="1100" spc="-75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 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(</a:t>
            </a:r>
            <a:r>
              <a:rPr sz="1100" b="1" spc="-15" dirty="0">
                <a:latin typeface="Arial"/>
                <a:cs typeface="Arial"/>
              </a:rPr>
              <a:t>EP</a:t>
            </a:r>
            <a:r>
              <a:rPr sz="1100" b="1" spc="65" dirty="0">
                <a:latin typeface="Arial"/>
                <a:cs typeface="Arial"/>
              </a:rPr>
              <a:t>R</a:t>
            </a:r>
            <a:r>
              <a:rPr sz="1100" b="1" spc="-70" dirty="0">
                <a:latin typeface="Arial"/>
                <a:cs typeface="Arial"/>
              </a:rPr>
              <a:t>I</a:t>
            </a:r>
            <a:r>
              <a:rPr sz="1100" b="1" spc="10" dirty="0">
                <a:latin typeface="Arial"/>
                <a:cs typeface="Arial"/>
              </a:rPr>
              <a:t>)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5561" y="5784391"/>
            <a:ext cx="456628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0" marR="5080" indent="-463550">
              <a:lnSpc>
                <a:spcPts val="1200"/>
              </a:lnSpc>
            </a:pPr>
            <a:r>
              <a:rPr sz="110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-15" dirty="0">
                <a:latin typeface="Arial"/>
                <a:cs typeface="Arial"/>
              </a:rPr>
              <a:t>AE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ee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r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spc="25" dirty="0">
                <a:latin typeface="Arial"/>
                <a:cs typeface="Arial"/>
              </a:rPr>
              <a:t>cc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s</a:t>
            </a:r>
            <a:r>
              <a:rPr sz="1100" spc="25" dirty="0">
                <a:latin typeface="Arial"/>
                <a:cs typeface="Arial"/>
              </a:rPr>
              <a:t>sf</a:t>
            </a:r>
            <a:r>
              <a:rPr sz="1100" spc="-40" dirty="0">
                <a:latin typeface="Arial"/>
                <a:cs typeface="Arial"/>
              </a:rPr>
              <a:t>u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55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l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z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-40" dirty="0">
                <a:latin typeface="Arial"/>
                <a:cs typeface="Arial"/>
              </a:rPr>
              <a:t>nd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-40" dirty="0">
                <a:latin typeface="Arial"/>
                <a:cs typeface="Arial"/>
              </a:rPr>
              <a:t>pp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t </a:t>
            </a:r>
            <a:r>
              <a:rPr sz="1100" spc="25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55" dirty="0">
                <a:latin typeface="Arial"/>
                <a:cs typeface="Arial"/>
              </a:rPr>
              <a:t>ll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w</a:t>
            </a:r>
            <a:r>
              <a:rPr sz="1100" spc="4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oug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</a:t>
            </a:r>
            <a:r>
              <a:rPr sz="1100" spc="-40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R </a:t>
            </a:r>
            <a:r>
              <a:rPr sz="1100" spc="-40" dirty="0">
                <a:latin typeface="Arial"/>
                <a:cs typeface="Arial"/>
              </a:rPr>
              <a:t>p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g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a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887" y="1478280"/>
            <a:ext cx="1927860" cy="514350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930" marR="200660" indent="121920">
              <a:lnSpc>
                <a:spcPts val="1540"/>
              </a:lnSpc>
            </a:pPr>
            <a:r>
              <a:rPr sz="1400" b="1" spc="-1130" dirty="0">
                <a:latin typeface="Arial"/>
                <a:cs typeface="Arial"/>
              </a:rPr>
              <a:t>M</a:t>
            </a:r>
            <a:r>
              <a:rPr sz="1400" b="1" spc="-2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345" dirty="0">
                <a:latin typeface="Arial"/>
                <a:cs typeface="Arial"/>
              </a:rPr>
              <a:t>.</a:t>
            </a:r>
            <a:r>
              <a:rPr sz="1400" b="1" spc="-55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1400" b="1" spc="-894" dirty="0">
                <a:latin typeface="Arial"/>
                <a:cs typeface="Arial"/>
              </a:rPr>
              <a:t>S</a:t>
            </a:r>
            <a:r>
              <a:rPr sz="1400" b="1" spc="-7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b="1" spc="-345" dirty="0">
                <a:latin typeface="Arial"/>
                <a:cs typeface="Arial"/>
              </a:rPr>
              <a:t>.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1400" b="1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740" dirty="0">
                <a:latin typeface="Arial"/>
                <a:cs typeface="Arial"/>
              </a:rPr>
              <a:t>a</a:t>
            </a:r>
            <a:r>
              <a:rPr sz="1400" b="1" spc="-6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815" dirty="0">
                <a:latin typeface="Arial"/>
                <a:cs typeface="Arial"/>
              </a:rPr>
              <a:t>n</a:t>
            </a:r>
            <a:r>
              <a:rPr sz="1400" b="1" spc="-4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b="1" spc="-815" dirty="0"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400" b="1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894" dirty="0">
                <a:latin typeface="Arial"/>
                <a:cs typeface="Arial"/>
              </a:rPr>
              <a:t>P</a:t>
            </a:r>
            <a:r>
              <a:rPr sz="1400" b="1" spc="-7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815" dirty="0">
                <a:latin typeface="Arial"/>
                <a:cs typeface="Arial"/>
              </a:rPr>
              <a:t>h</a:t>
            </a:r>
            <a:r>
              <a:rPr sz="1400" b="1" spc="-45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1400" b="1" spc="-345" dirty="0">
                <a:latin typeface="Arial"/>
                <a:cs typeface="Arial"/>
              </a:rPr>
              <a:t>.</a:t>
            </a:r>
            <a:r>
              <a:rPr sz="1400" b="1" spc="-55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1400" b="1" spc="-975" dirty="0">
                <a:latin typeface="Arial"/>
                <a:cs typeface="Arial"/>
              </a:rPr>
              <a:t>D</a:t>
            </a:r>
            <a:r>
              <a:rPr sz="1400" b="1" spc="-65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400" b="1" spc="-345" dirty="0">
                <a:latin typeface="Arial"/>
                <a:cs typeface="Arial"/>
              </a:rPr>
              <a:t>.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. </a:t>
            </a:r>
            <a:r>
              <a:rPr sz="1400" b="1" spc="-975" dirty="0">
                <a:latin typeface="Arial"/>
                <a:cs typeface="Arial"/>
              </a:rPr>
              <a:t>D</a:t>
            </a:r>
            <a:r>
              <a:rPr sz="1400" b="1" spc="-60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400" b="1" spc="-740" dirty="0">
                <a:latin typeface="Arial"/>
                <a:cs typeface="Arial"/>
              </a:rPr>
              <a:t>e</a:t>
            </a:r>
            <a:r>
              <a:rPr sz="1400" b="1" spc="-6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815" dirty="0">
                <a:latin typeface="Arial"/>
                <a:cs typeface="Arial"/>
              </a:rPr>
              <a:t>g</a:t>
            </a:r>
            <a:r>
              <a:rPr sz="1400" b="1" spc="-50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b="1" spc="-505" dirty="0">
                <a:latin typeface="Arial"/>
                <a:cs typeface="Arial"/>
              </a:rPr>
              <a:t>r</a:t>
            </a:r>
            <a:r>
              <a:rPr sz="1400" b="1" spc="-7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740" dirty="0">
                <a:latin typeface="Arial"/>
                <a:cs typeface="Arial"/>
              </a:rPr>
              <a:t>e</a:t>
            </a:r>
            <a:r>
              <a:rPr sz="1400" b="1" spc="-6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740" dirty="0"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894" dirty="0">
                <a:latin typeface="Arial"/>
                <a:cs typeface="Arial"/>
              </a:rPr>
              <a:t>P</a:t>
            </a:r>
            <a:r>
              <a:rPr sz="1400" b="1" spc="-30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505" dirty="0">
                <a:latin typeface="Arial"/>
                <a:cs typeface="Arial"/>
              </a:rPr>
              <a:t>r</a:t>
            </a:r>
            <a:r>
              <a:rPr sz="1400" b="1" spc="-7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815" dirty="0">
                <a:latin typeface="Arial"/>
                <a:cs typeface="Arial"/>
              </a:rPr>
              <a:t>o</a:t>
            </a:r>
            <a:r>
              <a:rPr sz="1400" b="1" spc="-45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400" b="1" spc="-815" dirty="0">
                <a:latin typeface="Arial"/>
                <a:cs typeface="Arial"/>
              </a:rPr>
              <a:t>g</a:t>
            </a:r>
            <a:r>
              <a:rPr sz="1400" b="1" spc="-45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b="1" spc="-505" dirty="0">
                <a:latin typeface="Arial"/>
                <a:cs typeface="Arial"/>
              </a:rPr>
              <a:t>r</a:t>
            </a:r>
            <a:r>
              <a:rPr sz="1400" b="1" spc="-7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740" dirty="0"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1205" dirty="0">
                <a:latin typeface="Arial"/>
                <a:cs typeface="Arial"/>
              </a:rPr>
              <a:t>m</a:t>
            </a:r>
            <a:r>
              <a:rPr sz="1400" b="1" spc="-5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740" dirty="0"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00300" y="6370320"/>
            <a:ext cx="5086349" cy="1885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88814" y="6513852"/>
            <a:ext cx="45250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100"/>
              </a:lnSpc>
            </a:pPr>
            <a:r>
              <a:rPr sz="1000" b="1" u="heavy" spc="-285" dirty="0">
                <a:latin typeface="Arial"/>
                <a:cs typeface="Arial"/>
              </a:rPr>
              <a:t> </a:t>
            </a:r>
            <a:r>
              <a:rPr sz="1000" b="1" u="heavy" spc="-15" dirty="0">
                <a:latin typeface="Arial"/>
                <a:cs typeface="Arial"/>
              </a:rPr>
              <a:t>G</a:t>
            </a:r>
            <a:r>
              <a:rPr sz="1000" b="1" u="heavy" spc="-10" dirty="0">
                <a:latin typeface="Arial"/>
                <a:cs typeface="Arial"/>
              </a:rPr>
              <a:t>r</a:t>
            </a:r>
            <a:r>
              <a:rPr sz="1000" b="1" u="heavy" dirty="0">
                <a:latin typeface="Arial"/>
                <a:cs typeface="Arial"/>
              </a:rPr>
              <a:t>a</a:t>
            </a:r>
            <a:r>
              <a:rPr sz="1000" b="1" u="heavy" spc="-265" dirty="0">
                <a:latin typeface="Arial"/>
                <a:cs typeface="Arial"/>
              </a:rPr>
              <a:t> </a:t>
            </a:r>
            <a:r>
              <a:rPr sz="1000" b="1" u="heavy" dirty="0">
                <a:latin typeface="Arial"/>
                <a:cs typeface="Arial"/>
              </a:rPr>
              <a:t>d</a:t>
            </a:r>
            <a:r>
              <a:rPr sz="1000" b="1" u="heavy" spc="-275" dirty="0">
                <a:latin typeface="Arial"/>
                <a:cs typeface="Arial"/>
              </a:rPr>
              <a:t> </a:t>
            </a:r>
            <a:r>
              <a:rPr sz="1000" b="1" u="heavy" dirty="0">
                <a:latin typeface="Arial"/>
                <a:cs typeface="Arial"/>
              </a:rPr>
              <a:t>u</a:t>
            </a:r>
            <a:r>
              <a:rPr sz="1000" b="1" u="heavy" spc="-275" dirty="0">
                <a:latin typeface="Arial"/>
                <a:cs typeface="Arial"/>
              </a:rPr>
              <a:t> </a:t>
            </a:r>
            <a:r>
              <a:rPr sz="1000" b="1" u="heavy" dirty="0">
                <a:latin typeface="Arial"/>
                <a:cs typeface="Arial"/>
              </a:rPr>
              <a:t>a</a:t>
            </a:r>
            <a:r>
              <a:rPr sz="1000" b="1" u="heavy" spc="-265" dirty="0">
                <a:latin typeface="Arial"/>
                <a:cs typeface="Arial"/>
              </a:rPr>
              <a:t> </a:t>
            </a:r>
            <a:r>
              <a:rPr sz="1000" b="1" u="heavy" spc="-50" dirty="0">
                <a:latin typeface="Arial"/>
                <a:cs typeface="Arial"/>
              </a:rPr>
              <a:t>t</a:t>
            </a:r>
            <a:r>
              <a:rPr sz="1000" b="1" u="heavy" dirty="0">
                <a:latin typeface="Arial"/>
                <a:cs typeface="Arial"/>
              </a:rPr>
              <a:t>e</a:t>
            </a:r>
            <a:r>
              <a:rPr sz="1000" b="1" u="heavy" spc="20" dirty="0">
                <a:latin typeface="Arial"/>
                <a:cs typeface="Arial"/>
              </a:rPr>
              <a:t> </a:t>
            </a:r>
            <a:r>
              <a:rPr sz="1000" b="1" u="heavy" spc="-5" dirty="0">
                <a:latin typeface="Arial"/>
                <a:cs typeface="Arial"/>
              </a:rPr>
              <a:t>A</a:t>
            </a:r>
            <a:r>
              <a:rPr sz="1000" b="1" u="heavy" dirty="0">
                <a:latin typeface="Arial"/>
                <a:cs typeface="Arial"/>
              </a:rPr>
              <a:t>s</a:t>
            </a:r>
            <a:r>
              <a:rPr sz="1000" b="1" u="heavy" spc="-265" dirty="0">
                <a:latin typeface="Arial"/>
                <a:cs typeface="Arial"/>
              </a:rPr>
              <a:t> </a:t>
            </a:r>
            <a:r>
              <a:rPr sz="1000" b="1" u="heavy" dirty="0">
                <a:latin typeface="Arial"/>
                <a:cs typeface="Arial"/>
              </a:rPr>
              <a:t>s</a:t>
            </a:r>
            <a:r>
              <a:rPr sz="1000" b="1" u="heavy" spc="-265" dirty="0">
                <a:latin typeface="Arial"/>
                <a:cs typeface="Arial"/>
              </a:rPr>
              <a:t> </a:t>
            </a:r>
            <a:r>
              <a:rPr sz="1000" b="1" u="heavy" spc="-45" dirty="0">
                <a:latin typeface="Arial"/>
                <a:cs typeface="Arial"/>
              </a:rPr>
              <a:t>i</a:t>
            </a:r>
            <a:r>
              <a:rPr sz="1000" b="1" u="heavy" dirty="0">
                <a:latin typeface="Arial"/>
                <a:cs typeface="Arial"/>
              </a:rPr>
              <a:t>s</a:t>
            </a:r>
            <a:r>
              <a:rPr sz="1000" b="1" u="heavy" spc="-265" dirty="0">
                <a:latin typeface="Arial"/>
                <a:cs typeface="Arial"/>
              </a:rPr>
              <a:t> </a:t>
            </a:r>
            <a:r>
              <a:rPr sz="1000" b="1" u="heavy" spc="-50" dirty="0">
                <a:latin typeface="Arial"/>
                <a:cs typeface="Arial"/>
              </a:rPr>
              <a:t>t</a:t>
            </a:r>
            <a:r>
              <a:rPr sz="1000" b="1" u="heavy" dirty="0">
                <a:latin typeface="Arial"/>
                <a:cs typeface="Arial"/>
              </a:rPr>
              <a:t>a</a:t>
            </a:r>
            <a:r>
              <a:rPr sz="1000" b="1" u="heavy" spc="-265" dirty="0">
                <a:latin typeface="Arial"/>
                <a:cs typeface="Arial"/>
              </a:rPr>
              <a:t> </a:t>
            </a:r>
            <a:r>
              <a:rPr sz="1000" b="1" u="heavy" dirty="0">
                <a:latin typeface="Arial"/>
                <a:cs typeface="Arial"/>
              </a:rPr>
              <a:t>n</a:t>
            </a:r>
            <a:r>
              <a:rPr sz="1000" b="1" u="heavy" spc="-275" dirty="0">
                <a:latin typeface="Arial"/>
                <a:cs typeface="Arial"/>
              </a:rPr>
              <a:t> </a:t>
            </a:r>
            <a:r>
              <a:rPr sz="1000" b="1" u="heavy" dirty="0">
                <a:latin typeface="Arial"/>
                <a:cs typeface="Arial"/>
              </a:rPr>
              <a:t>t</a:t>
            </a:r>
            <a:r>
              <a:rPr sz="1000" b="1" u="heavy" spc="-30" dirty="0">
                <a:latin typeface="Arial"/>
                <a:cs typeface="Arial"/>
              </a:rPr>
              <a:t>s</a:t>
            </a:r>
            <a:r>
              <a:rPr sz="1000" b="1" u="heavy" dirty="0">
                <a:latin typeface="Arial"/>
                <a:cs typeface="Arial"/>
              </a:rPr>
              <a:t>h</a:t>
            </a:r>
            <a:r>
              <a:rPr sz="1000" b="1" u="heavy" spc="-275" dirty="0">
                <a:latin typeface="Arial"/>
                <a:cs typeface="Arial"/>
              </a:rPr>
              <a:t> </a:t>
            </a:r>
            <a:r>
              <a:rPr sz="1000" b="1" u="heavy" spc="-45" dirty="0">
                <a:latin typeface="Arial"/>
                <a:cs typeface="Arial"/>
              </a:rPr>
              <a:t>i</a:t>
            </a:r>
            <a:r>
              <a:rPr sz="1000" b="1" u="heavy" dirty="0">
                <a:latin typeface="Arial"/>
                <a:cs typeface="Arial"/>
              </a:rPr>
              <a:t>p</a:t>
            </a:r>
            <a:r>
              <a:rPr sz="1000" b="1" u="heavy" spc="-275" dirty="0">
                <a:latin typeface="Arial"/>
                <a:cs typeface="Arial"/>
              </a:rPr>
              <a:t> </a:t>
            </a:r>
            <a:r>
              <a:rPr sz="1000" b="1" u="heavy" spc="-5" dirty="0">
                <a:latin typeface="Arial"/>
                <a:cs typeface="Arial"/>
              </a:rPr>
              <a:t>s</a:t>
            </a:r>
            <a:r>
              <a:rPr sz="1000" spc="-280" dirty="0">
                <a:latin typeface="Arial"/>
                <a:cs typeface="Arial"/>
              </a:rPr>
              <a:t>:</a:t>
            </a:r>
            <a:r>
              <a:rPr sz="1000" b="1" u="heavy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F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ll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w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30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e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a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ea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g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v</a:t>
            </a:r>
            <a:r>
              <a:rPr sz="1000" spc="15" dirty="0">
                <a:latin typeface="Arial"/>
                <a:cs typeface="Arial"/>
              </a:rPr>
              <a:t>ai</a:t>
            </a:r>
            <a:r>
              <a:rPr sz="1000" spc="-3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bl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nd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</a:t>
            </a:r>
            <a:r>
              <a:rPr sz="1000" spc="15" dirty="0">
                <a:latin typeface="Arial"/>
                <a:cs typeface="Arial"/>
              </a:rPr>
              <a:t>ea</a:t>
            </a:r>
            <a:r>
              <a:rPr sz="1000" dirty="0">
                <a:latin typeface="Arial"/>
                <a:cs typeface="Arial"/>
              </a:rPr>
              <a:t>r. 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io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5" dirty="0">
                <a:latin typeface="Arial"/>
                <a:cs typeface="Arial"/>
              </a:rPr>
              <a:t> s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f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 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y</a:t>
            </a:r>
            <a:r>
              <a:rPr sz="1000" spc="15" dirty="0">
                <a:latin typeface="Arial"/>
                <a:cs typeface="Arial"/>
              </a:rPr>
              <a:t>ea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f</a:t>
            </a:r>
            <a:r>
              <a:rPr sz="1000" spc="5" dirty="0">
                <a:latin typeface="Arial"/>
                <a:cs typeface="Arial"/>
              </a:rPr>
              <a:t>f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ud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30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v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f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upp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01514" y="7203947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>
                <a:moveTo>
                  <a:pt x="0" y="0"/>
                </a:moveTo>
                <a:lnTo>
                  <a:pt x="136030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1514" y="7765029"/>
            <a:ext cx="1287145" cy="0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714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6395" y="6370320"/>
            <a:ext cx="0" cy="1876425"/>
          </a:xfrm>
          <a:custGeom>
            <a:avLst/>
            <a:gdLst/>
            <a:ahLst/>
            <a:cxnLst/>
            <a:rect l="l" t="t" r="r" b="b"/>
            <a:pathLst>
              <a:path h="1876425">
                <a:moveTo>
                  <a:pt x="0" y="0"/>
                </a:moveTo>
                <a:lnTo>
                  <a:pt x="0" y="187642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0553" y="6370320"/>
            <a:ext cx="0" cy="1876425"/>
          </a:xfrm>
          <a:custGeom>
            <a:avLst/>
            <a:gdLst/>
            <a:ahLst/>
            <a:cxnLst/>
            <a:rect l="l" t="t" r="r" b="b"/>
            <a:pathLst>
              <a:path h="1876425">
                <a:moveTo>
                  <a:pt x="0" y="0"/>
                </a:moveTo>
                <a:lnTo>
                  <a:pt x="0" y="187642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0300" y="6376416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4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0300" y="8250173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4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588" y="8286750"/>
            <a:ext cx="7258049" cy="1485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85888" y="8278368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7732" y="8278368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1636" y="9771888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33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636" y="8284464"/>
            <a:ext cx="7260590" cy="0"/>
          </a:xfrm>
          <a:custGeom>
            <a:avLst/>
            <a:gdLst/>
            <a:ahLst/>
            <a:cxnLst/>
            <a:rect l="l" t="t" r="r" b="b"/>
            <a:pathLst>
              <a:path w="7260590">
                <a:moveTo>
                  <a:pt x="0" y="0"/>
                </a:moveTo>
                <a:lnTo>
                  <a:pt x="726033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5309" y="8509123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60">
                <a:moveTo>
                  <a:pt x="0" y="0"/>
                </a:moveTo>
                <a:lnTo>
                  <a:pt x="1012853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72609" y="7069220"/>
            <a:ext cx="4918075" cy="259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905" marR="96520">
              <a:lnSpc>
                <a:spcPct val="90000"/>
              </a:lnSpc>
            </a:pPr>
            <a:r>
              <a:rPr sz="1000" b="1" spc="-15" dirty="0">
                <a:latin typeface="Arial"/>
                <a:cs typeface="Arial"/>
              </a:rPr>
              <a:t>G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15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du</a:t>
            </a:r>
            <a:r>
              <a:rPr sz="1000" b="1" spc="15" dirty="0">
                <a:latin typeface="Arial"/>
                <a:cs typeface="Arial"/>
              </a:rPr>
              <a:t>a</a:t>
            </a:r>
            <a:r>
              <a:rPr sz="1000" b="1" spc="-50" dirty="0">
                <a:latin typeface="Arial"/>
                <a:cs typeface="Arial"/>
              </a:rPr>
              <a:t>t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pp</a:t>
            </a:r>
            <a:r>
              <a:rPr sz="1000" b="1" spc="-45" dirty="0">
                <a:latin typeface="Arial"/>
                <a:cs typeface="Arial"/>
              </a:rPr>
              <a:t>li</a:t>
            </a:r>
            <a:r>
              <a:rPr sz="1000" b="1" spc="15" dirty="0">
                <a:latin typeface="Arial"/>
                <a:cs typeface="Arial"/>
              </a:rPr>
              <a:t>ca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45" dirty="0">
                <a:latin typeface="Arial"/>
                <a:cs typeface="Arial"/>
              </a:rPr>
              <a:t>i</a:t>
            </a:r>
            <a:r>
              <a:rPr sz="1000" b="1" spc="5" dirty="0">
                <a:latin typeface="Arial"/>
                <a:cs typeface="Arial"/>
              </a:rPr>
              <a:t>on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ppl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ou</a:t>
            </a:r>
            <a:r>
              <a:rPr sz="1000" spc="-35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U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v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du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d</a:t>
            </a:r>
            <a:r>
              <a:rPr sz="1000" spc="-70" dirty="0">
                <a:latin typeface="Arial"/>
                <a:cs typeface="Arial"/>
              </a:rPr>
              <a:t>m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ss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f</a:t>
            </a:r>
            <a:r>
              <a:rPr sz="1000" spc="5" dirty="0">
                <a:latin typeface="Arial"/>
                <a:cs typeface="Arial"/>
              </a:rPr>
              <a:t>f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e. 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qu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 a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ppl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-25" dirty="0">
                <a:latin typeface="Arial"/>
                <a:cs typeface="Arial"/>
              </a:rPr>
              <a:t>k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m</a:t>
            </a:r>
            <a:r>
              <a:rPr sz="1000" spc="15" dirty="0">
                <a:latin typeface="Arial"/>
                <a:cs typeface="Arial"/>
              </a:rPr>
              <a:t>ai</a:t>
            </a:r>
            <a:r>
              <a:rPr sz="1000" spc="-3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w</a:t>
            </a:r>
            <a:r>
              <a:rPr sz="1000" spc="-35" dirty="0">
                <a:latin typeface="Arial"/>
                <a:cs typeface="Arial"/>
              </a:rPr>
              <a:t>nl</a:t>
            </a:r>
            <a:r>
              <a:rPr sz="1000" spc="15" dirty="0">
                <a:latin typeface="Arial"/>
                <a:cs typeface="Arial"/>
              </a:rPr>
              <a:t>oa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m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ia</a:t>
            </a:r>
            <a:r>
              <a:rPr sz="1000" spc="-3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le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5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ll</a:t>
            </a:r>
            <a:r>
              <a:rPr sz="1000" spc="25" dirty="0">
                <a:latin typeface="Arial"/>
                <a:cs typeface="Arial"/>
              </a:rPr>
              <a:t>y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15" dirty="0">
                <a:latin typeface="Arial"/>
                <a:cs typeface="Arial"/>
              </a:rPr>
              <a:t> o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ppl</a:t>
            </a:r>
            <a:r>
              <a:rPr sz="1000" dirty="0">
                <a:latin typeface="Arial"/>
                <a:cs typeface="Arial"/>
              </a:rPr>
              <a:t>y 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nl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. 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51</a:t>
            </a:r>
            <a:r>
              <a:rPr sz="1000" spc="-40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4</a:t>
            </a:r>
            <a:r>
              <a:rPr sz="1000" spc="-35" dirty="0">
                <a:latin typeface="Arial"/>
                <a:cs typeface="Arial"/>
              </a:rPr>
              <a:t>42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398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/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  <a:hlinkClick r:id="rId7"/>
              </a:rPr>
              <a:t>www</a:t>
            </a:r>
            <a:r>
              <a:rPr sz="1000" spc="5" dirty="0">
                <a:latin typeface="Arial"/>
                <a:cs typeface="Arial"/>
                <a:hlinkClick r:id="rId7"/>
              </a:rPr>
              <a:t>.</a:t>
            </a:r>
            <a:r>
              <a:rPr sz="1000" spc="15" dirty="0">
                <a:latin typeface="Arial"/>
                <a:cs typeface="Arial"/>
                <a:hlinkClick r:id="rId7"/>
              </a:rPr>
              <a:t>a</a:t>
            </a:r>
            <a:r>
              <a:rPr sz="1000" spc="-35" dirty="0">
                <a:latin typeface="Arial"/>
                <a:cs typeface="Arial"/>
                <a:hlinkClick r:id="rId7"/>
              </a:rPr>
              <a:t>lb</a:t>
            </a:r>
            <a:r>
              <a:rPr sz="1000" spc="15" dirty="0">
                <a:latin typeface="Arial"/>
                <a:cs typeface="Arial"/>
                <a:hlinkClick r:id="rId7"/>
              </a:rPr>
              <a:t>a</a:t>
            </a:r>
            <a:r>
              <a:rPr sz="1000" spc="-35" dirty="0">
                <a:latin typeface="Arial"/>
                <a:cs typeface="Arial"/>
                <a:hlinkClick r:id="rId7"/>
              </a:rPr>
              <a:t>n</a:t>
            </a:r>
            <a:r>
              <a:rPr sz="1000" spc="25" dirty="0">
                <a:latin typeface="Arial"/>
                <a:cs typeface="Arial"/>
                <a:hlinkClick r:id="rId7"/>
              </a:rPr>
              <a:t>y</a:t>
            </a:r>
            <a:r>
              <a:rPr sz="1000" spc="5" dirty="0">
                <a:latin typeface="Arial"/>
                <a:cs typeface="Arial"/>
                <a:hlinkClick r:id="rId7"/>
              </a:rPr>
              <a:t>.</a:t>
            </a:r>
            <a:r>
              <a:rPr sz="1000" spc="15" dirty="0">
                <a:latin typeface="Arial"/>
                <a:cs typeface="Arial"/>
                <a:hlinkClick r:id="rId7"/>
              </a:rPr>
              <a:t>e</a:t>
            </a:r>
            <a:r>
              <a:rPr sz="1000" spc="-35" dirty="0">
                <a:latin typeface="Arial"/>
                <a:cs typeface="Arial"/>
                <a:hlinkClick r:id="rId7"/>
              </a:rPr>
              <a:t>du</a:t>
            </a:r>
            <a:r>
              <a:rPr sz="1000" spc="5" dirty="0">
                <a:latin typeface="Arial"/>
                <a:cs typeface="Arial"/>
                <a:hlinkClick r:id="rId7"/>
              </a:rPr>
              <a:t>/</a:t>
            </a:r>
            <a:r>
              <a:rPr sz="1000" spc="-35" dirty="0">
                <a:latin typeface="Arial"/>
                <a:cs typeface="Arial"/>
                <a:hlinkClick r:id="rId7"/>
              </a:rPr>
              <a:t>g</a:t>
            </a:r>
            <a:r>
              <a:rPr sz="1000" dirty="0">
                <a:latin typeface="Arial"/>
                <a:cs typeface="Arial"/>
                <a:hlinkClick r:id="rId7"/>
              </a:rPr>
              <a:t>r</a:t>
            </a:r>
            <a:r>
              <a:rPr sz="1000" spc="15" dirty="0">
                <a:latin typeface="Arial"/>
                <a:cs typeface="Arial"/>
                <a:hlinkClick r:id="rId7"/>
              </a:rPr>
              <a:t>a</a:t>
            </a:r>
            <a:r>
              <a:rPr sz="1000" spc="-35" dirty="0">
                <a:latin typeface="Arial"/>
                <a:cs typeface="Arial"/>
                <a:hlinkClick r:id="rId7"/>
              </a:rPr>
              <a:t>du</a:t>
            </a:r>
            <a:r>
              <a:rPr sz="1000" spc="15" dirty="0">
                <a:latin typeface="Arial"/>
                <a:cs typeface="Arial"/>
                <a:hlinkClick r:id="rId7"/>
              </a:rPr>
              <a:t>a</a:t>
            </a:r>
            <a:r>
              <a:rPr sz="1000" spc="5" dirty="0">
                <a:latin typeface="Arial"/>
                <a:cs typeface="Arial"/>
                <a:hlinkClick r:id="rId7"/>
              </a:rPr>
              <a:t>t</a:t>
            </a:r>
            <a:r>
              <a:rPr sz="1000" spc="15" dirty="0">
                <a:latin typeface="Arial"/>
                <a:cs typeface="Arial"/>
                <a:hlinkClick r:id="rId7"/>
              </a:rPr>
              <a:t>e</a:t>
            </a:r>
            <a:r>
              <a:rPr sz="1000" dirty="0">
                <a:latin typeface="Arial"/>
                <a:cs typeface="Arial"/>
                <a:hlinkClick r:id="rId7"/>
              </a:rPr>
              <a:t>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000">
              <a:latin typeface="Times New Roman"/>
              <a:cs typeface="Times New Roman"/>
            </a:endParaRPr>
          </a:p>
          <a:p>
            <a:pPr marL="128905" marR="5080">
              <a:lnSpc>
                <a:spcPts val="1100"/>
              </a:lnSpc>
            </a:pPr>
            <a:r>
              <a:rPr sz="1000" b="1" spc="5" dirty="0">
                <a:latin typeface="Arial"/>
                <a:cs typeface="Arial"/>
              </a:rPr>
              <a:t>Fo</a:t>
            </a:r>
            <a:r>
              <a:rPr sz="1000" b="1" dirty="0">
                <a:latin typeface="Arial"/>
                <a:cs typeface="Arial"/>
              </a:rPr>
              <a:t>r </a:t>
            </a:r>
            <a:r>
              <a:rPr sz="1000" b="1" spc="15" dirty="0">
                <a:latin typeface="Arial"/>
                <a:cs typeface="Arial"/>
              </a:rPr>
              <a:t>m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60" dirty="0">
                <a:latin typeface="Arial"/>
                <a:cs typeface="Arial"/>
              </a:rPr>
              <a:t>r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45" dirty="0">
                <a:latin typeface="Arial"/>
                <a:cs typeface="Arial"/>
              </a:rPr>
              <a:t>i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f</a:t>
            </a:r>
            <a:r>
              <a:rPr sz="1000" b="1" spc="10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15" dirty="0">
                <a:latin typeface="Arial"/>
                <a:cs typeface="Arial"/>
              </a:rPr>
              <a:t>m</a:t>
            </a:r>
            <a:r>
              <a:rPr sz="1000" b="1" spc="-35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45" dirty="0">
                <a:latin typeface="Arial"/>
                <a:cs typeface="Arial"/>
              </a:rPr>
              <a:t>i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n: 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b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g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(</a:t>
            </a:r>
            <a:r>
              <a:rPr sz="1100" b="1" spc="5" dirty="0">
                <a:latin typeface="Arial"/>
                <a:cs typeface="Arial"/>
              </a:rPr>
              <a:t>ww</a:t>
            </a:r>
            <a:r>
              <a:rPr sz="1100" b="1" spc="50" dirty="0">
                <a:latin typeface="Arial"/>
                <a:cs typeface="Arial"/>
              </a:rPr>
              <a:t>w</a:t>
            </a:r>
            <a:r>
              <a:rPr sz="1100" b="1" spc="-70" dirty="0">
                <a:latin typeface="Arial"/>
                <a:cs typeface="Arial"/>
              </a:rPr>
              <a:t>.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15" dirty="0">
                <a:latin typeface="Arial"/>
                <a:cs typeface="Arial"/>
              </a:rPr>
              <a:t>t</a:t>
            </a:r>
            <a:r>
              <a:rPr sz="1100" b="1" spc="-70" dirty="0">
                <a:latin typeface="Arial"/>
                <a:cs typeface="Arial"/>
              </a:rPr>
              <a:t>m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spc="-20" dirty="0">
                <a:latin typeface="Arial"/>
                <a:cs typeface="Arial"/>
              </a:rPr>
              <a:t>.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25" dirty="0">
                <a:latin typeface="Arial"/>
                <a:cs typeface="Arial"/>
              </a:rPr>
              <a:t>l</a:t>
            </a: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40" dirty="0">
                <a:latin typeface="Arial"/>
                <a:cs typeface="Arial"/>
              </a:rPr>
              <a:t>a</a:t>
            </a:r>
            <a:r>
              <a:rPr sz="1100" b="1" spc="45" dirty="0">
                <a:latin typeface="Arial"/>
                <a:cs typeface="Arial"/>
              </a:rPr>
              <a:t>n</a:t>
            </a:r>
            <a:r>
              <a:rPr sz="1100" b="1" spc="-40" dirty="0">
                <a:latin typeface="Arial"/>
                <a:cs typeface="Arial"/>
              </a:rPr>
              <a:t>y</a:t>
            </a:r>
            <a:r>
              <a:rPr sz="1100" b="1" spc="-20" dirty="0">
                <a:latin typeface="Arial"/>
                <a:cs typeface="Arial"/>
              </a:rPr>
              <a:t>.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d</a:t>
            </a:r>
            <a:r>
              <a:rPr sz="1100" b="1" spc="30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c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t </a:t>
            </a:r>
            <a:r>
              <a:rPr sz="1000" spc="-5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r.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b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K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70" dirty="0">
                <a:latin typeface="Arial"/>
                <a:cs typeface="Arial"/>
              </a:rPr>
              <a:t>m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s</a:t>
            </a:r>
            <a:r>
              <a:rPr sz="1000" spc="-35" dirty="0">
                <a:latin typeface="Arial"/>
                <a:cs typeface="Arial"/>
              </a:rPr>
              <a:t>ph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du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5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25" dirty="0">
                <a:latin typeface="Arial"/>
                <a:cs typeface="Arial"/>
              </a:rPr>
              <a:t>c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r:</a:t>
            </a:r>
            <a:endParaRPr sz="1000">
              <a:latin typeface="Arial"/>
              <a:cs typeface="Arial"/>
            </a:endParaRPr>
          </a:p>
          <a:p>
            <a:pPr marL="128905">
              <a:lnSpc>
                <a:spcPts val="1085"/>
              </a:lnSpc>
            </a:pPr>
            <a:r>
              <a:rPr sz="1000" dirty="0">
                <a:latin typeface="Arial"/>
                <a:cs typeface="Arial"/>
                <a:hlinkClick r:id="rId8"/>
              </a:rPr>
              <a:t>r</a:t>
            </a:r>
            <a:r>
              <a:rPr sz="1000" spc="-30" dirty="0">
                <a:latin typeface="Arial"/>
                <a:cs typeface="Arial"/>
                <a:hlinkClick r:id="rId8"/>
              </a:rPr>
              <a:t>g</a:t>
            </a:r>
            <a:r>
              <a:rPr sz="1000" spc="-25" dirty="0">
                <a:latin typeface="Arial"/>
                <a:cs typeface="Arial"/>
                <a:hlinkClick r:id="rId8"/>
              </a:rPr>
              <a:t>k</a:t>
            </a:r>
            <a:r>
              <a:rPr sz="1000" spc="-15" dirty="0">
                <a:latin typeface="Arial"/>
                <a:cs typeface="Arial"/>
                <a:hlinkClick r:id="rId8"/>
              </a:rPr>
              <a:t>@</a:t>
            </a:r>
            <a:r>
              <a:rPr sz="1000" spc="15" dirty="0">
                <a:latin typeface="Arial"/>
                <a:cs typeface="Arial"/>
                <a:hlinkClick r:id="rId8"/>
              </a:rPr>
              <a:t>a</a:t>
            </a:r>
            <a:r>
              <a:rPr sz="1000" spc="50" dirty="0">
                <a:latin typeface="Arial"/>
                <a:cs typeface="Arial"/>
                <a:hlinkClick r:id="rId8"/>
              </a:rPr>
              <a:t>t</a:t>
            </a:r>
            <a:r>
              <a:rPr sz="1000" spc="-70" dirty="0">
                <a:latin typeface="Arial"/>
                <a:cs typeface="Arial"/>
                <a:hlinkClick r:id="rId8"/>
              </a:rPr>
              <a:t>m</a:t>
            </a:r>
            <a:r>
              <a:rPr sz="1000" spc="15" dirty="0">
                <a:latin typeface="Arial"/>
                <a:cs typeface="Arial"/>
                <a:hlinkClick r:id="rId8"/>
              </a:rPr>
              <a:t>o</a:t>
            </a:r>
            <a:r>
              <a:rPr sz="1000" spc="25" dirty="0">
                <a:latin typeface="Arial"/>
                <a:cs typeface="Arial"/>
                <a:hlinkClick r:id="rId8"/>
              </a:rPr>
              <a:t>s</a:t>
            </a:r>
            <a:r>
              <a:rPr sz="1000" spc="5" dirty="0">
                <a:latin typeface="Arial"/>
                <a:cs typeface="Arial"/>
                <a:hlinkClick r:id="rId8"/>
              </a:rPr>
              <a:t>.</a:t>
            </a:r>
            <a:r>
              <a:rPr sz="1000" spc="15" dirty="0">
                <a:latin typeface="Arial"/>
                <a:cs typeface="Arial"/>
                <a:hlinkClick r:id="rId8"/>
              </a:rPr>
              <a:t>a</a:t>
            </a:r>
            <a:r>
              <a:rPr sz="1000" spc="-35" dirty="0">
                <a:latin typeface="Arial"/>
                <a:cs typeface="Arial"/>
                <a:hlinkClick r:id="rId8"/>
              </a:rPr>
              <a:t>lb</a:t>
            </a:r>
            <a:r>
              <a:rPr sz="1000" spc="15" dirty="0">
                <a:latin typeface="Arial"/>
                <a:cs typeface="Arial"/>
                <a:hlinkClick r:id="rId8"/>
              </a:rPr>
              <a:t>a</a:t>
            </a:r>
            <a:r>
              <a:rPr sz="1000" spc="-35" dirty="0">
                <a:latin typeface="Arial"/>
                <a:cs typeface="Arial"/>
                <a:hlinkClick r:id="rId8"/>
              </a:rPr>
              <a:t>n</a:t>
            </a:r>
            <a:r>
              <a:rPr sz="1000" spc="25" dirty="0">
                <a:latin typeface="Arial"/>
                <a:cs typeface="Arial"/>
                <a:hlinkClick r:id="rId8"/>
              </a:rPr>
              <a:t>y</a:t>
            </a:r>
            <a:r>
              <a:rPr sz="1000" spc="5" dirty="0">
                <a:latin typeface="Arial"/>
                <a:cs typeface="Arial"/>
                <a:hlinkClick r:id="rId8"/>
              </a:rPr>
              <a:t>.</a:t>
            </a:r>
            <a:r>
              <a:rPr sz="1000" spc="15" dirty="0">
                <a:latin typeface="Arial"/>
                <a:cs typeface="Arial"/>
                <a:hlinkClick r:id="rId8"/>
              </a:rPr>
              <a:t>e</a:t>
            </a:r>
            <a:r>
              <a:rPr sz="1000" spc="-35" dirty="0">
                <a:latin typeface="Arial"/>
                <a:cs typeface="Arial"/>
                <a:hlinkClick r:id="rId8"/>
              </a:rPr>
              <a:t>d</a:t>
            </a:r>
            <a:r>
              <a:rPr sz="1000" dirty="0">
                <a:latin typeface="Arial"/>
                <a:cs typeface="Arial"/>
                <a:hlinkClick r:id="rId8"/>
              </a:rPr>
              <a:t>u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393700">
              <a:lnSpc>
                <a:spcPct val="100000"/>
              </a:lnSpc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0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 Y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rt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30810">
              <a:lnSpc>
                <a:spcPct val="112200"/>
              </a:lnSpc>
            </a:pPr>
            <a:r>
              <a:rPr sz="1000" b="1" u="heavy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u="heavy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u="heavy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u="heavy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u="heavy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u="heavy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u="heavy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2865">
              <a:lnSpc>
                <a:spcPct val="108200"/>
              </a:lnSpc>
            </a:pPr>
            <a:r>
              <a:rPr sz="1000" b="1" u="heavy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b="1" u="heavy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000" b="1" u="heavy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u="heavy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u="heavy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u="heavy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b="1" u="heavy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lb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nl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1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 Y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4313" y="8398422"/>
            <a:ext cx="1457325" cy="1275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4337" y="8398453"/>
            <a:ext cx="1457325" cy="1275715"/>
          </a:xfrm>
          <a:custGeom>
            <a:avLst/>
            <a:gdLst/>
            <a:ahLst/>
            <a:cxnLst/>
            <a:rect l="l" t="t" r="r" b="b"/>
            <a:pathLst>
              <a:path w="1457325" h="1275715">
                <a:moveTo>
                  <a:pt x="0" y="1275206"/>
                </a:moveTo>
                <a:lnTo>
                  <a:pt x="1457324" y="1275206"/>
                </a:lnTo>
                <a:lnTo>
                  <a:pt x="1457324" y="0"/>
                </a:lnTo>
                <a:lnTo>
                  <a:pt x="0" y="0"/>
                </a:lnTo>
                <a:lnTo>
                  <a:pt x="0" y="1275206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9200" y="1485900"/>
            <a:ext cx="2286000" cy="15468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9200" y="1485900"/>
            <a:ext cx="2286000" cy="1546860"/>
          </a:xfrm>
          <a:custGeom>
            <a:avLst/>
            <a:gdLst/>
            <a:ahLst/>
            <a:cxnLst/>
            <a:rect l="l" t="t" r="r" b="b"/>
            <a:pathLst>
              <a:path w="2286000" h="1546860">
                <a:moveTo>
                  <a:pt x="0" y="1546859"/>
                </a:moveTo>
                <a:lnTo>
                  <a:pt x="2285999" y="1546859"/>
                </a:lnTo>
                <a:lnTo>
                  <a:pt x="2285999" y="0"/>
                </a:lnTo>
                <a:lnTo>
                  <a:pt x="0" y="0"/>
                </a:lnTo>
                <a:lnTo>
                  <a:pt x="0" y="154685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5861" y="7318247"/>
            <a:ext cx="2124146" cy="9204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4798" y="1488993"/>
            <a:ext cx="2362835" cy="1524635"/>
          </a:xfrm>
          <a:custGeom>
            <a:avLst/>
            <a:gdLst/>
            <a:ahLst/>
            <a:cxnLst/>
            <a:rect l="l" t="t" r="r" b="b"/>
            <a:pathLst>
              <a:path w="2362835" h="1524635">
                <a:moveTo>
                  <a:pt x="0" y="1524106"/>
                </a:moveTo>
                <a:lnTo>
                  <a:pt x="2362556" y="1524106"/>
                </a:lnTo>
                <a:lnTo>
                  <a:pt x="2362556" y="0"/>
                </a:lnTo>
                <a:lnTo>
                  <a:pt x="0" y="0"/>
                </a:lnTo>
                <a:lnTo>
                  <a:pt x="0" y="1524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4798" y="1488987"/>
            <a:ext cx="2362556" cy="1524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71750" y="1485900"/>
            <a:ext cx="2369820" cy="1531620"/>
          </a:xfrm>
          <a:custGeom>
            <a:avLst/>
            <a:gdLst/>
            <a:ahLst/>
            <a:cxnLst/>
            <a:rect l="l" t="t" r="r" b="b"/>
            <a:pathLst>
              <a:path w="2369820" h="1531620">
                <a:moveTo>
                  <a:pt x="0" y="1531619"/>
                </a:moveTo>
                <a:lnTo>
                  <a:pt x="2369819" y="1531619"/>
                </a:lnTo>
                <a:lnTo>
                  <a:pt x="2369819" y="0"/>
                </a:lnTo>
                <a:lnTo>
                  <a:pt x="0" y="0"/>
                </a:lnTo>
                <a:lnTo>
                  <a:pt x="0" y="1531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029200" y="1485900"/>
            <a:ext cx="2286000" cy="154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260" algn="r">
              <a:lnSpc>
                <a:spcPct val="100000"/>
              </a:lnSpc>
            </a:pP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71750" y="1485900"/>
            <a:ext cx="2369820" cy="153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640">
              <a:lnSpc>
                <a:spcPct val="100000"/>
              </a:lnSpc>
            </a:pP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900" b="1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2860" y="7439610"/>
            <a:ext cx="1885950" cy="6714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Office User</cp:lastModifiedBy>
  <cp:revision>2</cp:revision>
  <dcterms:created xsi:type="dcterms:W3CDTF">2021-04-16T17:05:49Z</dcterms:created>
  <dcterms:modified xsi:type="dcterms:W3CDTF">2021-04-16T15:07:14Z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LastSaved">
    <vt:filetime>2021-04-16T00:00:00Z</vt:filetime>
  </property>
</Properties>
</file>