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1493500" cy="20104100"/>
  <p:notesSz cx="11493500" cy="2010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2488" y="6232271"/>
            <a:ext cx="9774872" cy="422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4977" y="11258296"/>
            <a:ext cx="8049894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4992" y="4623943"/>
            <a:ext cx="5002434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22422" y="4623943"/>
            <a:ext cx="5002434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992" y="804163"/>
            <a:ext cx="10349864" cy="321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992" y="4623943"/>
            <a:ext cx="10349864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09949" y="18696813"/>
            <a:ext cx="36799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4992" y="18696813"/>
            <a:ext cx="264496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9892" y="18696813"/>
            <a:ext cx="264496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11" Type="http://schemas.openxmlformats.org/officeDocument/2006/relationships/image" Target="../media/image29.jpg"/><Relationship Id="rId5" Type="http://schemas.openxmlformats.org/officeDocument/2006/relationships/image" Target="../media/image26.jpg"/><Relationship Id="rId10" Type="http://schemas.openxmlformats.org/officeDocument/2006/relationships/image" Target="../media/image28.png"/><Relationship Id="rId4" Type="http://schemas.openxmlformats.org/officeDocument/2006/relationships/image" Target="../media/image25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g"/><Relationship Id="rId26" Type="http://schemas.openxmlformats.org/officeDocument/2006/relationships/image" Target="../media/image52.jpg"/><Relationship Id="rId3" Type="http://schemas.openxmlformats.org/officeDocument/2006/relationships/hyperlink" Target="http://www.albany.edu/graduate/" TargetMode="External"/><Relationship Id="rId21" Type="http://schemas.openxmlformats.org/officeDocument/2006/relationships/image" Target="../media/image47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jpg"/><Relationship Id="rId4" Type="http://schemas.openxmlformats.org/officeDocument/2006/relationships/hyperlink" Target="mailto:rgk@atmos.albany.edu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jpg"/><Relationship Id="rId27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13" y="1077540"/>
            <a:ext cx="10362565" cy="871219"/>
          </a:xfrm>
          <a:prstGeom prst="rect">
            <a:avLst/>
          </a:prstGeom>
          <a:solidFill>
            <a:srgbClr val="650065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7060">
              <a:lnSpc>
                <a:spcPct val="100000"/>
              </a:lnSpc>
            </a:pPr>
            <a:r>
              <a:rPr sz="4300" u="heavy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nopt</a:t>
            </a:r>
            <a:r>
              <a:rPr sz="4300" u="heavy" spc="-1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300" u="heavy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eteo</a:t>
            </a:r>
            <a:r>
              <a:rPr sz="4300" u="heavy" spc="-1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00" u="heavy" spc="-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ogy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13" y="2065244"/>
            <a:ext cx="10362565" cy="3053080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79395" marR="2767965" indent="1303020">
              <a:lnSpc>
                <a:spcPct val="184800"/>
              </a:lnSpc>
            </a:pPr>
            <a:r>
              <a:rPr sz="1700" b="1" u="heavy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u="heavy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rop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885"/>
              </a:lnSpc>
            </a:pP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2947035" marR="2945130" indent="483870">
              <a:lnSpc>
                <a:spcPct val="114599"/>
              </a:lnSpc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ogy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3340100" marR="3335654" indent="3175" algn="ctr">
              <a:lnSpc>
                <a:spcPct val="114599"/>
              </a:lnSpc>
            </a:pP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rop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7912" y="9428286"/>
            <a:ext cx="3842646" cy="3861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7592" y="5297799"/>
            <a:ext cx="4220280" cy="3166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7592" y="5297799"/>
            <a:ext cx="4220845" cy="3166745"/>
          </a:xfrm>
          <a:custGeom>
            <a:avLst/>
            <a:gdLst/>
            <a:ahLst/>
            <a:cxnLst/>
            <a:rect l="l" t="t" r="r" b="b"/>
            <a:pathLst>
              <a:path w="4220845" h="3166745">
                <a:moveTo>
                  <a:pt x="0" y="3166706"/>
                </a:moveTo>
                <a:lnTo>
                  <a:pt x="4220280" y="3166706"/>
                </a:lnTo>
                <a:lnTo>
                  <a:pt x="4220280" y="0"/>
                </a:lnTo>
                <a:lnTo>
                  <a:pt x="0" y="0"/>
                </a:lnTo>
                <a:lnTo>
                  <a:pt x="0" y="316670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5657" y="5297799"/>
            <a:ext cx="3546831" cy="3165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5657" y="5297799"/>
            <a:ext cx="3547110" cy="3165475"/>
          </a:xfrm>
          <a:custGeom>
            <a:avLst/>
            <a:gdLst/>
            <a:ahLst/>
            <a:cxnLst/>
            <a:rect l="l" t="t" r="r" b="b"/>
            <a:pathLst>
              <a:path w="3547110" h="3165475">
                <a:moveTo>
                  <a:pt x="0" y="3165006"/>
                </a:moveTo>
                <a:lnTo>
                  <a:pt x="3546831" y="3165006"/>
                </a:lnTo>
                <a:lnTo>
                  <a:pt x="3546831" y="0"/>
                </a:lnTo>
                <a:lnTo>
                  <a:pt x="0" y="0"/>
                </a:lnTo>
                <a:lnTo>
                  <a:pt x="0" y="316500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518" y="14366906"/>
            <a:ext cx="3458044" cy="2283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7518" y="14366907"/>
            <a:ext cx="3458210" cy="2284095"/>
          </a:xfrm>
          <a:custGeom>
            <a:avLst/>
            <a:gdLst/>
            <a:ahLst/>
            <a:cxnLst/>
            <a:rect l="l" t="t" r="r" b="b"/>
            <a:pathLst>
              <a:path w="3458210" h="2284094">
                <a:moveTo>
                  <a:pt x="0" y="2283936"/>
                </a:moveTo>
                <a:lnTo>
                  <a:pt x="3458043" y="2283936"/>
                </a:lnTo>
                <a:lnTo>
                  <a:pt x="3458043" y="0"/>
                </a:lnTo>
                <a:lnTo>
                  <a:pt x="0" y="0"/>
                </a:lnTo>
                <a:lnTo>
                  <a:pt x="0" y="228393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4710" y="563207"/>
            <a:ext cx="4665966" cy="433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8021" y="563207"/>
            <a:ext cx="953880" cy="424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2124" y="563207"/>
            <a:ext cx="3243617" cy="43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7111" y="9428286"/>
            <a:ext cx="2916579" cy="31128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62418" y="9423593"/>
            <a:ext cx="2926080" cy="3122930"/>
          </a:xfrm>
          <a:custGeom>
            <a:avLst/>
            <a:gdLst/>
            <a:ahLst/>
            <a:cxnLst/>
            <a:rect l="l" t="t" r="r" b="b"/>
            <a:pathLst>
              <a:path w="2926079" h="3122929">
                <a:moveTo>
                  <a:pt x="0" y="3122313"/>
                </a:moveTo>
                <a:lnTo>
                  <a:pt x="2926061" y="3122313"/>
                </a:lnTo>
                <a:lnTo>
                  <a:pt x="2926061" y="0"/>
                </a:lnTo>
                <a:lnTo>
                  <a:pt x="0" y="0"/>
                </a:lnTo>
                <a:lnTo>
                  <a:pt x="0" y="3122313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7518" y="16701535"/>
            <a:ext cx="3502025" cy="808355"/>
          </a:xfrm>
          <a:custGeom>
            <a:avLst/>
            <a:gdLst/>
            <a:ahLst/>
            <a:cxnLst/>
            <a:rect l="l" t="t" r="r" b="b"/>
            <a:pathLst>
              <a:path w="3502025" h="808355">
                <a:moveTo>
                  <a:pt x="0" y="808138"/>
                </a:moveTo>
                <a:lnTo>
                  <a:pt x="3501934" y="808138"/>
                </a:lnTo>
                <a:lnTo>
                  <a:pt x="3501934" y="0"/>
                </a:lnTo>
                <a:lnTo>
                  <a:pt x="0" y="0"/>
                </a:lnTo>
                <a:lnTo>
                  <a:pt x="0" y="808138"/>
                </a:lnTo>
                <a:close/>
              </a:path>
            </a:pathLst>
          </a:custGeom>
          <a:solidFill>
            <a:srgbClr val="3A8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7518" y="16701535"/>
            <a:ext cx="3502025" cy="808355"/>
          </a:xfrm>
          <a:custGeom>
            <a:avLst/>
            <a:gdLst/>
            <a:ahLst/>
            <a:cxnLst/>
            <a:rect l="l" t="t" r="r" b="b"/>
            <a:pathLst>
              <a:path w="3502025" h="808355">
                <a:moveTo>
                  <a:pt x="0" y="808138"/>
                </a:moveTo>
                <a:lnTo>
                  <a:pt x="3501934" y="808138"/>
                </a:lnTo>
                <a:lnTo>
                  <a:pt x="3501934" y="0"/>
                </a:lnTo>
                <a:lnTo>
                  <a:pt x="0" y="0"/>
                </a:lnTo>
                <a:lnTo>
                  <a:pt x="0" y="808138"/>
                </a:lnTo>
                <a:close/>
              </a:path>
            </a:pathLst>
          </a:custGeom>
          <a:ln w="29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5613" y="17599459"/>
            <a:ext cx="10362565" cy="1938655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" algn="ctr">
              <a:lnSpc>
                <a:spcPct val="100000"/>
              </a:lnSpc>
            </a:pPr>
            <a:r>
              <a:rPr sz="1250" b="1" u="heavy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u="heavy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u="heavy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u="heavy" spc="-9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endParaRPr sz="125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  <a:spcBef>
                <a:spcPts val="195"/>
              </a:spcBef>
            </a:pP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L="2482215">
              <a:lnSpc>
                <a:spcPct val="100000"/>
              </a:lnSpc>
              <a:spcBef>
                <a:spcPts val="234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196215" algn="ctr">
              <a:lnSpc>
                <a:spcPct val="100000"/>
              </a:lnSpc>
              <a:spcBef>
                <a:spcPts val="195"/>
              </a:spcBef>
            </a:pP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olin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195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imp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lim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R="10160" algn="ctr">
              <a:lnSpc>
                <a:spcPct val="100000"/>
              </a:lnSpc>
              <a:spcBef>
                <a:spcPts val="234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89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97155" algn="ctr">
              <a:lnSpc>
                <a:spcPct val="100000"/>
              </a:lnSpc>
              <a:spcBef>
                <a:spcPts val="195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0253" y="16741016"/>
            <a:ext cx="329120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0000"/>
              </a:lnSpc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ten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w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th 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rcr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a 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5715" algn="ctr">
              <a:lnSpc>
                <a:spcPts val="1205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22215" y="12615945"/>
            <a:ext cx="3008630" cy="898525"/>
          </a:xfrm>
          <a:prstGeom prst="rect">
            <a:avLst/>
          </a:prstGeom>
          <a:solidFill>
            <a:srgbClr val="003C9B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985" marR="124460" indent="-6985" algn="ctr">
              <a:lnSpc>
                <a:spcPct val="90500"/>
              </a:lnSpc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ngo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ude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 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05"/>
              </a:lnSpc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Ro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5657" y="8530354"/>
            <a:ext cx="7722234" cy="539115"/>
          </a:xfrm>
          <a:prstGeom prst="rect">
            <a:avLst/>
          </a:prstGeom>
          <a:solidFill>
            <a:srgbClr val="C2F2F8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5025" marR="55880" indent="-781685">
              <a:lnSpc>
                <a:spcPts val="1210"/>
              </a:lnSpc>
            </a:pPr>
            <a:r>
              <a:rPr sz="1100" spc="30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20" dirty="0">
                <a:latin typeface="Arial"/>
                <a:cs typeface="Arial"/>
              </a:rPr>
              <a:t>d</a:t>
            </a:r>
            <a:r>
              <a:rPr sz="1100" spc="-15" dirty="0">
                <a:latin typeface="Arial"/>
                <a:cs typeface="Arial"/>
              </a:rPr>
              <a:t>epa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ha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bene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 f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0" dirty="0">
                <a:latin typeface="Arial"/>
                <a:cs typeface="Arial"/>
              </a:rPr>
              <a:t>cr</a:t>
            </a:r>
            <a:r>
              <a:rPr sz="1100" spc="-15" dirty="0">
                <a:latin typeface="Arial"/>
                <a:cs typeface="Arial"/>
              </a:rPr>
              <a:t>ea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 </a:t>
            </a:r>
            <a:r>
              <a:rPr sz="1100" spc="-2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 </a:t>
            </a:r>
            <a:r>
              <a:rPr sz="1100" spc="-20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p 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oo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u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 fo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tea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 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 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ea</a:t>
            </a:r>
            <a:r>
              <a:rPr sz="1100" spc="0" dirty="0">
                <a:latin typeface="Arial"/>
                <a:cs typeface="Arial"/>
              </a:rPr>
              <a:t>rc</a:t>
            </a:r>
            <a:r>
              <a:rPr sz="1100" spc="-10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pu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po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dirty="0">
                <a:latin typeface="Arial"/>
                <a:cs typeface="Arial"/>
              </a:rPr>
              <a:t>  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ls</a:t>
            </a:r>
            <a:r>
              <a:rPr sz="1100" spc="-10" dirty="0">
                <a:latin typeface="Arial"/>
                <a:cs typeface="Arial"/>
              </a:rPr>
              <a:t>o 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 the </a:t>
            </a:r>
            <a:r>
              <a:rPr sz="1100" spc="-20" dirty="0">
                <a:latin typeface="Arial"/>
                <a:cs typeface="Arial"/>
              </a:rPr>
              <a:t>p</a:t>
            </a:r>
            <a:r>
              <a:rPr sz="1100" spc="-15" dirty="0">
                <a:latin typeface="Arial"/>
                <a:cs typeface="Arial"/>
              </a:rPr>
              <a:t>opu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p 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oo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</a:t>
            </a:r>
            <a:r>
              <a:rPr sz="1100" spc="5" dirty="0">
                <a:latin typeface="Arial"/>
                <a:cs typeface="Arial"/>
              </a:rPr>
              <a:t>isc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3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 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3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</a:t>
            </a:r>
            <a:r>
              <a:rPr sz="1100" spc="-70" dirty="0">
                <a:latin typeface="Arial"/>
                <a:cs typeface="Arial"/>
              </a:rPr>
              <a:t>v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3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2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2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noon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77385" y="13644855"/>
            <a:ext cx="5230466" cy="33442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77385" y="17060709"/>
            <a:ext cx="5208270" cy="449580"/>
          </a:xfrm>
          <a:prstGeom prst="rect">
            <a:avLst/>
          </a:prstGeom>
          <a:solidFill>
            <a:srgbClr val="00FF00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 marR="88265" indent="33020">
              <a:lnSpc>
                <a:spcPts val="1210"/>
              </a:lnSpc>
            </a:pPr>
            <a:r>
              <a:rPr sz="1100" spc="-10" dirty="0">
                <a:latin typeface="Arial"/>
                <a:cs typeface="Arial"/>
              </a:rPr>
              <a:t>Hu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ic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30" dirty="0">
                <a:latin typeface="Arial"/>
                <a:cs typeface="Arial"/>
              </a:rPr>
              <a:t>K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a t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k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fo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30" dirty="0">
                <a:latin typeface="Arial"/>
                <a:cs typeface="Arial"/>
              </a:rPr>
              <a:t>z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 f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ode</a:t>
            </a:r>
            <a:r>
              <a:rPr sz="1100" spc="-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00</a:t>
            </a:r>
            <a:r>
              <a:rPr sz="1100" spc="-20" dirty="0">
                <a:latin typeface="Arial"/>
                <a:cs typeface="Arial"/>
              </a:rPr>
              <a:t>0</a:t>
            </a:r>
            <a:r>
              <a:rPr sz="1100" spc="-10" dirty="0">
                <a:latin typeface="Arial"/>
                <a:cs typeface="Arial"/>
              </a:rPr>
              <a:t>0 U</a:t>
            </a:r>
            <a:r>
              <a:rPr sz="1100" spc="30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2</a:t>
            </a:r>
            <a:r>
              <a:rPr sz="1100" spc="-10" dirty="0">
                <a:latin typeface="Arial"/>
                <a:cs typeface="Arial"/>
              </a:rPr>
              <a:t>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ugu</a:t>
            </a:r>
            <a:r>
              <a:rPr sz="1100" spc="45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t </a:t>
            </a:r>
            <a:r>
              <a:rPr sz="1100" spc="-15" dirty="0">
                <a:latin typeface="Arial"/>
                <a:cs typeface="Arial"/>
              </a:rPr>
              <a:t>2005</a:t>
            </a:r>
            <a:r>
              <a:rPr sz="1100" spc="-5" dirty="0">
                <a:latin typeface="Arial"/>
                <a:cs typeface="Arial"/>
              </a:rPr>
              <a:t>.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ngo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ea</a:t>
            </a:r>
            <a:r>
              <a:rPr sz="1100" spc="0" dirty="0">
                <a:latin typeface="Arial"/>
                <a:cs typeface="Arial"/>
              </a:rPr>
              <a:t>rc</a:t>
            </a:r>
            <a:r>
              <a:rPr sz="1100" spc="-10" dirty="0">
                <a:latin typeface="Arial"/>
                <a:cs typeface="Arial"/>
              </a:rPr>
              <a:t>h 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ne</a:t>
            </a:r>
            <a:r>
              <a:rPr sz="1100" spc="-10" dirty="0">
                <a:latin typeface="Arial"/>
                <a:cs typeface="Arial"/>
              </a:rPr>
              <a:t>d w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spc="-10" dirty="0">
                <a:latin typeface="Arial"/>
                <a:cs typeface="Arial"/>
              </a:rPr>
              <a:t> the </a:t>
            </a:r>
            <a:r>
              <a:rPr sz="1100" spc="-20" dirty="0">
                <a:latin typeface="Arial"/>
                <a:cs typeface="Arial"/>
              </a:rPr>
              <a:t>p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ed</a:t>
            </a:r>
            <a:r>
              <a:rPr sz="1100" spc="5" dirty="0">
                <a:latin typeface="Arial"/>
                <a:cs typeface="Arial"/>
              </a:rPr>
              <a:t>ic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5" dirty="0">
                <a:latin typeface="Arial"/>
                <a:cs typeface="Arial"/>
              </a:rPr>
              <a:t>ili</a:t>
            </a:r>
            <a:r>
              <a:rPr sz="1100" spc="-5" dirty="0">
                <a:latin typeface="Arial"/>
                <a:cs typeface="Arial"/>
              </a:rPr>
              <a:t>ty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hu</a:t>
            </a:r>
            <a:r>
              <a:rPr sz="1100" spc="0" dirty="0">
                <a:latin typeface="Arial"/>
                <a:cs typeface="Arial"/>
              </a:rPr>
              <a:t>rr</a:t>
            </a:r>
            <a:r>
              <a:rPr sz="1100" spc="5" dirty="0">
                <a:latin typeface="Arial"/>
                <a:cs typeface="Arial"/>
              </a:rPr>
              <a:t>ic</a:t>
            </a:r>
            <a:r>
              <a:rPr sz="1100" spc="-15" dirty="0">
                <a:latin typeface="Arial"/>
                <a:cs typeface="Arial"/>
              </a:rPr>
              <a:t>ane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(</a:t>
            </a:r>
            <a:r>
              <a:rPr sz="1100" spc="-7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35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0" dirty="0">
                <a:latin typeface="Arial"/>
                <a:cs typeface="Arial"/>
              </a:rPr>
              <a:t>)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30813" y="9430673"/>
            <a:ext cx="2334319" cy="1725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8419" y="9428286"/>
            <a:ext cx="2334895" cy="1751330"/>
          </a:xfrm>
          <a:custGeom>
            <a:avLst/>
            <a:gdLst/>
            <a:ahLst/>
            <a:cxnLst/>
            <a:rect l="l" t="t" r="r" b="b"/>
            <a:pathLst>
              <a:path w="2334895" h="1751329">
                <a:moveTo>
                  <a:pt x="0" y="1750967"/>
                </a:moveTo>
                <a:lnTo>
                  <a:pt x="2334623" y="1750967"/>
                </a:lnTo>
                <a:lnTo>
                  <a:pt x="2334623" y="0"/>
                </a:lnTo>
                <a:lnTo>
                  <a:pt x="0" y="0"/>
                </a:lnTo>
                <a:lnTo>
                  <a:pt x="0" y="1750967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8419" y="11179254"/>
            <a:ext cx="2334895" cy="449580"/>
          </a:xfrm>
          <a:custGeom>
            <a:avLst/>
            <a:gdLst/>
            <a:ahLst/>
            <a:cxnLst/>
            <a:rect l="l" t="t" r="r" b="b"/>
            <a:pathLst>
              <a:path w="2334895" h="449579">
                <a:moveTo>
                  <a:pt x="0" y="448966"/>
                </a:moveTo>
                <a:lnTo>
                  <a:pt x="2334623" y="448966"/>
                </a:lnTo>
                <a:lnTo>
                  <a:pt x="2334623" y="0"/>
                </a:lnTo>
                <a:lnTo>
                  <a:pt x="0" y="0"/>
                </a:lnTo>
                <a:lnTo>
                  <a:pt x="0" y="448966"/>
                </a:lnTo>
                <a:close/>
              </a:path>
            </a:pathLst>
          </a:custGeom>
          <a:solidFill>
            <a:srgbClr val="3C5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8419" y="11179254"/>
            <a:ext cx="2334895" cy="449580"/>
          </a:xfrm>
          <a:custGeom>
            <a:avLst/>
            <a:gdLst/>
            <a:ahLst/>
            <a:cxnLst/>
            <a:rect l="l" t="t" r="r" b="b"/>
            <a:pathLst>
              <a:path w="2334895" h="449579">
                <a:moveTo>
                  <a:pt x="0" y="448966"/>
                </a:moveTo>
                <a:lnTo>
                  <a:pt x="2334623" y="448966"/>
                </a:lnTo>
                <a:lnTo>
                  <a:pt x="2334623" y="0"/>
                </a:lnTo>
                <a:lnTo>
                  <a:pt x="0" y="0"/>
                </a:lnTo>
                <a:lnTo>
                  <a:pt x="0" y="448966"/>
                </a:lnTo>
                <a:close/>
              </a:path>
            </a:pathLst>
          </a:custGeom>
          <a:ln w="29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34758" y="11217933"/>
            <a:ext cx="151955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 marR="5080" indent="-206375">
              <a:lnSpc>
                <a:spcPts val="1210"/>
              </a:lnSpc>
            </a:pP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isi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Hu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8419" y="13322318"/>
            <a:ext cx="2334895" cy="269875"/>
          </a:xfrm>
          <a:custGeom>
            <a:avLst/>
            <a:gdLst/>
            <a:ahLst/>
            <a:cxnLst/>
            <a:rect l="l" t="t" r="r" b="b"/>
            <a:pathLst>
              <a:path w="2334895" h="269875">
                <a:moveTo>
                  <a:pt x="0" y="269379"/>
                </a:moveTo>
                <a:lnTo>
                  <a:pt x="2334623" y="269379"/>
                </a:lnTo>
                <a:lnTo>
                  <a:pt x="2334623" y="0"/>
                </a:lnTo>
                <a:lnTo>
                  <a:pt x="0" y="0"/>
                </a:lnTo>
                <a:lnTo>
                  <a:pt x="0" y="269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8419" y="13322318"/>
            <a:ext cx="2334895" cy="269875"/>
          </a:xfrm>
          <a:custGeom>
            <a:avLst/>
            <a:gdLst/>
            <a:ahLst/>
            <a:cxnLst/>
            <a:rect l="l" t="t" r="r" b="b"/>
            <a:pathLst>
              <a:path w="2334895" h="269875">
                <a:moveTo>
                  <a:pt x="0" y="269379"/>
                </a:moveTo>
                <a:lnTo>
                  <a:pt x="2334623" y="269379"/>
                </a:lnTo>
                <a:lnTo>
                  <a:pt x="2334623" y="0"/>
                </a:lnTo>
                <a:lnTo>
                  <a:pt x="0" y="0"/>
                </a:lnTo>
                <a:lnTo>
                  <a:pt x="0" y="269379"/>
                </a:lnTo>
                <a:close/>
              </a:path>
            </a:pathLst>
          </a:custGeom>
          <a:ln w="29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71734" y="13363892"/>
            <a:ext cx="18459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Hu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I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30813" y="11810237"/>
            <a:ext cx="2334575" cy="14766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8419" y="11807814"/>
            <a:ext cx="2334895" cy="1522730"/>
          </a:xfrm>
          <a:custGeom>
            <a:avLst/>
            <a:gdLst/>
            <a:ahLst/>
            <a:cxnLst/>
            <a:rect l="l" t="t" r="r" b="b"/>
            <a:pathLst>
              <a:path w="2334895" h="1522730">
                <a:moveTo>
                  <a:pt x="0" y="1522191"/>
                </a:moveTo>
                <a:lnTo>
                  <a:pt x="2334623" y="1522191"/>
                </a:lnTo>
                <a:lnTo>
                  <a:pt x="2334623" y="0"/>
                </a:lnTo>
                <a:lnTo>
                  <a:pt x="0" y="0"/>
                </a:lnTo>
                <a:lnTo>
                  <a:pt x="0" y="1522191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82966" y="9424545"/>
          <a:ext cx="3888104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2646"/>
              </a:tblGrid>
              <a:tr h="3861107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82">
                      <a:solidFill>
                        <a:srgbClr val="000000"/>
                      </a:solidFill>
                      <a:prstDash val="solid"/>
                    </a:lnL>
                    <a:lnR w="7482">
                      <a:solidFill>
                        <a:srgbClr val="000000"/>
                      </a:solidFill>
                      <a:prstDash val="solid"/>
                    </a:lnR>
                    <a:lnT w="7482">
                      <a:solidFill>
                        <a:srgbClr val="000000"/>
                      </a:solidFill>
                      <a:prstDash val="solid"/>
                    </a:lnT>
                    <a:lnB w="748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8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482">
                      <a:solidFill>
                        <a:srgbClr val="000000"/>
                      </a:solidFill>
                      <a:prstDash val="solid"/>
                    </a:lnT>
                    <a:lnB w="2993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690">
                <a:tc>
                  <a:txBody>
                    <a:bodyPr/>
                    <a:lstStyle/>
                    <a:p>
                      <a:pPr marL="69215" marR="73025" algn="ctr">
                        <a:lnSpc>
                          <a:spcPct val="90000"/>
                        </a:lnSpc>
                      </a:pPr>
                      <a:r>
                        <a:rPr sz="11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sc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we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unn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ode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7620" algn="ctr">
                        <a:lnSpc>
                          <a:spcPts val="1205"/>
                        </a:lnSpc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t,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931">
                      <a:solidFill>
                        <a:srgbClr val="000000"/>
                      </a:solidFill>
                      <a:prstDash val="solid"/>
                    </a:lnL>
                    <a:lnR w="29931">
                      <a:solidFill>
                        <a:srgbClr val="000000"/>
                      </a:solidFill>
                      <a:prstDash val="solid"/>
                    </a:lnR>
                    <a:lnT w="29931">
                      <a:solidFill>
                        <a:srgbClr val="000000"/>
                      </a:solidFill>
                      <a:prstDash val="solid"/>
                    </a:lnT>
                    <a:lnB w="29931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13" y="1167333"/>
            <a:ext cx="10362565" cy="871219"/>
          </a:xfrm>
          <a:prstGeom prst="rect">
            <a:avLst/>
          </a:prstGeom>
          <a:solidFill>
            <a:srgbClr val="650065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0255">
              <a:lnSpc>
                <a:spcPct val="100000"/>
              </a:lnSpc>
            </a:pPr>
            <a:r>
              <a:rPr sz="4300" u="heavy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300" u="heavy" spc="-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4300" u="heavy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300" u="heavy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4300" u="heavy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4300" u="heavy" spc="-1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300" u="heavy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300" u="heavy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300" u="heavy" spc="-1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300" u="heavy" spc="-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13" y="2155037"/>
            <a:ext cx="10362565" cy="4310380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 algn="ctr">
              <a:lnSpc>
                <a:spcPct val="100000"/>
              </a:lnSpc>
            </a:pPr>
            <a:r>
              <a:rPr sz="1700" b="1" u="heavy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u="heavy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endParaRPr sz="1700">
              <a:latin typeface="Arial"/>
              <a:cs typeface="Arial"/>
            </a:endParaRPr>
          </a:p>
          <a:p>
            <a:pPr marL="81915" marR="80645" algn="ctr">
              <a:lnSpc>
                <a:spcPct val="114700"/>
              </a:lnSpc>
              <a:spcBef>
                <a:spcPts val="484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700">
              <a:latin typeface="Arial"/>
              <a:cs typeface="Arial"/>
            </a:endParaRPr>
          </a:p>
          <a:p>
            <a:pPr marL="1917064" marR="1910714" algn="ctr">
              <a:lnSpc>
                <a:spcPct val="114700"/>
              </a:lnSpc>
              <a:spcBef>
                <a:spcPts val="35"/>
              </a:spcBef>
            </a:pP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398145" marR="393700" algn="ctr">
              <a:lnSpc>
                <a:spcPct val="114599"/>
              </a:lnSpc>
              <a:spcBef>
                <a:spcPts val="3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1700">
              <a:latin typeface="Arial"/>
              <a:cs typeface="Arial"/>
            </a:endParaRPr>
          </a:p>
          <a:p>
            <a:pPr marL="762000" marR="755650" algn="ctr">
              <a:lnSpc>
                <a:spcPts val="2380"/>
              </a:lnSpc>
              <a:spcBef>
                <a:spcPts val="90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ols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on;</a:t>
            </a:r>
            <a:r>
              <a:rPr sz="1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on;</a:t>
            </a:r>
            <a:r>
              <a:rPr sz="1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ng;</a:t>
            </a:r>
            <a:r>
              <a:rPr sz="1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oud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roph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2628" y="6958877"/>
            <a:ext cx="3385299" cy="2549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2628" y="6958973"/>
            <a:ext cx="3385820" cy="2549525"/>
          </a:xfrm>
          <a:custGeom>
            <a:avLst/>
            <a:gdLst/>
            <a:ahLst/>
            <a:cxnLst/>
            <a:rect l="l" t="t" r="r" b="b"/>
            <a:pathLst>
              <a:path w="3385820" h="2549525">
                <a:moveTo>
                  <a:pt x="0" y="2549528"/>
                </a:moveTo>
                <a:lnTo>
                  <a:pt x="3385299" y="2549528"/>
                </a:lnTo>
                <a:lnTo>
                  <a:pt x="3385299" y="0"/>
                </a:lnTo>
                <a:lnTo>
                  <a:pt x="0" y="0"/>
                </a:lnTo>
                <a:lnTo>
                  <a:pt x="0" y="2549528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6765" y="6958973"/>
            <a:ext cx="1690207" cy="255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6765" y="6958973"/>
            <a:ext cx="1690370" cy="2559685"/>
          </a:xfrm>
          <a:custGeom>
            <a:avLst/>
            <a:gdLst/>
            <a:ahLst/>
            <a:cxnLst/>
            <a:rect l="l" t="t" r="r" b="b"/>
            <a:pathLst>
              <a:path w="1690370" h="2559684">
                <a:moveTo>
                  <a:pt x="0" y="2559106"/>
                </a:moveTo>
                <a:lnTo>
                  <a:pt x="1690207" y="2559106"/>
                </a:lnTo>
                <a:lnTo>
                  <a:pt x="1690207" y="0"/>
                </a:lnTo>
                <a:lnTo>
                  <a:pt x="0" y="0"/>
                </a:lnTo>
                <a:lnTo>
                  <a:pt x="0" y="255910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090" y="12571048"/>
            <a:ext cx="2061210" cy="359410"/>
          </a:xfrm>
          <a:custGeom>
            <a:avLst/>
            <a:gdLst/>
            <a:ahLst/>
            <a:cxnLst/>
            <a:rect l="l" t="t" r="r" b="b"/>
            <a:pathLst>
              <a:path w="2061209" h="359409">
                <a:moveTo>
                  <a:pt x="0" y="359172"/>
                </a:moveTo>
                <a:lnTo>
                  <a:pt x="2060856" y="359172"/>
                </a:lnTo>
                <a:lnTo>
                  <a:pt x="2060856" y="0"/>
                </a:lnTo>
                <a:lnTo>
                  <a:pt x="0" y="0"/>
                </a:lnTo>
                <a:lnTo>
                  <a:pt x="0" y="359172"/>
                </a:lnTo>
                <a:close/>
              </a:path>
            </a:pathLst>
          </a:custGeom>
          <a:solidFill>
            <a:srgbClr val="95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090" y="12571048"/>
            <a:ext cx="2061210" cy="359410"/>
          </a:xfrm>
          <a:custGeom>
            <a:avLst/>
            <a:gdLst/>
            <a:ahLst/>
            <a:cxnLst/>
            <a:rect l="l" t="t" r="r" b="b"/>
            <a:pathLst>
              <a:path w="2061209" h="359409">
                <a:moveTo>
                  <a:pt x="0" y="359172"/>
                </a:moveTo>
                <a:lnTo>
                  <a:pt x="2060856" y="359172"/>
                </a:lnTo>
                <a:lnTo>
                  <a:pt x="2060856" y="0"/>
                </a:lnTo>
                <a:lnTo>
                  <a:pt x="0" y="0"/>
                </a:lnTo>
                <a:lnTo>
                  <a:pt x="0" y="359172"/>
                </a:lnTo>
                <a:close/>
              </a:path>
            </a:pathLst>
          </a:custGeom>
          <a:ln w="19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53836" y="12608090"/>
            <a:ext cx="108775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 marR="5080" indent="-206375">
              <a:lnSpc>
                <a:spcPts val="1019"/>
              </a:lnSpc>
            </a:pPr>
            <a:r>
              <a:rPr sz="950" spc="40" dirty="0">
                <a:latin typeface="Arial"/>
                <a:cs typeface="Arial"/>
              </a:rPr>
              <a:t>W</a:t>
            </a:r>
            <a:r>
              <a:rPr sz="950" spc="-45" dirty="0">
                <a:latin typeface="Arial"/>
                <a:cs typeface="Arial"/>
              </a:rPr>
              <a:t>h</a:t>
            </a:r>
            <a:r>
              <a:rPr sz="950" spc="5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tef</a:t>
            </a:r>
            <a:r>
              <a:rPr sz="950" spc="-4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10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Mount</a:t>
            </a:r>
            <a:r>
              <a:rPr sz="950" spc="-4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i</a:t>
            </a:r>
            <a:r>
              <a:rPr sz="950" spc="-10" dirty="0">
                <a:latin typeface="Arial"/>
                <a:cs typeface="Arial"/>
              </a:rPr>
              <a:t>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O</a:t>
            </a:r>
            <a:r>
              <a:rPr sz="950" spc="-10" dirty="0">
                <a:latin typeface="Arial"/>
                <a:cs typeface="Arial"/>
              </a:rPr>
              <a:t>b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10" dirty="0">
                <a:latin typeface="Arial"/>
                <a:cs typeface="Arial"/>
              </a:rPr>
              <a:t>e</a:t>
            </a:r>
            <a:r>
              <a:rPr sz="950" spc="10" dirty="0">
                <a:latin typeface="Arial"/>
                <a:cs typeface="Arial"/>
              </a:rPr>
              <a:t>r</a:t>
            </a:r>
            <a:r>
              <a:rPr sz="950" spc="-65" dirty="0">
                <a:latin typeface="Arial"/>
                <a:cs typeface="Arial"/>
              </a:rPr>
              <a:t>v</a:t>
            </a:r>
            <a:r>
              <a:rPr sz="950" spc="-5" dirty="0">
                <a:latin typeface="Arial"/>
                <a:cs typeface="Arial"/>
              </a:rPr>
              <a:t>ato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y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613" y="12660841"/>
            <a:ext cx="2128520" cy="359410"/>
          </a:xfrm>
          <a:prstGeom prst="rect">
            <a:avLst/>
          </a:prstGeom>
          <a:solidFill>
            <a:srgbClr val="95ABC5"/>
          </a:solidFill>
          <a:ln w="19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1334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P</a:t>
            </a:r>
            <a:r>
              <a:rPr sz="950" spc="5" dirty="0">
                <a:latin typeface="Arial"/>
                <a:cs typeface="Arial"/>
              </a:rPr>
              <a:t>i</a:t>
            </a:r>
            <a:r>
              <a:rPr sz="950" spc="-10" dirty="0">
                <a:latin typeface="Arial"/>
                <a:cs typeface="Arial"/>
              </a:rPr>
              <a:t>nn</a:t>
            </a:r>
            <a:r>
              <a:rPr sz="950" spc="-4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cl</a:t>
            </a:r>
            <a:r>
              <a:rPr sz="950" spc="-10" dirty="0">
                <a:latin typeface="Arial"/>
                <a:cs typeface="Arial"/>
              </a:rPr>
              <a:t>e</a:t>
            </a:r>
            <a:r>
              <a:rPr sz="950" dirty="0">
                <a:latin typeface="Arial"/>
                <a:cs typeface="Arial"/>
              </a:rPr>
              <a:t> S</a:t>
            </a:r>
            <a:r>
              <a:rPr sz="950" spc="-45" dirty="0">
                <a:latin typeface="Arial"/>
                <a:cs typeface="Arial"/>
              </a:rPr>
              <a:t>t</a:t>
            </a:r>
            <a:r>
              <a:rPr sz="950" spc="-5" dirty="0">
                <a:latin typeface="Arial"/>
                <a:cs typeface="Arial"/>
              </a:rPr>
              <a:t>ate</a:t>
            </a:r>
            <a:r>
              <a:rPr sz="950" dirty="0">
                <a:latin typeface="Arial"/>
                <a:cs typeface="Arial"/>
              </a:rPr>
              <a:t> P</a:t>
            </a:r>
            <a:r>
              <a:rPr sz="950" spc="-1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k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4710" y="563207"/>
            <a:ext cx="4665966" cy="433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8021" y="563207"/>
            <a:ext cx="953880" cy="424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2124" y="563207"/>
            <a:ext cx="3243617" cy="43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13" y="16432152"/>
            <a:ext cx="10362565" cy="3106420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u="heavy" spc="-8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sz="1400" b="1" u="heavy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u="heavy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ji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  <a:spcBef>
                <a:spcPts val="195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73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940560">
              <a:lnSpc>
                <a:spcPct val="100000"/>
              </a:lnSpc>
              <a:spcBef>
                <a:spcPts val="234"/>
              </a:spcBef>
            </a:pP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161925" algn="ctr">
              <a:lnSpc>
                <a:spcPct val="100000"/>
              </a:lnSpc>
              <a:spcBef>
                <a:spcPts val="200"/>
              </a:spcBef>
            </a:pPr>
            <a:r>
              <a:rPr sz="125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191770" algn="ctr">
              <a:lnSpc>
                <a:spcPct val="100000"/>
              </a:lnSpc>
              <a:spcBef>
                <a:spcPts val="195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2299970">
              <a:lnSpc>
                <a:spcPct val="100000"/>
              </a:lnSpc>
              <a:spcBef>
                <a:spcPts val="234"/>
              </a:spcBef>
            </a:pP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195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40640" algn="ctr">
              <a:lnSpc>
                <a:spcPct val="100000"/>
              </a:lnSpc>
              <a:spcBef>
                <a:spcPts val="195"/>
              </a:spcBef>
            </a:pP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R="74930" algn="ctr">
              <a:lnSpc>
                <a:spcPct val="100000"/>
              </a:lnSpc>
              <a:spcBef>
                <a:spcPts val="235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136525" algn="ctr">
              <a:lnSpc>
                <a:spcPct val="100000"/>
              </a:lnSpc>
              <a:spcBef>
                <a:spcPts val="195"/>
              </a:spcBef>
            </a:pPr>
            <a:r>
              <a:rPr sz="125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5618" y="6958973"/>
            <a:ext cx="2545050" cy="2559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795" y="6954280"/>
            <a:ext cx="2555240" cy="2569210"/>
          </a:xfrm>
          <a:custGeom>
            <a:avLst/>
            <a:gdLst/>
            <a:ahLst/>
            <a:cxnLst/>
            <a:rect l="l" t="t" r="r" b="b"/>
            <a:pathLst>
              <a:path w="2555240" h="2569209">
                <a:moveTo>
                  <a:pt x="0" y="2568588"/>
                </a:moveTo>
                <a:lnTo>
                  <a:pt x="2554724" y="2568588"/>
                </a:lnTo>
                <a:lnTo>
                  <a:pt x="2554724" y="0"/>
                </a:lnTo>
                <a:lnTo>
                  <a:pt x="0" y="0"/>
                </a:lnTo>
                <a:lnTo>
                  <a:pt x="0" y="2568588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0118" y="6958973"/>
            <a:ext cx="2440387" cy="2559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5329" y="6954280"/>
            <a:ext cx="2450465" cy="2569210"/>
          </a:xfrm>
          <a:custGeom>
            <a:avLst/>
            <a:gdLst/>
            <a:ahLst/>
            <a:cxnLst/>
            <a:rect l="l" t="t" r="r" b="b"/>
            <a:pathLst>
              <a:path w="2450465" h="2569209">
                <a:moveTo>
                  <a:pt x="0" y="2568588"/>
                </a:moveTo>
                <a:lnTo>
                  <a:pt x="2449869" y="2568588"/>
                </a:lnTo>
                <a:lnTo>
                  <a:pt x="2449869" y="0"/>
                </a:lnTo>
                <a:lnTo>
                  <a:pt x="0" y="0"/>
                </a:lnTo>
                <a:lnTo>
                  <a:pt x="0" y="2568588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5613" y="9585413"/>
            <a:ext cx="10362565" cy="628650"/>
          </a:xfrm>
          <a:prstGeom prst="rect">
            <a:avLst/>
          </a:prstGeom>
          <a:solidFill>
            <a:srgbClr val="3C16DA"/>
          </a:solidFill>
        </p:spPr>
        <p:txBody>
          <a:bodyPr vert="horz" wrap="square" lIns="0" tIns="0" rIns="0" bIns="0" rtlCol="0">
            <a:spAutoFit/>
          </a:bodyPr>
          <a:lstStyle/>
          <a:p>
            <a:pPr marL="229235" marR="220345" algn="ctr">
              <a:lnSpc>
                <a:spcPct val="91800"/>
              </a:lnSpc>
            </a:pP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dim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ui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umm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r)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28485" y="10730288"/>
            <a:ext cx="5903915" cy="36234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8485" y="10730288"/>
            <a:ext cx="5904230" cy="3623945"/>
          </a:xfrm>
          <a:custGeom>
            <a:avLst/>
            <a:gdLst/>
            <a:ahLst/>
            <a:cxnLst/>
            <a:rect l="l" t="t" r="r" b="b"/>
            <a:pathLst>
              <a:path w="5904230" h="3623944">
                <a:moveTo>
                  <a:pt x="0" y="3623455"/>
                </a:moveTo>
                <a:lnTo>
                  <a:pt x="5903915" y="3623455"/>
                </a:lnTo>
                <a:lnTo>
                  <a:pt x="5903915" y="0"/>
                </a:lnTo>
                <a:lnTo>
                  <a:pt x="0" y="0"/>
                </a:lnTo>
                <a:lnTo>
                  <a:pt x="0" y="3623455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28485" y="14411810"/>
            <a:ext cx="5904230" cy="1212215"/>
          </a:xfrm>
          <a:prstGeom prst="rect">
            <a:avLst/>
          </a:prstGeom>
          <a:solidFill>
            <a:srgbClr val="95ABC5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RC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20" dirty="0">
                <a:latin typeface="Arial"/>
                <a:cs typeface="Arial"/>
              </a:rPr>
              <a:t>s</a:t>
            </a:r>
            <a:r>
              <a:rPr sz="1100" b="1" spc="-15" dirty="0">
                <a:latin typeface="Arial"/>
                <a:cs typeface="Arial"/>
              </a:rPr>
              <a:t>ea</a:t>
            </a:r>
            <a:r>
              <a:rPr sz="1100" b="1" spc="-20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-10" dirty="0">
                <a:latin typeface="Arial"/>
                <a:cs typeface="Arial"/>
              </a:rPr>
              <a:t>h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</a:t>
            </a:r>
            <a:r>
              <a:rPr sz="1100" b="1" spc="20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l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-20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658495" indent="-182245">
              <a:lnSpc>
                <a:spcPct val="100000"/>
              </a:lnSpc>
              <a:spcBef>
                <a:spcPts val="300"/>
              </a:spcBef>
              <a:buSzPct val="72727"/>
              <a:buFont typeface="Symbol"/>
              <a:buChar char=""/>
              <a:tabLst>
                <a:tab pos="659130" algn="l"/>
              </a:tabLst>
            </a:pPr>
            <a:r>
              <a:rPr sz="1100" spc="45" dirty="0">
                <a:latin typeface="Arial"/>
                <a:cs typeface="Arial"/>
              </a:rPr>
              <a:t>W</a:t>
            </a:r>
            <a:r>
              <a:rPr sz="1100" spc="-55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55" dirty="0">
                <a:latin typeface="Arial"/>
                <a:cs typeface="Arial"/>
              </a:rPr>
              <a:t>M</a:t>
            </a:r>
            <a:r>
              <a:rPr sz="1100" spc="20" dirty="0">
                <a:latin typeface="Arial"/>
                <a:cs typeface="Arial"/>
              </a:rPr>
              <a:t>o</a:t>
            </a:r>
            <a:r>
              <a:rPr sz="1100" spc="-15" dirty="0">
                <a:latin typeface="Arial"/>
                <a:cs typeface="Arial"/>
              </a:rPr>
              <a:t>un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nna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3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te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k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d </a:t>
            </a:r>
            <a:r>
              <a:rPr sz="1100" spc="0" dirty="0">
                <a:latin typeface="Arial"/>
                <a:cs typeface="Arial"/>
              </a:rPr>
              <a:t>Q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20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en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ll</a:t>
            </a:r>
            <a:r>
              <a:rPr sz="1100" spc="-15" dirty="0">
                <a:latin typeface="Arial"/>
                <a:cs typeface="Arial"/>
              </a:rPr>
              <a:t>eg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d </a:t>
            </a:r>
            <a:r>
              <a:rPr sz="1100" spc="-30" dirty="0">
                <a:latin typeface="Arial"/>
                <a:cs typeface="Arial"/>
              </a:rPr>
              <a:t>S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-1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314450" lvl="1" indent="-181610">
              <a:lnSpc>
                <a:spcPct val="100000"/>
              </a:lnSpc>
              <a:spcBef>
                <a:spcPts val="185"/>
              </a:spcBef>
              <a:buSzPct val="72727"/>
              <a:buFont typeface="Symbol"/>
              <a:buChar char=""/>
              <a:tabLst>
                <a:tab pos="1315085" algn="l"/>
              </a:tabLst>
            </a:pPr>
            <a:r>
              <a:rPr sz="1100" spc="-2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0" dirty="0">
                <a:latin typeface="Arial"/>
                <a:cs typeface="Arial"/>
              </a:rPr>
              <a:t>G</a:t>
            </a:r>
            <a:r>
              <a:rPr sz="1100" spc="-15" dirty="0">
                <a:latin typeface="Arial"/>
                <a:cs typeface="Arial"/>
              </a:rPr>
              <a:t>ene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-5" dirty="0">
                <a:latin typeface="Arial"/>
                <a:cs typeface="Arial"/>
              </a:rPr>
              <a:t>,</a:t>
            </a:r>
            <a:r>
              <a:rPr sz="1100" spc="-10" dirty="0">
                <a:latin typeface="Arial"/>
                <a:cs typeface="Arial"/>
              </a:rPr>
              <a:t> Ca</a:t>
            </a:r>
            <a:r>
              <a:rPr sz="1100" spc="5" dirty="0">
                <a:latin typeface="Arial"/>
                <a:cs typeface="Arial"/>
              </a:rPr>
              <a:t>li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 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 </a:t>
            </a:r>
            <a:r>
              <a:rPr sz="1100" spc="-30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 F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20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2234565" lvl="2" indent="-181610">
              <a:lnSpc>
                <a:spcPct val="100000"/>
              </a:lnSpc>
              <a:spcBef>
                <a:spcPts val="150"/>
              </a:spcBef>
              <a:buSzPct val="72727"/>
              <a:buFont typeface="Symbol"/>
              <a:buChar char=""/>
              <a:tabLst>
                <a:tab pos="2235200" algn="l"/>
              </a:tabLst>
            </a:pPr>
            <a:r>
              <a:rPr sz="1100" spc="-15" dirty="0">
                <a:latin typeface="Arial"/>
                <a:cs typeface="Arial"/>
              </a:rPr>
              <a:t>Mob</a:t>
            </a:r>
            <a:r>
              <a:rPr sz="1100" spc="5" dirty="0">
                <a:latin typeface="Arial"/>
                <a:cs typeface="Arial"/>
              </a:rPr>
              <a:t>il</a:t>
            </a:r>
            <a:r>
              <a:rPr sz="1100" spc="-10" dirty="0">
                <a:latin typeface="Arial"/>
                <a:cs typeface="Arial"/>
              </a:rPr>
              <a:t>e 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ea</a:t>
            </a:r>
            <a:r>
              <a:rPr sz="1100" spc="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V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2339975" lvl="3" indent="-181610">
              <a:lnSpc>
                <a:spcPct val="100000"/>
              </a:lnSpc>
              <a:spcBef>
                <a:spcPts val="185"/>
              </a:spcBef>
              <a:buSzPct val="72727"/>
              <a:buFont typeface="Symbol"/>
              <a:buChar char=""/>
              <a:tabLst>
                <a:tab pos="2340610" algn="l"/>
              </a:tabLst>
            </a:pPr>
            <a:r>
              <a:rPr sz="1100" spc="-10" dirty="0">
                <a:latin typeface="Arial"/>
                <a:cs typeface="Arial"/>
              </a:rPr>
              <a:t>Co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pu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 </a:t>
            </a:r>
            <a:r>
              <a:rPr sz="1100" spc="-5" dirty="0">
                <a:latin typeface="Arial"/>
                <a:cs typeface="Arial"/>
              </a:rPr>
              <a:t>F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ili</a:t>
            </a:r>
            <a:r>
              <a:rPr sz="1100" spc="-50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5596" y="10730295"/>
            <a:ext cx="2128199" cy="1877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613" y="10730293"/>
            <a:ext cx="2128520" cy="1877695"/>
          </a:xfrm>
          <a:custGeom>
            <a:avLst/>
            <a:gdLst/>
            <a:ahLst/>
            <a:cxnLst/>
            <a:rect l="l" t="t" r="r" b="b"/>
            <a:pathLst>
              <a:path w="2128520" h="1877695">
                <a:moveTo>
                  <a:pt x="0" y="1877080"/>
                </a:moveTo>
                <a:lnTo>
                  <a:pt x="2128201" y="1877080"/>
                </a:lnTo>
                <a:lnTo>
                  <a:pt x="2128201" y="0"/>
                </a:lnTo>
                <a:lnTo>
                  <a:pt x="0" y="0"/>
                </a:lnTo>
                <a:lnTo>
                  <a:pt x="0" y="1877080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7066" y="10730280"/>
            <a:ext cx="2060854" cy="17978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7090" y="10730283"/>
            <a:ext cx="2061210" cy="1798320"/>
          </a:xfrm>
          <a:custGeom>
            <a:avLst/>
            <a:gdLst/>
            <a:ahLst/>
            <a:cxnLst/>
            <a:rect l="l" t="t" r="r" b="b"/>
            <a:pathLst>
              <a:path w="2061209" h="1798320">
                <a:moveTo>
                  <a:pt x="0" y="1797856"/>
                </a:moveTo>
                <a:lnTo>
                  <a:pt x="2060856" y="1797856"/>
                </a:lnTo>
                <a:lnTo>
                  <a:pt x="2060856" y="0"/>
                </a:lnTo>
                <a:lnTo>
                  <a:pt x="0" y="0"/>
                </a:lnTo>
                <a:lnTo>
                  <a:pt x="0" y="179785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5596" y="13199512"/>
            <a:ext cx="2128199" cy="2011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613" y="13199606"/>
            <a:ext cx="2128520" cy="2011680"/>
          </a:xfrm>
          <a:custGeom>
            <a:avLst/>
            <a:gdLst/>
            <a:ahLst/>
            <a:cxnLst/>
            <a:rect l="l" t="t" r="r" b="b"/>
            <a:pathLst>
              <a:path w="2128520" h="2011680">
                <a:moveTo>
                  <a:pt x="0" y="2011171"/>
                </a:moveTo>
                <a:lnTo>
                  <a:pt x="2128201" y="2011171"/>
                </a:lnTo>
                <a:lnTo>
                  <a:pt x="2128201" y="0"/>
                </a:lnTo>
                <a:lnTo>
                  <a:pt x="0" y="0"/>
                </a:lnTo>
                <a:lnTo>
                  <a:pt x="0" y="2011171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5613" y="15264844"/>
            <a:ext cx="2128520" cy="359410"/>
          </a:xfrm>
          <a:prstGeom prst="rect">
            <a:avLst/>
          </a:prstGeom>
          <a:solidFill>
            <a:srgbClr val="95ABC5"/>
          </a:solidFill>
          <a:ln w="19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9105" marR="278765" indent="-177800">
              <a:lnSpc>
                <a:spcPts val="1019"/>
              </a:lnSpc>
            </a:pPr>
            <a:r>
              <a:rPr sz="950" spc="-5" dirty="0">
                <a:latin typeface="Arial"/>
                <a:cs typeface="Arial"/>
              </a:rPr>
              <a:t>Roof of the </a:t>
            </a:r>
            <a:r>
              <a:rPr sz="950" spc="-10" dirty="0">
                <a:latin typeface="Arial"/>
                <a:cs typeface="Arial"/>
              </a:rPr>
              <a:t>Re</a:t>
            </a:r>
            <a:r>
              <a:rPr sz="950" spc="5" dirty="0">
                <a:latin typeface="Arial"/>
                <a:cs typeface="Arial"/>
              </a:rPr>
              <a:t>c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10" dirty="0">
                <a:latin typeface="Arial"/>
                <a:cs typeface="Arial"/>
              </a:rPr>
              <a:t>ea</a:t>
            </a:r>
            <a:r>
              <a:rPr sz="950" spc="-45" dirty="0">
                <a:latin typeface="Arial"/>
                <a:cs typeface="Arial"/>
              </a:rPr>
              <a:t>t</a:t>
            </a:r>
            <a:r>
              <a:rPr sz="950" spc="5" dirty="0">
                <a:latin typeface="Arial"/>
                <a:cs typeface="Arial"/>
              </a:rPr>
              <a:t>i</a:t>
            </a:r>
            <a:r>
              <a:rPr sz="950" spc="-5" dirty="0">
                <a:latin typeface="Arial"/>
                <a:cs typeface="Arial"/>
              </a:rPr>
              <a:t>onal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V</a:t>
            </a:r>
            <a:r>
              <a:rPr sz="950" spc="-10" dirty="0">
                <a:latin typeface="Arial"/>
                <a:cs typeface="Arial"/>
              </a:rPr>
              <a:t>an</a:t>
            </a:r>
            <a:r>
              <a:rPr sz="950" spc="-5" dirty="0">
                <a:latin typeface="Arial"/>
                <a:cs typeface="Arial"/>
              </a:rPr>
              <a:t> at</a:t>
            </a:r>
            <a:r>
              <a:rPr sz="950" dirty="0">
                <a:latin typeface="Arial"/>
                <a:cs typeface="Arial"/>
              </a:rPr>
              <a:t> P</a:t>
            </a:r>
            <a:r>
              <a:rPr sz="950" spc="5" dirty="0">
                <a:latin typeface="Arial"/>
                <a:cs typeface="Arial"/>
              </a:rPr>
              <a:t>i</a:t>
            </a:r>
            <a:r>
              <a:rPr sz="950" spc="-10" dirty="0">
                <a:latin typeface="Arial"/>
                <a:cs typeface="Arial"/>
              </a:rPr>
              <a:t>nn</a:t>
            </a:r>
            <a:r>
              <a:rPr sz="950" spc="-45" dirty="0">
                <a:latin typeface="Arial"/>
                <a:cs typeface="Arial"/>
              </a:rPr>
              <a:t>a</a:t>
            </a:r>
            <a:r>
              <a:rPr sz="950" spc="5" dirty="0">
                <a:latin typeface="Arial"/>
                <a:cs typeface="Arial"/>
              </a:rPr>
              <a:t>cl</a:t>
            </a:r>
            <a:r>
              <a:rPr sz="950" spc="-10" dirty="0">
                <a:latin typeface="Arial"/>
                <a:cs typeface="Arial"/>
              </a:rPr>
              <a:t>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tate</a:t>
            </a:r>
            <a:r>
              <a:rPr sz="950" dirty="0">
                <a:latin typeface="Arial"/>
                <a:cs typeface="Arial"/>
              </a:rPr>
              <a:t> P</a:t>
            </a:r>
            <a:r>
              <a:rPr sz="950" spc="-10" dirty="0">
                <a:latin typeface="Arial"/>
                <a:cs typeface="Arial"/>
              </a:rPr>
              <a:t>a</a:t>
            </a:r>
            <a:r>
              <a:rPr sz="950" spc="-55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k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1921" y="13359155"/>
            <a:ext cx="2032479" cy="18619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527" y="13356739"/>
            <a:ext cx="2038985" cy="1862455"/>
          </a:xfrm>
          <a:custGeom>
            <a:avLst/>
            <a:gdLst/>
            <a:ahLst/>
            <a:cxnLst/>
            <a:rect l="l" t="t" r="r" b="b"/>
            <a:pathLst>
              <a:path w="2038984" h="1862455">
                <a:moveTo>
                  <a:pt x="0" y="1862011"/>
                </a:moveTo>
                <a:lnTo>
                  <a:pt x="2038408" y="1862011"/>
                </a:lnTo>
                <a:lnTo>
                  <a:pt x="2038408" y="0"/>
                </a:lnTo>
                <a:lnTo>
                  <a:pt x="0" y="0"/>
                </a:lnTo>
                <a:lnTo>
                  <a:pt x="0" y="1862011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89527" y="15264844"/>
            <a:ext cx="2038985" cy="359410"/>
          </a:xfrm>
          <a:custGeom>
            <a:avLst/>
            <a:gdLst/>
            <a:ahLst/>
            <a:cxnLst/>
            <a:rect l="l" t="t" r="r" b="b"/>
            <a:pathLst>
              <a:path w="2038984" h="359409">
                <a:moveTo>
                  <a:pt x="0" y="359172"/>
                </a:moveTo>
                <a:lnTo>
                  <a:pt x="2038408" y="359172"/>
                </a:lnTo>
                <a:lnTo>
                  <a:pt x="2038408" y="0"/>
                </a:lnTo>
                <a:lnTo>
                  <a:pt x="0" y="0"/>
                </a:lnTo>
                <a:lnTo>
                  <a:pt x="0" y="359172"/>
                </a:lnTo>
                <a:close/>
              </a:path>
            </a:pathLst>
          </a:custGeom>
          <a:solidFill>
            <a:srgbClr val="95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89527" y="15264844"/>
            <a:ext cx="2038985" cy="359410"/>
          </a:xfrm>
          <a:custGeom>
            <a:avLst/>
            <a:gdLst/>
            <a:ahLst/>
            <a:cxnLst/>
            <a:rect l="l" t="t" r="r" b="b"/>
            <a:pathLst>
              <a:path w="2038984" h="359409">
                <a:moveTo>
                  <a:pt x="0" y="359172"/>
                </a:moveTo>
                <a:lnTo>
                  <a:pt x="2038408" y="359172"/>
                </a:lnTo>
                <a:lnTo>
                  <a:pt x="2038408" y="0"/>
                </a:lnTo>
                <a:lnTo>
                  <a:pt x="0" y="0"/>
                </a:lnTo>
                <a:lnTo>
                  <a:pt x="0" y="359172"/>
                </a:lnTo>
                <a:close/>
              </a:path>
            </a:pathLst>
          </a:custGeom>
          <a:ln w="19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392147" y="15300193"/>
            <a:ext cx="1037590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10" dirty="0">
                <a:latin typeface="Arial"/>
                <a:cs typeface="Arial"/>
              </a:rPr>
              <a:t>o</a:t>
            </a:r>
            <a:r>
              <a:rPr sz="950" spc="5" dirty="0">
                <a:latin typeface="Arial"/>
                <a:cs typeface="Arial"/>
              </a:rPr>
              <a:t>s</a:t>
            </a:r>
            <a:r>
              <a:rPr sz="950" spc="-5" dirty="0">
                <a:latin typeface="Arial"/>
                <a:cs typeface="Arial"/>
              </a:rPr>
              <a:t>ol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</a:t>
            </a:r>
            <a:r>
              <a:rPr sz="950" spc="-45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bo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ato</a:t>
            </a:r>
            <a:r>
              <a:rPr sz="950" spc="-20" dirty="0">
                <a:latin typeface="Arial"/>
                <a:cs typeface="Arial"/>
              </a:rPr>
              <a:t>r</a:t>
            </a:r>
            <a:r>
              <a:rPr sz="950" spc="-5" dirty="0">
                <a:latin typeface="Arial"/>
                <a:cs typeface="Arial"/>
              </a:rPr>
              <a:t>y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0558" y="19000753"/>
            <a:ext cx="650875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gq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613" y="1167333"/>
            <a:ext cx="10362565" cy="871219"/>
          </a:xfrm>
          <a:prstGeom prst="rect">
            <a:avLst/>
          </a:prstGeom>
          <a:solidFill>
            <a:srgbClr val="650065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1045">
              <a:lnSpc>
                <a:spcPct val="100000"/>
              </a:lnSpc>
            </a:pPr>
            <a:r>
              <a:rPr sz="4300" u="heavy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4300" u="heavy" spc="-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4300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300" u="heavy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00" u="heavy" spc="-1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300" u="heavy" spc="-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00" u="heavy" spc="-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4300" u="heavy" spc="-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4300" u="heavy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4300" u="heavy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300" u="heavy" spc="-1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tem</a:t>
            </a:r>
            <a:r>
              <a:rPr sz="4300" u="heavy" spc="-1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u="heavy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13" y="2155037"/>
            <a:ext cx="10362565" cy="5747385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29379" marR="3917950" indent="-1905" algn="ctr">
              <a:lnSpc>
                <a:spcPct val="138600"/>
              </a:lnSpc>
            </a:pPr>
            <a:r>
              <a:rPr sz="1700" b="1" u="heavy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u="heavy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700" b="1" u="heavy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u="heavy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u="heavy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u="heavy" spc="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00">
              <a:latin typeface="Arial"/>
              <a:cs typeface="Arial"/>
            </a:endParaRPr>
          </a:p>
          <a:p>
            <a:pPr marL="3694429" marR="3689985" algn="ctr">
              <a:lnSpc>
                <a:spcPts val="2380"/>
              </a:lnSpc>
              <a:spcBef>
                <a:spcPts val="90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rn 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3569970" marR="3567429" indent="488315">
              <a:lnSpc>
                <a:spcPts val="2380"/>
              </a:lnSpc>
              <a:spcBef>
                <a:spcPts val="90"/>
              </a:spcBef>
            </a:pP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1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17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60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syst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700">
              <a:latin typeface="Arial"/>
              <a:cs typeface="Arial"/>
            </a:endParaRPr>
          </a:p>
          <a:p>
            <a:pPr marL="4197350" marR="4190365" algn="ctr">
              <a:lnSpc>
                <a:spcPts val="2380"/>
              </a:lnSpc>
              <a:spcBef>
                <a:spcPts val="90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ogy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phy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7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95"/>
              </a:spcBef>
            </a:pP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1700">
              <a:latin typeface="Arial"/>
              <a:cs typeface="Arial"/>
            </a:endParaRPr>
          </a:p>
          <a:p>
            <a:pPr marL="3617595" marR="3620770" algn="ctr">
              <a:lnSpc>
                <a:spcPct val="115599"/>
              </a:lnSpc>
              <a:spcBef>
                <a:spcPts val="15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rgy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oro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ogy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7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00" b="1" spc="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8772" y="8009051"/>
            <a:ext cx="5656971" cy="3890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1684" y="8001748"/>
            <a:ext cx="5666740" cy="3900804"/>
          </a:xfrm>
          <a:custGeom>
            <a:avLst/>
            <a:gdLst/>
            <a:ahLst/>
            <a:cxnLst/>
            <a:rect l="l" t="t" r="r" b="b"/>
            <a:pathLst>
              <a:path w="5666740" h="3900804">
                <a:moveTo>
                  <a:pt x="0" y="3900329"/>
                </a:moveTo>
                <a:lnTo>
                  <a:pt x="5666453" y="3900329"/>
                </a:lnTo>
                <a:lnTo>
                  <a:pt x="5666453" y="0"/>
                </a:lnTo>
                <a:lnTo>
                  <a:pt x="0" y="0"/>
                </a:lnTo>
                <a:lnTo>
                  <a:pt x="0" y="3900329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518" y="10263363"/>
            <a:ext cx="1529877" cy="2244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518" y="10263363"/>
            <a:ext cx="1530350" cy="2245360"/>
          </a:xfrm>
          <a:custGeom>
            <a:avLst/>
            <a:gdLst/>
            <a:ahLst/>
            <a:cxnLst/>
            <a:rect l="l" t="t" r="r" b="b"/>
            <a:pathLst>
              <a:path w="1530350" h="2245359">
                <a:moveTo>
                  <a:pt x="0" y="2244830"/>
                </a:moveTo>
                <a:lnTo>
                  <a:pt x="1529879" y="2244830"/>
                </a:lnTo>
                <a:lnTo>
                  <a:pt x="1529879" y="0"/>
                </a:lnTo>
                <a:lnTo>
                  <a:pt x="0" y="0"/>
                </a:lnTo>
                <a:lnTo>
                  <a:pt x="0" y="2244830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6927" y="10263363"/>
            <a:ext cx="1594528" cy="2244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6927" y="10263363"/>
            <a:ext cx="1595120" cy="2245360"/>
          </a:xfrm>
          <a:custGeom>
            <a:avLst/>
            <a:gdLst/>
            <a:ahLst/>
            <a:cxnLst/>
            <a:rect l="l" t="t" r="r" b="b"/>
            <a:pathLst>
              <a:path w="1595120" h="2245359">
                <a:moveTo>
                  <a:pt x="0" y="2244830"/>
                </a:moveTo>
                <a:lnTo>
                  <a:pt x="1594530" y="2244830"/>
                </a:lnTo>
                <a:lnTo>
                  <a:pt x="1594530" y="0"/>
                </a:lnTo>
                <a:lnTo>
                  <a:pt x="0" y="0"/>
                </a:lnTo>
                <a:lnTo>
                  <a:pt x="0" y="2244830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801" y="7991600"/>
            <a:ext cx="2517202" cy="2233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8801" y="7991602"/>
            <a:ext cx="2517775" cy="2234565"/>
          </a:xfrm>
          <a:custGeom>
            <a:avLst/>
            <a:gdLst/>
            <a:ahLst/>
            <a:cxnLst/>
            <a:rect l="l" t="t" r="r" b="b"/>
            <a:pathLst>
              <a:path w="2517775" h="2234565">
                <a:moveTo>
                  <a:pt x="0" y="2233951"/>
                </a:moveTo>
                <a:lnTo>
                  <a:pt x="2517202" y="2233951"/>
                </a:lnTo>
                <a:lnTo>
                  <a:pt x="2517202" y="0"/>
                </a:lnTo>
                <a:lnTo>
                  <a:pt x="0" y="0"/>
                </a:lnTo>
                <a:lnTo>
                  <a:pt x="0" y="2233951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4710" y="563207"/>
            <a:ext cx="4665966" cy="433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8021" y="563207"/>
            <a:ext cx="953880" cy="424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2124" y="563207"/>
            <a:ext cx="3243617" cy="43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13" y="16521945"/>
            <a:ext cx="10362565" cy="3016250"/>
          </a:xfrm>
          <a:prstGeom prst="rect">
            <a:avLst/>
          </a:prstGeom>
          <a:solidFill>
            <a:srgbClr val="650065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u="heavy" spc="-8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sz="1400" b="1" u="heavy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u="heavy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u="heavy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204"/>
              </a:spcBef>
            </a:pP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9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95"/>
              </a:spcBef>
            </a:pP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R="317500" algn="ctr">
              <a:lnSpc>
                <a:spcPct val="100000"/>
              </a:lnSpc>
              <a:spcBef>
                <a:spcPts val="234"/>
              </a:spcBef>
            </a:pP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200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259079" algn="ctr">
              <a:lnSpc>
                <a:spcPct val="100000"/>
              </a:lnSpc>
              <a:spcBef>
                <a:spcPts val="195"/>
              </a:spcBef>
            </a:pP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Fai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  <a:p>
            <a:pPr marL="2482215">
              <a:lnSpc>
                <a:spcPct val="100000"/>
              </a:lnSpc>
              <a:spcBef>
                <a:spcPts val="234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pli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195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imp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lim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  <a:spcBef>
                <a:spcPts val="195"/>
              </a:spcBef>
            </a:pP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89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34"/>
              </a:spcBef>
            </a:pP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ui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613" y="12571048"/>
            <a:ext cx="4328160" cy="1257300"/>
          </a:xfrm>
          <a:prstGeom prst="rect">
            <a:avLst/>
          </a:prstGeom>
          <a:solidFill>
            <a:srgbClr val="5F2FD2"/>
          </a:solidFill>
          <a:ln w="299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4945" marR="187960" algn="ctr">
              <a:lnSpc>
                <a:spcPts val="121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sl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yz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the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090"/>
              </a:lnSpc>
            </a:pP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nea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r-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448945" marR="446405" indent="3175" algn="ctr">
              <a:lnSpc>
                <a:spcPct val="90500"/>
              </a:lnSpc>
              <a:spcBef>
                <a:spcPts val="65"/>
              </a:spcBef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-sc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annua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the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ugg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0879" y="13442043"/>
            <a:ext cx="4063130" cy="29222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0879" y="13442043"/>
            <a:ext cx="4063365" cy="2922270"/>
          </a:xfrm>
          <a:custGeom>
            <a:avLst/>
            <a:gdLst/>
            <a:ahLst/>
            <a:cxnLst/>
            <a:rect l="l" t="t" r="r" b="b"/>
            <a:pathLst>
              <a:path w="4063365" h="2922269">
                <a:moveTo>
                  <a:pt x="0" y="2922277"/>
                </a:moveTo>
                <a:lnTo>
                  <a:pt x="4063154" y="2922277"/>
                </a:lnTo>
                <a:lnTo>
                  <a:pt x="4063154" y="0"/>
                </a:lnTo>
                <a:lnTo>
                  <a:pt x="0" y="0"/>
                </a:lnTo>
                <a:lnTo>
                  <a:pt x="0" y="2922277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9927" y="13442043"/>
            <a:ext cx="1751330" cy="2918460"/>
          </a:xfrm>
          <a:custGeom>
            <a:avLst/>
            <a:gdLst/>
            <a:ahLst/>
            <a:cxnLst/>
            <a:rect l="l" t="t" r="r" b="b"/>
            <a:pathLst>
              <a:path w="1751329" h="2918459">
                <a:moveTo>
                  <a:pt x="0" y="2918279"/>
                </a:moveTo>
                <a:lnTo>
                  <a:pt x="1750967" y="2918279"/>
                </a:lnTo>
                <a:lnTo>
                  <a:pt x="1750967" y="0"/>
                </a:lnTo>
                <a:lnTo>
                  <a:pt x="0" y="0"/>
                </a:lnTo>
                <a:lnTo>
                  <a:pt x="0" y="2918279"/>
                </a:lnTo>
                <a:close/>
              </a:path>
            </a:pathLst>
          </a:custGeom>
          <a:solidFill>
            <a:srgbClr val="00A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9927" y="13442043"/>
            <a:ext cx="1751330" cy="2918460"/>
          </a:xfrm>
          <a:custGeom>
            <a:avLst/>
            <a:gdLst/>
            <a:ahLst/>
            <a:cxnLst/>
            <a:rect l="l" t="t" r="r" b="b"/>
            <a:pathLst>
              <a:path w="1751329" h="2918459">
                <a:moveTo>
                  <a:pt x="0" y="2918279"/>
                </a:moveTo>
                <a:lnTo>
                  <a:pt x="1750967" y="2918279"/>
                </a:lnTo>
                <a:lnTo>
                  <a:pt x="1750967" y="0"/>
                </a:lnTo>
                <a:lnTo>
                  <a:pt x="0" y="0"/>
                </a:lnTo>
                <a:lnTo>
                  <a:pt x="0" y="2918279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76338" y="13627286"/>
            <a:ext cx="1696720" cy="244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906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Mon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ngo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phe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to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unde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uen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the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annua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onge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 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a-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9525" algn="ctr">
              <a:lnSpc>
                <a:spcPts val="1205"/>
              </a:lnSpc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8419" y="11942496"/>
            <a:ext cx="5720080" cy="1257300"/>
          </a:xfrm>
          <a:custGeom>
            <a:avLst/>
            <a:gdLst/>
            <a:ahLst/>
            <a:cxnLst/>
            <a:rect l="l" t="t" r="r" b="b"/>
            <a:pathLst>
              <a:path w="5720080" h="1257300">
                <a:moveTo>
                  <a:pt x="0" y="1257104"/>
                </a:moveTo>
                <a:lnTo>
                  <a:pt x="5719922" y="1257104"/>
                </a:lnTo>
                <a:lnTo>
                  <a:pt x="5719922" y="0"/>
                </a:lnTo>
                <a:lnTo>
                  <a:pt x="0" y="0"/>
                </a:lnTo>
                <a:lnTo>
                  <a:pt x="0" y="1257104"/>
                </a:lnTo>
                <a:close/>
              </a:path>
            </a:pathLst>
          </a:custGeom>
          <a:solidFill>
            <a:srgbClr val="A02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8419" y="11942496"/>
            <a:ext cx="5720080" cy="1257300"/>
          </a:xfrm>
          <a:custGeom>
            <a:avLst/>
            <a:gdLst/>
            <a:ahLst/>
            <a:cxnLst/>
            <a:rect l="l" t="t" r="r" b="b"/>
            <a:pathLst>
              <a:path w="5720080" h="1257300">
                <a:moveTo>
                  <a:pt x="0" y="1257104"/>
                </a:moveTo>
                <a:lnTo>
                  <a:pt x="5719922" y="1257104"/>
                </a:lnTo>
                <a:lnTo>
                  <a:pt x="5719922" y="0"/>
                </a:lnTo>
                <a:lnTo>
                  <a:pt x="0" y="0"/>
                </a:lnTo>
                <a:lnTo>
                  <a:pt x="0" y="1257104"/>
                </a:lnTo>
                <a:close/>
              </a:path>
            </a:pathLst>
          </a:custGeom>
          <a:ln w="29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70597" y="11979579"/>
            <a:ext cx="562419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0795" algn="ctr">
              <a:lnSpc>
                <a:spcPct val="90900"/>
              </a:lnSpc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cli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wh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the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opu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annu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nega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 t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tha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t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 t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4445" algn="ctr">
              <a:lnSpc>
                <a:spcPts val="1170"/>
              </a:lnSpc>
            </a:pP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 &amp;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Re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r>
              <a:rPr sz="1100" spc="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9240" y="13964639"/>
            <a:ext cx="3143959" cy="23801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62481" y="15509492"/>
            <a:ext cx="247015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Arial"/>
                <a:cs typeface="Arial"/>
              </a:rPr>
              <a:t>MJO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86880" y="14990629"/>
            <a:ext cx="1029764" cy="4069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8043" y="13962843"/>
            <a:ext cx="3143250" cy="2379980"/>
          </a:xfrm>
          <a:custGeom>
            <a:avLst/>
            <a:gdLst/>
            <a:ahLst/>
            <a:cxnLst/>
            <a:rect l="l" t="t" r="r" b="b"/>
            <a:pathLst>
              <a:path w="3143250" h="2379980">
                <a:moveTo>
                  <a:pt x="0" y="2379519"/>
                </a:moveTo>
                <a:lnTo>
                  <a:pt x="3142762" y="2379519"/>
                </a:lnTo>
                <a:lnTo>
                  <a:pt x="3142762" y="0"/>
                </a:lnTo>
                <a:lnTo>
                  <a:pt x="0" y="0"/>
                </a:lnTo>
                <a:lnTo>
                  <a:pt x="0" y="2379519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585" y="13962843"/>
            <a:ext cx="1122680" cy="2379980"/>
          </a:xfrm>
          <a:custGeom>
            <a:avLst/>
            <a:gdLst/>
            <a:ahLst/>
            <a:cxnLst/>
            <a:rect l="l" t="t" r="r" b="b"/>
            <a:pathLst>
              <a:path w="1122680" h="2379980">
                <a:moveTo>
                  <a:pt x="0" y="2379519"/>
                </a:moveTo>
                <a:lnTo>
                  <a:pt x="1122415" y="2379519"/>
                </a:lnTo>
                <a:lnTo>
                  <a:pt x="1122415" y="0"/>
                </a:lnTo>
                <a:lnTo>
                  <a:pt x="0" y="0"/>
                </a:lnTo>
                <a:lnTo>
                  <a:pt x="0" y="2379519"/>
                </a:lnTo>
                <a:close/>
              </a:path>
            </a:pathLst>
          </a:custGeom>
          <a:solidFill>
            <a:srgbClr val="82F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7585" y="13962843"/>
            <a:ext cx="1122680" cy="2379980"/>
          </a:xfrm>
          <a:custGeom>
            <a:avLst/>
            <a:gdLst/>
            <a:ahLst/>
            <a:cxnLst/>
            <a:rect l="l" t="t" r="r" b="b"/>
            <a:pathLst>
              <a:path w="1122680" h="2379980">
                <a:moveTo>
                  <a:pt x="0" y="2379519"/>
                </a:moveTo>
                <a:lnTo>
                  <a:pt x="1122415" y="2379519"/>
                </a:lnTo>
                <a:lnTo>
                  <a:pt x="1122415" y="0"/>
                </a:lnTo>
                <a:lnTo>
                  <a:pt x="0" y="0"/>
                </a:lnTo>
                <a:lnTo>
                  <a:pt x="0" y="2379519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2791" y="14297942"/>
            <a:ext cx="945515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128905" algn="ctr">
              <a:lnSpc>
                <a:spcPct val="91500"/>
              </a:lnSpc>
            </a:pPr>
            <a:r>
              <a:rPr sz="1100" spc="-10" dirty="0">
                <a:latin typeface="Arial"/>
                <a:cs typeface="Arial"/>
              </a:rPr>
              <a:t>Co</a:t>
            </a:r>
            <a:r>
              <a:rPr sz="1100" spc="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po</a:t>
            </a:r>
            <a:r>
              <a:rPr sz="1100" spc="5" dirty="0">
                <a:latin typeface="Arial"/>
                <a:cs typeface="Arial"/>
              </a:rPr>
              <a:t>si</a:t>
            </a:r>
            <a:r>
              <a:rPr sz="1100" spc="-5" dirty="0">
                <a:latin typeface="Arial"/>
                <a:cs typeface="Arial"/>
              </a:rPr>
              <a:t>te </a:t>
            </a:r>
            <a:r>
              <a:rPr sz="1100" spc="-15" dirty="0">
                <a:latin typeface="Arial"/>
                <a:cs typeface="Arial"/>
              </a:rPr>
              <a:t>20</a:t>
            </a:r>
            <a:r>
              <a:rPr sz="1100" spc="-10" dirty="0">
                <a:latin typeface="Arial"/>
                <a:cs typeface="Arial"/>
              </a:rPr>
              <a:t>0 </a:t>
            </a:r>
            <a:r>
              <a:rPr sz="1100" spc="-20" dirty="0">
                <a:latin typeface="Arial"/>
                <a:cs typeface="Arial"/>
              </a:rPr>
              <a:t>h</a:t>
            </a:r>
            <a:r>
              <a:rPr sz="1100" spc="5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he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gh</a:t>
            </a:r>
            <a:r>
              <a:rPr sz="1100" spc="-5" dirty="0">
                <a:latin typeface="Arial"/>
                <a:cs typeface="Arial"/>
              </a:rPr>
              <a:t>ts </a:t>
            </a:r>
            <a:r>
              <a:rPr sz="1100" spc="-1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10"/>
              </a:lnSpc>
            </a:pP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nd</a:t>
            </a:r>
            <a:r>
              <a:rPr sz="1100" spc="-1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37160" marR="129539" algn="ctr">
              <a:lnSpc>
                <a:spcPts val="1210"/>
              </a:lnSpc>
              <a:spcBef>
                <a:spcPts val="75"/>
              </a:spcBef>
            </a:pP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0" dirty="0">
                <a:latin typeface="Arial"/>
                <a:cs typeface="Arial"/>
              </a:rPr>
              <a:t>ss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5" dirty="0">
                <a:latin typeface="Arial"/>
                <a:cs typeface="Arial"/>
              </a:rPr>
              <a:t>ci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 w</a:t>
            </a:r>
            <a:r>
              <a:rPr sz="1100" spc="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th</a:t>
            </a:r>
            <a:endParaRPr sz="1100">
              <a:latin typeface="Arial"/>
              <a:cs typeface="Arial"/>
            </a:endParaRPr>
          </a:p>
          <a:p>
            <a:pPr marL="12700" marR="5080" indent="363855">
              <a:lnSpc>
                <a:spcPts val="1170"/>
              </a:lnSpc>
              <a:spcBef>
                <a:spcPts val="25"/>
              </a:spcBef>
            </a:pP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20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Madde</a:t>
            </a:r>
            <a:r>
              <a:rPr sz="1100" spc="20" dirty="0">
                <a:latin typeface="Arial"/>
                <a:cs typeface="Arial"/>
              </a:rPr>
              <a:t>n</a:t>
            </a:r>
            <a:r>
              <a:rPr sz="1100" spc="0" dirty="0">
                <a:latin typeface="Arial"/>
                <a:cs typeface="Arial"/>
              </a:rPr>
              <a:t>-J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5" dirty="0">
                <a:latin typeface="Arial"/>
                <a:cs typeface="Arial"/>
              </a:rPr>
              <a:t>li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4445" algn="ctr">
              <a:lnSpc>
                <a:spcPts val="1195"/>
              </a:lnSpc>
            </a:pPr>
            <a:r>
              <a:rPr sz="1100" spc="0" dirty="0">
                <a:latin typeface="Arial"/>
                <a:cs typeface="Arial"/>
              </a:rPr>
              <a:t>Os</a:t>
            </a:r>
            <a:r>
              <a:rPr sz="1100" spc="-30" dirty="0">
                <a:latin typeface="Arial"/>
                <a:cs typeface="Arial"/>
              </a:rPr>
              <a:t>c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l</a:t>
            </a:r>
            <a:r>
              <a:rPr sz="1100" spc="5" dirty="0">
                <a:latin typeface="Arial"/>
                <a:cs typeface="Arial"/>
              </a:rPr>
              <a:t>l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7739" y="18871451"/>
            <a:ext cx="635508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-C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613" y="2693796"/>
            <a:ext cx="10362565" cy="2559685"/>
          </a:xfrm>
          <a:custGeom>
            <a:avLst/>
            <a:gdLst/>
            <a:ahLst/>
            <a:cxnLst/>
            <a:rect l="l" t="t" r="r" b="b"/>
            <a:pathLst>
              <a:path w="10362565" h="2559685">
                <a:moveTo>
                  <a:pt x="0" y="2559106"/>
                </a:moveTo>
                <a:lnTo>
                  <a:pt x="10362231" y="2559106"/>
                </a:lnTo>
                <a:lnTo>
                  <a:pt x="10362231" y="0"/>
                </a:lnTo>
                <a:lnTo>
                  <a:pt x="0" y="0"/>
                </a:lnTo>
                <a:lnTo>
                  <a:pt x="0" y="2559106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613" y="2693796"/>
            <a:ext cx="10362565" cy="2559685"/>
          </a:xfrm>
          <a:custGeom>
            <a:avLst/>
            <a:gdLst/>
            <a:ahLst/>
            <a:cxnLst/>
            <a:rect l="l" t="t" r="r" b="b"/>
            <a:pathLst>
              <a:path w="10362565" h="2559685">
                <a:moveTo>
                  <a:pt x="0" y="2559106"/>
                </a:moveTo>
                <a:lnTo>
                  <a:pt x="10362231" y="2559106"/>
                </a:lnTo>
                <a:lnTo>
                  <a:pt x="10362231" y="0"/>
                </a:lnTo>
                <a:lnTo>
                  <a:pt x="0" y="0"/>
                </a:lnTo>
                <a:lnTo>
                  <a:pt x="0" y="2559106"/>
                </a:lnTo>
                <a:close/>
              </a:path>
            </a:pathLst>
          </a:custGeom>
          <a:ln w="19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8650" y="12422590"/>
            <a:ext cx="10240645" cy="1744980"/>
          </a:xfrm>
          <a:prstGeom prst="rect">
            <a:avLst/>
          </a:prstGeom>
          <a:ln w="1084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120" marR="1791970" indent="-635">
              <a:lnSpc>
                <a:spcPts val="1280"/>
              </a:lnSpc>
            </a:pPr>
            <a:r>
              <a:rPr sz="1150" b="1" u="heavy" spc="-905" dirty="0">
                <a:latin typeface="Arial"/>
                <a:cs typeface="Arial"/>
              </a:rPr>
              <a:t>G</a:t>
            </a:r>
            <a:r>
              <a:rPr sz="1150" b="1" u="heavy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-60" dirty="0">
                <a:latin typeface="Arial"/>
                <a:cs typeface="Arial"/>
              </a:rPr>
              <a:t> </a:t>
            </a:r>
            <a:r>
              <a:rPr sz="1150" b="1" u="heavy" spc="-5" dirty="0">
                <a:latin typeface="Arial"/>
                <a:cs typeface="Arial"/>
              </a:rPr>
              <a:t>ra</a:t>
            </a:r>
            <a:r>
              <a:rPr sz="1150" b="1" u="heavy" spc="5" dirty="0">
                <a:latin typeface="Arial"/>
                <a:cs typeface="Arial"/>
              </a:rPr>
              <a:t>du</a:t>
            </a:r>
            <a:r>
              <a:rPr sz="1150" b="1" u="heavy" spc="-325" dirty="0">
                <a:latin typeface="Arial"/>
                <a:cs typeface="Arial"/>
              </a:rPr>
              <a:t> </a:t>
            </a:r>
            <a:r>
              <a:rPr sz="1150" b="1" u="heavy" spc="5" dirty="0">
                <a:latin typeface="Arial"/>
                <a:cs typeface="Arial"/>
              </a:rPr>
              <a:t>a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15" dirty="0">
                <a:latin typeface="Arial"/>
                <a:cs typeface="Arial"/>
              </a:rPr>
              <a:t>t</a:t>
            </a:r>
            <a:r>
              <a:rPr sz="1150" b="1" u="heavy" dirty="0">
                <a:latin typeface="Arial"/>
                <a:cs typeface="Arial"/>
              </a:rPr>
              <a:t>e </a:t>
            </a:r>
            <a:r>
              <a:rPr sz="1150" b="1" u="heavy" spc="-10" dirty="0">
                <a:latin typeface="Arial"/>
                <a:cs typeface="Arial"/>
              </a:rPr>
              <a:t>A</a:t>
            </a:r>
            <a:r>
              <a:rPr sz="1150" b="1" u="heavy" spc="-5" dirty="0">
                <a:latin typeface="Arial"/>
                <a:cs typeface="Arial"/>
              </a:rPr>
              <a:t>s</a:t>
            </a:r>
            <a:r>
              <a:rPr sz="1150" b="1" u="heavy" spc="5" dirty="0">
                <a:latin typeface="Arial"/>
                <a:cs typeface="Arial"/>
              </a:rPr>
              <a:t>s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25" dirty="0">
                <a:latin typeface="Arial"/>
                <a:cs typeface="Arial"/>
              </a:rPr>
              <a:t>i</a:t>
            </a:r>
            <a:r>
              <a:rPr sz="1150" b="1" u="heavy" spc="5" dirty="0">
                <a:latin typeface="Arial"/>
                <a:cs typeface="Arial"/>
              </a:rPr>
              <a:t>s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15" dirty="0">
                <a:latin typeface="Arial"/>
                <a:cs typeface="Arial"/>
              </a:rPr>
              <a:t>t</a:t>
            </a:r>
            <a:r>
              <a:rPr sz="1150" b="1" u="heavy" spc="-5" dirty="0">
                <a:latin typeface="Arial"/>
                <a:cs typeface="Arial"/>
              </a:rPr>
              <a:t>a</a:t>
            </a:r>
            <a:r>
              <a:rPr sz="1150" b="1" u="heavy" spc="5" dirty="0">
                <a:latin typeface="Arial"/>
                <a:cs typeface="Arial"/>
              </a:rPr>
              <a:t>nt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5" dirty="0">
                <a:latin typeface="Arial"/>
                <a:cs typeface="Arial"/>
              </a:rPr>
              <a:t>s</a:t>
            </a:r>
            <a:r>
              <a:rPr sz="1150" b="1" u="heavy" spc="5" dirty="0">
                <a:latin typeface="Arial"/>
                <a:cs typeface="Arial"/>
              </a:rPr>
              <a:t>h</a:t>
            </a:r>
            <a:r>
              <a:rPr sz="1150" b="1" u="heavy" spc="-290" dirty="0">
                <a:latin typeface="Arial"/>
                <a:cs typeface="Arial"/>
              </a:rPr>
              <a:t> </a:t>
            </a:r>
            <a:r>
              <a:rPr sz="1150" b="1" u="heavy" spc="-25" dirty="0">
                <a:latin typeface="Arial"/>
                <a:cs typeface="Arial"/>
              </a:rPr>
              <a:t>i</a:t>
            </a:r>
            <a:r>
              <a:rPr sz="1150" b="1" u="heavy" spc="5" dirty="0">
                <a:latin typeface="Arial"/>
                <a:cs typeface="Arial"/>
              </a:rPr>
              <a:t>ps</a:t>
            </a:r>
            <a:r>
              <a:rPr sz="1150" b="1" u="heavy" spc="-28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: 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F</a:t>
            </a:r>
            <a:r>
              <a:rPr sz="1150" spc="-40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l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65" dirty="0">
                <a:latin typeface="Arial"/>
                <a:cs typeface="Arial"/>
              </a:rPr>
              <a:t>w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,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ea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5" dirty="0">
                <a:latin typeface="Arial"/>
                <a:cs typeface="Arial"/>
              </a:rPr>
              <a:t>h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s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an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,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n</a:t>
            </a:r>
            <a:r>
              <a:rPr sz="1150" spc="5" dirty="0">
                <a:latin typeface="Arial"/>
                <a:cs typeface="Arial"/>
              </a:rPr>
              <a:t>d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spc="5" dirty="0">
                <a:latin typeface="Arial"/>
                <a:cs typeface="Arial"/>
              </a:rPr>
              <a:t>g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a</a:t>
            </a:r>
            <a:r>
              <a:rPr sz="1150" spc="-15" dirty="0">
                <a:latin typeface="Arial"/>
                <a:cs typeface="Arial"/>
              </a:rPr>
              <a:t>ss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v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5" dirty="0">
                <a:latin typeface="Arial"/>
                <a:cs typeface="Arial"/>
              </a:rPr>
              <a:t>ab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30" dirty="0">
                <a:latin typeface="Arial"/>
                <a:cs typeface="Arial"/>
              </a:rPr>
              <a:t>nd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y</a:t>
            </a:r>
            <a:r>
              <a:rPr sz="1150" spc="-5" dirty="0">
                <a:latin typeface="Arial"/>
                <a:cs typeface="Arial"/>
              </a:rPr>
              <a:t>ea</a:t>
            </a:r>
            <a:r>
              <a:rPr sz="1150" spc="-90" dirty="0">
                <a:latin typeface="Arial"/>
                <a:cs typeface="Arial"/>
              </a:rPr>
              <a:t>r</a:t>
            </a:r>
            <a:r>
              <a:rPr sz="1150" dirty="0">
                <a:latin typeface="Arial"/>
                <a:cs typeface="Arial"/>
              </a:rPr>
              <a:t>. </a:t>
            </a:r>
            <a:r>
              <a:rPr sz="1150" spc="-3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u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5" dirty="0">
                <a:latin typeface="Arial"/>
                <a:cs typeface="Arial"/>
              </a:rPr>
              <a:t>n 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f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30" dirty="0">
                <a:latin typeface="Arial"/>
                <a:cs typeface="Arial"/>
              </a:rPr>
              <a:t>u</a:t>
            </a:r>
            <a:r>
              <a:rPr sz="1150" spc="5" dirty="0">
                <a:latin typeface="Arial"/>
                <a:cs typeface="Arial"/>
              </a:rPr>
              <a:t>p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1</a:t>
            </a:r>
            <a:r>
              <a:rPr sz="1150" spc="5" dirty="0">
                <a:latin typeface="Arial"/>
                <a:cs typeface="Arial"/>
              </a:rPr>
              <a:t>8 </a:t>
            </a:r>
            <a:r>
              <a:rPr sz="1150" spc="20" dirty="0">
                <a:latin typeface="Arial"/>
                <a:cs typeface="Arial"/>
              </a:rPr>
              <a:t>cr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-5" dirty="0">
                <a:latin typeface="Arial"/>
                <a:cs typeface="Arial"/>
              </a:rPr>
              <a:t>d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y</a:t>
            </a:r>
            <a:r>
              <a:rPr sz="1150" spc="-5" dirty="0">
                <a:latin typeface="Arial"/>
                <a:cs typeface="Arial"/>
              </a:rPr>
              <a:t>ea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40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-25" dirty="0">
                <a:latin typeface="Arial"/>
                <a:cs typeface="Arial"/>
              </a:rPr>
              <a:t>f</a:t>
            </a:r>
            <a:r>
              <a:rPr sz="1150" spc="10" dirty="0">
                <a:latin typeface="Arial"/>
                <a:cs typeface="Arial"/>
              </a:rPr>
              <a:t>f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5" dirty="0">
                <a:latin typeface="Arial"/>
                <a:cs typeface="Arial"/>
              </a:rPr>
              <a:t>d 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ll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ud</a:t>
            </a:r>
            <a:r>
              <a:rPr sz="1150" spc="-5" dirty="0">
                <a:latin typeface="Arial"/>
                <a:cs typeface="Arial"/>
              </a:rPr>
              <a:t>en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15" dirty="0">
                <a:latin typeface="Arial"/>
                <a:cs typeface="Arial"/>
              </a:rPr>
              <a:t>v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spc="5" dirty="0">
                <a:latin typeface="Arial"/>
                <a:cs typeface="Arial"/>
              </a:rPr>
              <a:t>g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f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30" dirty="0">
                <a:latin typeface="Arial"/>
                <a:cs typeface="Arial"/>
              </a:rPr>
              <a:t>n</a:t>
            </a:r>
            <a:r>
              <a:rPr sz="1150" spc="-5" dirty="0">
                <a:latin typeface="Arial"/>
                <a:cs typeface="Arial"/>
              </a:rPr>
              <a:t>an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l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30" dirty="0">
                <a:latin typeface="Arial"/>
                <a:cs typeface="Arial"/>
              </a:rPr>
              <a:t>u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450">
              <a:latin typeface="Times New Roman"/>
              <a:cs typeface="Times New Roman"/>
            </a:endParaRPr>
          </a:p>
          <a:p>
            <a:pPr marL="71120" marR="749935">
              <a:lnSpc>
                <a:spcPts val="1280"/>
              </a:lnSpc>
            </a:pPr>
            <a:r>
              <a:rPr sz="1150" b="1" u="heavy" spc="-905" dirty="0">
                <a:latin typeface="Arial"/>
                <a:cs typeface="Arial"/>
              </a:rPr>
              <a:t>G</a:t>
            </a:r>
            <a:r>
              <a:rPr sz="1150" b="1" u="heavy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-55" dirty="0">
                <a:latin typeface="Arial"/>
                <a:cs typeface="Arial"/>
              </a:rPr>
              <a:t> </a:t>
            </a:r>
            <a:r>
              <a:rPr sz="1150" b="1" u="heavy" spc="-5" dirty="0">
                <a:latin typeface="Arial"/>
                <a:cs typeface="Arial"/>
              </a:rPr>
              <a:t>ra</a:t>
            </a:r>
            <a:r>
              <a:rPr sz="1150" b="1" u="heavy" spc="5" dirty="0">
                <a:latin typeface="Arial"/>
                <a:cs typeface="Arial"/>
              </a:rPr>
              <a:t>du</a:t>
            </a:r>
            <a:r>
              <a:rPr sz="1150" b="1" u="heavy" spc="-325" dirty="0">
                <a:latin typeface="Arial"/>
                <a:cs typeface="Arial"/>
              </a:rPr>
              <a:t> </a:t>
            </a:r>
            <a:r>
              <a:rPr sz="1150" b="1" u="heavy" spc="5" dirty="0">
                <a:latin typeface="Arial"/>
                <a:cs typeface="Arial"/>
              </a:rPr>
              <a:t>a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15" dirty="0">
                <a:latin typeface="Arial"/>
                <a:cs typeface="Arial"/>
              </a:rPr>
              <a:t>t</a:t>
            </a:r>
            <a:r>
              <a:rPr sz="1150" b="1" u="heavy" dirty="0">
                <a:latin typeface="Arial"/>
                <a:cs typeface="Arial"/>
              </a:rPr>
              <a:t>e </a:t>
            </a:r>
            <a:r>
              <a:rPr sz="1150" b="1" u="heavy" spc="-50" dirty="0">
                <a:latin typeface="Arial"/>
                <a:cs typeface="Arial"/>
              </a:rPr>
              <a:t>A</a:t>
            </a:r>
            <a:r>
              <a:rPr sz="1150" b="1" u="heavy" spc="5" dirty="0">
                <a:latin typeface="Arial"/>
                <a:cs typeface="Arial"/>
              </a:rPr>
              <a:t>p</a:t>
            </a:r>
            <a:r>
              <a:rPr sz="1150" b="1" u="heavy" spc="-290" dirty="0">
                <a:latin typeface="Arial"/>
                <a:cs typeface="Arial"/>
              </a:rPr>
              <a:t> </a:t>
            </a:r>
            <a:r>
              <a:rPr sz="1150" b="1" u="heavy" spc="5" dirty="0">
                <a:latin typeface="Arial"/>
                <a:cs typeface="Arial"/>
              </a:rPr>
              <a:t>pl</a:t>
            </a:r>
            <a:r>
              <a:rPr sz="1150" b="1" u="heavy" spc="-310" dirty="0">
                <a:latin typeface="Arial"/>
                <a:cs typeface="Arial"/>
              </a:rPr>
              <a:t> </a:t>
            </a:r>
            <a:r>
              <a:rPr sz="1150" b="1" u="heavy" spc="-25" dirty="0">
                <a:latin typeface="Arial"/>
                <a:cs typeface="Arial"/>
              </a:rPr>
              <a:t>i</a:t>
            </a:r>
            <a:r>
              <a:rPr sz="1150" b="1" u="heavy" spc="5" dirty="0">
                <a:latin typeface="Arial"/>
                <a:cs typeface="Arial"/>
              </a:rPr>
              <a:t>c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-5" dirty="0">
                <a:latin typeface="Arial"/>
                <a:cs typeface="Arial"/>
              </a:rPr>
              <a:t>a</a:t>
            </a:r>
            <a:r>
              <a:rPr sz="1150" b="1" u="heavy" dirty="0">
                <a:latin typeface="Arial"/>
                <a:cs typeface="Arial"/>
              </a:rPr>
              <a:t>t</a:t>
            </a:r>
            <a:r>
              <a:rPr sz="1150" b="1" u="heavy" spc="-305" dirty="0">
                <a:latin typeface="Arial"/>
                <a:cs typeface="Arial"/>
              </a:rPr>
              <a:t> </a:t>
            </a:r>
            <a:r>
              <a:rPr sz="1150" b="1" u="heavy" dirty="0">
                <a:latin typeface="Arial"/>
                <a:cs typeface="Arial"/>
              </a:rPr>
              <a:t>i</a:t>
            </a:r>
            <a:r>
              <a:rPr sz="1150" b="1" u="heavy" spc="-315" dirty="0">
                <a:latin typeface="Arial"/>
                <a:cs typeface="Arial"/>
              </a:rPr>
              <a:t> </a:t>
            </a:r>
            <a:r>
              <a:rPr sz="1150" b="1" u="heavy" spc="-30" dirty="0">
                <a:latin typeface="Arial"/>
                <a:cs typeface="Arial"/>
              </a:rPr>
              <a:t>o</a:t>
            </a:r>
            <a:r>
              <a:rPr sz="1150" b="1" u="heavy" spc="5" dirty="0">
                <a:latin typeface="Arial"/>
                <a:cs typeface="Arial"/>
              </a:rPr>
              <a:t>ns</a:t>
            </a:r>
            <a:r>
              <a:rPr sz="1150" b="1" u="heavy" spc="-28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: 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5" dirty="0">
                <a:latin typeface="Arial"/>
                <a:cs typeface="Arial"/>
              </a:rPr>
              <a:t>pp</a:t>
            </a:r>
            <a:r>
              <a:rPr sz="1150" dirty="0">
                <a:latin typeface="Arial"/>
                <a:cs typeface="Arial"/>
              </a:rPr>
              <a:t>ly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30" dirty="0">
                <a:latin typeface="Arial"/>
                <a:cs typeface="Arial"/>
              </a:rPr>
              <a:t>g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m</a:t>
            </a:r>
            <a:r>
              <a:rPr sz="1150" spc="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h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30" dirty="0">
                <a:latin typeface="Arial"/>
                <a:cs typeface="Arial"/>
              </a:rPr>
              <a:t>u</a:t>
            </a:r>
            <a:r>
              <a:rPr sz="1150" spc="-5" dirty="0">
                <a:latin typeface="Arial"/>
                <a:cs typeface="Arial"/>
              </a:rPr>
              <a:t>g</a:t>
            </a:r>
            <a:r>
              <a:rPr sz="1150" spc="5" dirty="0">
                <a:latin typeface="Arial"/>
                <a:cs typeface="Arial"/>
              </a:rPr>
              <a:t>h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U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20" dirty="0">
                <a:latin typeface="Arial"/>
                <a:cs typeface="Arial"/>
              </a:rPr>
              <a:t>v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y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G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5" dirty="0">
                <a:latin typeface="Arial"/>
                <a:cs typeface="Arial"/>
              </a:rPr>
              <a:t>ad</a:t>
            </a:r>
            <a:r>
              <a:rPr sz="1150" spc="30" dirty="0">
                <a:latin typeface="Arial"/>
                <a:cs typeface="Arial"/>
              </a:rPr>
              <a:t>u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5" dirty="0">
                <a:latin typeface="Arial"/>
                <a:cs typeface="Arial"/>
              </a:rPr>
              <a:t>d</a:t>
            </a:r>
            <a:r>
              <a:rPr sz="1150" spc="50" dirty="0">
                <a:latin typeface="Arial"/>
                <a:cs typeface="Arial"/>
              </a:rPr>
              <a:t>m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15" dirty="0">
                <a:latin typeface="Arial"/>
                <a:cs typeface="Arial"/>
              </a:rPr>
              <a:t>ss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on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-25" dirty="0">
                <a:latin typeface="Arial"/>
                <a:cs typeface="Arial"/>
              </a:rPr>
              <a:t>ff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20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. 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51</a:t>
            </a:r>
            <a:r>
              <a:rPr sz="1150" spc="35" dirty="0">
                <a:latin typeface="Arial"/>
                <a:cs typeface="Arial"/>
              </a:rPr>
              <a:t>8</a:t>
            </a:r>
            <a:r>
              <a:rPr sz="1150" spc="25" dirty="0">
                <a:latin typeface="Arial"/>
                <a:cs typeface="Arial"/>
              </a:rPr>
              <a:t>-</a:t>
            </a:r>
            <a:r>
              <a:rPr sz="1150" spc="-5" dirty="0">
                <a:latin typeface="Arial"/>
                <a:cs typeface="Arial"/>
              </a:rPr>
              <a:t>44</a:t>
            </a:r>
            <a:r>
              <a:rPr sz="1150" spc="35" dirty="0">
                <a:latin typeface="Arial"/>
                <a:cs typeface="Arial"/>
              </a:rPr>
              <a:t>2</a:t>
            </a:r>
            <a:r>
              <a:rPr sz="1150" spc="-15" dirty="0">
                <a:latin typeface="Arial"/>
                <a:cs typeface="Arial"/>
              </a:rPr>
              <a:t>-</a:t>
            </a:r>
            <a:r>
              <a:rPr sz="1150" spc="-5" dirty="0">
                <a:latin typeface="Arial"/>
                <a:cs typeface="Arial"/>
              </a:rPr>
              <a:t>3</a:t>
            </a:r>
            <a:r>
              <a:rPr sz="1150" spc="30" dirty="0">
                <a:latin typeface="Arial"/>
                <a:cs typeface="Arial"/>
              </a:rPr>
              <a:t>9</a:t>
            </a:r>
            <a:r>
              <a:rPr sz="1150" spc="-5" dirty="0">
                <a:latin typeface="Arial"/>
                <a:cs typeface="Arial"/>
              </a:rPr>
              <a:t>8</a:t>
            </a:r>
            <a:r>
              <a:rPr sz="1150" spc="5" dirty="0">
                <a:latin typeface="Arial"/>
                <a:cs typeface="Arial"/>
              </a:rPr>
              <a:t>0 </a:t>
            </a:r>
            <a:r>
              <a:rPr sz="1150" dirty="0">
                <a:latin typeface="Arial"/>
                <a:cs typeface="Arial"/>
              </a:rPr>
              <a:t>/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  <a:hlinkClick r:id="rId3"/>
              </a:rPr>
              <a:t>ww</a:t>
            </a:r>
            <a:r>
              <a:rPr sz="1150" spc="-50" dirty="0">
                <a:latin typeface="Arial"/>
                <a:cs typeface="Arial"/>
                <a:hlinkClick r:id="rId3"/>
              </a:rPr>
              <a:t>w</a:t>
            </a:r>
            <a:r>
              <a:rPr sz="1150" spc="10" dirty="0">
                <a:latin typeface="Arial"/>
                <a:cs typeface="Arial"/>
                <a:hlinkClick r:id="rId3"/>
              </a:rPr>
              <a:t>.</a:t>
            </a:r>
            <a:r>
              <a:rPr sz="1150" spc="-45" dirty="0">
                <a:latin typeface="Arial"/>
                <a:cs typeface="Arial"/>
                <a:hlinkClick r:id="rId3"/>
              </a:rPr>
              <a:t>a</a:t>
            </a:r>
            <a:r>
              <a:rPr sz="1150" dirty="0">
                <a:latin typeface="Arial"/>
                <a:cs typeface="Arial"/>
                <a:hlinkClick r:id="rId3"/>
              </a:rPr>
              <a:t>l</a:t>
            </a:r>
            <a:r>
              <a:rPr sz="1150" spc="30" dirty="0">
                <a:latin typeface="Arial"/>
                <a:cs typeface="Arial"/>
                <a:hlinkClick r:id="rId3"/>
              </a:rPr>
              <a:t>b</a:t>
            </a:r>
            <a:r>
              <a:rPr sz="1150" spc="-45" dirty="0">
                <a:latin typeface="Arial"/>
                <a:cs typeface="Arial"/>
                <a:hlinkClick r:id="rId3"/>
              </a:rPr>
              <a:t>a</a:t>
            </a:r>
            <a:r>
              <a:rPr sz="1150" spc="-5" dirty="0">
                <a:latin typeface="Arial"/>
                <a:cs typeface="Arial"/>
                <a:hlinkClick r:id="rId3"/>
              </a:rPr>
              <a:t>n</a:t>
            </a:r>
            <a:r>
              <a:rPr sz="1150" spc="-90" dirty="0">
                <a:latin typeface="Arial"/>
                <a:cs typeface="Arial"/>
                <a:hlinkClick r:id="rId3"/>
              </a:rPr>
              <a:t>y</a:t>
            </a:r>
            <a:r>
              <a:rPr sz="1150" spc="50" dirty="0">
                <a:latin typeface="Arial"/>
                <a:cs typeface="Arial"/>
                <a:hlinkClick r:id="rId3"/>
              </a:rPr>
              <a:t>.</a:t>
            </a:r>
            <a:r>
              <a:rPr sz="1150" spc="-5" dirty="0">
                <a:latin typeface="Arial"/>
                <a:cs typeface="Arial"/>
                <a:hlinkClick r:id="rId3"/>
              </a:rPr>
              <a:t>edu</a:t>
            </a:r>
            <a:r>
              <a:rPr sz="1150" spc="10" dirty="0">
                <a:latin typeface="Arial"/>
                <a:cs typeface="Arial"/>
                <a:hlinkClick r:id="rId3"/>
              </a:rPr>
              <a:t>/</a:t>
            </a:r>
            <a:r>
              <a:rPr sz="1150" spc="30" dirty="0">
                <a:latin typeface="Arial"/>
                <a:cs typeface="Arial"/>
                <a:hlinkClick r:id="rId3"/>
              </a:rPr>
              <a:t>g</a:t>
            </a:r>
            <a:r>
              <a:rPr sz="1150" spc="20" dirty="0">
                <a:latin typeface="Arial"/>
                <a:cs typeface="Arial"/>
                <a:hlinkClick r:id="rId3"/>
              </a:rPr>
              <a:t>r</a:t>
            </a:r>
            <a:r>
              <a:rPr sz="1150" spc="-5" dirty="0">
                <a:latin typeface="Arial"/>
                <a:cs typeface="Arial"/>
                <a:hlinkClick r:id="rId3"/>
              </a:rPr>
              <a:t>ad</a:t>
            </a:r>
            <a:r>
              <a:rPr sz="1150" spc="30" dirty="0">
                <a:latin typeface="Arial"/>
                <a:cs typeface="Arial"/>
                <a:hlinkClick r:id="rId3"/>
              </a:rPr>
              <a:t>u</a:t>
            </a:r>
            <a:r>
              <a:rPr sz="1150" spc="-45" dirty="0">
                <a:latin typeface="Arial"/>
                <a:cs typeface="Arial"/>
                <a:hlinkClick r:id="rId3"/>
              </a:rPr>
              <a:t>a</a:t>
            </a:r>
            <a:r>
              <a:rPr sz="1150" spc="50" dirty="0">
                <a:latin typeface="Arial"/>
                <a:cs typeface="Arial"/>
                <a:hlinkClick r:id="rId3"/>
              </a:rPr>
              <a:t>t</a:t>
            </a:r>
            <a:r>
              <a:rPr sz="1150" spc="-45" dirty="0">
                <a:latin typeface="Arial"/>
                <a:cs typeface="Arial"/>
                <a:hlinkClick r:id="rId3"/>
              </a:rPr>
              <a:t>e</a:t>
            </a:r>
            <a:r>
              <a:rPr sz="1150" dirty="0">
                <a:latin typeface="Arial"/>
                <a:cs typeface="Arial"/>
                <a:hlinkClick r:id="rId3"/>
              </a:rPr>
              <a:t>/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C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-5" dirty="0">
                <a:latin typeface="Arial"/>
                <a:cs typeface="Arial"/>
              </a:rPr>
              <a:t>oo</a:t>
            </a:r>
            <a:r>
              <a:rPr sz="1150" spc="20" dirty="0">
                <a:latin typeface="Arial"/>
                <a:cs typeface="Arial"/>
              </a:rPr>
              <a:t>s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30" dirty="0">
                <a:latin typeface="Arial"/>
                <a:cs typeface="Arial"/>
              </a:rPr>
              <a:t>qu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n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li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5" dirty="0">
                <a:latin typeface="Arial"/>
                <a:cs typeface="Arial"/>
              </a:rPr>
              <a:t>n 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20" dirty="0">
                <a:latin typeface="Arial"/>
                <a:cs typeface="Arial"/>
              </a:rPr>
              <a:t>k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 b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50" dirty="0">
                <a:latin typeface="Arial"/>
                <a:cs typeface="Arial"/>
              </a:rPr>
              <a:t>m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5" dirty="0">
                <a:latin typeface="Arial"/>
                <a:cs typeface="Arial"/>
              </a:rPr>
              <a:t>d 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y</a:t>
            </a:r>
            <a:r>
              <a:rPr sz="1150" spc="-5" dirty="0">
                <a:latin typeface="Arial"/>
                <a:cs typeface="Arial"/>
              </a:rPr>
              <a:t>ou</a:t>
            </a:r>
            <a:r>
              <a:rPr sz="1150" dirty="0">
                <a:latin typeface="Arial"/>
                <a:cs typeface="Arial"/>
              </a:rPr>
              <a:t>,</a:t>
            </a:r>
            <a:r>
              <a:rPr sz="1150" spc="30" dirty="0">
                <a:latin typeface="Arial"/>
                <a:cs typeface="Arial"/>
              </a:rPr>
              <a:t> d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25" dirty="0">
                <a:latin typeface="Arial"/>
                <a:cs typeface="Arial"/>
              </a:rPr>
              <a:t>w</a:t>
            </a:r>
            <a:r>
              <a:rPr sz="1150" spc="-5" dirty="0">
                <a:latin typeface="Arial"/>
                <a:cs typeface="Arial"/>
              </a:rPr>
              <a:t>n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5" dirty="0">
                <a:latin typeface="Arial"/>
                <a:cs typeface="Arial"/>
              </a:rPr>
              <a:t>oa</a:t>
            </a:r>
            <a:r>
              <a:rPr sz="1150" spc="5" dirty="0">
                <a:latin typeface="Arial"/>
                <a:cs typeface="Arial"/>
              </a:rPr>
              <a:t>d 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50" dirty="0">
                <a:latin typeface="Arial"/>
                <a:cs typeface="Arial"/>
              </a:rPr>
              <a:t>m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5" dirty="0">
                <a:latin typeface="Arial"/>
                <a:cs typeface="Arial"/>
              </a:rPr>
              <a:t>on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ll</a:t>
            </a:r>
            <a:r>
              <a:rPr sz="1150" spc="-90" dirty="0">
                <a:latin typeface="Arial"/>
                <a:cs typeface="Arial"/>
              </a:rPr>
              <a:t>y</a:t>
            </a:r>
            <a:r>
              <a:rPr sz="1150" dirty="0">
                <a:latin typeface="Arial"/>
                <a:cs typeface="Arial"/>
              </a:rPr>
              <a:t>,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ly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-5" dirty="0">
                <a:latin typeface="Arial"/>
                <a:cs typeface="Arial"/>
              </a:rPr>
              <a:t>on</a:t>
            </a:r>
            <a:r>
              <a:rPr sz="1150" dirty="0">
                <a:latin typeface="Arial"/>
                <a:cs typeface="Arial"/>
              </a:rPr>
              <a:t>li</a:t>
            </a:r>
            <a:r>
              <a:rPr sz="1150" spc="30" dirty="0">
                <a:latin typeface="Arial"/>
                <a:cs typeface="Arial"/>
              </a:rPr>
              <a:t>n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>
              <a:latin typeface="Times New Roman"/>
              <a:cs typeface="Times New Roman"/>
            </a:endParaRPr>
          </a:p>
          <a:p>
            <a:pPr marL="71120" marR="3049905">
              <a:lnSpc>
                <a:spcPts val="1320"/>
              </a:lnSpc>
              <a:tabLst>
                <a:tab pos="3562985" algn="l"/>
              </a:tabLst>
            </a:pPr>
            <a:r>
              <a:rPr sz="1150" b="1" u="heavy" spc="-710" dirty="0">
                <a:latin typeface="Arial"/>
                <a:cs typeface="Arial"/>
              </a:rPr>
              <a:t>F</a:t>
            </a:r>
            <a:r>
              <a:rPr sz="1150" b="1" u="heavy" dirty="0">
                <a:latin typeface="Arial"/>
                <a:cs typeface="Arial"/>
              </a:rPr>
              <a:t> </a:t>
            </a:r>
            <a:r>
              <a:rPr sz="1150" b="1" spc="65" dirty="0">
                <a:latin typeface="Arial"/>
                <a:cs typeface="Arial"/>
              </a:rPr>
              <a:t> </a:t>
            </a:r>
            <a:r>
              <a:rPr sz="1150" b="1" u="heavy" spc="-30" dirty="0">
                <a:latin typeface="Arial"/>
                <a:cs typeface="Arial"/>
              </a:rPr>
              <a:t>o</a:t>
            </a:r>
            <a:r>
              <a:rPr sz="1150" b="1" u="heavy" dirty="0">
                <a:latin typeface="Arial"/>
                <a:cs typeface="Arial"/>
              </a:rPr>
              <a:t>r</a:t>
            </a:r>
            <a:r>
              <a:rPr sz="1150" b="1" u="heavy" spc="10" dirty="0">
                <a:latin typeface="Arial"/>
                <a:cs typeface="Arial"/>
              </a:rPr>
              <a:t> m</a:t>
            </a:r>
            <a:r>
              <a:rPr sz="1150" b="1" u="heavy" spc="-270" dirty="0">
                <a:latin typeface="Arial"/>
                <a:cs typeface="Arial"/>
              </a:rPr>
              <a:t> </a:t>
            </a:r>
            <a:r>
              <a:rPr sz="1150" b="1" u="heavy" spc="-30" dirty="0">
                <a:latin typeface="Arial"/>
                <a:cs typeface="Arial"/>
              </a:rPr>
              <a:t>o</a:t>
            </a:r>
            <a:r>
              <a:rPr sz="1150" b="1" u="heavy" spc="5" dirty="0">
                <a:latin typeface="Arial"/>
                <a:cs typeface="Arial"/>
              </a:rPr>
              <a:t>re</a:t>
            </a:r>
            <a:r>
              <a:rPr sz="1150" b="1" u="heavy" spc="35" dirty="0">
                <a:latin typeface="Arial"/>
                <a:cs typeface="Arial"/>
              </a:rPr>
              <a:t> </a:t>
            </a:r>
            <a:r>
              <a:rPr sz="1150" b="1" u="heavy" spc="-25" dirty="0">
                <a:latin typeface="Arial"/>
                <a:cs typeface="Arial"/>
              </a:rPr>
              <a:t>i</a:t>
            </a:r>
            <a:r>
              <a:rPr sz="1150" b="1" u="heavy" spc="5" dirty="0">
                <a:latin typeface="Arial"/>
                <a:cs typeface="Arial"/>
              </a:rPr>
              <a:t>nf</a:t>
            </a:r>
            <a:r>
              <a:rPr sz="1150" b="1" u="heavy" spc="-300" dirty="0">
                <a:latin typeface="Arial"/>
                <a:cs typeface="Arial"/>
              </a:rPr>
              <a:t> </a:t>
            </a:r>
            <a:r>
              <a:rPr sz="1150" b="1" u="heavy" spc="5" dirty="0">
                <a:latin typeface="Arial"/>
                <a:cs typeface="Arial"/>
              </a:rPr>
              <a:t>orm</a:t>
            </a:r>
            <a:r>
              <a:rPr sz="1150" b="1" u="heavy" spc="-310" dirty="0">
                <a:latin typeface="Arial"/>
                <a:cs typeface="Arial"/>
              </a:rPr>
              <a:t> </a:t>
            </a:r>
            <a:r>
              <a:rPr sz="1150" b="1" u="heavy" spc="-5" dirty="0">
                <a:latin typeface="Arial"/>
                <a:cs typeface="Arial"/>
              </a:rPr>
              <a:t>a</a:t>
            </a:r>
            <a:r>
              <a:rPr sz="1150" b="1" u="heavy" dirty="0">
                <a:latin typeface="Arial"/>
                <a:cs typeface="Arial"/>
              </a:rPr>
              <a:t>t</a:t>
            </a:r>
            <a:r>
              <a:rPr sz="1150" b="1" u="heavy" spc="-305" dirty="0">
                <a:latin typeface="Arial"/>
                <a:cs typeface="Arial"/>
              </a:rPr>
              <a:t> </a:t>
            </a:r>
            <a:r>
              <a:rPr sz="1150" b="1" u="heavy" dirty="0">
                <a:latin typeface="Arial"/>
                <a:cs typeface="Arial"/>
              </a:rPr>
              <a:t>i</a:t>
            </a:r>
            <a:r>
              <a:rPr sz="1150" b="1" u="heavy" spc="-315" dirty="0">
                <a:latin typeface="Arial"/>
                <a:cs typeface="Arial"/>
              </a:rPr>
              <a:t> </a:t>
            </a:r>
            <a:r>
              <a:rPr sz="1150" b="1" u="heavy" spc="-30" dirty="0">
                <a:latin typeface="Arial"/>
                <a:cs typeface="Arial"/>
              </a:rPr>
              <a:t>o</a:t>
            </a:r>
            <a:r>
              <a:rPr sz="1150" b="1" u="heavy" spc="5" dirty="0">
                <a:latin typeface="Arial"/>
                <a:cs typeface="Arial"/>
              </a:rPr>
              <a:t>n</a:t>
            </a:r>
            <a:r>
              <a:rPr sz="1150" b="1" u="heavy" spc="-31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: 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P</a:t>
            </a:r>
            <a:r>
              <a:rPr sz="1150" spc="40" dirty="0">
                <a:latin typeface="Arial"/>
                <a:cs typeface="Arial"/>
              </a:rPr>
              <a:t>l</a:t>
            </a:r>
            <a:r>
              <a:rPr sz="1150" spc="-5" dirty="0">
                <a:latin typeface="Arial"/>
                <a:cs typeface="Arial"/>
              </a:rPr>
              <a:t>ea</a:t>
            </a:r>
            <a:r>
              <a:rPr sz="1150" spc="20" dirty="0">
                <a:latin typeface="Arial"/>
                <a:cs typeface="Arial"/>
              </a:rPr>
              <a:t>s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10" dirty="0">
                <a:latin typeface="Arial"/>
                <a:cs typeface="Arial"/>
              </a:rPr>
              <a:t> </a:t>
            </a:r>
            <a:r>
              <a:rPr sz="1150" spc="-15" dirty="0">
                <a:latin typeface="Arial"/>
                <a:cs typeface="Arial"/>
              </a:rPr>
              <a:t>v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it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30" dirty="0">
                <a:latin typeface="Arial"/>
                <a:cs typeface="Arial"/>
              </a:rPr>
              <a:t>u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w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5" dirty="0">
                <a:latin typeface="Arial"/>
                <a:cs typeface="Arial"/>
              </a:rPr>
              <a:t>b </a:t>
            </a:r>
            <a:r>
              <a:rPr sz="1150" spc="30" dirty="0">
                <a:latin typeface="Arial"/>
                <a:cs typeface="Arial"/>
              </a:rPr>
              <a:t>p</a:t>
            </a:r>
            <a:r>
              <a:rPr sz="1150" spc="-5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g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5" dirty="0">
                <a:latin typeface="Arial"/>
                <a:cs typeface="Arial"/>
              </a:rPr>
              <a:t>(</a:t>
            </a:r>
            <a:r>
              <a:rPr sz="1150" spc="25" dirty="0">
                <a:latin typeface="Arial"/>
                <a:cs typeface="Arial"/>
              </a:rPr>
              <a:t>ww</a:t>
            </a:r>
            <a:r>
              <a:rPr sz="1150" spc="-50" dirty="0">
                <a:latin typeface="Arial"/>
                <a:cs typeface="Arial"/>
              </a:rPr>
              <a:t>w</a:t>
            </a:r>
            <a:r>
              <a:rPr sz="1150" spc="10" dirty="0">
                <a:latin typeface="Arial"/>
                <a:cs typeface="Arial"/>
              </a:rPr>
              <a:t>.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10" dirty="0">
                <a:latin typeface="Arial"/>
                <a:cs typeface="Arial"/>
              </a:rPr>
              <a:t>t</a:t>
            </a:r>
            <a:r>
              <a:rPr sz="1150" spc="50" dirty="0">
                <a:latin typeface="Arial"/>
                <a:cs typeface="Arial"/>
              </a:rPr>
              <a:t>m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50" dirty="0">
                <a:latin typeface="Arial"/>
                <a:cs typeface="Arial"/>
              </a:rPr>
              <a:t>.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dirty="0">
                <a:latin typeface="Arial"/>
                <a:cs typeface="Arial"/>
              </a:rPr>
              <a:t>l</a:t>
            </a:r>
            <a:r>
              <a:rPr sz="1150" spc="30" dirty="0">
                <a:latin typeface="Arial"/>
                <a:cs typeface="Arial"/>
              </a:rPr>
              <a:t>b</a:t>
            </a:r>
            <a:r>
              <a:rPr sz="1150" spc="-5" dirty="0">
                <a:latin typeface="Arial"/>
                <a:cs typeface="Arial"/>
              </a:rPr>
              <a:t>an</a:t>
            </a:r>
            <a:r>
              <a:rPr sz="1150" spc="-90" dirty="0">
                <a:latin typeface="Arial"/>
                <a:cs typeface="Arial"/>
              </a:rPr>
              <a:t>y</a:t>
            </a:r>
            <a:r>
              <a:rPr sz="1150" spc="50" dirty="0">
                <a:latin typeface="Arial"/>
                <a:cs typeface="Arial"/>
              </a:rPr>
              <a:t>.</a:t>
            </a:r>
            <a:r>
              <a:rPr sz="1150" spc="-5" dirty="0">
                <a:latin typeface="Arial"/>
                <a:cs typeface="Arial"/>
              </a:rPr>
              <a:t>edu</a:t>
            </a:r>
            <a:r>
              <a:rPr sz="1150" dirty="0">
                <a:latin typeface="Arial"/>
                <a:cs typeface="Arial"/>
              </a:rPr>
              <a:t>)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o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-5" dirty="0">
                <a:latin typeface="Arial"/>
                <a:cs typeface="Arial"/>
              </a:rPr>
              <a:t>on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D</a:t>
            </a:r>
            <a:r>
              <a:rPr sz="1150" spc="-90" dirty="0">
                <a:latin typeface="Arial"/>
                <a:cs typeface="Arial"/>
              </a:rPr>
              <a:t>r</a:t>
            </a:r>
            <a:r>
              <a:rPr sz="1150" dirty="0">
                <a:latin typeface="Arial"/>
                <a:cs typeface="Arial"/>
              </a:rPr>
              <a:t>.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R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30" dirty="0">
                <a:latin typeface="Arial"/>
                <a:cs typeface="Arial"/>
              </a:rPr>
              <a:t>b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3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K</a:t>
            </a:r>
            <a:r>
              <a:rPr sz="1150" spc="-5" dirty="0">
                <a:latin typeface="Arial"/>
                <a:cs typeface="Arial"/>
              </a:rPr>
              <a:t>ee</a:t>
            </a:r>
            <a:r>
              <a:rPr sz="1150" spc="20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ee</a:t>
            </a:r>
            <a:r>
              <a:rPr sz="1150" dirty="0">
                <a:latin typeface="Arial"/>
                <a:cs typeface="Arial"/>
              </a:rPr>
              <a:t>, </a:t>
            </a:r>
            <a:r>
              <a:rPr sz="1150" spc="15" dirty="0">
                <a:latin typeface="Arial"/>
                <a:cs typeface="Arial"/>
              </a:rPr>
              <a:t>At</a:t>
            </a:r>
            <a:r>
              <a:rPr sz="1150" spc="50" dirty="0">
                <a:latin typeface="Arial"/>
                <a:cs typeface="Arial"/>
              </a:rPr>
              <a:t>m</a:t>
            </a:r>
            <a:r>
              <a:rPr sz="1150" spc="-45" dirty="0">
                <a:latin typeface="Arial"/>
                <a:cs typeface="Arial"/>
              </a:rPr>
              <a:t>o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p</a:t>
            </a:r>
            <a:r>
              <a:rPr sz="1150" spc="30" dirty="0">
                <a:latin typeface="Arial"/>
                <a:cs typeface="Arial"/>
              </a:rPr>
              <a:t>h</a:t>
            </a:r>
            <a:r>
              <a:rPr sz="1150" spc="-5" dirty="0">
                <a:latin typeface="Arial"/>
                <a:cs typeface="Arial"/>
              </a:rPr>
              <a:t>e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dirty="0">
                <a:latin typeface="Arial"/>
                <a:cs typeface="Arial"/>
              </a:rPr>
              <a:t>ic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S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-5" dirty="0">
                <a:latin typeface="Arial"/>
                <a:cs typeface="Arial"/>
              </a:rPr>
              <a:t>en</a:t>
            </a: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35" dirty="0">
                <a:latin typeface="Arial"/>
                <a:cs typeface="Arial"/>
              </a:rPr>
              <a:t>G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du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spc="-3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P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5" dirty="0">
                <a:latin typeface="Arial"/>
                <a:cs typeface="Arial"/>
              </a:rPr>
              <a:t>og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m</a:t>
            </a:r>
            <a:r>
              <a:rPr sz="1150" spc="6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D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-45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c</a:t>
            </a:r>
            <a:r>
              <a:rPr sz="1150" spc="5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o</a:t>
            </a:r>
            <a:r>
              <a:rPr sz="1150" spc="-15" dirty="0">
                <a:latin typeface="Arial"/>
                <a:cs typeface="Arial"/>
              </a:rPr>
              <a:t>r</a:t>
            </a:r>
            <a:r>
              <a:rPr sz="1150" dirty="0">
                <a:latin typeface="Arial"/>
                <a:cs typeface="Arial"/>
              </a:rPr>
              <a:t>:	</a:t>
            </a:r>
            <a:r>
              <a:rPr sz="1150" spc="-15" dirty="0">
                <a:latin typeface="Arial"/>
                <a:cs typeface="Arial"/>
                <a:hlinkClick r:id="rId4"/>
              </a:rPr>
              <a:t>r</a:t>
            </a:r>
            <a:r>
              <a:rPr sz="1150" spc="-5" dirty="0">
                <a:latin typeface="Arial"/>
                <a:cs typeface="Arial"/>
                <a:hlinkClick r:id="rId4"/>
              </a:rPr>
              <a:t>g</a:t>
            </a:r>
            <a:r>
              <a:rPr sz="1150" spc="20" dirty="0">
                <a:latin typeface="Arial"/>
                <a:cs typeface="Arial"/>
                <a:hlinkClick r:id="rId4"/>
              </a:rPr>
              <a:t>k</a:t>
            </a:r>
            <a:r>
              <a:rPr sz="1150" spc="25" dirty="0">
                <a:latin typeface="Arial"/>
                <a:cs typeface="Arial"/>
                <a:hlinkClick r:id="rId4"/>
              </a:rPr>
              <a:t>@</a:t>
            </a:r>
            <a:r>
              <a:rPr sz="1150" spc="-45" dirty="0">
                <a:latin typeface="Arial"/>
                <a:cs typeface="Arial"/>
                <a:hlinkClick r:id="rId4"/>
              </a:rPr>
              <a:t>a</a:t>
            </a:r>
            <a:r>
              <a:rPr sz="1150" spc="10" dirty="0">
                <a:latin typeface="Arial"/>
                <a:cs typeface="Arial"/>
                <a:hlinkClick r:id="rId4"/>
              </a:rPr>
              <a:t>t</a:t>
            </a:r>
            <a:r>
              <a:rPr sz="1150" spc="50" dirty="0">
                <a:latin typeface="Arial"/>
                <a:cs typeface="Arial"/>
                <a:hlinkClick r:id="rId4"/>
              </a:rPr>
              <a:t>m</a:t>
            </a:r>
            <a:r>
              <a:rPr sz="1150" spc="-5" dirty="0">
                <a:latin typeface="Arial"/>
                <a:cs typeface="Arial"/>
                <a:hlinkClick r:id="rId4"/>
              </a:rPr>
              <a:t>o</a:t>
            </a:r>
            <a:r>
              <a:rPr sz="1150" spc="-15" dirty="0">
                <a:latin typeface="Arial"/>
                <a:cs typeface="Arial"/>
                <a:hlinkClick r:id="rId4"/>
              </a:rPr>
              <a:t>s</a:t>
            </a:r>
            <a:r>
              <a:rPr sz="1150" spc="50" dirty="0">
                <a:latin typeface="Arial"/>
                <a:cs typeface="Arial"/>
                <a:hlinkClick r:id="rId4"/>
              </a:rPr>
              <a:t>.</a:t>
            </a:r>
            <a:r>
              <a:rPr sz="1150" spc="-45" dirty="0">
                <a:latin typeface="Arial"/>
                <a:cs typeface="Arial"/>
                <a:hlinkClick r:id="rId4"/>
              </a:rPr>
              <a:t>a</a:t>
            </a:r>
            <a:r>
              <a:rPr sz="1150" dirty="0">
                <a:latin typeface="Arial"/>
                <a:cs typeface="Arial"/>
                <a:hlinkClick r:id="rId4"/>
              </a:rPr>
              <a:t>l</a:t>
            </a:r>
            <a:r>
              <a:rPr sz="1150" spc="30" dirty="0">
                <a:latin typeface="Arial"/>
                <a:cs typeface="Arial"/>
                <a:hlinkClick r:id="rId4"/>
              </a:rPr>
              <a:t>b</a:t>
            </a:r>
            <a:r>
              <a:rPr sz="1150" spc="-5" dirty="0">
                <a:latin typeface="Arial"/>
                <a:cs typeface="Arial"/>
                <a:hlinkClick r:id="rId4"/>
              </a:rPr>
              <a:t>an</a:t>
            </a:r>
            <a:r>
              <a:rPr sz="1150" spc="-90" dirty="0">
                <a:latin typeface="Arial"/>
                <a:cs typeface="Arial"/>
                <a:hlinkClick r:id="rId4"/>
              </a:rPr>
              <a:t>y</a:t>
            </a:r>
            <a:r>
              <a:rPr sz="1150" spc="50" dirty="0">
                <a:latin typeface="Arial"/>
                <a:cs typeface="Arial"/>
                <a:hlinkClick r:id="rId4"/>
              </a:rPr>
              <a:t>.</a:t>
            </a:r>
            <a:r>
              <a:rPr sz="1150" spc="30" dirty="0">
                <a:latin typeface="Arial"/>
                <a:cs typeface="Arial"/>
                <a:hlinkClick r:id="rId4"/>
              </a:rPr>
              <a:t>e</a:t>
            </a:r>
            <a:r>
              <a:rPr sz="1150" spc="-5" dirty="0">
                <a:latin typeface="Arial"/>
                <a:cs typeface="Arial"/>
                <a:hlinkClick r:id="rId4"/>
              </a:rPr>
              <a:t>d</a:t>
            </a:r>
            <a:r>
              <a:rPr sz="1150" spc="5" dirty="0">
                <a:latin typeface="Arial"/>
                <a:cs typeface="Arial"/>
                <a:hlinkClick r:id="rId4"/>
              </a:rPr>
              <a:t>u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613" y="14366907"/>
            <a:ext cx="10362565" cy="5171440"/>
          </a:xfrm>
          <a:custGeom>
            <a:avLst/>
            <a:gdLst/>
            <a:ahLst/>
            <a:cxnLst/>
            <a:rect l="l" t="t" r="r" b="b"/>
            <a:pathLst>
              <a:path w="10362565" h="5171440">
                <a:moveTo>
                  <a:pt x="0" y="5171082"/>
                </a:moveTo>
                <a:lnTo>
                  <a:pt x="10362231" y="5171082"/>
                </a:lnTo>
                <a:lnTo>
                  <a:pt x="10362231" y="0"/>
                </a:lnTo>
                <a:lnTo>
                  <a:pt x="0" y="0"/>
                </a:lnTo>
                <a:lnTo>
                  <a:pt x="0" y="5171082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8431" y="14352545"/>
            <a:ext cx="0" cy="5201285"/>
          </a:xfrm>
          <a:custGeom>
            <a:avLst/>
            <a:gdLst/>
            <a:ahLst/>
            <a:cxnLst/>
            <a:rect l="l" t="t" r="r" b="b"/>
            <a:pathLst>
              <a:path h="5201284">
                <a:moveTo>
                  <a:pt x="0" y="0"/>
                </a:moveTo>
                <a:lnTo>
                  <a:pt x="0" y="5200822"/>
                </a:lnTo>
              </a:path>
            </a:pathLst>
          </a:custGeom>
          <a:ln w="30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465" y="14352545"/>
            <a:ext cx="0" cy="5201285"/>
          </a:xfrm>
          <a:custGeom>
            <a:avLst/>
            <a:gdLst/>
            <a:ahLst/>
            <a:cxnLst/>
            <a:rect l="l" t="t" r="r" b="b"/>
            <a:pathLst>
              <a:path h="5201284">
                <a:moveTo>
                  <a:pt x="0" y="0"/>
                </a:moveTo>
                <a:lnTo>
                  <a:pt x="0" y="5200822"/>
                </a:lnTo>
              </a:path>
            </a:pathLst>
          </a:custGeom>
          <a:ln w="30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98" y="19539001"/>
            <a:ext cx="10377805" cy="0"/>
          </a:xfrm>
          <a:custGeom>
            <a:avLst/>
            <a:gdLst/>
            <a:ahLst/>
            <a:cxnLst/>
            <a:rect l="l" t="t" r="r" b="b"/>
            <a:pathLst>
              <a:path w="10377805">
                <a:moveTo>
                  <a:pt x="0" y="0"/>
                </a:moveTo>
                <a:lnTo>
                  <a:pt x="10377699" y="0"/>
                </a:lnTo>
              </a:path>
            </a:pathLst>
          </a:custGeom>
          <a:ln w="30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098" y="14366913"/>
            <a:ext cx="10377805" cy="0"/>
          </a:xfrm>
          <a:custGeom>
            <a:avLst/>
            <a:gdLst/>
            <a:ahLst/>
            <a:cxnLst/>
            <a:rect l="l" t="t" r="r" b="b"/>
            <a:pathLst>
              <a:path w="10377805">
                <a:moveTo>
                  <a:pt x="0" y="0"/>
                </a:moveTo>
                <a:lnTo>
                  <a:pt x="10377699" y="0"/>
                </a:lnTo>
              </a:path>
            </a:pathLst>
          </a:custGeom>
          <a:ln w="30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9688" y="15925536"/>
            <a:ext cx="9650730" cy="267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>
              <a:lnSpc>
                <a:spcPts val="1360"/>
              </a:lnSpc>
            </a:pPr>
            <a:r>
              <a:rPr sz="1250" b="1" u="heavy" spc="-8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u="heavy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u="heavy" spc="-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b="1" u="heavy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u="heavy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u="heavy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u="heavy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u="heavy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u="heavy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u="heavy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jo</a:t>
            </a:r>
            <a:r>
              <a:rPr sz="125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00">
              <a:latin typeface="Times New Roman"/>
              <a:cs typeface="Times New Roman"/>
            </a:endParaRPr>
          </a:p>
          <a:p>
            <a:pPr marL="88900" marR="52069">
              <a:lnSpc>
                <a:spcPts val="1360"/>
              </a:lnSpc>
            </a:pP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rt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00">
              <a:latin typeface="Times New Roman"/>
              <a:cs typeface="Times New Roman"/>
            </a:endParaRPr>
          </a:p>
          <a:p>
            <a:pPr marL="88900" marR="273685">
              <a:lnSpc>
                <a:spcPts val="1360"/>
              </a:lnSpc>
            </a:pPr>
            <a:r>
              <a:rPr sz="1250" b="1" u="heavy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u="heavy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u="heavy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2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u="heavy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50" spc="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hb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45"/>
              </a:spcBef>
            </a:pPr>
            <a:r>
              <a:rPr sz="1250" b="1" u="heavy" spc="-119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u="heavy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u="heavy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u="heavy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u="heavy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u="heavy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u="heavy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u="heavy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u="heavy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4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50" b="1" u="heavy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eog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5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SzPct val="76000"/>
              <a:buFont typeface="Symbol"/>
              <a:buChar char=""/>
              <a:tabLst>
                <a:tab pos="194945" algn="l"/>
              </a:tabLst>
            </a:pP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420"/>
              </a:spcBef>
              <a:buClr>
                <a:srgbClr val="FFFFFF"/>
              </a:buClr>
              <a:buSzPct val="76000"/>
              <a:buFont typeface="Symbol"/>
              <a:buChar char=""/>
              <a:tabLst>
                <a:tab pos="194945" algn="l"/>
              </a:tabLst>
            </a:pP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459"/>
              </a:spcBef>
              <a:buClr>
                <a:srgbClr val="FFFFFF"/>
              </a:buClr>
              <a:buSzPct val="76000"/>
              <a:buFont typeface="Symbol"/>
              <a:buChar char=""/>
              <a:tabLst>
                <a:tab pos="194945" algn="l"/>
              </a:tabLst>
            </a:pP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7127" y="1641907"/>
            <a:ext cx="1981237" cy="1009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4363" y="1606301"/>
            <a:ext cx="2565541" cy="1045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0350" y="1606301"/>
            <a:ext cx="629231" cy="823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524" y="1606301"/>
            <a:ext cx="2473112" cy="823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9279" y="1606301"/>
            <a:ext cx="1446425" cy="8252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3156" y="2885493"/>
            <a:ext cx="770079" cy="3566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3077" y="2878022"/>
            <a:ext cx="504747" cy="364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3619" y="2869641"/>
            <a:ext cx="1021555" cy="372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6476" y="2869641"/>
            <a:ext cx="1567747" cy="372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7318" y="2885493"/>
            <a:ext cx="2023274" cy="456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3349" y="2885493"/>
            <a:ext cx="2681117" cy="456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613" y="9069113"/>
            <a:ext cx="10362565" cy="3143250"/>
          </a:xfrm>
          <a:custGeom>
            <a:avLst/>
            <a:gdLst/>
            <a:ahLst/>
            <a:cxnLst/>
            <a:rect l="l" t="t" r="r" b="b"/>
            <a:pathLst>
              <a:path w="10362565" h="3143250">
                <a:moveTo>
                  <a:pt x="0" y="3142762"/>
                </a:moveTo>
                <a:lnTo>
                  <a:pt x="10362231" y="3142762"/>
                </a:lnTo>
                <a:lnTo>
                  <a:pt x="10362231" y="0"/>
                </a:lnTo>
                <a:lnTo>
                  <a:pt x="0" y="0"/>
                </a:lnTo>
                <a:lnTo>
                  <a:pt x="0" y="3142762"/>
                </a:lnTo>
                <a:close/>
              </a:path>
            </a:pathLst>
          </a:custGeom>
          <a:solidFill>
            <a:srgbClr val="525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613" y="9069113"/>
            <a:ext cx="10362565" cy="3143250"/>
          </a:xfrm>
          <a:custGeom>
            <a:avLst/>
            <a:gdLst/>
            <a:ahLst/>
            <a:cxnLst/>
            <a:rect l="l" t="t" r="r" b="b"/>
            <a:pathLst>
              <a:path w="10362565" h="3143250">
                <a:moveTo>
                  <a:pt x="0" y="3142762"/>
                </a:moveTo>
                <a:lnTo>
                  <a:pt x="10362231" y="3142762"/>
                </a:lnTo>
                <a:lnTo>
                  <a:pt x="10362231" y="0"/>
                </a:lnTo>
                <a:lnTo>
                  <a:pt x="0" y="0"/>
                </a:lnTo>
                <a:lnTo>
                  <a:pt x="0" y="3142762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2215" y="9404336"/>
            <a:ext cx="2963175" cy="19438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2215" y="9404334"/>
            <a:ext cx="2963545" cy="1944370"/>
          </a:xfrm>
          <a:custGeom>
            <a:avLst/>
            <a:gdLst/>
            <a:ahLst/>
            <a:cxnLst/>
            <a:rect l="l" t="t" r="r" b="b"/>
            <a:pathLst>
              <a:path w="2963545" h="1944370">
                <a:moveTo>
                  <a:pt x="0" y="1943826"/>
                </a:moveTo>
                <a:lnTo>
                  <a:pt x="2963175" y="1943826"/>
                </a:lnTo>
                <a:lnTo>
                  <a:pt x="2963175" y="0"/>
                </a:lnTo>
                <a:lnTo>
                  <a:pt x="0" y="0"/>
                </a:lnTo>
                <a:lnTo>
                  <a:pt x="0" y="194382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6197" y="9248700"/>
            <a:ext cx="3052968" cy="25333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6197" y="9248700"/>
            <a:ext cx="3053080" cy="2533650"/>
          </a:xfrm>
          <a:custGeom>
            <a:avLst/>
            <a:gdLst/>
            <a:ahLst/>
            <a:cxnLst/>
            <a:rect l="l" t="t" r="r" b="b"/>
            <a:pathLst>
              <a:path w="3053079" h="2533650">
                <a:moveTo>
                  <a:pt x="0" y="2533365"/>
                </a:moveTo>
                <a:lnTo>
                  <a:pt x="3052968" y="2533365"/>
                </a:lnTo>
                <a:lnTo>
                  <a:pt x="3052968" y="0"/>
                </a:lnTo>
                <a:lnTo>
                  <a:pt x="0" y="0"/>
                </a:lnTo>
                <a:lnTo>
                  <a:pt x="0" y="2533365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3382" y="14546505"/>
            <a:ext cx="1526484" cy="11455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3382" y="14546504"/>
            <a:ext cx="1526540" cy="1146175"/>
          </a:xfrm>
          <a:custGeom>
            <a:avLst/>
            <a:gdLst/>
            <a:ahLst/>
            <a:cxnLst/>
            <a:rect l="l" t="t" r="r" b="b"/>
            <a:pathLst>
              <a:path w="1526539" h="1146175">
                <a:moveTo>
                  <a:pt x="0" y="1145564"/>
                </a:moveTo>
                <a:lnTo>
                  <a:pt x="1526484" y="1145564"/>
                </a:lnTo>
                <a:lnTo>
                  <a:pt x="1526484" y="0"/>
                </a:lnTo>
                <a:lnTo>
                  <a:pt x="0" y="0"/>
                </a:lnTo>
                <a:lnTo>
                  <a:pt x="0" y="1145564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5613" y="5342695"/>
            <a:ext cx="10362565" cy="3547110"/>
          </a:xfrm>
          <a:prstGeom prst="rect">
            <a:avLst/>
          </a:prstGeom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 marR="130810" algn="just">
              <a:lnSpc>
                <a:spcPct val="91200"/>
              </a:lnSpc>
            </a:pPr>
            <a:r>
              <a:rPr sz="1250" spc="1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0" dirty="0">
                <a:latin typeface="Arial"/>
                <a:cs typeface="Arial"/>
              </a:rPr>
              <a:t>l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5" dirty="0">
                <a:latin typeface="Arial"/>
                <a:cs typeface="Arial"/>
              </a:rPr>
              <a:t>pp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g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du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m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U</a:t>
            </a:r>
            <a:r>
              <a:rPr sz="1250" spc="10" dirty="0">
                <a:latin typeface="Arial"/>
                <a:cs typeface="Arial"/>
              </a:rPr>
              <a:t>ni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10" dirty="0">
                <a:latin typeface="Arial"/>
                <a:cs typeface="Arial"/>
              </a:rPr>
              <a:t>lb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4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15" dirty="0">
                <a:latin typeface="Arial"/>
                <a:cs typeface="Arial"/>
              </a:rPr>
              <a:t>m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D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15" dirty="0">
                <a:latin typeface="Arial"/>
                <a:cs typeface="Arial"/>
              </a:rPr>
              <a:t>p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dirty="0">
                <a:latin typeface="Arial"/>
                <a:cs typeface="Arial"/>
              </a:rPr>
              <a:t>r</a:t>
            </a:r>
            <a:r>
              <a:rPr sz="1250" b="1" spc="25" dirty="0">
                <a:latin typeface="Arial"/>
                <a:cs typeface="Arial"/>
              </a:rPr>
              <a:t>t</a:t>
            </a:r>
            <a:r>
              <a:rPr sz="1250" b="1" spc="-30" dirty="0">
                <a:latin typeface="Arial"/>
                <a:cs typeface="Arial"/>
              </a:rPr>
              <a:t>m</a:t>
            </a:r>
            <a:r>
              <a:rPr sz="1250" b="1" spc="5" dirty="0">
                <a:latin typeface="Arial"/>
                <a:cs typeface="Arial"/>
              </a:rPr>
              <a:t>e</a:t>
            </a:r>
            <a:r>
              <a:rPr sz="1250" b="1" spc="15" dirty="0">
                <a:latin typeface="Arial"/>
                <a:cs typeface="Arial"/>
              </a:rPr>
              <a:t>n</a:t>
            </a:r>
            <a:r>
              <a:rPr sz="1250" b="1" spc="-5" dirty="0">
                <a:latin typeface="Arial"/>
                <a:cs typeface="Arial"/>
              </a:rPr>
              <a:t>t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sz="1250" b="1" spc="95" dirty="0">
                <a:latin typeface="Arial"/>
                <a:cs typeface="Arial"/>
              </a:rPr>
              <a:t> </a:t>
            </a:r>
            <a:r>
              <a:rPr sz="1250" b="1" spc="-20" dirty="0">
                <a:latin typeface="Arial"/>
                <a:cs typeface="Arial"/>
              </a:rPr>
              <a:t>o</a:t>
            </a:r>
            <a:r>
              <a:rPr sz="1250" b="1" spc="-5" dirty="0">
                <a:latin typeface="Arial"/>
                <a:cs typeface="Arial"/>
              </a:rPr>
              <a:t>f </a:t>
            </a:r>
            <a:r>
              <a:rPr sz="1250" b="1" spc="-40" dirty="0">
                <a:latin typeface="Arial"/>
                <a:cs typeface="Arial"/>
              </a:rPr>
              <a:t>A</a:t>
            </a:r>
            <a:r>
              <a:rPr sz="1250" b="1" spc="25" dirty="0">
                <a:latin typeface="Arial"/>
                <a:cs typeface="Arial"/>
              </a:rPr>
              <a:t>t</a:t>
            </a:r>
            <a:r>
              <a:rPr sz="1250" b="1" spc="-30" dirty="0">
                <a:latin typeface="Arial"/>
                <a:cs typeface="Arial"/>
              </a:rPr>
              <a:t>m</a:t>
            </a:r>
            <a:r>
              <a:rPr sz="1250" b="1" spc="15" dirty="0">
                <a:latin typeface="Arial"/>
                <a:cs typeface="Arial"/>
              </a:rPr>
              <a:t>o</a:t>
            </a:r>
            <a:r>
              <a:rPr sz="1250" b="1" spc="-25" dirty="0">
                <a:latin typeface="Arial"/>
                <a:cs typeface="Arial"/>
              </a:rPr>
              <a:t>s</a:t>
            </a:r>
            <a:r>
              <a:rPr sz="1250" b="1" spc="-20" dirty="0">
                <a:latin typeface="Arial"/>
                <a:cs typeface="Arial"/>
              </a:rPr>
              <a:t>p</a:t>
            </a:r>
            <a:r>
              <a:rPr sz="1250" b="1" spc="15" dirty="0">
                <a:latin typeface="Arial"/>
                <a:cs typeface="Arial"/>
              </a:rPr>
              <a:t>h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dirty="0">
                <a:latin typeface="Arial"/>
                <a:cs typeface="Arial"/>
              </a:rPr>
              <a:t>r</a:t>
            </a:r>
            <a:r>
              <a:rPr sz="1250" b="1" spc="20" dirty="0">
                <a:latin typeface="Arial"/>
                <a:cs typeface="Arial"/>
              </a:rPr>
              <a:t>i</a:t>
            </a:r>
            <a:r>
              <a:rPr sz="1250" b="1" spc="-10" dirty="0">
                <a:latin typeface="Arial"/>
                <a:cs typeface="Arial"/>
              </a:rPr>
              <a:t>c</a:t>
            </a:r>
            <a:r>
              <a:rPr sz="1250" b="1" spc="125" dirty="0">
                <a:latin typeface="Arial"/>
                <a:cs typeface="Arial"/>
              </a:rPr>
              <a:t> 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spc="15" dirty="0">
                <a:latin typeface="Arial"/>
                <a:cs typeface="Arial"/>
              </a:rPr>
              <a:t>n</a:t>
            </a:r>
            <a:r>
              <a:rPr sz="1250" b="1" spc="-10" dirty="0">
                <a:latin typeface="Arial"/>
                <a:cs typeface="Arial"/>
              </a:rPr>
              <a:t>d</a:t>
            </a:r>
            <a:r>
              <a:rPr sz="1250" b="1" spc="13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E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5" dirty="0">
                <a:latin typeface="Arial"/>
                <a:cs typeface="Arial"/>
              </a:rPr>
              <a:t>v</a:t>
            </a:r>
            <a:r>
              <a:rPr sz="1250" b="1" spc="-15" dirty="0">
                <a:latin typeface="Arial"/>
                <a:cs typeface="Arial"/>
              </a:rPr>
              <a:t>i</a:t>
            </a:r>
            <a:r>
              <a:rPr sz="1250" b="1" dirty="0">
                <a:latin typeface="Arial"/>
                <a:cs typeface="Arial"/>
              </a:rPr>
              <a:t>r</a:t>
            </a:r>
            <a:r>
              <a:rPr sz="1250" b="1" spc="-20" dirty="0">
                <a:latin typeface="Arial"/>
                <a:cs typeface="Arial"/>
              </a:rPr>
              <a:t>o</a:t>
            </a:r>
            <a:r>
              <a:rPr sz="1250" b="1" spc="15" dirty="0">
                <a:latin typeface="Arial"/>
                <a:cs typeface="Arial"/>
              </a:rPr>
              <a:t>nm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25" dirty="0">
                <a:latin typeface="Arial"/>
                <a:cs typeface="Arial"/>
              </a:rPr>
              <a:t>t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spc="-5" dirty="0">
                <a:latin typeface="Arial"/>
                <a:cs typeface="Arial"/>
              </a:rPr>
              <a:t>l</a:t>
            </a:r>
            <a:r>
              <a:rPr sz="1250" b="1" spc="130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5" dirty="0">
                <a:latin typeface="Arial"/>
                <a:cs typeface="Arial"/>
              </a:rPr>
              <a:t>c</a:t>
            </a:r>
            <a:r>
              <a:rPr sz="1250" b="1" spc="-15" dirty="0">
                <a:latin typeface="Arial"/>
                <a:cs typeface="Arial"/>
              </a:rPr>
              <a:t>i</a:t>
            </a:r>
            <a:r>
              <a:rPr sz="1250" b="1" spc="5" dirty="0">
                <a:latin typeface="Arial"/>
                <a:cs typeface="Arial"/>
              </a:rPr>
              <a:t>e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5" dirty="0">
                <a:latin typeface="Arial"/>
                <a:cs typeface="Arial"/>
              </a:rPr>
              <a:t>c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125" dirty="0">
                <a:latin typeface="Arial"/>
                <a:cs typeface="Arial"/>
              </a:rPr>
              <a:t> </a:t>
            </a:r>
            <a:r>
              <a:rPr sz="1250" b="1" spc="25" dirty="0">
                <a:latin typeface="Arial"/>
                <a:cs typeface="Arial"/>
              </a:rPr>
              <a:t>(</a:t>
            </a:r>
            <a:r>
              <a:rPr sz="1250" b="1" spc="-5" dirty="0">
                <a:latin typeface="Arial"/>
                <a:cs typeface="Arial"/>
              </a:rPr>
              <a:t>D</a:t>
            </a:r>
            <a:r>
              <a:rPr sz="1250" b="1" spc="-40" dirty="0">
                <a:latin typeface="Arial"/>
                <a:cs typeface="Arial"/>
              </a:rPr>
              <a:t>A</a:t>
            </a:r>
            <a:r>
              <a:rPr sz="1250" b="1" spc="25" dirty="0">
                <a:latin typeface="Arial"/>
                <a:cs typeface="Arial"/>
              </a:rPr>
              <a:t>E</a:t>
            </a:r>
            <a:r>
              <a:rPr sz="1250" b="1" spc="-10" dirty="0">
                <a:latin typeface="Arial"/>
                <a:cs typeface="Arial"/>
              </a:rPr>
              <a:t>S)</a:t>
            </a:r>
            <a:r>
              <a:rPr sz="1250" b="1" spc="140" dirty="0">
                <a:latin typeface="Arial"/>
                <a:cs typeface="Arial"/>
              </a:rPr>
              <a:t> 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spc="15" dirty="0">
                <a:latin typeface="Arial"/>
                <a:cs typeface="Arial"/>
              </a:rPr>
              <a:t>n</a:t>
            </a:r>
            <a:r>
              <a:rPr sz="1250" b="1" spc="-10" dirty="0">
                <a:latin typeface="Arial"/>
                <a:cs typeface="Arial"/>
              </a:rPr>
              <a:t>d</a:t>
            </a:r>
            <a:r>
              <a:rPr sz="1250" b="1" spc="95" dirty="0">
                <a:latin typeface="Arial"/>
                <a:cs typeface="Arial"/>
              </a:rPr>
              <a:t> </a:t>
            </a:r>
            <a:r>
              <a:rPr sz="1250" b="1" spc="25" dirty="0">
                <a:latin typeface="Arial"/>
                <a:cs typeface="Arial"/>
              </a:rPr>
              <a:t>t</a:t>
            </a:r>
            <a:r>
              <a:rPr sz="1250" b="1" spc="-20" dirty="0">
                <a:latin typeface="Arial"/>
                <a:cs typeface="Arial"/>
              </a:rPr>
              <a:t>h</a:t>
            </a:r>
            <a:r>
              <a:rPr sz="1250" b="1" spc="-10" dirty="0">
                <a:latin typeface="Arial"/>
                <a:cs typeface="Arial"/>
              </a:rPr>
              <a:t>e</a:t>
            </a:r>
            <a:r>
              <a:rPr sz="1250" b="1" spc="165" dirty="0">
                <a:latin typeface="Arial"/>
                <a:cs typeface="Arial"/>
              </a:rPr>
              <a:t> </a:t>
            </a:r>
            <a:r>
              <a:rPr sz="1250" b="1" spc="-40" dirty="0">
                <a:latin typeface="Arial"/>
                <a:cs typeface="Arial"/>
              </a:rPr>
              <a:t>A</a:t>
            </a:r>
            <a:r>
              <a:rPr sz="1250" b="1" spc="25" dirty="0">
                <a:latin typeface="Arial"/>
                <a:cs typeface="Arial"/>
              </a:rPr>
              <a:t>t</a:t>
            </a:r>
            <a:r>
              <a:rPr sz="1250" b="1" spc="10" dirty="0">
                <a:latin typeface="Arial"/>
                <a:cs typeface="Arial"/>
              </a:rPr>
              <a:t>m</a:t>
            </a:r>
            <a:r>
              <a:rPr sz="1250" b="1" spc="-20" dirty="0">
                <a:latin typeface="Arial"/>
                <a:cs typeface="Arial"/>
              </a:rPr>
              <a:t>o</a:t>
            </a:r>
            <a:r>
              <a:rPr sz="1250" b="1" spc="-25" dirty="0">
                <a:latin typeface="Arial"/>
                <a:cs typeface="Arial"/>
              </a:rPr>
              <a:t>s</a:t>
            </a:r>
            <a:r>
              <a:rPr sz="1250" b="1" spc="15" dirty="0">
                <a:latin typeface="Arial"/>
                <a:cs typeface="Arial"/>
              </a:rPr>
              <a:t>p</a:t>
            </a:r>
            <a:r>
              <a:rPr sz="1250" b="1" spc="-20" dirty="0">
                <a:latin typeface="Arial"/>
                <a:cs typeface="Arial"/>
              </a:rPr>
              <a:t>h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dirty="0">
                <a:latin typeface="Arial"/>
                <a:cs typeface="Arial"/>
              </a:rPr>
              <a:t>r</a:t>
            </a:r>
            <a:r>
              <a:rPr sz="1250" b="1" spc="20" dirty="0">
                <a:latin typeface="Arial"/>
                <a:cs typeface="Arial"/>
              </a:rPr>
              <a:t>i</a:t>
            </a:r>
            <a:r>
              <a:rPr sz="1250" b="1" spc="-10" dirty="0">
                <a:latin typeface="Arial"/>
                <a:cs typeface="Arial"/>
              </a:rPr>
              <a:t>c</a:t>
            </a:r>
            <a:r>
              <a:rPr sz="1250" b="1" spc="12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5" dirty="0">
                <a:latin typeface="Arial"/>
                <a:cs typeface="Arial"/>
              </a:rPr>
              <a:t>c</a:t>
            </a:r>
            <a:r>
              <a:rPr sz="1250" b="1" spc="-15" dirty="0">
                <a:latin typeface="Arial"/>
                <a:cs typeface="Arial"/>
              </a:rPr>
              <a:t>i</a:t>
            </a:r>
            <a:r>
              <a:rPr sz="1250" b="1" spc="5" dirty="0">
                <a:latin typeface="Arial"/>
                <a:cs typeface="Arial"/>
              </a:rPr>
              <a:t>e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5" dirty="0">
                <a:latin typeface="Arial"/>
                <a:cs typeface="Arial"/>
              </a:rPr>
              <a:t>c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12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R</a:t>
            </a:r>
            <a:r>
              <a:rPr sz="1250" b="1" spc="5" dirty="0">
                <a:latin typeface="Arial"/>
                <a:cs typeface="Arial"/>
              </a:rPr>
              <a:t>es</a:t>
            </a:r>
            <a:r>
              <a:rPr sz="1250" b="1" spc="-25" dirty="0">
                <a:latin typeface="Arial"/>
                <a:cs typeface="Arial"/>
              </a:rPr>
              <a:t>ea</a:t>
            </a:r>
            <a:r>
              <a:rPr sz="1250" b="1" spc="30" dirty="0">
                <a:latin typeface="Arial"/>
                <a:cs typeface="Arial"/>
              </a:rPr>
              <a:t>r</a:t>
            </a:r>
            <a:r>
              <a:rPr sz="1250" b="1" spc="-25" dirty="0">
                <a:latin typeface="Arial"/>
                <a:cs typeface="Arial"/>
              </a:rPr>
              <a:t>c</a:t>
            </a:r>
            <a:r>
              <a:rPr sz="1250" b="1" spc="-10" dirty="0">
                <a:latin typeface="Arial"/>
                <a:cs typeface="Arial"/>
              </a:rPr>
              <a:t>h</a:t>
            </a:r>
            <a:r>
              <a:rPr sz="1250" b="1" spc="130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C</a:t>
            </a:r>
            <a:r>
              <a:rPr sz="1250" b="1" spc="5" dirty="0">
                <a:latin typeface="Arial"/>
                <a:cs typeface="Arial"/>
              </a:rPr>
              <a:t>e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-5" dirty="0">
                <a:latin typeface="Arial"/>
                <a:cs typeface="Arial"/>
              </a:rPr>
              <a:t>t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-5" dirty="0">
                <a:latin typeface="Arial"/>
                <a:cs typeface="Arial"/>
              </a:rPr>
              <a:t>r</a:t>
            </a:r>
            <a:r>
              <a:rPr sz="1250" b="1" spc="145" dirty="0">
                <a:latin typeface="Arial"/>
                <a:cs typeface="Arial"/>
              </a:rPr>
              <a:t> </a:t>
            </a:r>
            <a:r>
              <a:rPr sz="1250" b="1" spc="25" dirty="0">
                <a:latin typeface="Arial"/>
                <a:cs typeface="Arial"/>
              </a:rPr>
              <a:t>(</a:t>
            </a:r>
            <a:r>
              <a:rPr sz="1250" b="1" spc="-40" dirty="0">
                <a:latin typeface="Arial"/>
                <a:cs typeface="Arial"/>
              </a:rPr>
              <a:t>A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-5" dirty="0">
                <a:latin typeface="Arial"/>
                <a:cs typeface="Arial"/>
              </a:rPr>
              <a:t>R</a:t>
            </a:r>
            <a:r>
              <a:rPr sz="1250" b="1" spc="25" dirty="0">
                <a:latin typeface="Arial"/>
                <a:cs typeface="Arial"/>
              </a:rPr>
              <a:t>C</a:t>
            </a:r>
            <a:r>
              <a:rPr sz="1250" b="1" spc="70" dirty="0">
                <a:latin typeface="Arial"/>
                <a:cs typeface="Arial"/>
              </a:rPr>
              <a:t>)</a:t>
            </a:r>
            <a:r>
              <a:rPr sz="1250" spc="-5" dirty="0">
                <a:latin typeface="Arial"/>
                <a:cs typeface="Arial"/>
              </a:rPr>
              <a:t>.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spc="3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4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15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5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N</a:t>
            </a:r>
            <a:r>
              <a:rPr sz="1250" b="1" spc="-25" dirty="0">
                <a:latin typeface="Arial"/>
                <a:cs typeface="Arial"/>
              </a:rPr>
              <a:t>a</a:t>
            </a:r>
            <a:r>
              <a:rPr sz="1250" b="1" spc="-5" dirty="0">
                <a:latin typeface="Arial"/>
                <a:cs typeface="Arial"/>
              </a:rPr>
              <a:t>t</a:t>
            </a:r>
            <a:r>
              <a:rPr sz="1250" b="1" spc="-15" dirty="0">
                <a:latin typeface="Arial"/>
                <a:cs typeface="Arial"/>
              </a:rPr>
              <a:t>i</a:t>
            </a:r>
            <a:r>
              <a:rPr sz="1250" b="1" spc="15" dirty="0">
                <a:latin typeface="Arial"/>
                <a:cs typeface="Arial"/>
              </a:rPr>
              <a:t>o</a:t>
            </a:r>
            <a:r>
              <a:rPr sz="1250" b="1" spc="-20" dirty="0">
                <a:latin typeface="Arial"/>
                <a:cs typeface="Arial"/>
              </a:rPr>
              <a:t>n</a:t>
            </a:r>
            <a:r>
              <a:rPr sz="1250" b="1" spc="5" dirty="0">
                <a:latin typeface="Arial"/>
                <a:cs typeface="Arial"/>
              </a:rPr>
              <a:t>a</a:t>
            </a:r>
            <a:r>
              <a:rPr sz="1250" b="1" spc="-5" dirty="0">
                <a:latin typeface="Arial"/>
                <a:cs typeface="Arial"/>
              </a:rPr>
              <a:t>l</a:t>
            </a:r>
            <a:r>
              <a:rPr sz="1250" b="1" spc="135" dirty="0">
                <a:latin typeface="Arial"/>
                <a:cs typeface="Arial"/>
              </a:rPr>
              <a:t> </a:t>
            </a:r>
            <a:r>
              <a:rPr sz="1250" b="1" spc="-20" dirty="0">
                <a:latin typeface="Arial"/>
                <a:cs typeface="Arial"/>
              </a:rPr>
              <a:t>W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5" dirty="0">
                <a:latin typeface="Arial"/>
                <a:cs typeface="Arial"/>
              </a:rPr>
              <a:t>a</a:t>
            </a:r>
            <a:r>
              <a:rPr sz="1250" b="1" spc="-5" dirty="0">
                <a:latin typeface="Arial"/>
                <a:cs typeface="Arial"/>
              </a:rPr>
              <a:t>t</a:t>
            </a:r>
            <a:r>
              <a:rPr sz="1250" b="1" spc="-20" dirty="0">
                <a:latin typeface="Arial"/>
                <a:cs typeface="Arial"/>
              </a:rPr>
              <a:t>h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spc="-5" dirty="0">
                <a:latin typeface="Arial"/>
                <a:cs typeface="Arial"/>
              </a:rPr>
              <a:t>r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sz="1250" b="1" spc="-16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S</a:t>
            </a:r>
            <a:r>
              <a:rPr sz="1250" b="1" spc="-25" dirty="0">
                <a:latin typeface="Arial"/>
                <a:cs typeface="Arial"/>
              </a:rPr>
              <a:t>e</a:t>
            </a:r>
            <a:r>
              <a:rPr sz="1250" b="1" dirty="0">
                <a:latin typeface="Arial"/>
                <a:cs typeface="Arial"/>
              </a:rPr>
              <a:t>r</a:t>
            </a:r>
            <a:r>
              <a:rPr sz="1250" b="1" spc="5" dirty="0">
                <a:latin typeface="Arial"/>
                <a:cs typeface="Arial"/>
              </a:rPr>
              <a:t>v</a:t>
            </a:r>
            <a:r>
              <a:rPr sz="1250" b="1" spc="20" dirty="0">
                <a:latin typeface="Arial"/>
                <a:cs typeface="Arial"/>
              </a:rPr>
              <a:t>i</a:t>
            </a:r>
            <a:r>
              <a:rPr sz="1250" b="1" spc="-25" dirty="0">
                <a:latin typeface="Arial"/>
                <a:cs typeface="Arial"/>
              </a:rPr>
              <a:t>c</a:t>
            </a:r>
            <a:r>
              <a:rPr sz="1250" b="1" spc="-10" dirty="0">
                <a:latin typeface="Arial"/>
                <a:cs typeface="Arial"/>
              </a:rPr>
              <a:t>e</a:t>
            </a:r>
            <a:r>
              <a:rPr sz="1250" b="1" spc="125" dirty="0">
                <a:latin typeface="Arial"/>
                <a:cs typeface="Arial"/>
              </a:rPr>
              <a:t> </a:t>
            </a:r>
            <a:r>
              <a:rPr sz="1250" b="1" spc="25" dirty="0">
                <a:latin typeface="Arial"/>
                <a:cs typeface="Arial"/>
              </a:rPr>
              <a:t>(</a:t>
            </a:r>
            <a:r>
              <a:rPr sz="1250" b="1" spc="-5" dirty="0">
                <a:latin typeface="Arial"/>
                <a:cs typeface="Arial"/>
              </a:rPr>
              <a:t>N</a:t>
            </a:r>
            <a:r>
              <a:rPr sz="1250" b="1" spc="-20" dirty="0">
                <a:latin typeface="Arial"/>
                <a:cs typeface="Arial"/>
              </a:rPr>
              <a:t>W</a:t>
            </a:r>
            <a:r>
              <a:rPr sz="1250" b="1" spc="-10" dirty="0">
                <a:latin typeface="Arial"/>
                <a:cs typeface="Arial"/>
              </a:rPr>
              <a:t>S)</a:t>
            </a:r>
            <a:r>
              <a:rPr sz="1250" b="1" dirty="0">
                <a:latin typeface="Arial"/>
                <a:cs typeface="Arial"/>
              </a:rPr>
              <a:t> </a:t>
            </a:r>
            <a:r>
              <a:rPr sz="1250" b="1" spc="-15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b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ng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55" dirty="0">
                <a:latin typeface="Arial"/>
                <a:cs typeface="Arial"/>
              </a:rPr>
              <a:t> </a:t>
            </a:r>
            <a:r>
              <a:rPr sz="1250" spc="-40" dirty="0">
                <a:latin typeface="Arial"/>
                <a:cs typeface="Arial"/>
              </a:rPr>
              <a:t>w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-40" dirty="0">
                <a:latin typeface="Arial"/>
                <a:cs typeface="Arial"/>
              </a:rPr>
              <a:t>w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h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20" dirty="0">
                <a:latin typeface="Arial"/>
                <a:cs typeface="Arial"/>
              </a:rPr>
              <a:t>al</a:t>
            </a:r>
            <a:r>
              <a:rPr sz="1250" spc="0" dirty="0">
                <a:latin typeface="Arial"/>
                <a:cs typeface="Arial"/>
              </a:rPr>
              <a:t>k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g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di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an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D</a:t>
            </a:r>
            <a:r>
              <a:rPr sz="1250" spc="-10" dirty="0">
                <a:latin typeface="Arial"/>
                <a:cs typeface="Arial"/>
              </a:rPr>
              <a:t>EAS.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0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hi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0" dirty="0">
                <a:latin typeface="Arial"/>
                <a:cs typeface="Arial"/>
              </a:rPr>
              <a:t>bi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5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5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15" dirty="0">
                <a:latin typeface="Arial"/>
                <a:cs typeface="Arial"/>
              </a:rPr>
              <a:t>m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10" dirty="0">
                <a:latin typeface="Arial"/>
                <a:cs typeface="Arial"/>
              </a:rPr>
              <a:t>o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di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in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5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bu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5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in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on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gi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U</a:t>
            </a:r>
            <a:r>
              <a:rPr sz="1250" spc="10" dirty="0">
                <a:latin typeface="Arial"/>
                <a:cs typeface="Arial"/>
              </a:rPr>
              <a:t>ni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10" dirty="0">
                <a:latin typeface="Arial"/>
                <a:cs typeface="Arial"/>
              </a:rPr>
              <a:t>lb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5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m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130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0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5" dirty="0">
                <a:latin typeface="Arial"/>
                <a:cs typeface="Arial"/>
              </a:rPr>
              <a:t>ph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w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125" dirty="0">
                <a:latin typeface="Arial"/>
                <a:cs typeface="Arial"/>
              </a:rPr>
              <a:t>Y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k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 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10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U</a:t>
            </a:r>
            <a:r>
              <a:rPr sz="1250" spc="25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950">
              <a:latin typeface="Times New Roman"/>
              <a:cs typeface="Times New Roman"/>
            </a:endParaRPr>
          </a:p>
          <a:p>
            <a:pPr marL="144145" marR="139700" algn="just">
              <a:lnSpc>
                <a:spcPct val="91000"/>
              </a:lnSpc>
            </a:pPr>
            <a:r>
              <a:rPr sz="1250" spc="15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10" dirty="0">
                <a:latin typeface="Arial"/>
                <a:cs typeface="Arial"/>
              </a:rPr>
              <a:t>p</a:t>
            </a:r>
            <a:r>
              <a:rPr sz="1250" spc="16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7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b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o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ng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5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6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nm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45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5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z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5" dirty="0">
                <a:latin typeface="Arial"/>
                <a:cs typeface="Arial"/>
              </a:rPr>
              <a:t>nd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6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h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b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oa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g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: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b="1" i="1" spc="-10" dirty="0">
                <a:latin typeface="Arial"/>
                <a:cs typeface="Arial"/>
              </a:rPr>
              <a:t>S</a:t>
            </a:r>
            <a:r>
              <a:rPr sz="1250" b="1" i="1" spc="-25" dirty="0">
                <a:latin typeface="Arial"/>
                <a:cs typeface="Arial"/>
              </a:rPr>
              <a:t>y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15" dirty="0">
                <a:latin typeface="Arial"/>
                <a:cs typeface="Arial"/>
              </a:rPr>
              <a:t>o</a:t>
            </a:r>
            <a:r>
              <a:rPr sz="1250" b="1" i="1" spc="-20" dirty="0">
                <a:latin typeface="Arial"/>
                <a:cs typeface="Arial"/>
              </a:rPr>
              <a:t>p</a:t>
            </a:r>
            <a:r>
              <a:rPr sz="1250" b="1" i="1" spc="-5" dirty="0">
                <a:latin typeface="Arial"/>
                <a:cs typeface="Arial"/>
              </a:rPr>
              <a:t>t</a:t>
            </a:r>
            <a:r>
              <a:rPr sz="1250" b="1" i="1" spc="20" dirty="0">
                <a:latin typeface="Arial"/>
                <a:cs typeface="Arial"/>
              </a:rPr>
              <a:t>i</a:t>
            </a:r>
            <a:r>
              <a:rPr sz="1250" b="1" i="1" spc="-10" dirty="0">
                <a:latin typeface="Arial"/>
                <a:cs typeface="Arial"/>
              </a:rPr>
              <a:t>c</a:t>
            </a:r>
            <a:r>
              <a:rPr sz="1250" b="1" i="1" spc="50" dirty="0">
                <a:latin typeface="Arial"/>
                <a:cs typeface="Arial"/>
              </a:rPr>
              <a:t> </a:t>
            </a:r>
            <a:r>
              <a:rPr sz="1250" b="1" i="1" spc="-25" dirty="0">
                <a:latin typeface="Arial"/>
                <a:cs typeface="Arial"/>
              </a:rPr>
              <a:t>a</a:t>
            </a:r>
            <a:r>
              <a:rPr sz="1250" b="1" i="1" spc="15" dirty="0">
                <a:latin typeface="Arial"/>
                <a:cs typeface="Arial"/>
              </a:rPr>
              <a:t>n</a:t>
            </a:r>
            <a:r>
              <a:rPr sz="1250" b="1" i="1" spc="-10" dirty="0">
                <a:latin typeface="Arial"/>
                <a:cs typeface="Arial"/>
              </a:rPr>
              <a:t>d</a:t>
            </a:r>
            <a:r>
              <a:rPr sz="1250" b="1" i="1" spc="55" dirty="0">
                <a:latin typeface="Arial"/>
                <a:cs typeface="Arial"/>
              </a:rPr>
              <a:t> </a:t>
            </a:r>
            <a:r>
              <a:rPr sz="1250" b="1" i="1" spc="40" dirty="0">
                <a:latin typeface="Arial"/>
                <a:cs typeface="Arial"/>
              </a:rPr>
              <a:t>M</a:t>
            </a:r>
            <a:r>
              <a:rPr sz="1250" b="1" i="1" spc="-25" dirty="0">
                <a:latin typeface="Arial"/>
                <a:cs typeface="Arial"/>
              </a:rPr>
              <a:t>es</a:t>
            </a:r>
            <a:r>
              <a:rPr sz="1250" b="1" i="1" spc="-20" dirty="0">
                <a:latin typeface="Arial"/>
                <a:cs typeface="Arial"/>
              </a:rPr>
              <a:t>o</a:t>
            </a:r>
            <a:r>
              <a:rPr sz="1250" b="1" i="1" spc="5" dirty="0">
                <a:latin typeface="Arial"/>
                <a:cs typeface="Arial"/>
              </a:rPr>
              <a:t>s</a:t>
            </a:r>
            <a:r>
              <a:rPr sz="1250" b="1" i="1" spc="-25" dirty="0">
                <a:latin typeface="Arial"/>
                <a:cs typeface="Arial"/>
              </a:rPr>
              <a:t>c</a:t>
            </a:r>
            <a:r>
              <a:rPr sz="1250" b="1" i="1" spc="5" dirty="0">
                <a:latin typeface="Arial"/>
                <a:cs typeface="Arial"/>
              </a:rPr>
              <a:t>a</a:t>
            </a:r>
            <a:r>
              <a:rPr sz="1250" b="1" i="1" spc="-15" dirty="0">
                <a:latin typeface="Arial"/>
                <a:cs typeface="Arial"/>
              </a:rPr>
              <a:t>l</a:t>
            </a:r>
            <a:r>
              <a:rPr sz="1250" b="1" i="1" spc="-10" dirty="0">
                <a:latin typeface="Arial"/>
                <a:cs typeface="Arial"/>
              </a:rPr>
              <a:t>e</a:t>
            </a:r>
            <a:r>
              <a:rPr sz="1250" b="1" i="1" spc="50" dirty="0">
                <a:latin typeface="Arial"/>
                <a:cs typeface="Arial"/>
              </a:rPr>
              <a:t> </a:t>
            </a:r>
            <a:r>
              <a:rPr sz="1250" b="1" i="1" spc="40" dirty="0">
                <a:latin typeface="Arial"/>
                <a:cs typeface="Arial"/>
              </a:rPr>
              <a:t>M</a:t>
            </a:r>
            <a:r>
              <a:rPr sz="1250" b="1" i="1" spc="-25" dirty="0">
                <a:latin typeface="Arial"/>
                <a:cs typeface="Arial"/>
              </a:rPr>
              <a:t>e</a:t>
            </a:r>
            <a:r>
              <a:rPr sz="1250" b="1" i="1" spc="-5" dirty="0">
                <a:latin typeface="Arial"/>
                <a:cs typeface="Arial"/>
              </a:rPr>
              <a:t>t</a:t>
            </a:r>
            <a:r>
              <a:rPr sz="1250" b="1" i="1" spc="-25" dirty="0">
                <a:latin typeface="Arial"/>
                <a:cs typeface="Arial"/>
              </a:rPr>
              <a:t>e</a:t>
            </a:r>
            <a:r>
              <a:rPr sz="1250" b="1" i="1" spc="-20" dirty="0">
                <a:latin typeface="Arial"/>
                <a:cs typeface="Arial"/>
              </a:rPr>
              <a:t>o</a:t>
            </a:r>
            <a:r>
              <a:rPr sz="1250" b="1" i="1" spc="30" dirty="0">
                <a:latin typeface="Arial"/>
                <a:cs typeface="Arial"/>
              </a:rPr>
              <a:t>r</a:t>
            </a:r>
            <a:r>
              <a:rPr sz="1250" b="1" i="1" spc="-20" dirty="0">
                <a:latin typeface="Arial"/>
                <a:cs typeface="Arial"/>
              </a:rPr>
              <a:t>ol</a:t>
            </a:r>
            <a:r>
              <a:rPr sz="1250" b="1" i="1" spc="15" dirty="0">
                <a:latin typeface="Arial"/>
                <a:cs typeface="Arial"/>
              </a:rPr>
              <a:t>og</a:t>
            </a:r>
            <a:r>
              <a:rPr sz="1250" b="1" i="1" spc="-65" dirty="0">
                <a:latin typeface="Arial"/>
                <a:cs typeface="Arial"/>
              </a:rPr>
              <a:t>y</a:t>
            </a:r>
            <a:r>
              <a:rPr sz="1250" b="1" i="1" spc="-5" dirty="0">
                <a:latin typeface="Arial"/>
                <a:cs typeface="Arial"/>
              </a:rPr>
              <a:t>,</a:t>
            </a:r>
            <a:r>
              <a:rPr sz="1250" b="1" i="1" spc="55" dirty="0">
                <a:latin typeface="Arial"/>
                <a:cs typeface="Arial"/>
              </a:rPr>
              <a:t> </a:t>
            </a:r>
            <a:r>
              <a:rPr sz="1250" b="1" i="1" spc="-5" dirty="0">
                <a:latin typeface="Arial"/>
                <a:cs typeface="Arial"/>
              </a:rPr>
              <a:t>C</a:t>
            </a:r>
            <a:r>
              <a:rPr sz="1250" b="1" i="1" spc="-15" dirty="0">
                <a:latin typeface="Arial"/>
                <a:cs typeface="Arial"/>
              </a:rPr>
              <a:t>l</a:t>
            </a:r>
            <a:r>
              <a:rPr sz="1250" b="1" i="1" spc="20" dirty="0">
                <a:latin typeface="Arial"/>
                <a:cs typeface="Arial"/>
              </a:rPr>
              <a:t>i</a:t>
            </a:r>
            <a:r>
              <a:rPr sz="1250" b="1" i="1" spc="-25" dirty="0">
                <a:latin typeface="Arial"/>
                <a:cs typeface="Arial"/>
              </a:rPr>
              <a:t>ma</a:t>
            </a:r>
            <a:r>
              <a:rPr sz="1250" b="1" i="1" spc="25" dirty="0">
                <a:latin typeface="Arial"/>
                <a:cs typeface="Arial"/>
              </a:rPr>
              <a:t>t</a:t>
            </a:r>
            <a:r>
              <a:rPr sz="1250" b="1" i="1" spc="-10" dirty="0">
                <a:latin typeface="Arial"/>
                <a:cs typeface="Arial"/>
              </a:rPr>
              <a:t>e</a:t>
            </a:r>
            <a:r>
              <a:rPr sz="1250" b="1" i="1" spc="50" dirty="0">
                <a:latin typeface="Arial"/>
                <a:cs typeface="Arial"/>
              </a:rPr>
              <a:t> </a:t>
            </a:r>
            <a:r>
              <a:rPr sz="1250" b="1" i="1" spc="5" dirty="0">
                <a:latin typeface="Arial"/>
                <a:cs typeface="Arial"/>
              </a:rPr>
              <a:t>a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-10" dirty="0">
                <a:latin typeface="Arial"/>
                <a:cs typeface="Arial"/>
              </a:rPr>
              <a:t>d</a:t>
            </a:r>
            <a:r>
              <a:rPr sz="1250" b="1" i="1" spc="55" dirty="0">
                <a:latin typeface="Arial"/>
                <a:cs typeface="Arial"/>
              </a:rPr>
              <a:t> </a:t>
            </a:r>
            <a:r>
              <a:rPr sz="1250" b="1" i="1" spc="25" dirty="0">
                <a:latin typeface="Arial"/>
                <a:cs typeface="Arial"/>
              </a:rPr>
              <a:t>E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-25" dirty="0">
                <a:latin typeface="Arial"/>
                <a:cs typeface="Arial"/>
              </a:rPr>
              <a:t>v</a:t>
            </a:r>
            <a:r>
              <a:rPr sz="1250" b="1" i="1" spc="-15" dirty="0">
                <a:latin typeface="Arial"/>
                <a:cs typeface="Arial"/>
              </a:rPr>
              <a:t>i</a:t>
            </a:r>
            <a:r>
              <a:rPr sz="1250" b="1" i="1" spc="30" dirty="0">
                <a:latin typeface="Arial"/>
                <a:cs typeface="Arial"/>
              </a:rPr>
              <a:t>r</a:t>
            </a:r>
            <a:r>
              <a:rPr sz="1250" b="1" i="1" spc="-20" dirty="0">
                <a:latin typeface="Arial"/>
                <a:cs typeface="Arial"/>
              </a:rPr>
              <a:t>o</a:t>
            </a:r>
            <a:r>
              <a:rPr sz="1250" b="1" i="1" spc="15" dirty="0">
                <a:latin typeface="Arial"/>
                <a:cs typeface="Arial"/>
              </a:rPr>
              <a:t>n</a:t>
            </a:r>
            <a:r>
              <a:rPr sz="1250" b="1" i="1" spc="-30" dirty="0">
                <a:latin typeface="Arial"/>
                <a:cs typeface="Arial"/>
              </a:rPr>
              <a:t>m</a:t>
            </a:r>
            <a:r>
              <a:rPr sz="1250" b="1" i="1" spc="5" dirty="0">
                <a:latin typeface="Arial"/>
                <a:cs typeface="Arial"/>
              </a:rPr>
              <a:t>e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-5" dirty="0">
                <a:latin typeface="Arial"/>
                <a:cs typeface="Arial"/>
              </a:rPr>
              <a:t>t</a:t>
            </a:r>
            <a:r>
              <a:rPr sz="1250" b="1" i="1" spc="5" dirty="0">
                <a:latin typeface="Arial"/>
                <a:cs typeface="Arial"/>
              </a:rPr>
              <a:t>a</a:t>
            </a:r>
            <a:r>
              <a:rPr sz="1250" b="1" i="1" spc="-5" dirty="0">
                <a:latin typeface="Arial"/>
                <a:cs typeface="Arial"/>
              </a:rPr>
              <a:t>l</a:t>
            </a:r>
            <a:r>
              <a:rPr sz="1250" b="1" i="1" spc="95" dirty="0">
                <a:latin typeface="Arial"/>
                <a:cs typeface="Arial"/>
              </a:rPr>
              <a:t> </a:t>
            </a:r>
            <a:r>
              <a:rPr sz="1250" b="1" i="1" spc="-50" dirty="0">
                <a:latin typeface="Arial"/>
                <a:cs typeface="Arial"/>
              </a:rPr>
              <a:t>S</a:t>
            </a:r>
            <a:r>
              <a:rPr sz="1250" b="1" i="1" spc="5" dirty="0">
                <a:latin typeface="Arial"/>
                <a:cs typeface="Arial"/>
              </a:rPr>
              <a:t>y</a:t>
            </a:r>
            <a:r>
              <a:rPr sz="1250" b="1" i="1" spc="-25" dirty="0">
                <a:latin typeface="Arial"/>
                <a:cs typeface="Arial"/>
              </a:rPr>
              <a:t>s</a:t>
            </a:r>
            <a:r>
              <a:rPr sz="1250" b="1" i="1" spc="-5" dirty="0">
                <a:latin typeface="Arial"/>
                <a:cs typeface="Arial"/>
              </a:rPr>
              <a:t>t</a:t>
            </a:r>
            <a:r>
              <a:rPr sz="1250" b="1" i="1" spc="5" dirty="0">
                <a:latin typeface="Arial"/>
                <a:cs typeface="Arial"/>
              </a:rPr>
              <a:t>e</a:t>
            </a:r>
            <a:r>
              <a:rPr sz="1250" b="1" i="1" spc="10" dirty="0">
                <a:latin typeface="Arial"/>
                <a:cs typeface="Arial"/>
              </a:rPr>
              <a:t>m</a:t>
            </a:r>
            <a:r>
              <a:rPr sz="1250" b="1" i="1" spc="-25" dirty="0">
                <a:latin typeface="Arial"/>
                <a:cs typeface="Arial"/>
              </a:rPr>
              <a:t>s</a:t>
            </a:r>
            <a:r>
              <a:rPr sz="1250" b="1" i="1" spc="-5" dirty="0">
                <a:latin typeface="Arial"/>
                <a:cs typeface="Arial"/>
              </a:rPr>
              <a:t>,</a:t>
            </a:r>
            <a:r>
              <a:rPr sz="1250" b="1" i="1" spc="55" dirty="0">
                <a:latin typeface="Arial"/>
                <a:cs typeface="Arial"/>
              </a:rPr>
              <a:t> </a:t>
            </a:r>
            <a:r>
              <a:rPr sz="1250" b="1" i="1" spc="5" dirty="0">
                <a:latin typeface="Arial"/>
                <a:cs typeface="Arial"/>
              </a:rPr>
              <a:t>a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-10" dirty="0">
                <a:latin typeface="Arial"/>
                <a:cs typeface="Arial"/>
              </a:rPr>
              <a:t>d</a:t>
            </a:r>
            <a:r>
              <a:rPr sz="1250" b="1" i="1" spc="20" dirty="0">
                <a:latin typeface="Arial"/>
                <a:cs typeface="Arial"/>
              </a:rPr>
              <a:t> </a:t>
            </a:r>
            <a:r>
              <a:rPr sz="1250" b="1" i="1" spc="-5" dirty="0">
                <a:latin typeface="Arial"/>
                <a:cs typeface="Arial"/>
              </a:rPr>
              <a:t>A</a:t>
            </a:r>
            <a:r>
              <a:rPr sz="1250" b="1" i="1" spc="25" dirty="0">
                <a:latin typeface="Arial"/>
                <a:cs typeface="Arial"/>
              </a:rPr>
              <a:t>t</a:t>
            </a:r>
            <a:r>
              <a:rPr sz="1250" b="1" i="1" spc="-30" dirty="0">
                <a:latin typeface="Arial"/>
                <a:cs typeface="Arial"/>
              </a:rPr>
              <a:t>m</a:t>
            </a:r>
            <a:r>
              <a:rPr sz="1250" b="1" i="1" spc="-20" dirty="0">
                <a:latin typeface="Arial"/>
                <a:cs typeface="Arial"/>
              </a:rPr>
              <a:t>o</a:t>
            </a:r>
            <a:r>
              <a:rPr sz="1250" b="1" i="1" spc="5" dirty="0">
                <a:latin typeface="Arial"/>
                <a:cs typeface="Arial"/>
              </a:rPr>
              <a:t>s</a:t>
            </a:r>
            <a:r>
              <a:rPr sz="1250" b="1" i="1" spc="-20" dirty="0">
                <a:latin typeface="Arial"/>
                <a:cs typeface="Arial"/>
              </a:rPr>
              <a:t>p</a:t>
            </a:r>
            <a:r>
              <a:rPr sz="1250" b="1" i="1" spc="15" dirty="0">
                <a:latin typeface="Arial"/>
                <a:cs typeface="Arial"/>
              </a:rPr>
              <a:t>h</a:t>
            </a:r>
            <a:r>
              <a:rPr sz="1250" b="1" i="1" spc="-25" dirty="0">
                <a:latin typeface="Arial"/>
                <a:cs typeface="Arial"/>
              </a:rPr>
              <a:t>e</a:t>
            </a:r>
            <a:r>
              <a:rPr sz="1250" b="1" i="1" dirty="0">
                <a:latin typeface="Arial"/>
                <a:cs typeface="Arial"/>
              </a:rPr>
              <a:t>r</a:t>
            </a:r>
            <a:r>
              <a:rPr sz="1250" b="1" i="1" spc="20" dirty="0">
                <a:latin typeface="Arial"/>
                <a:cs typeface="Arial"/>
              </a:rPr>
              <a:t>i</a:t>
            </a:r>
            <a:r>
              <a:rPr sz="1250" b="1" i="1" spc="-10" dirty="0">
                <a:latin typeface="Arial"/>
                <a:cs typeface="Arial"/>
              </a:rPr>
              <a:t>c</a:t>
            </a:r>
            <a:r>
              <a:rPr sz="1250" b="1" i="1" spc="50" dirty="0">
                <a:latin typeface="Arial"/>
                <a:cs typeface="Arial"/>
              </a:rPr>
              <a:t> </a:t>
            </a:r>
            <a:r>
              <a:rPr sz="1250" b="1" i="1" spc="-5" dirty="0">
                <a:latin typeface="Arial"/>
                <a:cs typeface="Arial"/>
              </a:rPr>
              <a:t>C</a:t>
            </a:r>
            <a:r>
              <a:rPr sz="1250" b="1" i="1" spc="-20" dirty="0">
                <a:latin typeface="Arial"/>
                <a:cs typeface="Arial"/>
              </a:rPr>
              <a:t>h</a:t>
            </a:r>
            <a:r>
              <a:rPr sz="1250" b="1" i="1" spc="5" dirty="0">
                <a:latin typeface="Arial"/>
                <a:cs typeface="Arial"/>
              </a:rPr>
              <a:t>e</a:t>
            </a:r>
            <a:r>
              <a:rPr sz="1250" b="1" i="1" spc="10" dirty="0">
                <a:latin typeface="Arial"/>
                <a:cs typeface="Arial"/>
              </a:rPr>
              <a:t>m</a:t>
            </a:r>
            <a:r>
              <a:rPr sz="1250" b="1" i="1" spc="-15" dirty="0">
                <a:latin typeface="Arial"/>
                <a:cs typeface="Arial"/>
              </a:rPr>
              <a:t>i</a:t>
            </a:r>
            <a:r>
              <a:rPr sz="1250" b="1" i="1" spc="-25" dirty="0">
                <a:latin typeface="Arial"/>
                <a:cs typeface="Arial"/>
              </a:rPr>
              <a:t>s</a:t>
            </a:r>
            <a:r>
              <a:rPr sz="1250" b="1" i="1" spc="-5" dirty="0">
                <a:latin typeface="Arial"/>
                <a:cs typeface="Arial"/>
              </a:rPr>
              <a:t>t</a:t>
            </a:r>
            <a:r>
              <a:rPr sz="1250" b="1" i="1" dirty="0">
                <a:latin typeface="Arial"/>
                <a:cs typeface="Arial"/>
              </a:rPr>
              <a:t>r</a:t>
            </a:r>
            <a:r>
              <a:rPr sz="1250" b="1" i="1" spc="-10" dirty="0">
                <a:latin typeface="Arial"/>
                <a:cs typeface="Arial"/>
              </a:rPr>
              <a:t>y</a:t>
            </a:r>
            <a:r>
              <a:rPr sz="1250" b="1" i="1" spc="-5" dirty="0">
                <a:latin typeface="Arial"/>
                <a:cs typeface="Arial"/>
              </a:rPr>
              <a:t> </a:t>
            </a:r>
            <a:r>
              <a:rPr sz="1250" b="1" i="1" spc="-25" dirty="0">
                <a:latin typeface="Arial"/>
                <a:cs typeface="Arial"/>
              </a:rPr>
              <a:t>a</a:t>
            </a:r>
            <a:r>
              <a:rPr sz="1250" b="1" i="1" spc="-20" dirty="0">
                <a:latin typeface="Arial"/>
                <a:cs typeface="Arial"/>
              </a:rPr>
              <a:t>n</a:t>
            </a:r>
            <a:r>
              <a:rPr sz="1250" b="1" i="1" spc="-10" dirty="0">
                <a:latin typeface="Arial"/>
                <a:cs typeface="Arial"/>
              </a:rPr>
              <a:t>d</a:t>
            </a:r>
            <a:r>
              <a:rPr sz="1250" b="1" i="1" dirty="0">
                <a:latin typeface="Arial"/>
                <a:cs typeface="Arial"/>
              </a:rPr>
              <a:t> </a:t>
            </a:r>
            <a:r>
              <a:rPr sz="1250" b="1" i="1" spc="-30" dirty="0">
                <a:latin typeface="Arial"/>
                <a:cs typeface="Arial"/>
              </a:rPr>
              <a:t> </a:t>
            </a:r>
            <a:r>
              <a:rPr sz="1250" b="1" i="1" spc="-10" dirty="0">
                <a:latin typeface="Arial"/>
                <a:cs typeface="Arial"/>
              </a:rPr>
              <a:t>P</a:t>
            </a:r>
            <a:r>
              <a:rPr sz="1250" b="1" i="1" spc="15" dirty="0">
                <a:latin typeface="Arial"/>
                <a:cs typeface="Arial"/>
              </a:rPr>
              <a:t>h</a:t>
            </a:r>
            <a:r>
              <a:rPr sz="1250" b="1" i="1" spc="-25" dirty="0">
                <a:latin typeface="Arial"/>
                <a:cs typeface="Arial"/>
              </a:rPr>
              <a:t>y</a:t>
            </a:r>
            <a:r>
              <a:rPr sz="1250" b="1" i="1" spc="5" dirty="0">
                <a:latin typeface="Arial"/>
                <a:cs typeface="Arial"/>
              </a:rPr>
              <a:t>s</a:t>
            </a:r>
            <a:r>
              <a:rPr sz="1250" b="1" i="1" spc="-15" dirty="0">
                <a:latin typeface="Arial"/>
                <a:cs typeface="Arial"/>
              </a:rPr>
              <a:t>i</a:t>
            </a:r>
            <a:r>
              <a:rPr sz="1250" b="1" i="1" spc="5" dirty="0">
                <a:latin typeface="Arial"/>
                <a:cs typeface="Arial"/>
              </a:rPr>
              <a:t>c</a:t>
            </a:r>
            <a:r>
              <a:rPr sz="1250" b="1" i="1" spc="-15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.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ud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mb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3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-20" dirty="0">
                <a:latin typeface="Arial"/>
                <a:cs typeface="Arial"/>
              </a:rPr>
              <a:t>ip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40" dirty="0">
                <a:latin typeface="Arial"/>
                <a:cs typeface="Arial"/>
              </a:rPr>
              <a:t>w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ma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cs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-10" dirty="0">
                <a:latin typeface="Arial"/>
                <a:cs typeface="Arial"/>
              </a:rPr>
              <a:t> P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70" dirty="0">
                <a:latin typeface="Arial"/>
                <a:cs typeface="Arial"/>
              </a:rPr>
              <a:t>y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cs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5" dirty="0">
                <a:latin typeface="Arial"/>
                <a:cs typeface="Arial"/>
              </a:rPr>
              <a:t>y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0" dirty="0">
                <a:latin typeface="Arial"/>
                <a:cs typeface="Arial"/>
              </a:rPr>
              <a:t>sc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13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G</a:t>
            </a:r>
            <a:r>
              <a:rPr sz="1250" spc="-25" dirty="0">
                <a:latin typeface="Arial"/>
                <a:cs typeface="Arial"/>
              </a:rPr>
              <a:t>eog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ph</a:t>
            </a:r>
            <a:r>
              <a:rPr sz="1250" spc="-105" dirty="0">
                <a:latin typeface="Arial"/>
                <a:cs typeface="Arial"/>
              </a:rPr>
              <a:t>y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spc="13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5" dirty="0">
                <a:latin typeface="Arial"/>
                <a:cs typeface="Arial"/>
              </a:rPr>
              <a:t>b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f</a:t>
            </a:r>
            <a:r>
              <a:rPr sz="1250" spc="5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.</a:t>
            </a:r>
            <a:r>
              <a:rPr sz="1250" spc="95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nm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90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30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 S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50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 </a:t>
            </a:r>
            <a:r>
              <a:rPr sz="1250" spc="50" dirty="0">
                <a:latin typeface="Arial"/>
                <a:cs typeface="Arial"/>
              </a:rPr>
              <a:t>W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25" dirty="0">
                <a:latin typeface="Arial"/>
                <a:cs typeface="Arial"/>
              </a:rPr>
              <a:t>d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8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45" dirty="0">
                <a:latin typeface="Arial"/>
                <a:cs typeface="Arial"/>
              </a:rPr>
              <a:t>r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14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80" dirty="0">
                <a:latin typeface="Arial"/>
                <a:cs typeface="Arial"/>
              </a:rPr>
              <a:t>r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50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14" dirty="0">
                <a:latin typeface="Arial"/>
                <a:cs typeface="Arial"/>
              </a:rPr>
              <a:t> </a:t>
            </a:r>
            <a:r>
              <a:rPr sz="1250" spc="5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14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mb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rs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8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10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  </a:t>
            </a:r>
            <a:r>
              <a:rPr sz="1250" spc="-160" dirty="0">
                <a:latin typeface="Arial"/>
                <a:cs typeface="Arial"/>
              </a:rPr>
              <a:t> </a:t>
            </a:r>
            <a:r>
              <a:rPr sz="1250" spc="100" dirty="0">
                <a:latin typeface="Arial"/>
                <a:cs typeface="Arial"/>
              </a:rPr>
              <a:t>a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nm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45" dirty="0">
                <a:latin typeface="Arial"/>
                <a:cs typeface="Arial"/>
              </a:rPr>
              <a:t>y</a:t>
            </a:r>
            <a:r>
              <a:rPr sz="1250" spc="-5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144145" marR="131445" algn="just">
              <a:lnSpc>
                <a:spcPct val="91800"/>
              </a:lnSpc>
              <a:spcBef>
                <a:spcPts val="1075"/>
              </a:spcBef>
            </a:pPr>
            <a:r>
              <a:rPr sz="1250" spc="1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0" dirty="0">
                <a:latin typeface="Arial"/>
                <a:cs typeface="Arial"/>
              </a:rPr>
              <a:t>l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5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30" dirty="0">
                <a:latin typeface="Arial"/>
                <a:cs typeface="Arial"/>
              </a:rPr>
              <a:t>x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0" dirty="0">
                <a:latin typeface="Arial"/>
                <a:cs typeface="Arial"/>
              </a:rPr>
              <a:t>al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F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(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20" dirty="0">
                <a:latin typeface="Arial"/>
                <a:cs typeface="Arial"/>
              </a:rPr>
              <a:t>F</a:t>
            </a:r>
            <a:r>
              <a:rPr sz="1250" spc="-5" dirty="0">
                <a:latin typeface="Arial"/>
                <a:cs typeface="Arial"/>
              </a:rPr>
              <a:t>),</a:t>
            </a:r>
            <a:r>
              <a:rPr sz="1250" spc="13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A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au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125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S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 A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35" dirty="0">
                <a:latin typeface="Arial"/>
                <a:cs typeface="Arial"/>
              </a:rPr>
              <a:t>m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0" dirty="0">
                <a:latin typeface="Arial"/>
                <a:cs typeface="Arial"/>
              </a:rPr>
              <a:t>ni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(N</a:t>
            </a:r>
            <a:r>
              <a:rPr sz="1250" spc="-10" dirty="0">
                <a:latin typeface="Arial"/>
                <a:cs typeface="Arial"/>
              </a:rPr>
              <a:t>AS</a:t>
            </a:r>
            <a:r>
              <a:rPr sz="1250" spc="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),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on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P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1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(E</a:t>
            </a:r>
            <a:r>
              <a:rPr sz="1250" spc="-50" dirty="0">
                <a:latin typeface="Arial"/>
                <a:cs typeface="Arial"/>
              </a:rPr>
              <a:t>P</a:t>
            </a:r>
            <a:r>
              <a:rPr sz="1250" spc="-10" dirty="0">
                <a:latin typeface="Arial"/>
                <a:cs typeface="Arial"/>
              </a:rPr>
              <a:t>A),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1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1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14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d</a:t>
            </a:r>
            <a:r>
              <a:rPr sz="1250" spc="-35" dirty="0">
                <a:latin typeface="Arial"/>
                <a:cs typeface="Arial"/>
              </a:rPr>
              <a:t>m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0" dirty="0">
                <a:latin typeface="Arial"/>
                <a:cs typeface="Arial"/>
              </a:rPr>
              <a:t>ni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(N</a:t>
            </a:r>
            <a:r>
              <a:rPr sz="1250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AA</a:t>
            </a:r>
            <a:r>
              <a:rPr sz="1250" spc="25" dirty="0">
                <a:latin typeface="Arial"/>
                <a:cs typeface="Arial"/>
              </a:rPr>
              <a:t>)</a:t>
            </a:r>
            <a:r>
              <a:rPr sz="1250" spc="-5" dirty="0">
                <a:latin typeface="Arial"/>
                <a:cs typeface="Arial"/>
              </a:rPr>
              <a:t>,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4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D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170" dirty="0">
                <a:latin typeface="Arial"/>
                <a:cs typeface="Arial"/>
              </a:rPr>
              <a:t> 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f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4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5" dirty="0">
                <a:latin typeface="Arial"/>
                <a:cs typeface="Arial"/>
              </a:rPr>
              <a:t>g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(D</a:t>
            </a:r>
            <a:r>
              <a:rPr sz="1250" dirty="0">
                <a:latin typeface="Arial"/>
                <a:cs typeface="Arial"/>
              </a:rPr>
              <a:t>O</a:t>
            </a:r>
            <a:r>
              <a:rPr sz="1250" spc="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),</a:t>
            </a:r>
            <a:r>
              <a:rPr sz="1250" spc="13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5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7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45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O</a:t>
            </a:r>
            <a:r>
              <a:rPr sz="1250" spc="-15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55" dirty="0">
                <a:latin typeface="Arial"/>
                <a:cs typeface="Arial"/>
              </a:rPr>
              <a:t>f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7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en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(</a:t>
            </a:r>
            <a:r>
              <a:rPr sz="1250" spc="-10" dirty="0">
                <a:latin typeface="Arial"/>
                <a:cs typeface="Arial"/>
              </a:rPr>
              <a:t>A</a:t>
            </a:r>
            <a:r>
              <a:rPr sz="1250" spc="-20" dirty="0">
                <a:latin typeface="Arial"/>
                <a:cs typeface="Arial"/>
              </a:rPr>
              <a:t>F</a:t>
            </a:r>
            <a:r>
              <a:rPr sz="1250" dirty="0">
                <a:latin typeface="Arial"/>
                <a:cs typeface="Arial"/>
              </a:rPr>
              <a:t>O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5" dirty="0">
                <a:latin typeface="Arial"/>
                <a:cs typeface="Arial"/>
              </a:rPr>
              <a:t>R)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70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d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0" dirty="0">
                <a:latin typeface="Arial"/>
                <a:cs typeface="Arial"/>
              </a:rPr>
              <a:t>c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7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ea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6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n</a:t>
            </a:r>
            <a:r>
              <a:rPr sz="1250" spc="0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(</a:t>
            </a:r>
            <a:r>
              <a:rPr sz="1250" spc="95" dirty="0">
                <a:latin typeface="Arial"/>
                <a:cs typeface="Arial"/>
              </a:rPr>
              <a:t>E</a:t>
            </a:r>
            <a:r>
              <a:rPr sz="1250" spc="-10" dirty="0">
                <a:latin typeface="Arial"/>
                <a:cs typeface="Arial"/>
              </a:rPr>
              <a:t>P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15" dirty="0">
                <a:latin typeface="Arial"/>
                <a:cs typeface="Arial"/>
              </a:rPr>
              <a:t>I</a:t>
            </a:r>
            <a:r>
              <a:rPr sz="1250" spc="25" dirty="0">
                <a:latin typeface="Arial"/>
                <a:cs typeface="Arial"/>
              </a:rPr>
              <a:t>)</a:t>
            </a:r>
            <a:r>
              <a:rPr sz="1250" spc="-5" dirty="0">
                <a:latin typeface="Arial"/>
                <a:cs typeface="Arial"/>
              </a:rPr>
              <a:t>.</a:t>
            </a:r>
            <a:r>
              <a:rPr sz="1250" spc="13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 D</a:t>
            </a:r>
            <a:r>
              <a:rPr sz="1250" spc="-10" dirty="0">
                <a:latin typeface="Arial"/>
                <a:cs typeface="Arial"/>
              </a:rPr>
              <a:t>AES</a:t>
            </a:r>
            <a:r>
              <a:rPr sz="1250" spc="14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15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25" dirty="0">
                <a:latin typeface="Arial"/>
                <a:cs typeface="Arial"/>
              </a:rPr>
              <a:t>ee</a:t>
            </a:r>
            <a:r>
              <a:rPr sz="1250" spc="-10" dirty="0">
                <a:latin typeface="Arial"/>
                <a:cs typeface="Arial"/>
              </a:rPr>
              <a:t>n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p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20" dirty="0">
                <a:latin typeface="Arial"/>
                <a:cs typeface="Arial"/>
              </a:rPr>
              <a:t>l</a:t>
            </a:r>
            <a:r>
              <a:rPr sz="1250" spc="-10" dirty="0">
                <a:latin typeface="Arial"/>
                <a:cs typeface="Arial"/>
              </a:rPr>
              <a:t>y</a:t>
            </a:r>
            <a:r>
              <a:rPr sz="1250" spc="85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0" dirty="0">
                <a:latin typeface="Arial"/>
                <a:cs typeface="Arial"/>
              </a:rPr>
              <a:t>c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0" dirty="0">
                <a:latin typeface="Arial"/>
                <a:cs typeface="Arial"/>
              </a:rPr>
              <a:t>ss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t</a:t>
            </a:r>
            <a:r>
              <a:rPr sz="1250" spc="130" dirty="0">
                <a:latin typeface="Arial"/>
                <a:cs typeface="Arial"/>
              </a:rPr>
              <a:t> </a:t>
            </a:r>
            <a:r>
              <a:rPr sz="1250" spc="0" dirty="0">
                <a:latin typeface="Arial"/>
                <a:cs typeface="Arial"/>
              </a:rPr>
              <a:t>m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10" dirty="0">
                <a:latin typeface="Arial"/>
                <a:cs typeface="Arial"/>
              </a:rPr>
              <a:t>l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0" dirty="0">
                <a:latin typeface="Arial"/>
                <a:cs typeface="Arial"/>
              </a:rPr>
              <a:t>z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10" dirty="0">
                <a:latin typeface="Arial"/>
                <a:cs typeface="Arial"/>
              </a:rPr>
              <a:t>g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f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d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2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o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s</a:t>
            </a:r>
            <a:r>
              <a:rPr sz="1250" spc="-25" dirty="0">
                <a:latin typeface="Arial"/>
                <a:cs typeface="Arial"/>
              </a:rPr>
              <a:t>u</a:t>
            </a:r>
            <a:r>
              <a:rPr sz="1250" spc="5" dirty="0">
                <a:latin typeface="Arial"/>
                <a:cs typeface="Arial"/>
              </a:rPr>
              <a:t>pp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-5" dirty="0">
                <a:latin typeface="Arial"/>
                <a:cs typeface="Arial"/>
              </a:rPr>
              <a:t>rt</a:t>
            </a:r>
            <a:r>
              <a:rPr sz="1250" spc="130" dirty="0">
                <a:latin typeface="Arial"/>
                <a:cs typeface="Arial"/>
              </a:rPr>
              <a:t> 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10" dirty="0">
                <a:latin typeface="Arial"/>
                <a:cs typeface="Arial"/>
              </a:rPr>
              <a:t>ll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5" dirty="0">
                <a:latin typeface="Arial"/>
                <a:cs typeface="Arial"/>
              </a:rPr>
              <a:t>b</a:t>
            </a:r>
            <a:r>
              <a:rPr sz="1250" spc="-65" dirty="0">
                <a:latin typeface="Arial"/>
                <a:cs typeface="Arial"/>
              </a:rPr>
              <a:t>o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on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15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w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15" dirty="0">
                <a:latin typeface="Arial"/>
                <a:cs typeface="Arial"/>
              </a:rPr>
              <a:t>t</a:t>
            </a:r>
            <a:r>
              <a:rPr sz="1250" spc="10" dirty="0">
                <a:latin typeface="Arial"/>
                <a:cs typeface="Arial"/>
              </a:rPr>
              <a:t>i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n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5" dirty="0">
                <a:latin typeface="Arial"/>
                <a:cs typeface="Arial"/>
              </a:rPr>
              <a:t>l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250" spc="50" dirty="0">
                <a:latin typeface="Arial"/>
                <a:cs typeface="Arial"/>
              </a:rPr>
              <a:t>W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65" dirty="0">
                <a:latin typeface="Arial"/>
                <a:cs typeface="Arial"/>
              </a:rPr>
              <a:t>a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25" dirty="0">
                <a:latin typeface="Arial"/>
                <a:cs typeface="Arial"/>
              </a:rPr>
              <a:t>e</a:t>
            </a: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14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S</a:t>
            </a:r>
            <a:r>
              <a:rPr sz="1250" spc="-65" dirty="0">
                <a:latin typeface="Arial"/>
                <a:cs typeface="Arial"/>
              </a:rPr>
              <a:t>e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30" dirty="0">
                <a:latin typeface="Arial"/>
                <a:cs typeface="Arial"/>
              </a:rPr>
              <a:t>v</a:t>
            </a:r>
            <a:r>
              <a:rPr sz="1250" spc="-20" dirty="0">
                <a:latin typeface="Arial"/>
                <a:cs typeface="Arial"/>
              </a:rPr>
              <a:t>i</a:t>
            </a:r>
            <a:r>
              <a:rPr sz="1250" spc="40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t</a:t>
            </a:r>
            <a:r>
              <a:rPr sz="1250" spc="-25" dirty="0">
                <a:latin typeface="Arial"/>
                <a:cs typeface="Arial"/>
              </a:rPr>
              <a:t>h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</a:t>
            </a:r>
            <a:r>
              <a:rPr sz="1250" spc="5" dirty="0">
                <a:latin typeface="Arial"/>
                <a:cs typeface="Arial"/>
              </a:rPr>
              <a:t>u</a:t>
            </a:r>
            <a:r>
              <a:rPr sz="1250" spc="-25" dirty="0">
                <a:latin typeface="Arial"/>
                <a:cs typeface="Arial"/>
              </a:rPr>
              <a:t>g</a:t>
            </a:r>
            <a:r>
              <a:rPr sz="1250" spc="-10" dirty="0">
                <a:latin typeface="Arial"/>
                <a:cs typeface="Arial"/>
              </a:rPr>
              <a:t>h</a:t>
            </a:r>
            <a:r>
              <a:rPr sz="1250" dirty="0">
                <a:latin typeface="Arial"/>
                <a:cs typeface="Arial"/>
              </a:rPr>
              <a:t> </a:t>
            </a:r>
            <a:r>
              <a:rPr sz="1250" spc="-95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t</a:t>
            </a:r>
            <a:r>
              <a:rPr sz="1250" spc="5" dirty="0">
                <a:latin typeface="Arial"/>
                <a:cs typeface="Arial"/>
              </a:rPr>
              <a:t>h</a:t>
            </a:r>
            <a:r>
              <a:rPr sz="1250" spc="-10" dirty="0">
                <a:latin typeface="Arial"/>
                <a:cs typeface="Arial"/>
              </a:rPr>
              <a:t>e</a:t>
            </a:r>
            <a:r>
              <a:rPr sz="1250" spc="9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C</a:t>
            </a:r>
            <a:r>
              <a:rPr sz="1250" spc="-10" dirty="0">
                <a:latin typeface="Arial"/>
                <a:cs typeface="Arial"/>
              </a:rPr>
              <a:t>S</a:t>
            </a:r>
            <a:r>
              <a:rPr sz="1250" spc="-55" dirty="0">
                <a:latin typeface="Arial"/>
                <a:cs typeface="Arial"/>
              </a:rPr>
              <a:t>T</a:t>
            </a:r>
            <a:r>
              <a:rPr sz="1250" spc="-10" dirty="0">
                <a:latin typeface="Arial"/>
                <a:cs typeface="Arial"/>
              </a:rPr>
              <a:t>AR</a:t>
            </a:r>
            <a:r>
              <a:rPr sz="1250" spc="-5" dirty="0">
                <a:latin typeface="Arial"/>
                <a:cs typeface="Arial"/>
              </a:rPr>
              <a:t> </a:t>
            </a:r>
            <a:r>
              <a:rPr sz="1250" spc="-25" dirty="0">
                <a:latin typeface="Arial"/>
                <a:cs typeface="Arial"/>
              </a:rPr>
              <a:t>p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og</a:t>
            </a:r>
            <a:r>
              <a:rPr sz="1250" spc="25" dirty="0">
                <a:latin typeface="Arial"/>
                <a:cs typeface="Arial"/>
              </a:rPr>
              <a:t>r</a:t>
            </a:r>
            <a:r>
              <a:rPr sz="1250" spc="-25" dirty="0">
                <a:latin typeface="Arial"/>
                <a:cs typeface="Arial"/>
              </a:rPr>
              <a:t>a</a:t>
            </a:r>
            <a:r>
              <a:rPr sz="1250" spc="-35" dirty="0">
                <a:latin typeface="Arial"/>
                <a:cs typeface="Arial"/>
              </a:rPr>
              <a:t>m</a:t>
            </a:r>
            <a:r>
              <a:rPr sz="1250" spc="-5" dirty="0"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61041" y="10629624"/>
            <a:ext cx="2180590" cy="566420"/>
          </a:xfrm>
          <a:custGeom>
            <a:avLst/>
            <a:gdLst/>
            <a:ahLst/>
            <a:cxnLst/>
            <a:rect l="l" t="t" r="r" b="b"/>
            <a:pathLst>
              <a:path w="2180590" h="566420">
                <a:moveTo>
                  <a:pt x="57276" y="500734"/>
                </a:moveTo>
                <a:lnTo>
                  <a:pt x="0" y="549630"/>
                </a:lnTo>
                <a:lnTo>
                  <a:pt x="73438" y="566080"/>
                </a:lnTo>
                <a:lnTo>
                  <a:pt x="68730" y="547044"/>
                </a:lnTo>
                <a:lnTo>
                  <a:pt x="57180" y="547044"/>
                </a:lnTo>
                <a:lnTo>
                  <a:pt x="51792" y="525182"/>
                </a:lnTo>
                <a:lnTo>
                  <a:pt x="62658" y="522494"/>
                </a:lnTo>
                <a:lnTo>
                  <a:pt x="57276" y="500734"/>
                </a:lnTo>
                <a:close/>
              </a:path>
              <a:path w="2180590" h="566420">
                <a:moveTo>
                  <a:pt x="62658" y="522494"/>
                </a:moveTo>
                <a:lnTo>
                  <a:pt x="51792" y="525182"/>
                </a:lnTo>
                <a:lnTo>
                  <a:pt x="57180" y="547044"/>
                </a:lnTo>
                <a:lnTo>
                  <a:pt x="68064" y="544351"/>
                </a:lnTo>
                <a:lnTo>
                  <a:pt x="62658" y="522494"/>
                </a:lnTo>
                <a:close/>
              </a:path>
              <a:path w="2180590" h="566420">
                <a:moveTo>
                  <a:pt x="68064" y="544351"/>
                </a:moveTo>
                <a:lnTo>
                  <a:pt x="57180" y="547044"/>
                </a:lnTo>
                <a:lnTo>
                  <a:pt x="68730" y="547044"/>
                </a:lnTo>
                <a:lnTo>
                  <a:pt x="68064" y="544351"/>
                </a:lnTo>
                <a:close/>
              </a:path>
              <a:path w="2180590" h="566420">
                <a:moveTo>
                  <a:pt x="2174791" y="0"/>
                </a:moveTo>
                <a:lnTo>
                  <a:pt x="62658" y="522494"/>
                </a:lnTo>
                <a:lnTo>
                  <a:pt x="68064" y="544351"/>
                </a:lnTo>
                <a:lnTo>
                  <a:pt x="2180178" y="21741"/>
                </a:lnTo>
                <a:lnTo>
                  <a:pt x="2174791" y="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34187" y="11403737"/>
            <a:ext cx="2936875" cy="628650"/>
          </a:xfrm>
          <a:prstGeom prst="rect">
            <a:avLst/>
          </a:prstGeom>
          <a:solidFill>
            <a:srgbClr val="FFFFFF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4055" marR="683895" indent="-10795" algn="ctr">
              <a:lnSpc>
                <a:spcPts val="1210"/>
              </a:lnSpc>
            </a:pPr>
            <a:r>
              <a:rPr sz="1100" b="1" spc="-10" dirty="0">
                <a:latin typeface="Arial"/>
                <a:cs typeface="Arial"/>
              </a:rPr>
              <a:t>U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15" dirty="0">
                <a:latin typeface="Arial"/>
                <a:cs typeface="Arial"/>
              </a:rPr>
              <a:t>v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y </a:t>
            </a:r>
            <a:r>
              <a:rPr sz="1100" b="1" spc="-2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lb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y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20" dirty="0">
                <a:latin typeface="Arial"/>
                <a:cs typeface="Arial"/>
              </a:rPr>
              <a:t>c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d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mic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P</a:t>
            </a:r>
            <a:r>
              <a:rPr sz="1100" b="1" spc="-5" dirty="0">
                <a:latin typeface="Arial"/>
                <a:cs typeface="Arial"/>
              </a:rPr>
              <a:t>odiu</a:t>
            </a:r>
            <a:r>
              <a:rPr sz="1100" b="1" spc="-10" dirty="0">
                <a:latin typeface="Arial"/>
                <a:cs typeface="Arial"/>
              </a:rPr>
              <a:t>m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2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45"/>
              </a:lnSpc>
            </a:pPr>
            <a:r>
              <a:rPr sz="1100" b="1" spc="0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h</a:t>
            </a:r>
            <a:r>
              <a:rPr sz="1100" b="1" spc="-10" dirty="0">
                <a:latin typeface="Arial"/>
                <a:cs typeface="Arial"/>
              </a:rPr>
              <a:t>e </a:t>
            </a:r>
            <a:r>
              <a:rPr sz="1100" b="1" spc="-30" dirty="0">
                <a:latin typeface="Arial"/>
                <a:cs typeface="Arial"/>
              </a:rPr>
              <a:t>E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r</a:t>
            </a:r>
            <a:r>
              <a:rPr sz="1100" b="1" spc="0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h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S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25" dirty="0">
                <a:latin typeface="Arial"/>
                <a:cs typeface="Arial"/>
              </a:rPr>
              <a:t>i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-10" dirty="0">
                <a:latin typeface="Arial"/>
                <a:cs typeface="Arial"/>
              </a:rPr>
              <a:t>e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B</a:t>
            </a:r>
            <a:r>
              <a:rPr sz="1100" b="1" spc="-5" dirty="0">
                <a:latin typeface="Arial"/>
                <a:cs typeface="Arial"/>
              </a:rPr>
              <a:t>ui</a:t>
            </a:r>
            <a:r>
              <a:rPr sz="1100" b="1" spc="-10" dirty="0">
                <a:latin typeface="Arial"/>
                <a:cs typeface="Arial"/>
              </a:rPr>
              <a:t>l</a:t>
            </a:r>
            <a:r>
              <a:rPr sz="1100" b="1" spc="-5" dirty="0">
                <a:latin typeface="Arial"/>
                <a:cs typeface="Arial"/>
              </a:rPr>
              <a:t>din</a:t>
            </a:r>
            <a:r>
              <a:rPr sz="1100" b="1" spc="-10" dirty="0"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3987" y="11403737"/>
            <a:ext cx="2987675" cy="628650"/>
          </a:xfrm>
          <a:prstGeom prst="rect">
            <a:avLst/>
          </a:prstGeom>
          <a:solidFill>
            <a:srgbClr val="FFFFFF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0" marR="160655" indent="-1078230">
              <a:lnSpc>
                <a:spcPts val="1210"/>
              </a:lnSpc>
            </a:pP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0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mo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-5" dirty="0">
                <a:latin typeface="Arial"/>
                <a:cs typeface="Arial"/>
              </a:rPr>
              <a:t>ph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ic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S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-5" dirty="0">
                <a:latin typeface="Arial"/>
                <a:cs typeface="Arial"/>
              </a:rPr>
              <a:t>i</a:t>
            </a:r>
            <a:r>
              <a:rPr sz="1100" b="1" spc="-20" dirty="0">
                <a:latin typeface="Arial"/>
                <a:cs typeface="Arial"/>
              </a:rPr>
              <a:t>e</a:t>
            </a:r>
            <a:r>
              <a:rPr sz="1100" b="1" spc="30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ce</a:t>
            </a:r>
            <a:r>
              <a:rPr sz="1100" b="1" spc="-10" dirty="0">
                <a:latin typeface="Arial"/>
                <a:cs typeface="Arial"/>
              </a:rPr>
              <a:t>s R</a:t>
            </a:r>
            <a:r>
              <a:rPr sz="1100" b="1" spc="20" dirty="0">
                <a:latin typeface="Arial"/>
                <a:cs typeface="Arial"/>
              </a:rPr>
              <a:t>e</a:t>
            </a:r>
            <a:r>
              <a:rPr sz="1100" b="1" spc="-15" dirty="0">
                <a:latin typeface="Arial"/>
                <a:cs typeface="Arial"/>
              </a:rPr>
              <a:t>sea</a:t>
            </a:r>
            <a:r>
              <a:rPr sz="1100" b="1" spc="20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c</a:t>
            </a:r>
            <a:r>
              <a:rPr sz="1100" b="1" spc="-10" dirty="0">
                <a:latin typeface="Arial"/>
                <a:cs typeface="Arial"/>
              </a:rPr>
              <a:t>h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0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r </a:t>
            </a:r>
            <a:r>
              <a:rPr sz="1100" b="1" spc="35" dirty="0">
                <a:latin typeface="Arial"/>
                <a:cs typeface="Arial"/>
              </a:rPr>
              <a:t>(</a:t>
            </a:r>
            <a:r>
              <a:rPr sz="1100" b="1" spc="-85" dirty="0">
                <a:latin typeface="Arial"/>
                <a:cs typeface="Arial"/>
              </a:rPr>
              <a:t>A</a:t>
            </a:r>
            <a:r>
              <a:rPr sz="1100" b="1" spc="-25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RC)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6074" y="11844226"/>
            <a:ext cx="2963545" cy="269875"/>
          </a:xfrm>
          <a:prstGeom prst="rect">
            <a:avLst/>
          </a:prstGeom>
          <a:solidFill>
            <a:srgbClr val="FFFFFF"/>
          </a:solidFill>
          <a:ln w="748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1185">
              <a:lnSpc>
                <a:spcPct val="100000"/>
              </a:lnSpc>
            </a:pPr>
            <a:r>
              <a:rPr sz="1100" b="1" spc="20" dirty="0">
                <a:latin typeface="Arial"/>
                <a:cs typeface="Arial"/>
              </a:rPr>
              <a:t>M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p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of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</a:t>
            </a:r>
            <a:r>
              <a:rPr sz="1100" b="1" spc="-85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lb</a:t>
            </a:r>
            <a:r>
              <a:rPr sz="1100" b="1" spc="-15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y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d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A</a:t>
            </a:r>
            <a:r>
              <a:rPr sz="1100" b="1" spc="-25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RC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59039" y="14546504"/>
            <a:ext cx="1795864" cy="11504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9039" y="14546505"/>
            <a:ext cx="1796414" cy="1150620"/>
          </a:xfrm>
          <a:custGeom>
            <a:avLst/>
            <a:gdLst/>
            <a:ahLst/>
            <a:cxnLst/>
            <a:rect l="l" t="t" r="r" b="b"/>
            <a:pathLst>
              <a:path w="1796415" h="1150619">
                <a:moveTo>
                  <a:pt x="0" y="1150447"/>
                </a:moveTo>
                <a:lnTo>
                  <a:pt x="1795864" y="1150447"/>
                </a:lnTo>
                <a:lnTo>
                  <a:pt x="1795864" y="0"/>
                </a:lnTo>
                <a:lnTo>
                  <a:pt x="0" y="0"/>
                </a:lnTo>
                <a:lnTo>
                  <a:pt x="0" y="1150447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69113" y="14546487"/>
            <a:ext cx="1526484" cy="11448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69113" y="14546487"/>
            <a:ext cx="1526540" cy="1144905"/>
          </a:xfrm>
          <a:custGeom>
            <a:avLst/>
            <a:gdLst/>
            <a:ahLst/>
            <a:cxnLst/>
            <a:rect l="l" t="t" r="r" b="b"/>
            <a:pathLst>
              <a:path w="1526540" h="1144905">
                <a:moveTo>
                  <a:pt x="0" y="1144863"/>
                </a:moveTo>
                <a:lnTo>
                  <a:pt x="1526484" y="1144863"/>
                </a:lnTo>
                <a:lnTo>
                  <a:pt x="1526484" y="0"/>
                </a:lnTo>
                <a:lnTo>
                  <a:pt x="0" y="0"/>
                </a:lnTo>
                <a:lnTo>
                  <a:pt x="0" y="1144863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4076" y="14546499"/>
            <a:ext cx="1795864" cy="11224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4076" y="14546499"/>
            <a:ext cx="1796414" cy="1122680"/>
          </a:xfrm>
          <a:custGeom>
            <a:avLst/>
            <a:gdLst/>
            <a:ahLst/>
            <a:cxnLst/>
            <a:rect l="l" t="t" r="r" b="b"/>
            <a:pathLst>
              <a:path w="1796415" h="1122680">
                <a:moveTo>
                  <a:pt x="0" y="1122415"/>
                </a:moveTo>
                <a:lnTo>
                  <a:pt x="1795864" y="1122415"/>
                </a:lnTo>
                <a:lnTo>
                  <a:pt x="1795864" y="0"/>
                </a:lnTo>
                <a:lnTo>
                  <a:pt x="0" y="0"/>
                </a:lnTo>
                <a:lnTo>
                  <a:pt x="0" y="1122415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7912" y="14546505"/>
            <a:ext cx="1683622" cy="11479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7932" y="14546504"/>
            <a:ext cx="1684020" cy="1148080"/>
          </a:xfrm>
          <a:custGeom>
            <a:avLst/>
            <a:gdLst/>
            <a:ahLst/>
            <a:cxnLst/>
            <a:rect l="l" t="t" r="r" b="b"/>
            <a:pathLst>
              <a:path w="1684020" h="1148080">
                <a:moveTo>
                  <a:pt x="0" y="1147959"/>
                </a:moveTo>
                <a:lnTo>
                  <a:pt x="1683622" y="1147959"/>
                </a:lnTo>
                <a:lnTo>
                  <a:pt x="1683622" y="0"/>
                </a:lnTo>
                <a:lnTo>
                  <a:pt x="0" y="0"/>
                </a:lnTo>
                <a:lnTo>
                  <a:pt x="0" y="1147959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4403" y="563107"/>
            <a:ext cx="4666065" cy="8029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7714" y="563107"/>
            <a:ext cx="953866" cy="7854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1817" y="563107"/>
            <a:ext cx="3243717" cy="7975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7912" y="9404334"/>
            <a:ext cx="2963175" cy="19379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7932" y="9404336"/>
            <a:ext cx="2963545" cy="1938020"/>
          </a:xfrm>
          <a:custGeom>
            <a:avLst/>
            <a:gdLst/>
            <a:ahLst/>
            <a:cxnLst/>
            <a:rect l="l" t="t" r="r" b="b"/>
            <a:pathLst>
              <a:path w="2963545" h="1938020">
                <a:moveTo>
                  <a:pt x="0" y="1937933"/>
                </a:moveTo>
                <a:lnTo>
                  <a:pt x="2963175" y="1937933"/>
                </a:lnTo>
                <a:lnTo>
                  <a:pt x="2963175" y="0"/>
                </a:lnTo>
                <a:lnTo>
                  <a:pt x="0" y="0"/>
                </a:lnTo>
                <a:lnTo>
                  <a:pt x="0" y="1937933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0895" y="10504895"/>
            <a:ext cx="3144520" cy="506095"/>
          </a:xfrm>
          <a:custGeom>
            <a:avLst/>
            <a:gdLst/>
            <a:ahLst/>
            <a:cxnLst/>
            <a:rect l="l" t="t" r="r" b="b"/>
            <a:pathLst>
              <a:path w="3144520" h="506095">
                <a:moveTo>
                  <a:pt x="3076154" y="22238"/>
                </a:moveTo>
                <a:lnTo>
                  <a:pt x="0" y="483686"/>
                </a:lnTo>
                <a:lnTo>
                  <a:pt x="3385" y="505835"/>
                </a:lnTo>
                <a:lnTo>
                  <a:pt x="3079472" y="44385"/>
                </a:lnTo>
                <a:lnTo>
                  <a:pt x="3076154" y="22238"/>
                </a:lnTo>
                <a:close/>
              </a:path>
              <a:path w="3144520" h="506095">
                <a:moveTo>
                  <a:pt x="3135943" y="20568"/>
                </a:moveTo>
                <a:lnTo>
                  <a:pt x="3087286" y="20568"/>
                </a:lnTo>
                <a:lnTo>
                  <a:pt x="3090591" y="42717"/>
                </a:lnTo>
                <a:lnTo>
                  <a:pt x="3079472" y="44385"/>
                </a:lnTo>
                <a:lnTo>
                  <a:pt x="3082808" y="66662"/>
                </a:lnTo>
                <a:lnTo>
                  <a:pt x="3144466" y="23346"/>
                </a:lnTo>
                <a:lnTo>
                  <a:pt x="3135943" y="20568"/>
                </a:lnTo>
                <a:close/>
              </a:path>
              <a:path w="3144520" h="506095">
                <a:moveTo>
                  <a:pt x="3087286" y="20568"/>
                </a:moveTo>
                <a:lnTo>
                  <a:pt x="3076154" y="22238"/>
                </a:lnTo>
                <a:lnTo>
                  <a:pt x="3079472" y="44385"/>
                </a:lnTo>
                <a:lnTo>
                  <a:pt x="3090591" y="42717"/>
                </a:lnTo>
                <a:lnTo>
                  <a:pt x="3087286" y="20568"/>
                </a:lnTo>
                <a:close/>
              </a:path>
              <a:path w="3144520" h="506095">
                <a:moveTo>
                  <a:pt x="3072823" y="0"/>
                </a:moveTo>
                <a:lnTo>
                  <a:pt x="3076154" y="22238"/>
                </a:lnTo>
                <a:lnTo>
                  <a:pt x="3087286" y="20568"/>
                </a:lnTo>
                <a:lnTo>
                  <a:pt x="3135943" y="20568"/>
                </a:lnTo>
                <a:lnTo>
                  <a:pt x="3072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8326" y="3614188"/>
            <a:ext cx="3748878" cy="14995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8345" y="3614165"/>
            <a:ext cx="3749040" cy="1499870"/>
          </a:xfrm>
          <a:custGeom>
            <a:avLst/>
            <a:gdLst/>
            <a:ahLst/>
            <a:cxnLst/>
            <a:rect l="l" t="t" r="r" b="b"/>
            <a:pathLst>
              <a:path w="3749040" h="1499870">
                <a:moveTo>
                  <a:pt x="0" y="1499546"/>
                </a:moveTo>
                <a:lnTo>
                  <a:pt x="3748878" y="1499546"/>
                </a:lnTo>
                <a:lnTo>
                  <a:pt x="3748878" y="0"/>
                </a:lnTo>
                <a:lnTo>
                  <a:pt x="0" y="0"/>
                </a:lnTo>
                <a:lnTo>
                  <a:pt x="0" y="1499546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89527" y="3614176"/>
            <a:ext cx="1885657" cy="14794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89527" y="3614177"/>
            <a:ext cx="1885950" cy="1479550"/>
          </a:xfrm>
          <a:custGeom>
            <a:avLst/>
            <a:gdLst/>
            <a:ahLst/>
            <a:cxnLst/>
            <a:rect l="l" t="t" r="r" b="b"/>
            <a:pathLst>
              <a:path w="1885950" h="1479550">
                <a:moveTo>
                  <a:pt x="0" y="1479492"/>
                </a:moveTo>
                <a:lnTo>
                  <a:pt x="1885657" y="1479492"/>
                </a:lnTo>
                <a:lnTo>
                  <a:pt x="1885657" y="0"/>
                </a:lnTo>
                <a:lnTo>
                  <a:pt x="0" y="0"/>
                </a:lnTo>
                <a:lnTo>
                  <a:pt x="0" y="1479492"/>
                </a:lnTo>
                <a:close/>
              </a:path>
            </a:pathLst>
          </a:custGeom>
          <a:ln w="7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79453" y="3591728"/>
            <a:ext cx="4220845" cy="1482090"/>
          </a:xfrm>
          <a:custGeom>
            <a:avLst/>
            <a:gdLst/>
            <a:ahLst/>
            <a:cxnLst/>
            <a:rect l="l" t="t" r="r" b="b"/>
            <a:pathLst>
              <a:path w="4220845" h="1482089">
                <a:moveTo>
                  <a:pt x="0" y="1481587"/>
                </a:moveTo>
                <a:lnTo>
                  <a:pt x="4220280" y="1481587"/>
                </a:lnTo>
                <a:lnTo>
                  <a:pt x="4220280" y="0"/>
                </a:lnTo>
                <a:lnTo>
                  <a:pt x="0" y="0"/>
                </a:lnTo>
                <a:lnTo>
                  <a:pt x="0" y="1481587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579453" y="3591728"/>
            <a:ext cx="4220845" cy="1482090"/>
          </a:xfrm>
          <a:prstGeom prst="rect">
            <a:avLst/>
          </a:prstGeom>
          <a:solidFill>
            <a:srgbClr val="650065"/>
          </a:solidFill>
          <a:ln w="748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 marR="129539" indent="635" algn="ctr">
              <a:lnSpc>
                <a:spcPct val="91800"/>
              </a:lnSpc>
            </a:pP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gni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  <a:p>
            <a:pPr marL="106680" marR="113030" algn="ctr">
              <a:lnSpc>
                <a:spcPts val="1360"/>
              </a:lnSpc>
              <a:spcBef>
                <a:spcPts val="20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 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ts val="1375"/>
              </a:lnSpc>
            </a:pP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u="sng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u="sng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u="sng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u="sng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u="sng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u="sng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u="sng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u="sng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u="sng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u="sng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50" u="sng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u="sng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u="sng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u="sng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u="sng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u="sng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u="sng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6311" y="18837929"/>
            <a:ext cx="992949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60"/>
              </a:lnSpc>
            </a:pP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25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25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1929</Words>
  <Application>Microsoft Office PowerPoint</Application>
  <PresentationFormat>Benutzerdefiniert</PresentationFormat>
  <Paragraphs>115</Paragraphs>
  <Slides>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2021-04-16T17:05:37Z</dcterms:created>
  <dcterms:modified xsi:type="dcterms:W3CDTF">2021-04-16T15:05:43Z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LastSaved">
    <vt:filetime>2021-04-16T00:00:00Z</vt:filetime>
  </property>
</Properties>
</file>