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printerSettings" Target="printerSettings/printerSettings1.bin"/><Relationship Id="rId138" Type="http://schemas.openxmlformats.org/officeDocument/2006/relationships/presProps" Target="presProps.xml"/><Relationship Id="rId13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theme" Target="theme/theme1.xml"/><Relationship Id="rId1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4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7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3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6472-2CB6-3F4B-B9DD-B21D5A60A9CF}" type="datetimeFigureOut">
              <a:rPr lang="en-US" smtClean="0"/>
              <a:t>2/26/15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AB674-1492-B947-974C-C31B52EA5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3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4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6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7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8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9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0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1.jp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3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4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5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6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7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8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9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0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1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3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4.jp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5.jp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6.jp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7.jp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8.jp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9.jp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0.jp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1.jp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3.jp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4.jp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5.jp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6.jp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7.jp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0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1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2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4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5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6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7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8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9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0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1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7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2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432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580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36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0733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811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2504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10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847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32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46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23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832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3161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1374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141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36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4570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378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29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853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8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4586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428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4073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0262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69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69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627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7530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040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547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1319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6791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9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10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1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7405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1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2332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23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6854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23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2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2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9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1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0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7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7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57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0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74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46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1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41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80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6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1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32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3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72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3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8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7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6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1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3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73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3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714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449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2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07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895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8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8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7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51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68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0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3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84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87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21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8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308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3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8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74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533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10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5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306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54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013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39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920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1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8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596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673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4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442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71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719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60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35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08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959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01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67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8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86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542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34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692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5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503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52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008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352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7264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219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76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318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834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682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72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64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61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82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6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811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676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25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97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10407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3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at Albany, DAES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Lazear</dc:creator>
  <cp:lastModifiedBy>Ross Lazear</cp:lastModifiedBy>
  <cp:revision>1</cp:revision>
  <dcterms:created xsi:type="dcterms:W3CDTF">2015-02-26T18:06:07Z</dcterms:created>
  <dcterms:modified xsi:type="dcterms:W3CDTF">2015-02-26T18:08:39Z</dcterms:modified>
</cp:coreProperties>
</file>