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8" r:id="rId2"/>
    <p:sldId id="261" r:id="rId3"/>
    <p:sldId id="274" r:id="rId4"/>
    <p:sldId id="269" r:id="rId5"/>
    <p:sldId id="271" r:id="rId6"/>
    <p:sldId id="270" r:id="rId7"/>
    <p:sldId id="272" r:id="rId8"/>
    <p:sldId id="260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B6BBEF7-9717-4733-A929-535518E6EBF6}">
          <p14:sldIdLst>
            <p14:sldId id="258"/>
            <p14:sldId id="261"/>
            <p14:sldId id="274"/>
            <p14:sldId id="269"/>
            <p14:sldId id="271"/>
            <p14:sldId id="270"/>
            <p14:sldId id="272"/>
            <p14:sldId id="260"/>
            <p14:sldId id="273"/>
          </p14:sldIdLst>
        </p14:section>
        <p14:section name="Author Your Presentation" id="{16378913-E5ED-4281-BAF5-F1F938CB0BED}">
          <p14:sldIdLst/>
        </p14:section>
        <p14:section name="Enrich Your Presentation" id="{E2D565D1-BA5E-44E6-A40E-50A644912248}">
          <p14:sldIdLst/>
        </p14:section>
        <p14:section name="Share Your Presentation" id="{71D59651-8EFA-4415-9623-98B4C4A8699C}">
          <p14:sldIdLst/>
        </p14:section>
        <p14:section name="What's Your Message?" id="{3DAC647D-1BDE-4B25-A7F1-4DBC272CFF2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C0A"/>
    <a:srgbClr val="C7F84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5082" autoAdjust="0"/>
  </p:normalViewPr>
  <p:slideViewPr>
    <p:cSldViewPr>
      <p:cViewPr varScale="1">
        <p:scale>
          <a:sx n="60" d="100"/>
          <a:sy n="60" d="100"/>
        </p:scale>
        <p:origin x="10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830A1-3891-4B82-A120-081866556DA0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C9574-A819-4FE4-99A7-1E27AD09A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e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9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US-Taiwan-PIRE-Project-1515051001868353/" TargetMode="External"/><Relationship Id="rId4" Type="http://schemas.openxmlformats.org/officeDocument/2006/relationships/hyperlink" Target="https://youtu.be/ra7IGXlpDYg" TargetMode="External"/><Relationship Id="rId5" Type="http://schemas.openxmlformats.org/officeDocument/2006/relationships/hyperlink" Target="https://abroad.albany.edu/programs/taiwan-pire-research-project-and-cultural-engagement-program/" TargetMode="External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pire.asrc.albany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153">
            <a:off x="-203646" y="3915539"/>
            <a:ext cx="3978033" cy="265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91" y="3891436"/>
            <a:ext cx="2933141" cy="219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33400" y="0"/>
            <a:ext cx="7924800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481">
            <a:off x="5652924" y="3084036"/>
            <a:ext cx="3960225" cy="297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529">
            <a:off x="327738" y="1626672"/>
            <a:ext cx="3450171" cy="2587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4">
            <a:off x="3920249" y="1532291"/>
            <a:ext cx="3581400" cy="2686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3400" y="227246"/>
            <a:ext cx="8154370" cy="1200329"/>
          </a:xfrm>
          <a:prstGeom prst="rect">
            <a:avLst/>
          </a:prstGeom>
          <a:solidFill>
            <a:srgbClr val="FA7C0A"/>
          </a:solidFill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600" b="1" dirty="0">
                <a:latin typeface="Times New Roman"/>
                <a:cs typeface="Times New Roman"/>
              </a:rPr>
              <a:t>PIRE Summer Program in Taiwan </a:t>
            </a:r>
            <a:r>
              <a:rPr lang="en-US" altLang="zh-TW" sz="3600" b="1" dirty="0" smtClean="0">
                <a:latin typeface="Times New Roman"/>
                <a:cs typeface="Times New Roman"/>
              </a:rPr>
              <a:t>2019</a:t>
            </a:r>
            <a:endParaRPr lang="en-US" altLang="zh-TW" sz="3600" b="1" dirty="0">
              <a:latin typeface="Times New Roman"/>
              <a:cs typeface="Times New Roman"/>
            </a:endParaRPr>
          </a:p>
          <a:p>
            <a:pPr lvl="0" algn="ctr"/>
            <a:r>
              <a:rPr lang="en-US" altLang="zh-TW" sz="3600" b="1" dirty="0" smtClean="0">
                <a:latin typeface="Times New Roman"/>
                <a:cs typeface="Times New Roman"/>
              </a:rPr>
              <a:t>06/24/2019-08/10/2019</a:t>
            </a:r>
            <a:endParaRPr lang="en-US" altLang="zh-TW" sz="2400" b="1" dirty="0">
              <a:latin typeface="Times New Roman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28600"/>
            <a:ext cx="4381500" cy="838200"/>
          </a:xfrm>
          <a:prstGeom prst="rect">
            <a:avLst/>
          </a:prstGeom>
          <a:solidFill>
            <a:srgbClr val="FA7C0A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Summer Program Schedule</a:t>
            </a:r>
          </a:p>
          <a:p>
            <a:pPr algn="ctr"/>
            <a:r>
              <a:rPr lang="en-US" sz="22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June 24-August 10, 2019</a:t>
            </a:r>
          </a:p>
          <a:p>
            <a:pPr algn="ctr"/>
            <a:endParaRPr lang="en-US" sz="2800" b="1" dirty="0">
              <a:solidFill>
                <a:srgbClr val="262626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888499"/>
              </p:ext>
            </p:extLst>
          </p:nvPr>
        </p:nvGraphicFramePr>
        <p:xfrm>
          <a:off x="304800" y="1219200"/>
          <a:ext cx="8534400" cy="513646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29340"/>
                <a:gridCol w="5905060"/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Date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Agenda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February 25-March</a:t>
                      </a:r>
                      <a:r>
                        <a:rPr lang="en-US" altLang="zh-TW" sz="18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12</a:t>
                      </a:r>
                      <a:endParaRPr lang="en-US" altLang="zh-TW" sz="18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Application </a:t>
                      </a:r>
                      <a:endParaRPr lang="en-US" altLang="zh-TW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March 24</a:t>
                      </a:r>
                      <a:endParaRPr lang="en-US" altLang="zh-TW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Admission Decision</a:t>
                      </a:r>
                      <a:endParaRPr lang="en-US" altLang="zh-TW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March 31</a:t>
                      </a:r>
                      <a:endParaRPr lang="en-US" altLang="zh-TW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Notify PIRE about</a:t>
                      </a:r>
                      <a:r>
                        <a:rPr lang="en-US" altLang="zh-TW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Your Decision to Accept or Decline</a:t>
                      </a:r>
                      <a:endParaRPr lang="en-US" altLang="zh-TW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April 1</a:t>
                      </a:r>
                      <a:r>
                        <a:rPr lang="en-US" altLang="zh-TW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-April 15</a:t>
                      </a:r>
                      <a:endParaRPr lang="en-US" altLang="zh-TW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NTU</a:t>
                      </a:r>
                      <a:r>
                        <a:rPr lang="en-US" altLang="zh-TW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Online Application</a:t>
                      </a:r>
                      <a:endParaRPr lang="en-US" altLang="zh-TW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April 5</a:t>
                      </a:r>
                      <a:r>
                        <a:rPr lang="en-US" sz="2000" b="1" baseline="0" dirty="0" smtClean="0">
                          <a:latin typeface="Times New Roman"/>
                          <a:cs typeface="Times New Roman"/>
                        </a:rPr>
                        <a:t> Friday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PIRE Orientation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April 12, 19, 26, and May 3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Language</a:t>
                      </a:r>
                      <a:r>
                        <a:rPr lang="en-US" sz="2000" b="1" baseline="0" dirty="0" smtClean="0">
                          <a:latin typeface="Times New Roman"/>
                          <a:cs typeface="Times New Roman"/>
                        </a:rPr>
                        <a:t> and Culture Class 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April</a:t>
                      </a:r>
                      <a:r>
                        <a:rPr lang="en-US" sz="2000" b="1" baseline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1</a:t>
                      </a:r>
                      <a:r>
                        <a:rPr lang="en-US" sz="2000" b="1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May 10</a:t>
                      </a:r>
                      <a:endParaRPr lang="en-US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Social Activities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Connect you with Co-</a:t>
                      </a:r>
                      <a:r>
                        <a:rPr lang="en-US" sz="2000" b="1" baseline="0" dirty="0" err="1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Pis</a:t>
                      </a:r>
                      <a:r>
                        <a:rPr lang="en-US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at </a:t>
                      </a:r>
                      <a:r>
                        <a:rPr lang="en-US" sz="2000" b="1" baseline="0" dirty="0" err="1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UAlbany</a:t>
                      </a:r>
                      <a:r>
                        <a:rPr lang="en-US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and in Taiwan</a:t>
                      </a:r>
                      <a:endParaRPr lang="en-US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May</a:t>
                      </a:r>
                      <a:r>
                        <a:rPr lang="en-US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10-June 20</a:t>
                      </a:r>
                      <a:endParaRPr lang="en-US" sz="2000" b="1" dirty="0">
                        <a:solidFill>
                          <a:srgbClr val="26262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Feel</a:t>
                      </a:r>
                      <a:r>
                        <a:rPr lang="en-US" sz="2000" b="1" baseline="0" dirty="0" smtClean="0">
                          <a:solidFill>
                            <a:srgbClr val="262626"/>
                          </a:solidFill>
                          <a:latin typeface="Times New Roman"/>
                          <a:cs typeface="Times New Roman"/>
                        </a:rPr>
                        <a:t> free to start your research!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Get your research published!!!!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703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750720"/>
              </p:ext>
            </p:extLst>
          </p:nvPr>
        </p:nvGraphicFramePr>
        <p:xfrm>
          <a:off x="990600" y="1295400"/>
          <a:ext cx="7258050" cy="40013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40556"/>
                <a:gridCol w="5217494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Date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Agenda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June 21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Fly to Taiwan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June 22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Arrive in Taiwan and airport pickup by NCU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June 23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Relax and walk</a:t>
                      </a:r>
                      <a:r>
                        <a:rPr lang="en-US" sz="2000" b="1" baseline="0" dirty="0" smtClean="0">
                          <a:latin typeface="Times New Roman"/>
                          <a:cs typeface="Times New Roman"/>
                        </a:rPr>
                        <a:t> around the campus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June 24-July</a:t>
                      </a:r>
                      <a:r>
                        <a:rPr lang="en-US" sz="2000" b="1" baseline="0" dirty="0" smtClean="0">
                          <a:latin typeface="Times New Roman"/>
                          <a:cs typeface="Times New Roman"/>
                        </a:rPr>
                        <a:t> 2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National Central University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Bring $100-$200 for food.</a:t>
                      </a: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July 2-August 10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National Taiwan University</a:t>
                      </a: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August 5-6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PIRE Annual Meeting</a:t>
                      </a:r>
                    </a:p>
                  </a:txBody>
                  <a:tcPr anchor="ctr"/>
                </a:tc>
              </a:tr>
              <a:tr h="4840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August 10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/>
                          <a:cs typeface="Times New Roman"/>
                        </a:rPr>
                        <a:t>Fly Back to the U.S.</a:t>
                      </a:r>
                      <a:endParaRPr lang="en-US" sz="2000" b="1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40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81000"/>
            <a:ext cx="5486400" cy="914400"/>
          </a:xfrm>
          <a:prstGeom prst="rect">
            <a:avLst/>
          </a:prstGeom>
          <a:solidFill>
            <a:srgbClr val="FA7C0A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 anchor="t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National Central University</a:t>
            </a:r>
          </a:p>
          <a:p>
            <a:pPr algn="ctr"/>
            <a:r>
              <a:rPr lang="en-US" sz="22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June 24- July 2, 2019</a:t>
            </a:r>
          </a:p>
          <a:p>
            <a:pPr algn="ctr"/>
            <a:endParaRPr lang="en-US" sz="2800" b="1" dirty="0">
              <a:solidFill>
                <a:srgbClr val="262626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583464"/>
              </p:ext>
            </p:extLst>
          </p:nvPr>
        </p:nvGraphicFramePr>
        <p:xfrm>
          <a:off x="266701" y="1447800"/>
          <a:ext cx="8610601" cy="4946780"/>
        </p:xfrm>
        <a:graphic>
          <a:graphicData uri="http://schemas.openxmlformats.org/drawingml/2006/table">
            <a:tbl>
              <a:tblPr firstRow="1" firstCol="1" bandRow="1"/>
              <a:tblGrid>
                <a:gridCol w="948897"/>
                <a:gridCol w="689402"/>
                <a:gridCol w="990600"/>
                <a:gridCol w="990600"/>
                <a:gridCol w="914400"/>
                <a:gridCol w="762000"/>
                <a:gridCol w="990600"/>
                <a:gridCol w="1143000"/>
                <a:gridCol w="1181102"/>
              </a:tblGrid>
              <a:tr h="34495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Date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Saturday &amp; Sunday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Monday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Tuesday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Wednesday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Thursday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Friday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Saturday&amp; Sunday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Monday 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533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06/22-23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06/24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06/25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06/26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06/27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06/28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06/29-07/01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07/02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62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am-12 pm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Airport Pickup 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&amp; Dorm Check-in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Program Introduction and Orientation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Practical Chinese language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for daily life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GPS Application Research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Introduction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(10 -12 am)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Visit NCU Center for Space and Remote Sensing Research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( 1 pm-5 pm)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Field trip to visit CWB, TTFRI, NCDR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Academic </a:t>
                      </a:r>
                      <a:r>
                        <a:rPr lang="en-US" sz="1000" dirty="0" err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Sinica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Numerical Modeling and Data assimilation Research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Field trip to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1.Shimen </a:t>
                      </a: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Reservoir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and  Da-Xi small town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2.Hakka </a:t>
                      </a: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culture visit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of  </a:t>
                      </a:r>
                      <a:r>
                        <a:rPr lang="en-US" sz="1000" dirty="0" err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Beipu</a:t>
                      </a: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small town  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lang="en-US" sz="1000" dirty="0" smtClean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.</a:t>
                      </a:r>
                      <a:r>
                        <a:rPr lang="en-US" sz="1000" dirty="0" smtClean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Algae </a:t>
                      </a: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reef ecological zone and Coastal air sea interaction observatory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Or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63500" marR="0" indent="-635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1.Chi-Chi  Earthquake Museum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2. Sun Moon Lake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127000" marR="0" indent="-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3.Chung Tai Chan Monastery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127000" marR="0" indent="-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4. Chung Tai World Museum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127000" marR="0" indent="-127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5. Pu-Li small town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Cloud and aerosol 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Research with UAV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introduction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and operation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(10 -12 am)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688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1pm-4 pm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Campus tour (1pm-2pm)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Radar Meteorology  </a:t>
                      </a: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and Research Introduction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(1pm-3 pm)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Radar Operation and Observation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( 3 pm-5pm)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Visit 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1.NCU </a:t>
                      </a:r>
                      <a:r>
                        <a:rPr lang="en-US" sz="1000" dirty="0" err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Kunqu</a:t>
                      </a: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Opera</a:t>
                      </a:r>
                      <a:r>
                        <a:rPr lang="zh-TW" altLang="en-US" sz="1000" baseline="0" dirty="0" smtClean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 </a:t>
                      </a:r>
                      <a:r>
                        <a:rPr lang="en-US" sz="1000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Museum 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 NCU arts Center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 NCU 107 movie theater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486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Mesoscale Observation Research Introduction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Field trip to NCU Meteorology Observatory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NCU-SUNY Albany students’ meeting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And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Bilateral idea exchange activities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53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5pm-8 pm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Welcome dinner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Night Market 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visit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TaiMall tour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dinner and King’s relaxing tour</a:t>
                      </a:r>
                      <a:endParaRPr lang="zh-TW" sz="100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Farewell dinner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494">
                <a:tc gridSpan="8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r>
                        <a:rPr lang="en-US" sz="1000" b="1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Accommodation</a:t>
                      </a:r>
                      <a:r>
                        <a:rPr lang="en-US" sz="1000" b="1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:  NCU guest house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  <a:p>
                      <a:pPr marL="0" marR="0" indent="3048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charset="0"/>
                          <a:ea typeface="新細明體" charset="-120"/>
                          <a:cs typeface="Times New Roman" charset="0"/>
                        </a:rPr>
                        <a:t> </a:t>
                      </a:r>
                      <a:endParaRPr lang="zh-TW" sz="1000" dirty="0">
                        <a:effectLst/>
                        <a:latin typeface="Cambria" charset="0"/>
                        <a:ea typeface="新細明體" charset="-120"/>
                        <a:cs typeface="Times New Roman" charset="0"/>
                      </a:endParaRPr>
                    </a:p>
                  </a:txBody>
                  <a:tcPr marL="15680" marR="156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zh-TW" sz="1000" dirty="0">
                          <a:effectLst/>
                          <a:latin typeface="Cambria" charset="0"/>
                          <a:ea typeface="新細明體" charset="-120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3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414586"/>
            <a:ext cx="3085431" cy="2314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15" y="93245"/>
            <a:ext cx="27432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3245"/>
            <a:ext cx="3149600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70709"/>
            <a:ext cx="314960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45" y="2261435"/>
            <a:ext cx="28448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7" y="2574256"/>
            <a:ext cx="2235200" cy="167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56" y="2261435"/>
            <a:ext cx="2547351" cy="19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600199"/>
            <a:ext cx="2590800" cy="3048000"/>
          </a:xfrm>
          <a:prstGeom prst="rect">
            <a:avLst/>
          </a:prstGeom>
          <a:solidFill>
            <a:srgbClr val="FA7C0A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National Taiwan University</a:t>
            </a:r>
          </a:p>
          <a:p>
            <a:pPr algn="ctr"/>
            <a:endParaRPr lang="en-US" sz="2200" b="1" dirty="0" smtClean="0">
              <a:solidFill>
                <a:srgbClr val="262626"/>
              </a:solidFill>
              <a:latin typeface="Times New Roman"/>
              <a:cs typeface="Times New Roman"/>
            </a:endParaRPr>
          </a:p>
          <a:p>
            <a:pPr algn="ctr"/>
            <a:endParaRPr lang="en-US" sz="2200" b="1" dirty="0">
              <a:solidFill>
                <a:srgbClr val="262626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2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July 2</a:t>
            </a:r>
          </a:p>
          <a:p>
            <a:pPr algn="ctr"/>
            <a:r>
              <a:rPr lang="en-US" sz="22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- </a:t>
            </a:r>
          </a:p>
          <a:p>
            <a:pPr algn="ctr"/>
            <a:r>
              <a:rPr lang="en-US" sz="22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August 10, 2019</a:t>
            </a:r>
          </a:p>
        </p:txBody>
      </p:sp>
      <p:pic>
        <p:nvPicPr>
          <p:cNvPr id="1026" name="Picture 2" descr="http://oiasystem.ntu.edu.tw/ckfinder_upload/161/images/R1%20Schedu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9849" r="7913" b="18182"/>
          <a:stretch/>
        </p:blipFill>
        <p:spPr bwMode="auto">
          <a:xfrm>
            <a:off x="3733800" y="319088"/>
            <a:ext cx="4724400" cy="561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4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25" y="4738437"/>
            <a:ext cx="2795772" cy="1865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88" y="85651"/>
            <a:ext cx="2873907" cy="1917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44" y="161850"/>
            <a:ext cx="2645518" cy="176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20" y="2098420"/>
            <a:ext cx="3962400" cy="2644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503">
            <a:off x="1147749" y="4790796"/>
            <a:ext cx="2632723" cy="1756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96">
            <a:off x="7115237" y="2931660"/>
            <a:ext cx="1776545" cy="2369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922">
            <a:off x="110421" y="1458457"/>
            <a:ext cx="1674257" cy="2226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066">
            <a:off x="5784969" y="1724959"/>
            <a:ext cx="2258760" cy="16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2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533400"/>
            <a:ext cx="3962400" cy="609600"/>
          </a:xfrm>
          <a:prstGeom prst="rect">
            <a:avLst/>
          </a:prstGeom>
          <a:solidFill>
            <a:srgbClr val="FA7C0A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PIRE Funding</a:t>
            </a:r>
            <a:endParaRPr lang="en-US" sz="2800" b="1" dirty="0">
              <a:solidFill>
                <a:srgbClr val="262626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874033"/>
              </p:ext>
            </p:extLst>
          </p:nvPr>
        </p:nvGraphicFramePr>
        <p:xfrm>
          <a:off x="762000" y="1397001"/>
          <a:ext cx="7543800" cy="356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835"/>
                <a:gridCol w="3901965"/>
              </a:tblGrid>
              <a:tr h="4102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Item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Amount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(USD)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0244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/>
                          <a:cs typeface="Times New Roman"/>
                        </a:rPr>
                        <a:t>UAlbany</a:t>
                      </a: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 Tuition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Covered by PIRE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8868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NCU</a:t>
                      </a:r>
                      <a:r>
                        <a:rPr lang="en-US" b="1" baseline="0" dirty="0" smtClean="0">
                          <a:latin typeface="Times New Roman"/>
                          <a:cs typeface="Times New Roman"/>
                        </a:rPr>
                        <a:t> One-Week Program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Covered by NCU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1024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NTU Tuition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Covered</a:t>
                      </a:r>
                      <a:r>
                        <a:rPr lang="en-US" b="1" baseline="0" dirty="0" smtClean="0">
                          <a:latin typeface="Times New Roman"/>
                          <a:cs typeface="Times New Roman"/>
                        </a:rPr>
                        <a:t> by PIRE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631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Airfare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Covered by PIRE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63106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Travel and Health Insurance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COVERED by PIRE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635437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Food and</a:t>
                      </a:r>
                      <a:r>
                        <a:rPr lang="en-US" b="1" baseline="0" dirty="0" smtClean="0">
                          <a:latin typeface="Times New Roman"/>
                          <a:cs typeface="Times New Roman"/>
                        </a:rPr>
                        <a:t> Miscellaneous Expense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$600 travel advance (Please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look out for your mail!!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74929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Deposit $400+$25 Application Fee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Students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598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457200"/>
            <a:ext cx="3962400" cy="609600"/>
          </a:xfrm>
          <a:prstGeom prst="rect">
            <a:avLst/>
          </a:prstGeom>
          <a:solidFill>
            <a:srgbClr val="FA7C0A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pPr algn="ctr"/>
            <a:r>
              <a:rPr lang="en-US" sz="2800" b="1" smtClean="0">
                <a:solidFill>
                  <a:srgbClr val="262626"/>
                </a:solidFill>
                <a:latin typeface="Times New Roman"/>
                <a:cs typeface="Times New Roman"/>
              </a:rPr>
              <a:t>PIRE Links</a:t>
            </a:r>
            <a:endParaRPr lang="en-US" sz="2800" b="1" dirty="0">
              <a:solidFill>
                <a:srgbClr val="262626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337" y="239310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PIRE Website</a:t>
            </a:r>
            <a:endParaRPr kumimoji="1" lang="zh-TW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0337" y="3287087"/>
            <a:ext cx="154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PIRE Facebook</a:t>
            </a:r>
            <a:endParaRPr kumimoji="1" lang="zh-TW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0337" y="4187184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PIRE Video</a:t>
            </a:r>
            <a:endParaRPr kumimoji="1" lang="zh-TW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0337" y="1525090"/>
            <a:ext cx="238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PIRE Online Application</a:t>
            </a:r>
            <a:endParaRPr kumimoji="1" lang="zh-TW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0337" y="2797348"/>
            <a:ext cx="2786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hlinkClick r:id="rId2"/>
              </a:rPr>
              <a:t>http://pire.asrc.albany.edu</a:t>
            </a:r>
            <a:r>
              <a:rPr kumimoji="1" lang="en-US" altLang="zh-TW" dirty="0" smtClean="0">
                <a:hlinkClick r:id="rId2"/>
              </a:rPr>
              <a:t>/</a:t>
            </a:r>
            <a:endParaRPr kumimoji="1" lang="en-US" altLang="zh-TW" dirty="0" smtClean="0"/>
          </a:p>
          <a:p>
            <a:endParaRPr kumimoji="1" lang="zh-TW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0337" y="3733540"/>
            <a:ext cx="706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hlinkClick r:id="rId3"/>
              </a:rPr>
              <a:t>https://www.facebook.com/US-Taiwan-PIRE-Project-1515051001868353</a:t>
            </a:r>
            <a:r>
              <a:rPr kumimoji="1" lang="en-US" altLang="zh-TW" dirty="0" smtClean="0">
                <a:hlinkClick r:id="rId3"/>
              </a:rPr>
              <a:t>/</a:t>
            </a:r>
            <a:endParaRPr kumimoji="1" lang="en-US" altLang="zh-TW" dirty="0" smtClean="0"/>
          </a:p>
          <a:p>
            <a:endParaRPr kumimoji="1" lang="zh-TW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0337" y="4669732"/>
            <a:ext cx="298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hlinkClick r:id="rId4"/>
              </a:rPr>
              <a:t>https://</a:t>
            </a:r>
            <a:r>
              <a:rPr kumimoji="1" lang="en-US" altLang="zh-TW" dirty="0" smtClean="0">
                <a:hlinkClick r:id="rId4"/>
              </a:rPr>
              <a:t>youtu.be/ra7IGXlpDYg</a:t>
            </a:r>
            <a:endParaRPr kumimoji="1" lang="en-US" altLang="zh-TW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90337" y="1801563"/>
            <a:ext cx="7720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5"/>
              </a:rPr>
              <a:t>https://abroad.albany.edu/programs/taiwan-pire-research-project-and-cultural-engagement-program/</a:t>
            </a:r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68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Introducing PowerPoint 201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394</Words>
  <Application>Microsoft Macintosh PowerPoint</Application>
  <PresentationFormat>On-screen Show (4:3)</PresentationFormat>
  <Paragraphs>167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Cambria</vt:lpstr>
      <vt:lpstr>Georgia</vt:lpstr>
      <vt:lpstr>Times New Roman</vt:lpstr>
      <vt:lpstr>新細明體</vt:lpstr>
      <vt:lpstr>Arial</vt:lpstr>
      <vt:lpstr>Introducing PowerPoint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2010-05-03T20:57:59Z</dcterms:created>
  <dcterms:modified xsi:type="dcterms:W3CDTF">2019-02-25T17:57:09Z</dcterms:modified>
</cp:coreProperties>
</file>