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EAAAC3-6383-6244-B404-CC26A3FEBBA3}" v="14" dt="2024-02-05T22:32:15.0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47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3AB3-DB32-C10E-DBCC-F25295E89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41509-7BBB-1E81-911C-CB151AAC2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EAA23-4265-3FBA-38BC-A7DB2A16E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4420-13FE-BF41-840A-F8501CC3284C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5A20E-0CEE-8A81-F70A-BB412083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32D25-B1B7-8692-724B-D699953E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2183-2D31-5A43-A039-D08D562E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2E706-799C-7DD2-884C-2385633D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E6AD6-A6EF-4642-AB69-B8B214383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39D8A-37C5-E44C-E0D4-6A0D5F1D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4420-13FE-BF41-840A-F8501CC3284C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D85D0-729A-5D7B-BA82-A4FD37FF7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1CC76-E102-8DA8-540A-BE7CB71E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2183-2D31-5A43-A039-D08D562E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0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6A3E71-A79D-BE39-007B-B328FF4FE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01BBE-0A1A-03FB-0D57-A81BECD06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A9F42-64ED-BF94-52B2-AC7E1610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4420-13FE-BF41-840A-F8501CC3284C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D598A-3B04-A723-5F40-7605F889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80287-15DF-B304-B367-A8F9B24C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2183-2D31-5A43-A039-D08D562E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1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6C7D-61F4-318D-22FE-72ED5966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BB68C-3E4F-3849-37EA-D87D6AB75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7D70A-38D6-3D3C-AF5D-15DDF16D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4420-13FE-BF41-840A-F8501CC3284C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1BF93-33ED-8A2F-1EBA-65F97C91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CBB9E-7629-3C76-E6E5-035005549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2183-2D31-5A43-A039-D08D562E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00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32A88-AF6F-976C-7B06-E436C013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813EF-9A64-E124-BABD-4D39B23AF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7E572-B485-386B-26D7-E7116B54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4420-13FE-BF41-840A-F8501CC3284C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00BB6-615F-D2AF-CA64-69A68490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9E44F-B148-E6F1-A6BD-6C665BB44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2183-2D31-5A43-A039-D08D562E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3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860EA-41C0-7D5C-D123-AC320DBF5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F1825-9DD6-2FD9-FD74-DC60C82DA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8D2C0-D796-03BE-BEF7-A9256C132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C3113-1D97-47D2-B56D-8DDFA601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4420-13FE-BF41-840A-F8501CC3284C}" type="datetimeFigureOut">
              <a:rPr lang="en-US" smtClean="0"/>
              <a:t>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8BA1F-EC3D-8D3B-4EA1-8771E73E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8FC98-7218-5288-24A3-F2C0AFDB8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2183-2D31-5A43-A039-D08D562E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6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998E6-F362-E14E-F1C2-9395EAA8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544D8-25F2-2C52-E821-CFE1BD06A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1FDB0-358B-F5AA-838A-AAF6DECFF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22B7B-9629-84A7-6C0B-1CE057C2C0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C3822-FB36-0B70-97D9-76E2BB517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E5086A-A7C6-5F15-7ED5-B0D3ED57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4420-13FE-BF41-840A-F8501CC3284C}" type="datetimeFigureOut">
              <a:rPr lang="en-US" smtClean="0"/>
              <a:t>2/5/24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9F8DA9-C147-80A1-09E6-D25F72017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D4A2D2-076D-D8ED-65CE-025D758AE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2183-2D31-5A43-A039-D08D562E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5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46223-9045-32D6-9C8E-DF2F6B2B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56237-CF32-CF58-69FF-0A035A34E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4420-13FE-BF41-840A-F8501CC3284C}" type="datetimeFigureOut">
              <a:rPr lang="en-US" smtClean="0"/>
              <a:t>2/5/24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E4355-1554-876A-B6D6-778B2854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A70FE-FB39-A68C-417E-3B3D52E8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2183-2D31-5A43-A039-D08D562E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4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E0622D-C042-B7E8-3370-52BF2CD58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4420-13FE-BF41-840A-F8501CC3284C}" type="datetimeFigureOut">
              <a:rPr lang="en-US" smtClean="0"/>
              <a:t>2/5/24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D97310-C24E-C5E7-6B9D-038B2AE04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52BDA-4340-0984-D213-0687D33C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2183-2D31-5A43-A039-D08D562E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B84DF-6704-2D7D-1A0F-6C92B4908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F1206-5858-13AE-0963-41FA88D88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EA524-CDB4-755D-53CE-9DCA01549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8865F-A899-29BB-F969-12D7BB27B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4420-13FE-BF41-840A-F8501CC3284C}" type="datetimeFigureOut">
              <a:rPr lang="en-US" smtClean="0"/>
              <a:t>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F8A15-0A84-ACB4-005D-CA1F92B3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4D43B-5739-6310-FA03-E35A73DF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2183-2D31-5A43-A039-D08D562E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0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34CD-495C-152E-04D7-F03558F73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EF276C-287F-AA18-3B00-E5939AFB4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3026C-C137-732C-9FA4-FD135CBDA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C9B74-EED4-C805-01A5-A6C4AEF01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4420-13FE-BF41-840A-F8501CC3284C}" type="datetimeFigureOut">
              <a:rPr lang="en-US" smtClean="0"/>
              <a:t>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E56FA-90F9-198F-EBFC-069365C5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0BA48-39A5-EBCE-BC92-D8B8A339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2183-2D31-5A43-A039-D08D562E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9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F55344-75B6-D686-B08D-8899656B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C7E8B-C0F1-ED7F-DA95-46918CBD8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1C6E6-E4BF-19E3-F506-5F3950685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AC4420-13FE-BF41-840A-F8501CC3284C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1957C-CBDF-0DC1-1605-FAA5A9779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FA2B5-B388-3C39-73A1-E339B90F5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872183-2D31-5A43-A039-D08D562E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3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9F81F41D-4AEC-37B5-9B95-AF2682539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" y="0"/>
            <a:ext cx="121889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BAEA10-A0FA-A908-5DA1-417E206A81EC}"/>
              </a:ext>
            </a:extLst>
          </p:cNvPr>
          <p:cNvSpPr txBox="1"/>
          <p:nvPr/>
        </p:nvSpPr>
        <p:spPr>
          <a:xfrm>
            <a:off x="3608173" y="5486400"/>
            <a:ext cx="67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0858A-ECEC-DB5D-4823-3EC2008F58A5}"/>
              </a:ext>
            </a:extLst>
          </p:cNvPr>
          <p:cNvSpPr txBox="1"/>
          <p:nvPr/>
        </p:nvSpPr>
        <p:spPr>
          <a:xfrm>
            <a:off x="8369643" y="3198167"/>
            <a:ext cx="67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5FBEA-0048-BB7C-21ED-18656002112D}"/>
              </a:ext>
            </a:extLst>
          </p:cNvPr>
          <p:cNvSpPr txBox="1"/>
          <p:nvPr/>
        </p:nvSpPr>
        <p:spPr>
          <a:xfrm>
            <a:off x="9807145" y="261378"/>
            <a:ext cx="67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46DDE6-FDE5-33B2-E6BC-950116AFBC30}"/>
              </a:ext>
            </a:extLst>
          </p:cNvPr>
          <p:cNvCxnSpPr/>
          <p:nvPr/>
        </p:nvCxnSpPr>
        <p:spPr>
          <a:xfrm flipH="1" flipV="1">
            <a:off x="3422822" y="2829697"/>
            <a:ext cx="345989" cy="2471352"/>
          </a:xfrm>
          <a:prstGeom prst="straightConnector1">
            <a:avLst/>
          </a:prstGeom>
          <a:ln w="44450">
            <a:solidFill>
              <a:srgbClr val="FFFF00"/>
            </a:solidFill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C620FA-1E33-42EC-2738-60BC9664F391}"/>
              </a:ext>
            </a:extLst>
          </p:cNvPr>
          <p:cNvCxnSpPr>
            <a:cxnSpLocks/>
          </p:cNvCxnSpPr>
          <p:nvPr/>
        </p:nvCxnSpPr>
        <p:spPr>
          <a:xfrm flipH="1">
            <a:off x="7894663" y="3564924"/>
            <a:ext cx="528528" cy="636374"/>
          </a:xfrm>
          <a:prstGeom prst="straightConnector1">
            <a:avLst/>
          </a:prstGeom>
          <a:ln w="44450">
            <a:solidFill>
              <a:srgbClr val="FFFF00"/>
            </a:solidFill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405446-AB54-263C-155D-9726B4D10C58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8709454" y="984421"/>
            <a:ext cx="2374557" cy="2213746"/>
          </a:xfrm>
          <a:prstGeom prst="straightConnector1">
            <a:avLst/>
          </a:prstGeom>
          <a:ln w="44450">
            <a:solidFill>
              <a:srgbClr val="FFFF00"/>
            </a:solidFill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A4A2ADF-53DE-2B66-4461-948D0BC5AAB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8526162" y="492211"/>
            <a:ext cx="1280983" cy="492210"/>
          </a:xfrm>
          <a:prstGeom prst="straightConnector1">
            <a:avLst/>
          </a:prstGeom>
          <a:ln w="44450">
            <a:solidFill>
              <a:srgbClr val="FFFF00"/>
            </a:solidFill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95D2E3C-2F06-31C0-B324-7DF17DD6B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6594" y="4914900"/>
            <a:ext cx="19939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40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7679760-BBE8-EE46-7AEC-2C5FDC8A3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777" y="0"/>
            <a:ext cx="6903670" cy="6858000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1410B3C-6D43-5711-EF89-B0D40D766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5"/>
          <a:stretch/>
        </p:blipFill>
        <p:spPr>
          <a:xfrm>
            <a:off x="0" y="0"/>
            <a:ext cx="6045320" cy="6858000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60E9D81A-7151-9C54-EFD3-F1784A5BC5CD}"/>
              </a:ext>
            </a:extLst>
          </p:cNvPr>
          <p:cNvSpPr/>
          <p:nvPr/>
        </p:nvSpPr>
        <p:spPr>
          <a:xfrm>
            <a:off x="8644985" y="3243649"/>
            <a:ext cx="400161" cy="34598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FF7E6BFB-CE2A-D894-60AE-309D49096D66}"/>
              </a:ext>
            </a:extLst>
          </p:cNvPr>
          <p:cNvSpPr/>
          <p:nvPr/>
        </p:nvSpPr>
        <p:spPr>
          <a:xfrm>
            <a:off x="2446951" y="3243649"/>
            <a:ext cx="400161" cy="34598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ED29DA1-BB6A-FC80-FEAF-0D80F5C68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89500"/>
            <a:ext cx="19558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54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DBA8-4237-0537-CDC3-DEB3D2C04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m3km sounding">
            <a:extLst>
              <a:ext uri="{FF2B5EF4-FFF2-40B4-BE49-F238E27FC236}">
                <a16:creationId xmlns:a16="http://schemas.microsoft.com/office/drawing/2014/main" id="{E9265EAD-2C83-11D9-F619-F71321312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0"/>
            <a:ext cx="10777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615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21E73919-6036-7200-CCDD-1D4F76D5D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29" b="11532"/>
          <a:stretch/>
        </p:blipFill>
        <p:spPr>
          <a:xfrm>
            <a:off x="1782913" y="0"/>
            <a:ext cx="8626174" cy="6846982"/>
          </a:xfrm>
          <a:prstGeom prst="rect">
            <a:avLst/>
          </a:prstGeom>
        </p:spPr>
      </p:pic>
      <p:sp>
        <p:nvSpPr>
          <p:cNvPr id="11" name="5-Point Star 10">
            <a:extLst>
              <a:ext uri="{FF2B5EF4-FFF2-40B4-BE49-F238E27FC236}">
                <a16:creationId xmlns:a16="http://schemas.microsoft.com/office/drawing/2014/main" id="{4898CF44-6EEA-EDA7-D712-255835623F67}"/>
              </a:ext>
            </a:extLst>
          </p:cNvPr>
          <p:cNvSpPr/>
          <p:nvPr/>
        </p:nvSpPr>
        <p:spPr>
          <a:xfrm>
            <a:off x="5895919" y="3380242"/>
            <a:ext cx="400161" cy="34598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C2C6138-B73D-9A54-512B-5326839D6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913" y="4903882"/>
            <a:ext cx="19304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88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</Words>
  <Application>Microsoft Macintosh PowerPoint</Application>
  <PresentationFormat>Widescreen</PresentationFormat>
  <Paragraphs>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Lazear, Ross</dc:creator>
  <cp:lastModifiedBy>Lazear, Ross</cp:lastModifiedBy>
  <cp:revision>1</cp:revision>
  <dcterms:created xsi:type="dcterms:W3CDTF">2024-02-05T19:56:36Z</dcterms:created>
  <dcterms:modified xsi:type="dcterms:W3CDTF">2024-02-05T22:32:22Z</dcterms:modified>
</cp:coreProperties>
</file>