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4"/>
    <p:restoredTop sz="94707"/>
  </p:normalViewPr>
  <p:slideViewPr>
    <p:cSldViewPr snapToGrid="0">
      <p:cViewPr varScale="1">
        <p:scale>
          <a:sx n="141" d="100"/>
          <a:sy n="141" d="100"/>
        </p:scale>
        <p:origin x="1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520F-9B67-0E5F-4616-5E21C0D50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C2FAC0-1625-CEEA-281D-9CED546EF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A7318-4F4C-A5CC-E482-2D842BE4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8F032-C5B0-63A3-A0D9-F34833F4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36791-66F9-8E94-9BD8-EF73CBF8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2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0EA5F-7961-5B00-AB7A-8C87614D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7D9C50-70D4-E787-2164-187985F89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EA0BA-42E7-7390-27BF-AD2C02299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B982-6DDE-A30C-EB01-9264FE5B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3269-2D2A-1D8F-C8B4-6CCAC2A62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46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CB604E-AC09-B064-F0EA-AD7F3D466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0FC05-D389-B380-0DAF-5AE7AFA87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E57F4-E9F1-CA5E-14D4-B1BB8B99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5EDDE-E088-FE46-6641-C3AEA34C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84656-A5CC-F15F-BF53-9F5D784E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9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14538-E94B-A13D-A6E7-859FEFFF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94E6-DC19-3948-0688-C6B83B454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EFEDC-3467-9A2C-3DDE-B0AB7BCC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1E43E-1B10-5ABB-9CB5-ACF90442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95679-7590-5CDA-E1BD-A475600C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94FF-9A8D-24B3-6329-401BD4708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1A8B9-4601-79B1-EC6F-5AB184ACC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D0B95-4584-A375-F203-80FCE39D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65F19-3A20-1AB5-8A83-36D23AD6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3979F-A4C2-8A49-DAB1-C3BF8BFD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9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75EA-686F-36CB-C828-C688A7A37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26210-0FBF-DC4C-CE40-3AFBF7F32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A43BD8-9DF9-B6AD-22B8-5DE361435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0AD86-E64F-08CF-774A-83797DA3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305E3-024C-B1F8-0629-44B34BDF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6F963-22EC-32D4-78BB-099A45F6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5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F24CB-C8FB-134F-D4B3-5C8C7212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37FDA-8914-B99D-7D94-1E0D43F76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B9E8A-D905-6A5E-09C5-AF15A5291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27ECFE-1D96-4DB7-36A1-CF1421C00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3A121-FA0B-AFF9-F5E2-FE470CE11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94C4BB-D39D-F3DE-8E23-626849F7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2A16F3-0C0D-0B40-D53C-6F3ABC0E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67ADB-6BD4-2685-C375-2D672845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7F64-8E9D-E956-9E8B-5BD173CC8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CF2F4C-1379-BD4B-C101-92D85B58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EC541F-F087-2670-85F9-EDE6B114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5EEA12-0091-88AB-17E6-C688334BF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BE74E7-D75A-7789-A1A2-DE003BBE6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8E294C-78F4-3930-0406-8415E0B3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3DF55-A610-ABEC-1DEA-061A27529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76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12144-7416-723C-D092-87836EBC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7D325-88A5-A9FF-930E-A37903B68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D78C6-819D-F755-2E0D-3F3D550A3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EF37B-0332-EC9B-53FC-46E237FF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FE149-6662-09C9-4419-FE6453F5E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DBDAD-2D85-DE82-2D22-5A5550466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8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F2EA1-79E0-00FE-0F14-19BEB29E5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AA302-319E-AE82-D4DE-A40D4D7DB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7E593C-0B8E-F8AA-321B-7AFAADEAC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C96C1-E945-28D7-D3D0-768606EBB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B4DFF-070E-2934-A4E7-EA7505FF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E9E0F-845B-FF3B-15F1-D560F694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0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61BD30-C9CA-6199-6150-37203E65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C07A1-9DDC-3B70-69A3-C02CA9522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946FB-7DBD-D085-391E-63CDE3FE2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D350C-6571-354B-9B33-1FE3A72B3C50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3B8DB-78BE-578B-43A2-B020C2CD7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41D24-1051-BC51-2AD0-B9DA310F6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58B4-3A7D-2D48-A45C-044FD594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9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77BD352-A8A6-70B1-CD76-6FE6144C59A8}"/>
              </a:ext>
            </a:extLst>
          </p:cNvPr>
          <p:cNvSpPr txBox="1"/>
          <p:nvPr/>
        </p:nvSpPr>
        <p:spPr>
          <a:xfrm>
            <a:off x="135802" y="126749"/>
            <a:ext cx="1188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UAlbany home football game</a:t>
            </a:r>
          </a:p>
          <a:p>
            <a:endParaRPr lang="en-US" sz="24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Setup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(4 PM – 6 PM)</a:t>
            </a:r>
          </a:p>
          <a:p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• Mild temperatures and humidity (low 70s)</a:t>
            </a:r>
          </a:p>
          <a:p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• Southerly winds, gusting over 40 mph at times.</a:t>
            </a:r>
          </a:p>
          <a:p>
            <a:endParaRPr lang="en-US" sz="24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Game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(6 PM start)</a:t>
            </a:r>
          </a:p>
          <a:p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• Between 7:30-8:00, brief line of heavy showers very likely (&gt;90% chance)</a:t>
            </a:r>
          </a:p>
          <a:p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• Slight (&lt;25% chance) of lightning</a:t>
            </a:r>
          </a:p>
          <a:p>
            <a:endParaRPr lang="en-US" sz="2400" b="1" dirty="0">
              <a:solidFill>
                <a:srgbClr val="00B0F0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400" b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End of game 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(Approx. 9 PM)</a:t>
            </a:r>
          </a:p>
          <a:p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• Dry</a:t>
            </a:r>
          </a:p>
          <a:p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	• Windy (winds gusting over 40 mph), colder (temperatures in mid 50s).</a:t>
            </a:r>
          </a:p>
          <a:p>
            <a:endParaRPr lang="en-US" sz="24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sz="24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400" b="1" i="1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Concerns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:  </a:t>
            </a:r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Wind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(entire period), </a:t>
            </a:r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Rain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 (7:30-8:00), </a:t>
            </a:r>
            <a:r>
              <a:rPr lang="en-US" sz="24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Lightning (</a:t>
            </a:r>
            <a:r>
              <a:rPr lang="en-US" sz="24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Low threat, 7:30-8:00)</a:t>
            </a:r>
            <a:endParaRPr lang="en-US" sz="2400" dirty="0">
              <a:solidFill>
                <a:srgbClr val="FF0000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67225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114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Lazear, Ross</dc:creator>
  <cp:lastModifiedBy>Lazear, Ross</cp:lastModifiedBy>
  <cp:revision>1</cp:revision>
  <dcterms:created xsi:type="dcterms:W3CDTF">2022-10-26T18:04:31Z</dcterms:created>
  <dcterms:modified xsi:type="dcterms:W3CDTF">2022-10-26T18:24:29Z</dcterms:modified>
</cp:coreProperties>
</file>