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300" r:id="rId6"/>
    <p:sldId id="301" r:id="rId7"/>
    <p:sldId id="260" r:id="rId8"/>
    <p:sldId id="261" r:id="rId9"/>
    <p:sldId id="304" r:id="rId10"/>
    <p:sldId id="305" r:id="rId11"/>
    <p:sldId id="306" r:id="rId12"/>
    <p:sldId id="307" r:id="rId13"/>
    <p:sldId id="302" r:id="rId14"/>
    <p:sldId id="303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98" r:id="rId38"/>
    <p:sldId id="299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6" r:id="rId48"/>
    <p:sldId id="297" r:id="rId49"/>
    <p:sldId id="292" r:id="rId50"/>
    <p:sldId id="293" r:id="rId51"/>
    <p:sldId id="294" r:id="rId52"/>
    <p:sldId id="29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37" d="100"/>
          <a:sy n="137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viewProps" Target="view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5C36-A99F-C248-81E6-483DE7BB8F5A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EBBE-FEEF-EF43-9522-6BBF461C2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R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R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R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N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VN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WD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R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WD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W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W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O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O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D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D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N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N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L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BF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BF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X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X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X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X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N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N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F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GF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674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F_12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F_00_o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2 – 0000Z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000"/>
            <a:ext cx="8026400" cy="660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41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58175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DAY 1 – 1200Z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208</Words>
  <Application>Microsoft Macintosh PowerPoint</Application>
  <PresentationFormat>On-screen Show (4:3)</PresentationFormat>
  <Paragraphs>52</Paragraphs>
  <Slides>52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University @ Albany, SUNY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 A. Lazear</dc:creator>
  <cp:lastModifiedBy>Ross A. Lazear</cp:lastModifiedBy>
  <cp:revision>5</cp:revision>
  <dcterms:created xsi:type="dcterms:W3CDTF">2011-11-09T21:51:21Z</dcterms:created>
  <dcterms:modified xsi:type="dcterms:W3CDTF">2011-11-10T00:25:54Z</dcterms:modified>
</cp:coreProperties>
</file>