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72" r:id="rId3"/>
    <p:sldId id="261" r:id="rId4"/>
    <p:sldId id="27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5"/>
    <p:restoredTop sz="96208"/>
  </p:normalViewPr>
  <p:slideViewPr>
    <p:cSldViewPr snapToGrid="0" snapToObjects="1" showGuides="1">
      <p:cViewPr varScale="1">
        <p:scale>
          <a:sx n="115" d="100"/>
          <a:sy n="115" d="100"/>
        </p:scale>
        <p:origin x="232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5A6905-8BF4-DF47-ADFA-0DFE05C18F6B}" type="datetimeFigureOut">
              <a:rPr lang="en-US" smtClean="0"/>
              <a:t>8/30/22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F825F2-90CF-0148-AD48-AE6AF89FD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91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57E68-4E0E-2641-8A81-C498124A7B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2ABCE7-8AE3-5B4A-9390-F6E4432336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29B6D-E84B-CA41-983A-E06234139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A04D4-BDB6-6B4A-8FBB-5804874FA7E2}" type="datetime1">
              <a:rPr lang="en-US" smtClean="0"/>
              <a:t>8/30/22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5E1C6-13EA-FA43-853F-27A6F200E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4FCC34-4EE1-4A40-862F-E002F657B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291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6CB90-41E2-0D45-AA1E-A273659C2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6C0226-8607-5241-9AA7-175E7581A3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E6F04-4975-1F4E-AB40-2D36680EE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773F-AEF7-494D-8BF2-5BF42339EA7D}" type="datetime1">
              <a:rPr lang="en-US" smtClean="0"/>
              <a:t>8/30/22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C2BC3-871A-DF44-A431-4192B3B43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7C2FF-31F5-284A-BE8A-02798A828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1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61BF65-475D-6F4F-B76E-43F0D4FE34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7F4ABC-AABD-4146-9E1E-336FA7B4A7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7C7048-79DF-DF4F-B49A-1094E9CB1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9DC3-E4B3-3542-90EC-F9FC8E099B7F}" type="datetime1">
              <a:rPr lang="en-US" smtClean="0"/>
              <a:t>8/30/22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0FEF15-B514-4048-9B82-28A6ABCD3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FF115-B7BE-8E4C-AC4F-488505506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4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8C754-2094-3045-B538-43729BE8E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815E4-C892-E14A-A63D-5B88EF2F6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7A747-7293-5542-981F-15A09ADD5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B7B8F-87A3-3B44-BA69-9B42924D49FE}" type="datetime1">
              <a:rPr lang="en-US" smtClean="0"/>
              <a:t>8/30/22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C3AD8-A020-2E48-A2FF-74A17310C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C38F2-4EF5-0543-9CC6-5802006D3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76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ABEA9-40F5-1742-8D52-579C86EDC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204E65-0312-2847-9984-891C6C5E7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26B640-024A-C242-A85E-9D5A42DA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7693-8DD0-1C44-BBDA-A052F1259955}" type="datetime1">
              <a:rPr lang="en-US" smtClean="0"/>
              <a:t>8/30/22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E7048-8E73-A244-9D85-E7232F531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23584-9AAC-A847-AE99-D15A6E2D8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04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51EB1-EF51-204A-82D0-F137D6D7B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C3BFB-BE40-2747-BD7B-9C66A5BED7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2BFB90-320B-1943-ADD7-57F7457AA4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29DFDE-AA43-BA48-BF66-252AF77A0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831A-C692-3A45-8492-604884557EE9}" type="datetime1">
              <a:rPr lang="en-US" smtClean="0"/>
              <a:t>8/30/22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3974DE-33C4-DB44-888C-2619B277C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CA48FF-BB50-8F4C-A593-5A7160DFE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229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9269F-92EF-DE40-9AFA-354589432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CDE337-11E8-9E48-B793-7E7488084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46BC29-5167-554B-B383-A4571C55FE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CF1706-A77F-CC4E-83A7-CD5FE3822F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A6C7E1-85A1-CE4B-BC3E-424B0CFC32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3E1FAB-F17F-CD44-A8A8-CD981E64A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32E0-324A-5B46-92B0-8D382A4DD16D}" type="datetime1">
              <a:rPr lang="en-US" smtClean="0"/>
              <a:t>8/30/22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94F4A1-9E90-DA49-9697-248367B57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921931-B37E-DD40-8E9A-A8E146B8F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91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BDD7E-B05E-7549-A42B-F82DA7E87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C0A5B4-5B93-E948-A56A-DD7520C54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40231-58BB-C843-BAE5-E5C7A5354298}" type="datetime1">
              <a:rPr lang="en-US" smtClean="0"/>
              <a:t>8/30/22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02A646-426D-1C42-B172-48D338799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8DEE95-A0A4-4F4C-B0A6-457CDEBF5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45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C705F1-F098-554E-9E23-D1F80A7BF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123B-1CAF-464B-8264-5E441FBB420C}" type="datetime1">
              <a:rPr lang="en-US" smtClean="0"/>
              <a:t>8/30/22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B7F326-26EB-D94A-9C02-EF5964A50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A8805F-0E52-E84F-8689-DFCEA5F63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483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4CC2D-0061-F046-AFFA-B4F2EF8D1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C0F2C-6A51-AA4D-816D-11F41321F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E3CF95-592D-BF41-8122-C48D407170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9D7048-D316-9144-9F0A-73177DDE7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C96-5273-324C-B3DD-CD8485AEDFEB}" type="datetime1">
              <a:rPr lang="en-US" smtClean="0"/>
              <a:t>8/30/22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589E10-0409-A647-BBA8-9B0291794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9BE2E2-EDBF-A648-8B67-C40886876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071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06BD9-F84C-1845-9311-B3F6FAFDA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B53518-2D5C-A241-9314-749358629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DE7548-23BC-E04A-8D0C-4338A081F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86028A-9EE4-FB44-80D9-18007F6EB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C9695-6257-994C-B03B-A65BBF524AF3}" type="datetime1">
              <a:rPr lang="en-US" smtClean="0"/>
              <a:t>8/30/22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E78A91-C6B3-2940-9677-5AC1D0B90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B26D6B-501A-864B-88CE-6A58E12ED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16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D5C619-D67D-4647-B20B-1A0754BF8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021E27-A42C-D946-AF4D-FD556A964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F6664F-8BBC-8140-BCC9-F58651CF6C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B3D14-1FEE-B54F-88F6-78573B9857D7}" type="datetime1">
              <a:rPr lang="en-US" smtClean="0"/>
              <a:t>8/30/22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7D48B-E0C6-5747-B800-1038FF1D5F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B91F6-BA42-DC41-9520-23898D2125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224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64E28-C498-1E48-962E-622CB367A4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Class #2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3F09CB-8E6D-BB40-A7E3-8F9E02A7BA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ATM 240 ~ Fall 2022</a:t>
            </a:r>
          </a:p>
          <a:p>
            <a:r>
              <a:rPr lang="en-US" dirty="0"/>
              <a:t>Robert Fovell</a:t>
            </a:r>
          </a:p>
          <a:p>
            <a:r>
              <a:rPr lang="en-US" sz="2000" dirty="0" err="1"/>
              <a:t>rfovell@albany.edu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394D86-2578-B24D-AFE8-711092757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F487-3AA1-F146-9A5F-87E2DE9F6A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69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F545F-35EF-1D46-AE90-637EA9884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lab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7BC7D-7F02-254B-955A-38750ADFB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Log onto https://reed.atmos.albany.edu:8000</a:t>
            </a:r>
          </a:p>
          <a:p>
            <a:r>
              <a:rPr lang="en-US" dirty="0"/>
              <a:t>Spawn a Terminal (see next slide), and do type these after the prompt: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cd /spare11/atm240/</a:t>
            </a:r>
            <a:r>
              <a:rPr lang="en-US" i="1" dirty="0" err="1">
                <a:latin typeface="Courier" pitchFamily="2" charset="0"/>
              </a:rPr>
              <a:t>yournetid</a:t>
            </a:r>
            <a:endParaRPr lang="en-US" i="1" dirty="0">
              <a:latin typeface="Courier" pitchFamily="2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cp ../lin_chapter03.ipynb .</a:t>
            </a:r>
          </a:p>
          <a:p>
            <a:pPr marL="457200" lvl="1" indent="0">
              <a:buNone/>
            </a:pPr>
            <a:endParaRPr lang="en-US" dirty="0">
              <a:latin typeface="Courier" pitchFamily="2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Then, type </a:t>
            </a:r>
            <a:r>
              <a:rPr lang="en-US" sz="2600" b="1" dirty="0">
                <a:solidFill>
                  <a:srgbClr val="FF0000"/>
                </a:solidFill>
                <a:latin typeface="Courier" pitchFamily="2" charset="0"/>
                <a:cs typeface="Calibri" panose="020F0502020204030204" pitchFamily="34" charset="0"/>
              </a:rPr>
              <a:t>exit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at the prompt and hit return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When that’s done, you can close the tab </a:t>
            </a:r>
          </a:p>
          <a:p>
            <a:pPr marL="457200" lvl="1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 your Files view, click on the </a:t>
            </a:r>
            <a:r>
              <a:rPr lang="en-US" sz="2400" b="1" dirty="0">
                <a:solidFill>
                  <a:srgbClr val="FF0000"/>
                </a:solidFill>
                <a:latin typeface="Courier" pitchFamily="2" charset="0"/>
                <a:cs typeface="Calibri" panose="020F0502020204030204" pitchFamily="34" charset="0"/>
              </a:rPr>
              <a:t>atm240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link, then click on </a:t>
            </a:r>
            <a:r>
              <a:rPr lang="en-US" sz="2400" dirty="0">
                <a:latin typeface="Courier" pitchFamily="2" charset="0"/>
                <a:cs typeface="Calibri" panose="020F0502020204030204" pitchFamily="34" charset="0"/>
              </a:rPr>
              <a:t>lin_chapter03.ipynb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 launch the notebook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We’ll go through this notebook one cell at a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0BCDB7-88CC-724E-8AC0-BA7D3013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F487-3AA1-F146-9A5F-87E2DE9F6AE8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2360E6-BED2-954B-A0F1-12DB43FF67C2}"/>
              </a:ext>
            </a:extLst>
          </p:cNvPr>
          <p:cNvSpPr txBox="1"/>
          <p:nvPr/>
        </p:nvSpPr>
        <p:spPr>
          <a:xfrm>
            <a:off x="6306546" y="2414237"/>
            <a:ext cx="1222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[hit return]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74573D-D8CA-8141-B2C7-F0CC63320370}"/>
              </a:ext>
            </a:extLst>
          </p:cNvPr>
          <p:cNvSpPr txBox="1"/>
          <p:nvPr/>
        </p:nvSpPr>
        <p:spPr>
          <a:xfrm>
            <a:off x="6306546" y="2765323"/>
            <a:ext cx="1222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[hit return]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0179D9-5B6E-6E48-8906-B3915206F3AD}"/>
              </a:ext>
            </a:extLst>
          </p:cNvPr>
          <p:cNvSpPr txBox="1"/>
          <p:nvPr/>
        </p:nvSpPr>
        <p:spPr>
          <a:xfrm>
            <a:off x="2427515" y="3223016"/>
            <a:ext cx="5317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copies </a:t>
            </a:r>
            <a:r>
              <a:rPr lang="en-US" b="1" dirty="0"/>
              <a:t>lin_chapter03.ipynb </a:t>
            </a:r>
            <a:r>
              <a:rPr lang="en-US" dirty="0"/>
              <a:t>to your spare11 space.</a:t>
            </a:r>
          </a:p>
        </p:txBody>
      </p:sp>
    </p:spTree>
    <p:extLst>
      <p:ext uri="{BB962C8B-B14F-4D97-AF65-F5344CB8AC3E}">
        <p14:creationId xmlns:p14="http://schemas.microsoft.com/office/powerpoint/2010/main" val="2946194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963FB2-BA66-F743-9C00-C248E995B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F487-3AA1-F146-9A5F-87E2DE9F6AE8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449DBB-7BE1-EC41-8C50-321A06F809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62214"/>
            <a:ext cx="12192000" cy="402066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A33B5558-729C-A249-B877-5D76D3420EB3}"/>
              </a:ext>
            </a:extLst>
          </p:cNvPr>
          <p:cNvSpPr/>
          <p:nvPr/>
        </p:nvSpPr>
        <p:spPr>
          <a:xfrm>
            <a:off x="9035145" y="5040086"/>
            <a:ext cx="1121228" cy="5334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3340F48-4646-AA45-8739-F31B24156B74}"/>
              </a:ext>
            </a:extLst>
          </p:cNvPr>
          <p:cNvSpPr/>
          <p:nvPr/>
        </p:nvSpPr>
        <p:spPr>
          <a:xfrm>
            <a:off x="239486" y="1959429"/>
            <a:ext cx="1121228" cy="5334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4AD944F-DE13-DC47-8AEB-054D573EEDBA}"/>
              </a:ext>
            </a:extLst>
          </p:cNvPr>
          <p:cNvSpPr/>
          <p:nvPr/>
        </p:nvSpPr>
        <p:spPr>
          <a:xfrm>
            <a:off x="10831286" y="2329543"/>
            <a:ext cx="1121228" cy="5334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B1FB3B-E94F-C743-99C8-826363EF209F}"/>
              </a:ext>
            </a:extLst>
          </p:cNvPr>
          <p:cNvSpPr txBox="1"/>
          <p:nvPr/>
        </p:nvSpPr>
        <p:spPr>
          <a:xfrm>
            <a:off x="7957457" y="402771"/>
            <a:ext cx="2678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Launching a new Terminal.</a:t>
            </a:r>
          </a:p>
        </p:txBody>
      </p:sp>
    </p:spTree>
    <p:extLst>
      <p:ext uri="{BB962C8B-B14F-4D97-AF65-F5344CB8AC3E}">
        <p14:creationId xmlns:p14="http://schemas.microsoft.com/office/powerpoint/2010/main" val="613666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122968E-126E-874F-ADEE-51F19AB16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next class…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FE8A10-8E70-7448-8FED-C1215FEB2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Lin-2012 into and through Chapter 4.  Remember, best to read for understanding, but it suffices to read for familiarity.</a:t>
            </a:r>
          </a:p>
          <a:p>
            <a:r>
              <a:rPr lang="en-US" dirty="0"/>
              <a:t>Don’t forget to close and halt your current processes and notebook session.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3C4A760-3B22-0D49-AE2C-2EAB802AE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611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9602</TotalTime>
  <Words>183</Words>
  <Application>Microsoft Macintosh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Courier</vt:lpstr>
      <vt:lpstr>Office Theme</vt:lpstr>
      <vt:lpstr>Class #2</vt:lpstr>
      <vt:lpstr>Class lab</vt:lpstr>
      <vt:lpstr>PowerPoint Presentation</vt:lpstr>
      <vt:lpstr>For next class…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#2</dc:title>
  <dc:creator>Fovell, Robert</dc:creator>
  <cp:lastModifiedBy>Fovell, Robert</cp:lastModifiedBy>
  <cp:revision>13</cp:revision>
  <dcterms:created xsi:type="dcterms:W3CDTF">2020-07-27T19:35:43Z</dcterms:created>
  <dcterms:modified xsi:type="dcterms:W3CDTF">2022-08-30T17:32:53Z</dcterms:modified>
</cp:coreProperties>
</file>