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82" r:id="rId3"/>
    <p:sldId id="272" r:id="rId4"/>
    <p:sldId id="283" r:id="rId5"/>
    <p:sldId id="28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9"/>
    <p:restoredTop sz="92887"/>
  </p:normalViewPr>
  <p:slideViewPr>
    <p:cSldViewPr snapToGrid="0" snapToObjects="1" showGuides="1">
      <p:cViewPr varScale="1">
        <p:scale>
          <a:sx n="110" d="100"/>
          <a:sy n="110" d="100"/>
        </p:scale>
        <p:origin x="36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5A6905-8BF4-DF47-ADFA-0DFE05C18F6B}" type="datetimeFigureOut">
              <a:rPr lang="en-US" smtClean="0"/>
              <a:t>9/19/22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825F2-90CF-0148-AD48-AE6AF89FD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91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57E68-4E0E-2641-8A81-C498124A7B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2ABCE7-8AE3-5B4A-9390-F6E4432336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29B6D-E84B-CA41-983A-E06234139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04D4-BDB6-6B4A-8FBB-5804874FA7E2}" type="datetime1">
              <a:rPr lang="en-US" smtClean="0"/>
              <a:t>9/19/22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5E1C6-13EA-FA43-853F-27A6F200E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FCC34-4EE1-4A40-862F-E002F657B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91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6CB90-41E2-0D45-AA1E-A273659C2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6C0226-8607-5241-9AA7-175E7581A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E6F04-4975-1F4E-AB40-2D36680EE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773F-AEF7-494D-8BF2-5BF42339EA7D}" type="datetime1">
              <a:rPr lang="en-US" smtClean="0"/>
              <a:t>9/19/22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C2BC3-871A-DF44-A431-4192B3B43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7C2FF-31F5-284A-BE8A-02798A828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1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61BF65-475D-6F4F-B76E-43F0D4FE34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7F4ABC-AABD-4146-9E1E-336FA7B4A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C7048-79DF-DF4F-B49A-1094E9CB1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9DC3-E4B3-3542-90EC-F9FC8E099B7F}" type="datetime1">
              <a:rPr lang="en-US" smtClean="0"/>
              <a:t>9/19/22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FEF15-B514-4048-9B82-28A6ABCD3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FF115-B7BE-8E4C-AC4F-488505506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8C754-2094-3045-B538-43729BE8E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815E4-C892-E14A-A63D-5B88EF2F6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7A747-7293-5542-981F-15A09ADD5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B7B8F-87A3-3B44-BA69-9B42924D49FE}" type="datetime1">
              <a:rPr lang="en-US" smtClean="0"/>
              <a:t>9/19/22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C3AD8-A020-2E48-A2FF-74A17310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C38F2-4EF5-0543-9CC6-5802006D3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76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ABEA9-40F5-1742-8D52-579C86EDC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04E65-0312-2847-9984-891C6C5E7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6B640-024A-C242-A85E-9D5A42DA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7693-8DD0-1C44-BBDA-A052F1259955}" type="datetime1">
              <a:rPr lang="en-US" smtClean="0"/>
              <a:t>9/19/22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E7048-8E73-A244-9D85-E7232F531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23584-9AAC-A847-AE99-D15A6E2D8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04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51EB1-EF51-204A-82D0-F137D6D7B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C3BFB-BE40-2747-BD7B-9C66A5BED7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2BFB90-320B-1943-ADD7-57F7457AA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29DFDE-AA43-BA48-BF66-252AF77A0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831A-C692-3A45-8492-604884557EE9}" type="datetime1">
              <a:rPr lang="en-US" smtClean="0"/>
              <a:t>9/19/22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3974DE-33C4-DB44-888C-2619B277C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CA48FF-BB50-8F4C-A593-5A7160DFE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2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9269F-92EF-DE40-9AFA-354589432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CDE337-11E8-9E48-B793-7E7488084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46BC29-5167-554B-B383-A4571C55F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CF1706-A77F-CC4E-83A7-CD5FE3822F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A6C7E1-85A1-CE4B-BC3E-424B0CFC32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3E1FAB-F17F-CD44-A8A8-CD981E64A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32E0-324A-5B46-92B0-8D382A4DD16D}" type="datetime1">
              <a:rPr lang="en-US" smtClean="0"/>
              <a:t>9/19/22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94F4A1-9E90-DA49-9697-248367B57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921931-B37E-DD40-8E9A-A8E146B8F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91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BDD7E-B05E-7549-A42B-F82DA7E87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C0A5B4-5B93-E948-A56A-DD7520C54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0231-58BB-C843-BAE5-E5C7A5354298}" type="datetime1">
              <a:rPr lang="en-US" smtClean="0"/>
              <a:t>9/19/22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02A646-426D-1C42-B172-48D338799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8DEE95-A0A4-4F4C-B0A6-457CDEBF5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45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C705F1-F098-554E-9E23-D1F80A7BF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123B-1CAF-464B-8264-5E441FBB420C}" type="datetime1">
              <a:rPr lang="en-US" smtClean="0"/>
              <a:t>9/19/22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B7F326-26EB-D94A-9C02-EF5964A50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A8805F-0E52-E84F-8689-DFCEA5F63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483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4CC2D-0061-F046-AFFA-B4F2EF8D1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C0F2C-6A51-AA4D-816D-11F41321F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E3CF95-592D-BF41-8122-C48D40717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9D7048-D316-9144-9F0A-73177DDE7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C96-5273-324C-B3DD-CD8485AEDFEB}" type="datetime1">
              <a:rPr lang="en-US" smtClean="0"/>
              <a:t>9/19/22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589E10-0409-A647-BBA8-9B0291794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BE2E2-EDBF-A648-8B67-C40886876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71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06BD9-F84C-1845-9311-B3F6FAFDA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B53518-2D5C-A241-9314-749358629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DE7548-23BC-E04A-8D0C-4338A081F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86028A-9EE4-FB44-80D9-18007F6EB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C9695-6257-994C-B03B-A65BBF524AF3}" type="datetime1">
              <a:rPr lang="en-US" smtClean="0"/>
              <a:t>9/19/22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78A91-C6B3-2940-9677-5AC1D0B90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B26D6B-501A-864B-88CE-6A58E12ED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1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5C619-D67D-4647-B20B-1A0754BF8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021E27-A42C-D946-AF4D-FD556A964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6664F-8BBC-8140-BCC9-F58651CF6C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B3D14-1FEE-B54F-88F6-78573B9857D7}" type="datetime1">
              <a:rPr lang="en-US" smtClean="0"/>
              <a:t>9/19/22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7D48B-E0C6-5747-B800-1038FF1D5F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B91F6-BA42-DC41-9520-23898D2125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24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mos.albany.edu/facstaff/rfovell/ATM240/csheet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64E28-C498-1E48-962E-622CB367A4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Class #5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3F09CB-8E6D-BB40-A7E3-8F9E02A7BA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ATM 240 ~ Fall 2022</a:t>
            </a:r>
          </a:p>
          <a:p>
            <a:r>
              <a:rPr lang="en-US" dirty="0"/>
              <a:t>Robert Fovell</a:t>
            </a:r>
          </a:p>
          <a:p>
            <a:r>
              <a:rPr lang="en-US" sz="2000" dirty="0" err="1"/>
              <a:t>rfovell@albany.edu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394D86-2578-B24D-AFE8-711092757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F487-3AA1-F146-9A5F-87E2DE9F6A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2F372-6D11-6846-BAEC-095B04DC1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“Cheat sheet”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418BD-3A4D-A843-B704-C92D40B2E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Bookmark and visit this page for reminders regarding Python syntax and examples: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 </a:t>
            </a:r>
            <a:r>
              <a:rPr lang="en-US" dirty="0">
                <a:hlinkClick r:id="rId2"/>
              </a:rPr>
              <a:t>http://www.atmos.albany.edu/facstaff/rfovell/ATM240/csheet.html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This is a “living document”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F5EB7-7FBC-5240-AF58-723B64D1B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965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F545F-35EF-1D46-AE90-637EA9884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lab 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7BC7D-7F02-254B-955A-38750ADFB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Spawn a Terminal and type these after the prompt: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cd /spare11/atm240/</a:t>
            </a:r>
            <a:r>
              <a:rPr lang="en-US" i="1" dirty="0" err="1">
                <a:latin typeface="Courier" pitchFamily="2" charset="0"/>
              </a:rPr>
              <a:t>yournetid</a:t>
            </a:r>
            <a:endParaRPr lang="en-US" i="1" dirty="0"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cp ../</a:t>
            </a:r>
            <a:r>
              <a:rPr lang="en-US" dirty="0" err="1">
                <a:latin typeface="Courier" pitchFamily="2" charset="0"/>
              </a:rPr>
              <a:t>windplot.ipynb</a:t>
            </a:r>
            <a:r>
              <a:rPr lang="en-US" dirty="0">
                <a:latin typeface="Courier" pitchFamily="2" charset="0"/>
              </a:rPr>
              <a:t> .</a:t>
            </a:r>
          </a:p>
          <a:p>
            <a:pPr marL="457200" lvl="1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Then, type </a:t>
            </a:r>
            <a:r>
              <a:rPr lang="en-US" sz="2600" b="1" dirty="0">
                <a:solidFill>
                  <a:srgbClr val="FF0000"/>
                </a:solidFill>
                <a:latin typeface="Courier" pitchFamily="2" charset="0"/>
                <a:cs typeface="Calibri" panose="020F0502020204030204" pitchFamily="34" charset="0"/>
              </a:rPr>
              <a:t>exit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at the prompt and hit return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When that’s done, you can close the tab </a:t>
            </a:r>
          </a:p>
          <a:p>
            <a:pPr marL="457200" lvl="1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 your Files view, click on the </a:t>
            </a:r>
            <a:r>
              <a:rPr lang="en-US" sz="2400" b="1" dirty="0">
                <a:solidFill>
                  <a:srgbClr val="FF0000"/>
                </a:solidFill>
                <a:latin typeface="Courier" pitchFamily="2" charset="0"/>
                <a:cs typeface="Calibri" panose="020F0502020204030204" pitchFamily="34" charset="0"/>
              </a:rPr>
              <a:t>atm240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link, then click on </a:t>
            </a:r>
            <a:r>
              <a:rPr lang="en-US" sz="2400" dirty="0">
                <a:latin typeface="Courier" pitchFamily="2" charset="0"/>
                <a:cs typeface="Calibri" panose="020F0502020204030204" pitchFamily="34" charset="0"/>
              </a:rPr>
              <a:t>lin_chapter04.ipynb,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notebook we started last week and will finish today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0BCDB7-88CC-724E-8AC0-BA7D3013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F487-3AA1-F146-9A5F-87E2DE9F6AE8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2360E6-BED2-954B-A0F1-12DB43FF67C2}"/>
              </a:ext>
            </a:extLst>
          </p:cNvPr>
          <p:cNvSpPr txBox="1"/>
          <p:nvPr/>
        </p:nvSpPr>
        <p:spPr>
          <a:xfrm>
            <a:off x="8672729" y="2246706"/>
            <a:ext cx="1222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[hit return]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74573D-D8CA-8141-B2C7-F0CC63320370}"/>
              </a:ext>
            </a:extLst>
          </p:cNvPr>
          <p:cNvSpPr txBox="1"/>
          <p:nvPr/>
        </p:nvSpPr>
        <p:spPr>
          <a:xfrm>
            <a:off x="8672729" y="2597792"/>
            <a:ext cx="1222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[hit return]</a:t>
            </a:r>
          </a:p>
        </p:txBody>
      </p:sp>
    </p:spTree>
    <p:extLst>
      <p:ext uri="{BB962C8B-B14F-4D97-AF65-F5344CB8AC3E}">
        <p14:creationId xmlns:p14="http://schemas.microsoft.com/office/powerpoint/2010/main" val="2946194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169EC-18A4-6648-B5E4-A53E59009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62FC6-D98B-3044-BD22-4BC4E1585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We’re going to finish the Chapter 4 walkthrough</a:t>
            </a:r>
          </a:p>
          <a:p>
            <a:r>
              <a:rPr lang="en-US" dirty="0"/>
              <a:t>We’ll then do the </a:t>
            </a:r>
            <a:r>
              <a:rPr lang="en-US" dirty="0" err="1"/>
              <a:t>windplot</a:t>
            </a:r>
            <a:r>
              <a:rPr lang="en-US" dirty="0"/>
              <a:t> demo (</a:t>
            </a:r>
            <a:r>
              <a:rPr lang="en-US" sz="2400" dirty="0" err="1">
                <a:latin typeface="Courier" pitchFamily="2" charset="0"/>
              </a:rPr>
              <a:t>windplot.ipynb</a:t>
            </a:r>
            <a:r>
              <a:rPr lang="en-US" dirty="0"/>
              <a:t>)</a:t>
            </a:r>
          </a:p>
          <a:p>
            <a:r>
              <a:rPr lang="en-US" dirty="0"/>
              <a:t>The next task (maybe not today) is to make a plot similar to </a:t>
            </a:r>
            <a:r>
              <a:rPr lang="en-US" dirty="0" err="1"/>
              <a:t>windplot</a:t>
            </a:r>
            <a:r>
              <a:rPr lang="en-US" dirty="0"/>
              <a:t> on your own, using a dataset I provide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Chapter 5 is on file I/O.  Read it, but we’ll learn this material via practical examples instead…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FDAC5-F889-4748-B324-408FBCF9B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60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CB9542B-139F-B783-4C71-C3C48AEEF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result of </a:t>
            </a:r>
            <a:r>
              <a:rPr lang="en-US" sz="4000" dirty="0" err="1">
                <a:latin typeface="Courier" pitchFamily="2" charset="0"/>
              </a:rPr>
              <a:t>windplot.ipynb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5F0455-D004-F238-9095-58F496699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5C5F32-AB2D-4457-0A20-DAF97C3CF4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488467"/>
            <a:ext cx="7772400" cy="388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517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21683</TotalTime>
  <Words>221</Words>
  <Application>Microsoft Macintosh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Courier</vt:lpstr>
      <vt:lpstr>Office Theme</vt:lpstr>
      <vt:lpstr>Class #5</vt:lpstr>
      <vt:lpstr>“Cheat sheet”</vt:lpstr>
      <vt:lpstr>Class lab materials</vt:lpstr>
      <vt:lpstr>Class roadmap</vt:lpstr>
      <vt:lpstr>Final result of windplot.ipynb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#2</dc:title>
  <dc:creator>Fovell, Robert</dc:creator>
  <cp:lastModifiedBy>Fovell, Robert</cp:lastModifiedBy>
  <cp:revision>45</cp:revision>
  <dcterms:created xsi:type="dcterms:W3CDTF">2020-07-27T19:35:43Z</dcterms:created>
  <dcterms:modified xsi:type="dcterms:W3CDTF">2022-09-19T19:36:03Z</dcterms:modified>
</cp:coreProperties>
</file>