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6208"/>
  </p:normalViewPr>
  <p:slideViewPr>
    <p:cSldViewPr snapToGrid="0" snapToObjects="1" showGuides="1">
      <p:cViewPr varScale="1">
        <p:scale>
          <a:sx n="118" d="100"/>
          <a:sy n="118" d="100"/>
        </p:scale>
        <p:origin x="240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3393-BB81-BD41-9ACC-FA33398DD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E205-04D9-534A-9C7F-D48A649F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7B48-E4BA-FE4B-9351-BD9A8FCF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6B40-C34B-6E4E-BD20-B116AF16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F19E4-DFDF-6F4C-A286-3248D732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E250-2C46-DF4D-AD9A-B08097FA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3060F-F0B9-8642-A399-EFC6FC7AF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26AF-A5C4-AE40-A98E-F5F7AC0B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24733-3BAA-DE47-8869-6124FBBB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649E-0670-FD46-A3FA-27FDB014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362C0-E9EB-9E40-B7AF-178278E14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FC864-0036-CE4E-8EF1-9803BF90D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CE12E-499E-A543-AAA7-6BEFCFF2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F6E28-B686-CF46-BBA4-6BB9BBCC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AC91-6E07-6049-AD82-0487A708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718A-8571-0140-B7DE-9D278394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4357E-4455-D341-B040-153F5418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DC86-5686-A243-96C1-0BBF76F8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AB167-1DC5-2349-B3DE-417D3DDD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C6A68-B8C6-9848-A337-6F359D48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2C91-AEEB-C442-835C-F9176CEE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BA322-D340-DB4B-BACD-14D98591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89DE2-9406-3C42-AAC5-6BEDAD48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9A440-23DA-E744-9066-A9DA9FC5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E1C4-397A-384F-860D-97C24E8F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4821-0830-0C44-849E-CC9E89E5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C601-75FD-4247-920C-DB902E4BA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9CF58-533F-E442-A773-C5996CFE6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E7DDB-1B37-3048-A266-38AF3FFE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0DC4F-06E7-3440-957F-C5CE8824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D86AA-B33C-174F-BA85-73AA0060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99F1-C3E9-7447-947F-402EC4D2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BFA4A-86D5-9948-B484-3A18D658B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77468-2257-1043-8B1B-B7CC4F43D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6E240-EB68-1F43-A231-2DE22D848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CBACB-427C-EC44-8988-457757D65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37FF8-206E-5C4B-8A4F-10565D3B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617E8-6399-F846-B966-E07E440A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2A07B-E9DF-FE40-8D16-70EA2B33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36E7-AC8F-E440-830A-D3EC8CDB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DDD45-F75E-A445-AB50-51EF2A1C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0EEBF-A7A9-6449-83C4-E987180C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3CA47-DAB9-734F-B629-382F0E09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629E4-01D5-0347-A884-FF9DC9B4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EC6F7-6737-A54D-9B4D-EFA33518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936FA-90DE-5C47-B66F-D54DD93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E40A-BB53-864F-A694-A0C8B7E8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B545-3400-0D4B-BE04-9C11709A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A5539-3BE5-8147-A800-E25E51AF4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1A091-4A0D-B949-A6B8-7E0528C2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ACFF2-0F91-414E-ADEE-FD22F072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F98A4-6570-8B43-83E1-3AED5575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137D-FF1C-AF47-8235-CA5DB9DF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0A85C-05FF-B945-9581-B0B7773D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C0177-E90B-374D-B012-282317F9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AFD9-C550-3F4E-A01E-D44EE475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0FFE0-F293-B545-AD6D-2C413C73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764D6-B7D1-694D-B719-3B846A0A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5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1F546-A37B-A242-B4BF-E91AEE57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F248-3802-2A49-A382-B5050FDEF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A8323-846D-D941-B884-85548B5AE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11DA-C9B4-1B41-9DCB-7A2FF319AC7D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27D18-30BD-9542-8A7E-0C977B1E6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762FB-6341-D64E-90F3-622E512C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DDDA-3A7C-B046-84C1-7A923BA7E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F48-413B-494F-9E60-5B92FDA62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SLP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AF7D4-5CC9-9A40-925C-BB9D7330D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E55EB-55F5-F54C-BEFF-4C684863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03" y="0"/>
            <a:ext cx="921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ED15B-8943-BA44-8F72-9704522A5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98" y="0"/>
            <a:ext cx="8524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B0D080-5004-394B-B296-66665B8E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65" y="0"/>
            <a:ext cx="907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SLP example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SLP example</dc:title>
  <dc:creator>Fovell, Robert</dc:creator>
  <cp:lastModifiedBy>Fovell, Robert</cp:lastModifiedBy>
  <cp:revision>1</cp:revision>
  <dcterms:created xsi:type="dcterms:W3CDTF">2020-10-07T15:18:37Z</dcterms:created>
  <dcterms:modified xsi:type="dcterms:W3CDTF">2020-10-07T15:22:24Z</dcterms:modified>
</cp:coreProperties>
</file>