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0" d="100"/>
          <a:sy n="70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00163-8E4C-6F4B-983A-98CB2F3CEC10}" type="datetimeFigureOut">
              <a:rPr lang="en-US" smtClean="0"/>
              <a:t>12/5/16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2AF1A-751D-E648-993A-0A864047B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53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component of wind towards</a:t>
            </a:r>
            <a:r>
              <a:rPr lang="en-US" baseline="0" dirty="0" smtClean="0"/>
              <a:t> L pressure around Rita.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2AF1A-751D-E648-993A-0A864047B7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33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winds are stronger near hurricane.  At 925, more influenced by friction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2AF1A-751D-E648-993A-0A864047B7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02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winds more parallel to isobars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2AF1A-751D-E648-993A-0A864047B7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69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happened to the hurricane?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2AF1A-751D-E648-993A-0A864047B7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04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6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16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4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3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3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1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5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1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8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0FBDE-932E-3D49-AC3B-5A4F07BADABF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29ECE-E5CC-C24A-8070-450A283A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6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Hurricane Rita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2005-09-24-1200Z</a:t>
            </a:r>
          </a:p>
          <a:p>
            <a:r>
              <a:rPr lang="en-US" dirty="0" smtClean="0"/>
              <a:t>Maps from </a:t>
            </a:r>
            <a:r>
              <a:rPr lang="en-US" dirty="0" err="1" smtClean="0"/>
              <a:t>www.spc.noaa.gov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28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fc_050924_1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29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925_050924_1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4213" y="942164"/>
            <a:ext cx="528709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Hurricane (warm core low):</a:t>
            </a:r>
          </a:p>
          <a:p>
            <a:r>
              <a:rPr lang="en-US" dirty="0"/>
              <a:t>	</a:t>
            </a:r>
            <a:r>
              <a:rPr lang="en-US" dirty="0" smtClean="0"/>
              <a:t>winds decrease with height (above friction layer)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2561" y="5693949"/>
            <a:ext cx="899480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925 </a:t>
            </a:r>
            <a:r>
              <a:rPr lang="en-US" b="1" dirty="0" err="1" smtClean="0"/>
              <a:t>mb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4267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50_050924_1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2561" y="5693949"/>
            <a:ext cx="893506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850 </a:t>
            </a:r>
            <a:r>
              <a:rPr lang="en-US" b="1" dirty="0" err="1" smtClean="0"/>
              <a:t>mb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92874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00_050924_1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2561" y="5693949"/>
            <a:ext cx="899480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700 </a:t>
            </a:r>
            <a:r>
              <a:rPr lang="en-US" b="1" dirty="0" err="1" smtClean="0"/>
              <a:t>mb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2796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00_050924_1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2561" y="5693949"/>
            <a:ext cx="899480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500 </a:t>
            </a:r>
            <a:r>
              <a:rPr lang="en-US" b="1" dirty="0" err="1" smtClean="0"/>
              <a:t>mb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623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0_050924_1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2561" y="5693949"/>
            <a:ext cx="899480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300 </a:t>
            </a:r>
            <a:r>
              <a:rPr lang="en-US" b="1" dirty="0" err="1" smtClean="0"/>
              <a:t>mb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67705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0_050924_1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2561" y="5693949"/>
            <a:ext cx="899480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r>
              <a:rPr lang="en-US" b="1" dirty="0" smtClean="0"/>
              <a:t>50 </a:t>
            </a:r>
            <a:r>
              <a:rPr lang="en-US" b="1" dirty="0" err="1" smtClean="0"/>
              <a:t>mb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78144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71</Words>
  <Application>Microsoft Macintosh PowerPoint</Application>
  <PresentationFormat>On-screen Show (4:3)</PresentationFormat>
  <Paragraphs>19</Paragraphs>
  <Slides>8</Slides>
  <Notes>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Hurricane Rita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Fovell</dc:creator>
  <cp:lastModifiedBy>Robert Fovell</cp:lastModifiedBy>
  <cp:revision>8</cp:revision>
  <cp:lastPrinted>2016-11-30T16:15:15Z</cp:lastPrinted>
  <dcterms:created xsi:type="dcterms:W3CDTF">2016-11-30T15:18:18Z</dcterms:created>
  <dcterms:modified xsi:type="dcterms:W3CDTF">2016-12-05T18:53:59Z</dcterms:modified>
</cp:coreProperties>
</file>